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4.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1844" r:id="rId3"/>
    <p:sldId id="1845" r:id="rId4"/>
    <p:sldId id="2411" r:id="rId5"/>
    <p:sldId id="3611" r:id="rId6"/>
    <p:sldId id="3799" r:id="rId7"/>
    <p:sldId id="3800" r:id="rId8"/>
    <p:sldId id="1846" r:id="rId9"/>
    <p:sldId id="3577" r:id="rId10"/>
    <p:sldId id="3591" r:id="rId11"/>
    <p:sldId id="3752" r:id="rId12"/>
    <p:sldId id="3746" r:id="rId13"/>
    <p:sldId id="3687" r:id="rId14"/>
    <p:sldId id="1847" r:id="rId15"/>
    <p:sldId id="3599" r:id="rId16"/>
    <p:sldId id="3671" r:id="rId17"/>
    <p:sldId id="3786" r:id="rId18"/>
    <p:sldId id="432" r:id="rId19"/>
    <p:sldId id="1848" r:id="rId20"/>
    <p:sldId id="3771" r:id="rId21"/>
    <p:sldId id="3782" r:id="rId22"/>
    <p:sldId id="3756" r:id="rId23"/>
    <p:sldId id="3616" r:id="rId24"/>
    <p:sldId id="1843"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EF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450" autoAdjust="0"/>
    <p:restoredTop sz="86410"/>
  </p:normalViewPr>
  <p:slideViewPr>
    <p:cSldViewPr snapToGrid="0">
      <p:cViewPr varScale="1">
        <p:scale>
          <a:sx n="66" d="100"/>
          <a:sy n="66" d="100"/>
        </p:scale>
        <p:origin x="804" y="66"/>
      </p:cViewPr>
      <p:guideLst/>
    </p:cSldViewPr>
  </p:slideViewPr>
  <p:outlineViewPr>
    <p:cViewPr>
      <p:scale>
        <a:sx n="33" d="100"/>
        <a:sy n="33" d="100"/>
      </p:scale>
      <p:origin x="0" y="-1334"/>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9E29FD-5CB0-43B2-8DE4-7A81EECF5A0B}" type="datetimeFigureOut">
              <a:rPr lang="zh-CN" altLang="en-US" smtClean="0"/>
              <a:t>2019/3/28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A2CAD8-F91A-409A-B778-AA74111763F6}" type="slidenum">
              <a:rPr lang="zh-CN" altLang="en-US" smtClean="0"/>
              <a:t>‹#›</a:t>
            </a:fld>
            <a:endParaRPr lang="zh-CN" altLang="en-US"/>
          </a:p>
        </p:txBody>
      </p:sp>
    </p:spTree>
    <p:extLst>
      <p:ext uri="{BB962C8B-B14F-4D97-AF65-F5344CB8AC3E}">
        <p14:creationId xmlns:p14="http://schemas.microsoft.com/office/powerpoint/2010/main" val="3544031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AD6DD38-D176-4641-AFA7-7D9BAEFE43AE}" type="slidenum">
              <a:rPr lang="zh-CN" altLang="en-US" smtClean="0">
                <a:solidFill>
                  <a:prstClr val="black"/>
                </a:solidFill>
              </a:rPr>
              <a:t>4</a:t>
            </a:fld>
            <a:endParaRPr lang="zh-CN" altLang="en-US">
              <a:solidFill>
                <a:prstClr val="black"/>
              </a:solidFill>
            </a:endParaRPr>
          </a:p>
        </p:txBody>
      </p:sp>
    </p:spTree>
    <p:extLst>
      <p:ext uri="{BB962C8B-B14F-4D97-AF65-F5344CB8AC3E}">
        <p14:creationId xmlns:p14="http://schemas.microsoft.com/office/powerpoint/2010/main" val="14890691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28641B-A909-494D-BC41-FA2C69D7D884}" type="slidenum">
              <a:rPr lang="zh-CN" altLang="en-US" smtClean="0"/>
              <a:pPr/>
              <a:t>15</a:t>
            </a:fld>
            <a:endParaRPr lang="zh-CN" altLang="en-US"/>
          </a:p>
        </p:txBody>
      </p:sp>
    </p:spTree>
    <p:extLst>
      <p:ext uri="{BB962C8B-B14F-4D97-AF65-F5344CB8AC3E}">
        <p14:creationId xmlns:p14="http://schemas.microsoft.com/office/powerpoint/2010/main" val="5143308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3787F-E41C-4EA5-957B-617F14A256D1}" type="slidenum">
              <a:rPr lang="zh-CN" altLang="en-US" smtClean="0"/>
              <a:t>16</a:t>
            </a:fld>
            <a:endParaRPr lang="zh-CN" altLang="en-US"/>
          </a:p>
        </p:txBody>
      </p:sp>
    </p:spTree>
    <p:extLst>
      <p:ext uri="{BB962C8B-B14F-4D97-AF65-F5344CB8AC3E}">
        <p14:creationId xmlns:p14="http://schemas.microsoft.com/office/powerpoint/2010/main" val="29203800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40235047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18</a:t>
            </a:fld>
            <a:endParaRPr lang="zh-CN" altLang="en-US"/>
          </a:p>
        </p:txBody>
      </p:sp>
    </p:spTree>
    <p:extLst>
      <p:ext uri="{BB962C8B-B14F-4D97-AF65-F5344CB8AC3E}">
        <p14:creationId xmlns:p14="http://schemas.microsoft.com/office/powerpoint/2010/main" val="11565867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12875427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1CB8912-F0BA-4AD8-8415-DA1F26BCB09F}" type="slidenum">
              <a:rPr lang="zh-CN" altLang="en-US" smtClean="0"/>
              <a:t>22</a:t>
            </a:fld>
            <a:endParaRPr lang="zh-CN" altLang="en-US"/>
          </a:p>
        </p:txBody>
      </p:sp>
    </p:spTree>
    <p:extLst>
      <p:ext uri="{BB962C8B-B14F-4D97-AF65-F5344CB8AC3E}">
        <p14:creationId xmlns:p14="http://schemas.microsoft.com/office/powerpoint/2010/main" val="17024475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147A23-5BA8-44CE-9215-79B767159C41}" type="slidenum">
              <a:rPr lang="zh-CN" altLang="en-US" smtClean="0"/>
              <a:pPr/>
              <a:t>23</a:t>
            </a:fld>
            <a:endParaRPr lang="zh-CN" altLang="en-US"/>
          </a:p>
        </p:txBody>
      </p:sp>
    </p:spTree>
    <p:extLst>
      <p:ext uri="{BB962C8B-B14F-4D97-AF65-F5344CB8AC3E}">
        <p14:creationId xmlns:p14="http://schemas.microsoft.com/office/powerpoint/2010/main" val="23877924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53124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2523178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40005211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DCA6F0-3477-4318-A885-D9933DC12493}" type="slidenum">
              <a:rPr lang="zh-CN" altLang="en-US" smtClean="0"/>
              <a:t>9</a:t>
            </a:fld>
            <a:endParaRPr lang="zh-CN" altLang="en-US"/>
          </a:p>
        </p:txBody>
      </p:sp>
    </p:spTree>
    <p:extLst>
      <p:ext uri="{BB962C8B-B14F-4D97-AF65-F5344CB8AC3E}">
        <p14:creationId xmlns:p14="http://schemas.microsoft.com/office/powerpoint/2010/main" val="1994515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DCA6F0-3477-4318-A885-D9933DC12493}" type="slidenum">
              <a:rPr lang="zh-CN" altLang="en-US" smtClean="0"/>
              <a:t>10</a:t>
            </a:fld>
            <a:endParaRPr lang="zh-CN" altLang="en-US"/>
          </a:p>
        </p:txBody>
      </p:sp>
    </p:spTree>
    <p:extLst>
      <p:ext uri="{BB962C8B-B14F-4D97-AF65-F5344CB8AC3E}">
        <p14:creationId xmlns:p14="http://schemas.microsoft.com/office/powerpoint/2010/main" val="15820112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11</a:t>
            </a:fld>
            <a:endParaRPr lang="en-US"/>
          </a:p>
        </p:txBody>
      </p:sp>
    </p:spTree>
    <p:extLst>
      <p:ext uri="{BB962C8B-B14F-4D97-AF65-F5344CB8AC3E}">
        <p14:creationId xmlns:p14="http://schemas.microsoft.com/office/powerpoint/2010/main" val="7145273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12</a:t>
            </a:fld>
            <a:endParaRPr lang="zh-CN" altLang="en-US"/>
          </a:p>
        </p:txBody>
      </p:sp>
    </p:spTree>
    <p:extLst>
      <p:ext uri="{BB962C8B-B14F-4D97-AF65-F5344CB8AC3E}">
        <p14:creationId xmlns:p14="http://schemas.microsoft.com/office/powerpoint/2010/main" val="22646588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115273-E56A-40F7-8202-17F6624D187C}" type="slidenum">
              <a:rPr lang="zh-CN" altLang="en-US" smtClean="0"/>
              <a:t>13</a:t>
            </a:fld>
            <a:endParaRPr lang="zh-CN" altLang="en-US"/>
          </a:p>
        </p:txBody>
      </p:sp>
    </p:spTree>
    <p:extLst>
      <p:ext uri="{BB962C8B-B14F-4D97-AF65-F5344CB8AC3E}">
        <p14:creationId xmlns:p14="http://schemas.microsoft.com/office/powerpoint/2010/main" val="15085139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69E6307-B339-4BB6-917D-3C23473274C6}"/>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E2072071-EDC3-4497-9CF5-D380D82635D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260F51E2-6110-42B6-AD1C-2A061E700915}"/>
              </a:ext>
            </a:extLst>
          </p:cNvPr>
          <p:cNvSpPr>
            <a:spLocks noGrp="1"/>
          </p:cNvSpPr>
          <p:nvPr>
            <p:ph type="dt" sz="half" idx="10"/>
          </p:nvPr>
        </p:nvSpPr>
        <p:spPr/>
        <p:txBody>
          <a:bodyPr/>
          <a:lstStyle/>
          <a:p>
            <a:fld id="{851456EF-EDA7-466D-90A9-97D47B7037CB}" type="datetimeFigureOut">
              <a:rPr lang="zh-CN" altLang="en-US" smtClean="0"/>
              <a:t>2019/3/28</a:t>
            </a:fld>
            <a:endParaRPr lang="zh-CN" altLang="en-US"/>
          </a:p>
        </p:txBody>
      </p:sp>
      <p:sp>
        <p:nvSpPr>
          <p:cNvPr id="5" name="页脚占位符 4">
            <a:extLst>
              <a:ext uri="{FF2B5EF4-FFF2-40B4-BE49-F238E27FC236}">
                <a16:creationId xmlns:a16="http://schemas.microsoft.com/office/drawing/2014/main" id="{0FB077BF-E70D-46F2-806A-019D5E9D853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190F3DE-A7B7-4C33-862E-179405C3ACF5}"/>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22538117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DF56CA-60B2-41D2-9BC1-9F491180B7C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4D036413-0D1F-49C6-ABC3-E88B00AA9D19}"/>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990967AC-5B2E-4CE5-B02B-28F41E919F81}"/>
              </a:ext>
            </a:extLst>
          </p:cNvPr>
          <p:cNvSpPr>
            <a:spLocks noGrp="1"/>
          </p:cNvSpPr>
          <p:nvPr>
            <p:ph type="dt" sz="half" idx="10"/>
          </p:nvPr>
        </p:nvSpPr>
        <p:spPr/>
        <p:txBody>
          <a:bodyPr/>
          <a:lstStyle/>
          <a:p>
            <a:fld id="{851456EF-EDA7-466D-90A9-97D47B7037CB}" type="datetimeFigureOut">
              <a:rPr lang="zh-CN" altLang="en-US" smtClean="0"/>
              <a:t>2019/3/28</a:t>
            </a:fld>
            <a:endParaRPr lang="zh-CN" altLang="en-US"/>
          </a:p>
        </p:txBody>
      </p:sp>
      <p:sp>
        <p:nvSpPr>
          <p:cNvPr id="5" name="页脚占位符 4">
            <a:extLst>
              <a:ext uri="{FF2B5EF4-FFF2-40B4-BE49-F238E27FC236}">
                <a16:creationId xmlns:a16="http://schemas.microsoft.com/office/drawing/2014/main" id="{8E7432D6-B28E-4415-90A8-1491910D2A2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FD1B169-DE41-4C59-B264-6376E14F05E3}"/>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25967251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EF2B3E7E-5BF0-4A59-8E75-85A611782CBE}"/>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98194D29-58BB-4975-B376-EF1A5BC29E8C}"/>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F808C711-39DA-4EF0-8F62-5B958554AD34}"/>
              </a:ext>
            </a:extLst>
          </p:cNvPr>
          <p:cNvSpPr>
            <a:spLocks noGrp="1"/>
          </p:cNvSpPr>
          <p:nvPr>
            <p:ph type="dt" sz="half" idx="10"/>
          </p:nvPr>
        </p:nvSpPr>
        <p:spPr/>
        <p:txBody>
          <a:bodyPr/>
          <a:lstStyle/>
          <a:p>
            <a:fld id="{851456EF-EDA7-466D-90A9-97D47B7037CB}" type="datetimeFigureOut">
              <a:rPr lang="zh-CN" altLang="en-US" smtClean="0"/>
              <a:t>2019/3/28</a:t>
            </a:fld>
            <a:endParaRPr lang="zh-CN" altLang="en-US"/>
          </a:p>
        </p:txBody>
      </p:sp>
      <p:sp>
        <p:nvSpPr>
          <p:cNvPr id="5" name="页脚占位符 4">
            <a:extLst>
              <a:ext uri="{FF2B5EF4-FFF2-40B4-BE49-F238E27FC236}">
                <a16:creationId xmlns:a16="http://schemas.microsoft.com/office/drawing/2014/main" id="{E334A974-65FE-4464-B01A-02E8F7EFEA5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5120632-8296-4676-AD40-600AE63B59EE}"/>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1885388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958003"/>
      </p:ext>
    </p:extLst>
  </p:cSld>
  <p:clrMapOvr>
    <a:masterClrMapping/>
  </p:clrMapOvr>
  <mc:AlternateContent xmlns:mc="http://schemas.openxmlformats.org/markup-compatibility/2006" xmlns:p14="http://schemas.microsoft.com/office/powerpoint/2010/main">
    <mc:Choice Requires="p14">
      <p:transition spd="slow" p14:dur="1400" advTm="0">
        <p:blinds/>
      </p:transition>
    </mc:Choice>
    <mc:Fallback xmlns="">
      <p:transition spd="slow" advTm="0">
        <p:blind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1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349834" y="2010341"/>
            <a:ext cx="2972256" cy="2446480"/>
          </a:xfrm>
          <a:custGeom>
            <a:avLst/>
            <a:gdLst>
              <a:gd name="connsiteX0" fmla="*/ 0 w 2972256"/>
              <a:gd name="connsiteY0" fmla="*/ 0 h 2446480"/>
              <a:gd name="connsiteX1" fmla="*/ 2972256 w 2972256"/>
              <a:gd name="connsiteY1" fmla="*/ 0 h 2446480"/>
              <a:gd name="connsiteX2" fmla="*/ 2972256 w 2972256"/>
              <a:gd name="connsiteY2" fmla="*/ 2446480 h 2446480"/>
              <a:gd name="connsiteX3" fmla="*/ 0 w 2972256"/>
              <a:gd name="connsiteY3" fmla="*/ 2446480 h 2446480"/>
            </a:gdLst>
            <a:ahLst/>
            <a:cxnLst>
              <a:cxn ang="0">
                <a:pos x="connsiteX0" y="connsiteY0"/>
              </a:cxn>
              <a:cxn ang="0">
                <a:pos x="connsiteX1" y="connsiteY1"/>
              </a:cxn>
              <a:cxn ang="0">
                <a:pos x="connsiteX2" y="connsiteY2"/>
              </a:cxn>
              <a:cxn ang="0">
                <a:pos x="connsiteX3" y="connsiteY3"/>
              </a:cxn>
            </a:cxnLst>
            <a:rect l="l" t="t" r="r" b="b"/>
            <a:pathLst>
              <a:path w="2972256" h="2446480">
                <a:moveTo>
                  <a:pt x="0" y="0"/>
                </a:moveTo>
                <a:lnTo>
                  <a:pt x="2972256" y="0"/>
                </a:lnTo>
                <a:lnTo>
                  <a:pt x="2972256" y="2446480"/>
                </a:lnTo>
                <a:lnTo>
                  <a:pt x="0" y="2446480"/>
                </a:ln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4609874" y="2010345"/>
            <a:ext cx="2972256" cy="2446480"/>
          </a:xfrm>
          <a:custGeom>
            <a:avLst/>
            <a:gdLst>
              <a:gd name="connsiteX0" fmla="*/ 0 w 2972256"/>
              <a:gd name="connsiteY0" fmla="*/ 0 h 2446480"/>
              <a:gd name="connsiteX1" fmla="*/ 2972256 w 2972256"/>
              <a:gd name="connsiteY1" fmla="*/ 0 h 2446480"/>
              <a:gd name="connsiteX2" fmla="*/ 2972256 w 2972256"/>
              <a:gd name="connsiteY2" fmla="*/ 2446480 h 2446480"/>
              <a:gd name="connsiteX3" fmla="*/ 0 w 2972256"/>
              <a:gd name="connsiteY3" fmla="*/ 2446480 h 2446480"/>
            </a:gdLst>
            <a:ahLst/>
            <a:cxnLst>
              <a:cxn ang="0">
                <a:pos x="connsiteX0" y="connsiteY0"/>
              </a:cxn>
              <a:cxn ang="0">
                <a:pos x="connsiteX1" y="connsiteY1"/>
              </a:cxn>
              <a:cxn ang="0">
                <a:pos x="connsiteX2" y="connsiteY2"/>
              </a:cxn>
              <a:cxn ang="0">
                <a:pos x="connsiteX3" y="connsiteY3"/>
              </a:cxn>
            </a:cxnLst>
            <a:rect l="l" t="t" r="r" b="b"/>
            <a:pathLst>
              <a:path w="2972256" h="2446480">
                <a:moveTo>
                  <a:pt x="0" y="0"/>
                </a:moveTo>
                <a:lnTo>
                  <a:pt x="2972256" y="0"/>
                </a:lnTo>
                <a:lnTo>
                  <a:pt x="2972256" y="2446480"/>
                </a:lnTo>
                <a:lnTo>
                  <a:pt x="0" y="2446480"/>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7869910" y="2010345"/>
            <a:ext cx="2972256" cy="2446480"/>
          </a:xfrm>
          <a:custGeom>
            <a:avLst/>
            <a:gdLst>
              <a:gd name="connsiteX0" fmla="*/ 0 w 2972256"/>
              <a:gd name="connsiteY0" fmla="*/ 0 h 2446480"/>
              <a:gd name="connsiteX1" fmla="*/ 2972256 w 2972256"/>
              <a:gd name="connsiteY1" fmla="*/ 0 h 2446480"/>
              <a:gd name="connsiteX2" fmla="*/ 2972256 w 2972256"/>
              <a:gd name="connsiteY2" fmla="*/ 2446480 h 2446480"/>
              <a:gd name="connsiteX3" fmla="*/ 0 w 2972256"/>
              <a:gd name="connsiteY3" fmla="*/ 2446480 h 2446480"/>
            </a:gdLst>
            <a:ahLst/>
            <a:cxnLst>
              <a:cxn ang="0">
                <a:pos x="connsiteX0" y="connsiteY0"/>
              </a:cxn>
              <a:cxn ang="0">
                <a:pos x="connsiteX1" y="connsiteY1"/>
              </a:cxn>
              <a:cxn ang="0">
                <a:pos x="connsiteX2" y="connsiteY2"/>
              </a:cxn>
              <a:cxn ang="0">
                <a:pos x="connsiteX3" y="connsiteY3"/>
              </a:cxn>
            </a:cxnLst>
            <a:rect l="l" t="t" r="r" b="b"/>
            <a:pathLst>
              <a:path w="2972256" h="2446480">
                <a:moveTo>
                  <a:pt x="0" y="0"/>
                </a:moveTo>
                <a:lnTo>
                  <a:pt x="2972256" y="0"/>
                </a:lnTo>
                <a:lnTo>
                  <a:pt x="2972256" y="2446480"/>
                </a:lnTo>
                <a:lnTo>
                  <a:pt x="0" y="244648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3678206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内页-1">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5009332"/>
      </p:ext>
    </p:extLst>
  </p:cSld>
  <p:clrMapOvr>
    <a:masterClrMapping/>
  </p:clrMapOvr>
  <mc:AlternateContent xmlns:mc="http://schemas.openxmlformats.org/markup-compatibility/2006" xmlns:p14="http://schemas.microsoft.com/office/powerpoint/2010/main">
    <mc:Choice Requires="p14">
      <p:transition spd="slow" p14:dur="1600" advClick="0" advTm="5000">
        <p14:prism isInverted="1"/>
      </p:transition>
    </mc:Choice>
    <mc:Fallback xmlns="">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3EF77EB-7B1C-4797-B807-1B765A21622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F7EB334-C061-42FA-A5AE-07BFA35371E8}"/>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147535A-CA5C-4FEB-8741-595DAEBF8813}"/>
              </a:ext>
            </a:extLst>
          </p:cNvPr>
          <p:cNvSpPr>
            <a:spLocks noGrp="1"/>
          </p:cNvSpPr>
          <p:nvPr>
            <p:ph type="dt" sz="half" idx="10"/>
          </p:nvPr>
        </p:nvSpPr>
        <p:spPr/>
        <p:txBody>
          <a:bodyPr/>
          <a:lstStyle/>
          <a:p>
            <a:fld id="{851456EF-EDA7-466D-90A9-97D47B7037CB}" type="datetimeFigureOut">
              <a:rPr lang="zh-CN" altLang="en-US" smtClean="0"/>
              <a:t>2019/3/28</a:t>
            </a:fld>
            <a:endParaRPr lang="zh-CN" altLang="en-US"/>
          </a:p>
        </p:txBody>
      </p:sp>
      <p:sp>
        <p:nvSpPr>
          <p:cNvPr id="5" name="页脚占位符 4">
            <a:extLst>
              <a:ext uri="{FF2B5EF4-FFF2-40B4-BE49-F238E27FC236}">
                <a16:creationId xmlns:a16="http://schemas.microsoft.com/office/drawing/2014/main" id="{0E5168A3-DC42-4431-B2A4-33DDF8F9422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28EB0B5-8941-4C75-B707-5940D44EDB0D}"/>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16745463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05127F-20D8-4068-878F-48890575BF37}"/>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EB98F518-0D22-4132-8C68-ED1D54680E2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6A1F2D2F-B897-46FD-A83C-A03ED06B7A11}"/>
              </a:ext>
            </a:extLst>
          </p:cNvPr>
          <p:cNvSpPr>
            <a:spLocks noGrp="1"/>
          </p:cNvSpPr>
          <p:nvPr>
            <p:ph type="dt" sz="half" idx="10"/>
          </p:nvPr>
        </p:nvSpPr>
        <p:spPr/>
        <p:txBody>
          <a:bodyPr/>
          <a:lstStyle/>
          <a:p>
            <a:fld id="{851456EF-EDA7-466D-90A9-97D47B7037CB}" type="datetimeFigureOut">
              <a:rPr lang="zh-CN" altLang="en-US" smtClean="0"/>
              <a:t>2019/3/28</a:t>
            </a:fld>
            <a:endParaRPr lang="zh-CN" altLang="en-US"/>
          </a:p>
        </p:txBody>
      </p:sp>
      <p:sp>
        <p:nvSpPr>
          <p:cNvPr id="5" name="页脚占位符 4">
            <a:extLst>
              <a:ext uri="{FF2B5EF4-FFF2-40B4-BE49-F238E27FC236}">
                <a16:creationId xmlns:a16="http://schemas.microsoft.com/office/drawing/2014/main" id="{BE6671F4-D60B-47B4-BB35-3100C47437F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E45399D-A2E8-4CAD-B3BB-26E911D8EAC7}"/>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38809276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94A8BC-975A-4B24-8DA5-BFD4085B51A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1B4331B-1258-49A7-A448-BA619BD2CBFB}"/>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CA832F10-E7A1-4918-9586-614F89310C75}"/>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96315400-E657-44A6-9431-0775D1338014}"/>
              </a:ext>
            </a:extLst>
          </p:cNvPr>
          <p:cNvSpPr>
            <a:spLocks noGrp="1"/>
          </p:cNvSpPr>
          <p:nvPr>
            <p:ph type="dt" sz="half" idx="10"/>
          </p:nvPr>
        </p:nvSpPr>
        <p:spPr/>
        <p:txBody>
          <a:bodyPr/>
          <a:lstStyle/>
          <a:p>
            <a:fld id="{851456EF-EDA7-466D-90A9-97D47B7037CB}" type="datetimeFigureOut">
              <a:rPr lang="zh-CN" altLang="en-US" smtClean="0"/>
              <a:t>2019/3/28</a:t>
            </a:fld>
            <a:endParaRPr lang="zh-CN" altLang="en-US"/>
          </a:p>
        </p:txBody>
      </p:sp>
      <p:sp>
        <p:nvSpPr>
          <p:cNvPr id="6" name="页脚占位符 5">
            <a:extLst>
              <a:ext uri="{FF2B5EF4-FFF2-40B4-BE49-F238E27FC236}">
                <a16:creationId xmlns:a16="http://schemas.microsoft.com/office/drawing/2014/main" id="{894BE32A-A4EE-4002-9DA3-2E867BA7937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905ECE8-9536-4F2A-A2C6-F24A7E3A8A33}"/>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39554973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3728D4C-61C7-4860-85A6-A3F6A9C47BB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5DC5404-67DA-47BC-BDC7-CFE0371E0D5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9DC7319B-9EFD-4F2B-AFB4-6F8FF9B70EC3}"/>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0BA08BC7-5813-4F8F-A400-9C517B3D3C9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D2A17C35-FA6D-40CF-817E-CED56FC4744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6C908C43-40B8-47E0-BEE5-4D569B395DA2}"/>
              </a:ext>
            </a:extLst>
          </p:cNvPr>
          <p:cNvSpPr>
            <a:spLocks noGrp="1"/>
          </p:cNvSpPr>
          <p:nvPr>
            <p:ph type="dt" sz="half" idx="10"/>
          </p:nvPr>
        </p:nvSpPr>
        <p:spPr/>
        <p:txBody>
          <a:bodyPr/>
          <a:lstStyle/>
          <a:p>
            <a:fld id="{851456EF-EDA7-466D-90A9-97D47B7037CB}" type="datetimeFigureOut">
              <a:rPr lang="zh-CN" altLang="en-US" smtClean="0"/>
              <a:t>2019/3/28</a:t>
            </a:fld>
            <a:endParaRPr lang="zh-CN" altLang="en-US"/>
          </a:p>
        </p:txBody>
      </p:sp>
      <p:sp>
        <p:nvSpPr>
          <p:cNvPr id="8" name="页脚占位符 7">
            <a:extLst>
              <a:ext uri="{FF2B5EF4-FFF2-40B4-BE49-F238E27FC236}">
                <a16:creationId xmlns:a16="http://schemas.microsoft.com/office/drawing/2014/main" id="{5B9C5204-5B7E-43D5-BD5A-EE4E20494E9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C9D37292-8C9A-410B-BA66-F18700020CD3}"/>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25865646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4D604C9-D928-41DE-A839-3EAEC1FAB621}"/>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5DAC134-AFFB-4EBC-8577-3763C77156F6}"/>
              </a:ext>
            </a:extLst>
          </p:cNvPr>
          <p:cNvSpPr>
            <a:spLocks noGrp="1"/>
          </p:cNvSpPr>
          <p:nvPr>
            <p:ph type="dt" sz="half" idx="10"/>
          </p:nvPr>
        </p:nvSpPr>
        <p:spPr/>
        <p:txBody>
          <a:bodyPr/>
          <a:lstStyle/>
          <a:p>
            <a:fld id="{851456EF-EDA7-466D-90A9-97D47B7037CB}" type="datetimeFigureOut">
              <a:rPr lang="zh-CN" altLang="en-US" smtClean="0"/>
              <a:t>2019/3/28</a:t>
            </a:fld>
            <a:endParaRPr lang="zh-CN" altLang="en-US"/>
          </a:p>
        </p:txBody>
      </p:sp>
      <p:sp>
        <p:nvSpPr>
          <p:cNvPr id="4" name="页脚占位符 3">
            <a:extLst>
              <a:ext uri="{FF2B5EF4-FFF2-40B4-BE49-F238E27FC236}">
                <a16:creationId xmlns:a16="http://schemas.microsoft.com/office/drawing/2014/main" id="{65D0B644-513C-4606-84A6-087331DB599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AF4FFAE-F259-4982-A5E1-51E875184446}"/>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21502714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B8FB671-D110-4C75-BC20-D71012F4A82D}"/>
              </a:ext>
            </a:extLst>
          </p:cNvPr>
          <p:cNvSpPr>
            <a:spLocks noGrp="1"/>
          </p:cNvSpPr>
          <p:nvPr>
            <p:ph type="dt" sz="half" idx="10"/>
          </p:nvPr>
        </p:nvSpPr>
        <p:spPr/>
        <p:txBody>
          <a:bodyPr/>
          <a:lstStyle/>
          <a:p>
            <a:fld id="{851456EF-EDA7-466D-90A9-97D47B7037CB}" type="datetimeFigureOut">
              <a:rPr lang="zh-CN" altLang="en-US" smtClean="0"/>
              <a:t>2019/3/28</a:t>
            </a:fld>
            <a:endParaRPr lang="zh-CN" altLang="en-US"/>
          </a:p>
        </p:txBody>
      </p:sp>
      <p:sp>
        <p:nvSpPr>
          <p:cNvPr id="3" name="页脚占位符 2">
            <a:extLst>
              <a:ext uri="{FF2B5EF4-FFF2-40B4-BE49-F238E27FC236}">
                <a16:creationId xmlns:a16="http://schemas.microsoft.com/office/drawing/2014/main" id="{14D5A602-2A66-4B9D-AC99-DCA045FC370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AFDC037-E85D-4B1C-AAF2-707E200379B3}"/>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13907187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468E56B-88A9-4A63-AA39-EEC66F4BBF1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DAD1967-9EA4-49D8-B47A-A4928B9BDA0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7B30B7C7-9F69-405B-A724-A56FFE8CF0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15A3FB0E-9CF1-484B-B4E7-EDED727E82EA}"/>
              </a:ext>
            </a:extLst>
          </p:cNvPr>
          <p:cNvSpPr>
            <a:spLocks noGrp="1"/>
          </p:cNvSpPr>
          <p:nvPr>
            <p:ph type="dt" sz="half" idx="10"/>
          </p:nvPr>
        </p:nvSpPr>
        <p:spPr/>
        <p:txBody>
          <a:bodyPr/>
          <a:lstStyle/>
          <a:p>
            <a:fld id="{851456EF-EDA7-466D-90A9-97D47B7037CB}" type="datetimeFigureOut">
              <a:rPr lang="zh-CN" altLang="en-US" smtClean="0"/>
              <a:t>2019/3/28</a:t>
            </a:fld>
            <a:endParaRPr lang="zh-CN" altLang="en-US"/>
          </a:p>
        </p:txBody>
      </p:sp>
      <p:sp>
        <p:nvSpPr>
          <p:cNvPr id="6" name="页脚占位符 5">
            <a:extLst>
              <a:ext uri="{FF2B5EF4-FFF2-40B4-BE49-F238E27FC236}">
                <a16:creationId xmlns:a16="http://schemas.microsoft.com/office/drawing/2014/main" id="{A0058464-C1D5-4E69-91AB-FEEADBE5E5F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FD4698F-D47F-464C-8A82-581E076C7912}"/>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30757779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ACE7E5-5001-424A-AA19-22C73E29242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D37281FE-6EDA-43D6-9015-553BF16EDF8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D30C39A6-BBC0-4016-B558-EF17FDE349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9C7275C6-0447-48E4-871A-D2274E6D9624}"/>
              </a:ext>
            </a:extLst>
          </p:cNvPr>
          <p:cNvSpPr>
            <a:spLocks noGrp="1"/>
          </p:cNvSpPr>
          <p:nvPr>
            <p:ph type="dt" sz="half" idx="10"/>
          </p:nvPr>
        </p:nvSpPr>
        <p:spPr/>
        <p:txBody>
          <a:bodyPr/>
          <a:lstStyle/>
          <a:p>
            <a:fld id="{851456EF-EDA7-466D-90A9-97D47B7037CB}" type="datetimeFigureOut">
              <a:rPr lang="zh-CN" altLang="en-US" smtClean="0"/>
              <a:t>2019/3/28</a:t>
            </a:fld>
            <a:endParaRPr lang="zh-CN" altLang="en-US"/>
          </a:p>
        </p:txBody>
      </p:sp>
      <p:sp>
        <p:nvSpPr>
          <p:cNvPr id="6" name="页脚占位符 5">
            <a:extLst>
              <a:ext uri="{FF2B5EF4-FFF2-40B4-BE49-F238E27FC236}">
                <a16:creationId xmlns:a16="http://schemas.microsoft.com/office/drawing/2014/main" id="{4EAF0A44-B67C-432B-AF7A-A261D75E71C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54500BC-68D8-47FB-87BF-3CAD99BFFBC4}"/>
              </a:ext>
            </a:extLst>
          </p:cNvPr>
          <p:cNvSpPr>
            <a:spLocks noGrp="1"/>
          </p:cNvSpPr>
          <p:nvPr>
            <p:ph type="sldNum" sz="quarter" idx="12"/>
          </p:nvPr>
        </p:nvSpPr>
        <p:spPr/>
        <p:txBody>
          <a:bodyPr/>
          <a:lstStyle/>
          <a:p>
            <a:fld id="{1A7D73ED-7EBB-4E11-B60B-79773C5177D3}" type="slidenum">
              <a:rPr lang="zh-CN" altLang="en-US" smtClean="0"/>
              <a:t>‹#›</a:t>
            </a:fld>
            <a:endParaRPr lang="zh-CN" altLang="en-US"/>
          </a:p>
        </p:txBody>
      </p:sp>
    </p:spTree>
    <p:extLst>
      <p:ext uri="{BB962C8B-B14F-4D97-AF65-F5344CB8AC3E}">
        <p14:creationId xmlns:p14="http://schemas.microsoft.com/office/powerpoint/2010/main" val="10405329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F7264FB-0618-4E18-959B-77CB113B87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56F56141-EDC8-4561-B210-A15B1651A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DB2B7860-1501-44BF-BDA2-4ECAC48F4CE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1456EF-EDA7-466D-90A9-97D47B7037CB}" type="datetimeFigureOut">
              <a:rPr lang="zh-CN" altLang="en-US" smtClean="0"/>
              <a:t>2019/3/28</a:t>
            </a:fld>
            <a:endParaRPr lang="zh-CN" altLang="en-US"/>
          </a:p>
        </p:txBody>
      </p:sp>
      <p:sp>
        <p:nvSpPr>
          <p:cNvPr id="5" name="页脚占位符 4">
            <a:extLst>
              <a:ext uri="{FF2B5EF4-FFF2-40B4-BE49-F238E27FC236}">
                <a16:creationId xmlns:a16="http://schemas.microsoft.com/office/drawing/2014/main" id="{E21586E5-F721-4A39-860D-941C9E93EA1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93DB4B5-A198-4FFC-8349-20B0234F0F7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7D73ED-7EBB-4E11-B60B-79773C5177D3}" type="slidenum">
              <a:rPr lang="zh-CN" altLang="en-US" smtClean="0"/>
              <a:t>‹#›</a:t>
            </a:fld>
            <a:endParaRPr lang="zh-CN" altLang="en-US"/>
          </a:p>
        </p:txBody>
      </p:sp>
      <p:pic>
        <p:nvPicPr>
          <p:cNvPr id="7" name="图片 6">
            <a:extLst>
              <a:ext uri="{FF2B5EF4-FFF2-40B4-BE49-F238E27FC236}">
                <a16:creationId xmlns:a16="http://schemas.microsoft.com/office/drawing/2014/main" id="{255F641E-EEF7-4203-AD0D-90D96CD4873A}"/>
              </a:ext>
            </a:extLst>
          </p:cNvPr>
          <p:cNvPicPr>
            <a:picLocks noChangeAspect="1"/>
          </p:cNvPicPr>
          <p:nvPr userDrawn="1"/>
        </p:nvPicPr>
        <p:blipFill rotWithShape="1">
          <a:blip r:embed="rId16">
            <a:extLst>
              <a:ext uri="{28A0092B-C50C-407E-A947-70E740481C1C}">
                <a14:useLocalDpi xmlns:a14="http://schemas.microsoft.com/office/drawing/2010/main" val="0"/>
              </a:ext>
            </a:extLst>
          </a:blip>
          <a:srcRect l="16899" t="21218" r="13607" b="77501"/>
          <a:stretch/>
        </p:blipFill>
        <p:spPr>
          <a:xfrm>
            <a:off x="0" y="0"/>
            <a:ext cx="12192000" cy="6857999"/>
          </a:xfrm>
          <a:prstGeom prst="rect">
            <a:avLst/>
          </a:prstGeom>
        </p:spPr>
      </p:pic>
    </p:spTree>
    <p:extLst>
      <p:ext uri="{BB962C8B-B14F-4D97-AF65-F5344CB8AC3E}">
        <p14:creationId xmlns:p14="http://schemas.microsoft.com/office/powerpoint/2010/main" val="39928154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tags" Target="../tags/tag11.xml"/><Relationship Id="rId7" Type="http://schemas.openxmlformats.org/officeDocument/2006/relationships/notesSlide" Target="../notesSlides/notesSlide8.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slideLayout" Target="../slideLayouts/slideLayout14.xml"/><Relationship Id="rId5" Type="http://schemas.openxmlformats.org/officeDocument/2006/relationships/tags" Target="../tags/tag13.xml"/><Relationship Id="rId4"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10.jpeg"/><Relationship Id="rId4" Type="http://schemas.openxmlformats.org/officeDocument/2006/relationships/image" Target="../media/image9.jpeg"/></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14.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notesSlide" Target="../notesSlides/notesSlide16.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5.jpg"/><Relationship Id="rId5" Type="http://schemas.openxmlformats.org/officeDocument/2006/relationships/notesSlide" Target="../notesSlides/notesSlide2.xml"/><Relationship Id="rId4"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7.xml.rels><?xml version="1.0" encoding="UTF-8" standalone="yes"?>
<Relationships xmlns="http://schemas.openxmlformats.org/package/2006/relationships"><Relationship Id="rId3" Type="http://schemas.openxmlformats.org/officeDocument/2006/relationships/tags" Target="../tags/tag7.xml"/><Relationship Id="rId7" Type="http://schemas.openxmlformats.org/officeDocument/2006/relationships/image" Target="../media/image6.jp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notesSlide" Target="../notesSlides/notesSlide4.xml"/><Relationship Id="rId5" Type="http://schemas.openxmlformats.org/officeDocument/2006/relationships/slideLayout" Target="../slideLayouts/slideLayout7.xml"/><Relationship Id="rId4"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amboo">
            <a:hlinkClick r:id="" action="ppaction://media"/>
            <a:extLst>
              <a:ext uri="{FF2B5EF4-FFF2-40B4-BE49-F238E27FC236}">
                <a16:creationId xmlns:a16="http://schemas.microsoft.com/office/drawing/2014/main" id="{246EF104-D9FB-4050-AF5B-475F762078C4}"/>
              </a:ext>
            </a:extLst>
          </p:cNvPr>
          <p:cNvPicPr>
            <a:picLocks noChangeAspect="1"/>
          </p:cNvPicPr>
          <p:nvPr>
            <a:audioFile r:link="rId2"/>
            <p:extLst>
              <p:ext uri="{DAA4B4D4-6D71-4841-9C94-3DE7FCFB9230}">
                <p14:media xmlns:p14="http://schemas.microsoft.com/office/powerpoint/2010/main" r:embed="rId1">
                  <p14:fade in="5000" out="5000"/>
                </p14:media>
              </p:ext>
            </p:extLst>
          </p:nvPr>
        </p:nvPicPr>
        <p:blipFill>
          <a:blip r:embed="rId4"/>
          <a:stretch>
            <a:fillRect/>
          </a:stretch>
        </p:blipFill>
        <p:spPr>
          <a:xfrm>
            <a:off x="-595574" y="0"/>
            <a:ext cx="487363" cy="487363"/>
          </a:xfrm>
          <a:prstGeom prst="rect">
            <a:avLst/>
          </a:prstGeom>
        </p:spPr>
      </p:pic>
      <p:pic>
        <p:nvPicPr>
          <p:cNvPr id="4" name="图片 3">
            <a:extLst>
              <a:ext uri="{FF2B5EF4-FFF2-40B4-BE49-F238E27FC236}">
                <a16:creationId xmlns:a16="http://schemas.microsoft.com/office/drawing/2014/main" id="{765A2BDB-484C-413C-A0C7-5997C8339A12}"/>
              </a:ext>
            </a:extLst>
          </p:cNvPr>
          <p:cNvPicPr>
            <a:picLocks noChangeAspect="1"/>
          </p:cNvPicPr>
          <p:nvPr/>
        </p:nvPicPr>
        <p:blipFill rotWithShape="1">
          <a:blip r:embed="rId5">
            <a:extLst>
              <a:ext uri="{28A0092B-C50C-407E-A947-70E740481C1C}">
                <a14:useLocalDpi xmlns:a14="http://schemas.microsoft.com/office/drawing/2010/main" val="0"/>
              </a:ext>
            </a:extLst>
          </a:blip>
          <a:srcRect b="15625"/>
          <a:stretch/>
        </p:blipFill>
        <p:spPr>
          <a:xfrm>
            <a:off x="0" y="0"/>
            <a:ext cx="12192000" cy="6858000"/>
          </a:xfrm>
          <a:prstGeom prst="rect">
            <a:avLst/>
          </a:prstGeom>
        </p:spPr>
      </p:pic>
      <p:pic>
        <p:nvPicPr>
          <p:cNvPr id="6" name="图片 5">
            <a:extLst>
              <a:ext uri="{FF2B5EF4-FFF2-40B4-BE49-F238E27FC236}">
                <a16:creationId xmlns:a16="http://schemas.microsoft.com/office/drawing/2014/main" id="{CD31CF50-42BC-49E3-A1A0-FA2B8324A389}"/>
              </a:ext>
            </a:extLst>
          </p:cNvPr>
          <p:cNvPicPr>
            <a:picLocks noChangeAspect="1"/>
          </p:cNvPicPr>
          <p:nvPr/>
        </p:nvPicPr>
        <p:blipFill rotWithShape="1">
          <a:blip r:embed="rId6">
            <a:extLst>
              <a:ext uri="{28A0092B-C50C-407E-A947-70E740481C1C}">
                <a14:useLocalDpi xmlns:a14="http://schemas.microsoft.com/office/drawing/2010/main" val="0"/>
              </a:ext>
            </a:extLst>
          </a:blip>
          <a:srcRect l="16899" t="21218" r="13607" b="77501"/>
          <a:stretch/>
        </p:blipFill>
        <p:spPr>
          <a:xfrm>
            <a:off x="2060294" y="1724627"/>
            <a:ext cx="8472668" cy="2546431"/>
          </a:xfrm>
          <a:prstGeom prst="rect">
            <a:avLst/>
          </a:prstGeom>
        </p:spPr>
      </p:pic>
      <p:sp>
        <p:nvSpPr>
          <p:cNvPr id="7" name="文本框 7">
            <a:extLst>
              <a:ext uri="{FF2B5EF4-FFF2-40B4-BE49-F238E27FC236}">
                <a16:creationId xmlns:a16="http://schemas.microsoft.com/office/drawing/2014/main" id="{1593E99C-15D5-4177-AC28-52523D984F6E}"/>
              </a:ext>
            </a:extLst>
          </p:cNvPr>
          <p:cNvSpPr txBox="1">
            <a:spLocks noChangeArrowheads="1"/>
          </p:cNvSpPr>
          <p:nvPr/>
        </p:nvSpPr>
        <p:spPr bwMode="auto">
          <a:xfrm>
            <a:off x="2297524" y="1849620"/>
            <a:ext cx="759695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600"/>
            <a:r>
              <a:rPr lang="zh-CN" altLang="en-US" sz="6600" b="1" spc="600" dirty="0">
                <a:solidFill>
                  <a:schemeClr val="tx1">
                    <a:lumMod val="85000"/>
                    <a:lumOff val="15000"/>
                  </a:schemeClr>
                </a:solidFill>
                <a:latin typeface="微软雅黑" panose="020B0503020204020204" pitchFamily="34" charset="-122"/>
                <a:ea typeface="微软雅黑" panose="020B0503020204020204" pitchFamily="34" charset="-122"/>
              </a:rPr>
              <a:t>毕业答辩</a:t>
            </a:r>
            <a:r>
              <a:rPr lang="en-US" altLang="zh-CN" sz="6600" b="1" spc="600" dirty="0">
                <a:solidFill>
                  <a:schemeClr val="tx1">
                    <a:lumMod val="85000"/>
                    <a:lumOff val="15000"/>
                  </a:schemeClr>
                </a:solidFill>
                <a:latin typeface="微软雅黑" panose="020B0503020204020204" pitchFamily="34" charset="-122"/>
                <a:ea typeface="微软雅黑" panose="020B0503020204020204" pitchFamily="34" charset="-122"/>
              </a:rPr>
              <a:t>PPT</a:t>
            </a:r>
            <a:r>
              <a:rPr lang="zh-CN" altLang="en-US" sz="6600" b="1" spc="600" dirty="0">
                <a:solidFill>
                  <a:schemeClr val="tx1">
                    <a:lumMod val="85000"/>
                    <a:lumOff val="15000"/>
                  </a:schemeClr>
                </a:solidFill>
                <a:latin typeface="微软雅黑" panose="020B0503020204020204" pitchFamily="34" charset="-122"/>
                <a:ea typeface="微软雅黑" panose="020B0503020204020204" pitchFamily="34" charset="-122"/>
              </a:rPr>
              <a:t>模板</a:t>
            </a:r>
            <a:endParaRPr lang="en-US" altLang="zh-CN" sz="6600" b="1" spc="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AB476578-C7DE-4443-94DB-6FABE1E12BE7}"/>
              </a:ext>
            </a:extLst>
          </p:cNvPr>
          <p:cNvSpPr/>
          <p:nvPr/>
        </p:nvSpPr>
        <p:spPr>
          <a:xfrm>
            <a:off x="2297526" y="2963940"/>
            <a:ext cx="7596950" cy="552011"/>
          </a:xfrm>
          <a:prstGeom prst="rect">
            <a:avLst/>
          </a:prstGeom>
        </p:spPr>
        <p:txBody>
          <a:bodyPr wrap="square">
            <a:spAutoFit/>
          </a:bodyPr>
          <a:lstStyle/>
          <a:p>
            <a:pPr algn="ctr">
              <a:lnSpc>
                <a:spcPct val="150000"/>
              </a:lnSpc>
              <a:defRPr/>
            </a:pPr>
            <a:r>
              <a:rPr lang="en-US" altLang="zh-CN" sz="1050" kern="0" dirty="0">
                <a:solidFill>
                  <a:schemeClr val="tx1">
                    <a:lumMod val="85000"/>
                    <a:lumOff val="15000"/>
                  </a:schemeClr>
                </a:solidFill>
                <a:latin typeface="Calibri Light"/>
                <a:ea typeface="微软雅黑 Light"/>
                <a:cs typeface="Arial" panose="020B0604020202020204" pitchFamily="34" charset="0"/>
              </a:rPr>
              <a:t>Lorem ipsum dolor sit </a:t>
            </a:r>
            <a:r>
              <a:rPr lang="en-US" altLang="zh-CN" sz="1050" kern="0" dirty="0" err="1">
                <a:solidFill>
                  <a:schemeClr val="tx1">
                    <a:lumMod val="85000"/>
                    <a:lumOff val="15000"/>
                  </a:schemeClr>
                </a:solidFill>
                <a:latin typeface="Calibri Light"/>
                <a:ea typeface="微软雅黑 Light"/>
                <a:cs typeface="Arial" panose="020B0604020202020204" pitchFamily="34" charset="0"/>
              </a:rPr>
              <a:t>amet</a:t>
            </a:r>
            <a:r>
              <a:rPr lang="en-US" altLang="zh-CN" sz="1050" kern="0" dirty="0">
                <a:solidFill>
                  <a:schemeClr val="tx1">
                    <a:lumMod val="85000"/>
                    <a:lumOff val="15000"/>
                  </a:schemeClr>
                </a:solidFill>
                <a:latin typeface="Calibri Light"/>
                <a:ea typeface="微软雅黑 Light"/>
                <a:cs typeface="Arial" panose="020B0604020202020204" pitchFamily="34" charset="0"/>
              </a:rPr>
              <a:t>, </a:t>
            </a:r>
            <a:r>
              <a:rPr lang="en-US" altLang="zh-CN" sz="1050" kern="0" dirty="0" err="1">
                <a:solidFill>
                  <a:schemeClr val="tx1">
                    <a:lumMod val="85000"/>
                    <a:lumOff val="15000"/>
                  </a:schemeClr>
                </a:solidFill>
                <a:latin typeface="Calibri Light"/>
                <a:ea typeface="微软雅黑 Light"/>
                <a:cs typeface="Arial" panose="020B0604020202020204" pitchFamily="34" charset="0"/>
              </a:rPr>
              <a:t>consectetuer</a:t>
            </a:r>
            <a:r>
              <a:rPr lang="en-US" altLang="zh-CN" sz="1050" kern="0" dirty="0">
                <a:solidFill>
                  <a:schemeClr val="tx1">
                    <a:lumMod val="85000"/>
                    <a:lumOff val="15000"/>
                  </a:schemeClr>
                </a:solidFill>
                <a:latin typeface="Calibri Light"/>
                <a:ea typeface="微软雅黑 Light"/>
                <a:cs typeface="Arial" panose="020B0604020202020204" pitchFamily="34" charset="0"/>
              </a:rPr>
              <a:t> </a:t>
            </a:r>
            <a:r>
              <a:rPr lang="en-US" altLang="zh-CN" sz="1050" kern="0" dirty="0" err="1">
                <a:solidFill>
                  <a:schemeClr val="tx1">
                    <a:lumMod val="85000"/>
                    <a:lumOff val="15000"/>
                  </a:schemeClr>
                </a:solidFill>
                <a:latin typeface="Calibri Light"/>
                <a:ea typeface="微软雅黑 Light"/>
                <a:cs typeface="Arial" panose="020B0604020202020204" pitchFamily="34" charset="0"/>
              </a:rPr>
              <a:t>adipiscing</a:t>
            </a:r>
            <a:r>
              <a:rPr lang="en-US" altLang="zh-CN" sz="1050" kern="0" dirty="0">
                <a:solidFill>
                  <a:schemeClr val="tx1">
                    <a:lumMod val="85000"/>
                    <a:lumOff val="15000"/>
                  </a:schemeClr>
                </a:solidFill>
                <a:latin typeface="Calibri Light"/>
                <a:ea typeface="微软雅黑 Light"/>
                <a:cs typeface="Arial" panose="020B0604020202020204" pitchFamily="34" charset="0"/>
              </a:rPr>
              <a:t> </a:t>
            </a:r>
            <a:r>
              <a:rPr lang="en-US" altLang="zh-CN" sz="1050" kern="0" dirty="0" err="1">
                <a:solidFill>
                  <a:schemeClr val="tx1">
                    <a:lumMod val="85000"/>
                    <a:lumOff val="15000"/>
                  </a:schemeClr>
                </a:solidFill>
                <a:latin typeface="Calibri Light"/>
                <a:ea typeface="微软雅黑 Light"/>
                <a:cs typeface="Arial" panose="020B0604020202020204" pitchFamily="34" charset="0"/>
              </a:rPr>
              <a:t>elit</a:t>
            </a:r>
            <a:r>
              <a:rPr lang="en-US" altLang="zh-CN" sz="1050" kern="0" dirty="0">
                <a:solidFill>
                  <a:schemeClr val="tx1">
                    <a:lumMod val="85000"/>
                    <a:lumOff val="15000"/>
                  </a:schemeClr>
                </a:solidFill>
                <a:latin typeface="Calibri Light"/>
                <a:ea typeface="微软雅黑 Light"/>
                <a:cs typeface="Arial" panose="020B0604020202020204" pitchFamily="34" charset="0"/>
              </a:rPr>
              <a:t>. </a:t>
            </a:r>
            <a:r>
              <a:rPr lang="en-US" altLang="zh-CN" sz="1050" kern="0" dirty="0" err="1">
                <a:solidFill>
                  <a:schemeClr val="tx1">
                    <a:lumMod val="85000"/>
                    <a:lumOff val="15000"/>
                  </a:schemeClr>
                </a:solidFill>
                <a:latin typeface="Calibri Light"/>
                <a:ea typeface="微软雅黑 Light"/>
                <a:cs typeface="Arial" panose="020B0604020202020204" pitchFamily="34" charset="0"/>
              </a:rPr>
              <a:t>Aenean</a:t>
            </a:r>
            <a:r>
              <a:rPr lang="en-US" altLang="zh-CN" sz="1050" kern="0" dirty="0">
                <a:solidFill>
                  <a:schemeClr val="tx1">
                    <a:lumMod val="85000"/>
                    <a:lumOff val="15000"/>
                  </a:schemeClr>
                </a:solidFill>
                <a:latin typeface="Calibri Light"/>
                <a:ea typeface="微软雅黑 Light"/>
                <a:cs typeface="Arial" panose="020B0604020202020204" pitchFamily="34" charset="0"/>
              </a:rPr>
              <a:t> </a:t>
            </a:r>
            <a:r>
              <a:rPr lang="en-US" altLang="zh-CN" sz="1050" kern="0" dirty="0" err="1">
                <a:solidFill>
                  <a:schemeClr val="tx1">
                    <a:lumMod val="85000"/>
                    <a:lumOff val="15000"/>
                  </a:schemeClr>
                </a:solidFill>
                <a:latin typeface="Calibri Light"/>
                <a:ea typeface="微软雅黑 Light"/>
                <a:cs typeface="Arial" panose="020B0604020202020204" pitchFamily="34" charset="0"/>
              </a:rPr>
              <a:t>commodo</a:t>
            </a:r>
            <a:r>
              <a:rPr lang="en-US" altLang="zh-CN" sz="1050" kern="0" dirty="0">
                <a:solidFill>
                  <a:schemeClr val="tx1">
                    <a:lumMod val="85000"/>
                    <a:lumOff val="15000"/>
                  </a:schemeClr>
                </a:solidFill>
                <a:latin typeface="Calibri Light"/>
                <a:ea typeface="微软雅黑 Light"/>
                <a:cs typeface="Arial" panose="020B0604020202020204" pitchFamily="34" charset="0"/>
              </a:rPr>
              <a:t> ligula </a:t>
            </a:r>
            <a:r>
              <a:rPr lang="en-US" altLang="zh-CN" sz="1050" kern="0" dirty="0" err="1">
                <a:solidFill>
                  <a:schemeClr val="tx1">
                    <a:lumMod val="85000"/>
                    <a:lumOff val="15000"/>
                  </a:schemeClr>
                </a:solidFill>
                <a:latin typeface="Calibri Light"/>
                <a:ea typeface="微软雅黑 Light"/>
                <a:cs typeface="Arial" panose="020B0604020202020204" pitchFamily="34" charset="0"/>
              </a:rPr>
              <a:t>eget</a:t>
            </a:r>
            <a:r>
              <a:rPr lang="en-US" altLang="zh-CN" sz="1050" kern="0" dirty="0">
                <a:solidFill>
                  <a:schemeClr val="tx1">
                    <a:lumMod val="85000"/>
                    <a:lumOff val="15000"/>
                  </a:schemeClr>
                </a:solidFill>
                <a:latin typeface="Calibri Light"/>
                <a:ea typeface="微软雅黑 Light"/>
                <a:cs typeface="Arial" panose="020B0604020202020204" pitchFamily="34" charset="0"/>
              </a:rPr>
              <a:t> dolor</a:t>
            </a:r>
            <a:r>
              <a:rPr lang="zh-CN" altLang="en-US" sz="1050" kern="0" dirty="0">
                <a:solidFill>
                  <a:schemeClr val="tx1">
                    <a:lumMod val="85000"/>
                    <a:lumOff val="15000"/>
                  </a:schemeClr>
                </a:solidFill>
                <a:latin typeface="Calibri Light"/>
                <a:ea typeface="微软雅黑 Light"/>
                <a:cs typeface="Arial" panose="020B0604020202020204" pitchFamily="34" charset="0"/>
              </a:rPr>
              <a:t>；</a:t>
            </a:r>
            <a:r>
              <a:rPr lang="en-US" altLang="zh-CN" sz="1050" kern="0" dirty="0">
                <a:solidFill>
                  <a:schemeClr val="tx1">
                    <a:lumMod val="85000"/>
                    <a:lumOff val="15000"/>
                  </a:schemeClr>
                </a:solidFill>
                <a:latin typeface="Calibri Light"/>
                <a:ea typeface="微软雅黑 Light"/>
                <a:cs typeface="Arial" panose="020B0604020202020204" pitchFamily="34" charset="0"/>
              </a:rPr>
              <a:t>Lorem ipsum dolor sit </a:t>
            </a:r>
            <a:r>
              <a:rPr lang="en-US" altLang="zh-CN" sz="1050" kern="0" dirty="0" err="1">
                <a:solidFill>
                  <a:schemeClr val="tx1">
                    <a:lumMod val="85000"/>
                    <a:lumOff val="15000"/>
                  </a:schemeClr>
                </a:solidFill>
                <a:latin typeface="Calibri Light"/>
                <a:ea typeface="微软雅黑 Light"/>
                <a:cs typeface="Arial" panose="020B0604020202020204" pitchFamily="34" charset="0"/>
              </a:rPr>
              <a:t>amet</a:t>
            </a:r>
            <a:r>
              <a:rPr lang="en-US" altLang="zh-CN" sz="1050" kern="0" dirty="0">
                <a:solidFill>
                  <a:schemeClr val="tx1">
                    <a:lumMod val="85000"/>
                    <a:lumOff val="15000"/>
                  </a:schemeClr>
                </a:solidFill>
                <a:latin typeface="Calibri Light"/>
                <a:ea typeface="微软雅黑 Light"/>
                <a:cs typeface="Arial" panose="020B0604020202020204" pitchFamily="34" charset="0"/>
              </a:rPr>
              <a:t>, </a:t>
            </a:r>
            <a:r>
              <a:rPr lang="en-US" altLang="zh-CN" sz="1050" kern="0" dirty="0" err="1">
                <a:solidFill>
                  <a:schemeClr val="tx1">
                    <a:lumMod val="85000"/>
                    <a:lumOff val="15000"/>
                  </a:schemeClr>
                </a:solidFill>
                <a:latin typeface="Calibri Light"/>
                <a:ea typeface="微软雅黑 Light"/>
                <a:cs typeface="Arial" panose="020B0604020202020204" pitchFamily="34" charset="0"/>
              </a:rPr>
              <a:t>consectetuer</a:t>
            </a:r>
            <a:r>
              <a:rPr lang="en-US" altLang="zh-CN" sz="1050" kern="0" dirty="0">
                <a:solidFill>
                  <a:schemeClr val="tx1">
                    <a:lumMod val="85000"/>
                    <a:lumOff val="15000"/>
                  </a:schemeClr>
                </a:solidFill>
                <a:latin typeface="Calibri Light"/>
                <a:ea typeface="微软雅黑 Light"/>
                <a:cs typeface="Arial" panose="020B0604020202020204" pitchFamily="34" charset="0"/>
              </a:rPr>
              <a:t> </a:t>
            </a:r>
            <a:r>
              <a:rPr lang="en-US" altLang="zh-CN" sz="1050" kern="0" dirty="0" err="1">
                <a:solidFill>
                  <a:schemeClr val="tx1">
                    <a:lumMod val="85000"/>
                    <a:lumOff val="15000"/>
                  </a:schemeClr>
                </a:solidFill>
                <a:latin typeface="Calibri Light"/>
                <a:ea typeface="微软雅黑 Light"/>
                <a:cs typeface="Arial" panose="020B0604020202020204" pitchFamily="34" charset="0"/>
              </a:rPr>
              <a:t>adipiscing</a:t>
            </a:r>
            <a:r>
              <a:rPr lang="en-US" altLang="zh-CN" sz="1050" kern="0" dirty="0">
                <a:solidFill>
                  <a:schemeClr val="tx1">
                    <a:lumMod val="85000"/>
                    <a:lumOff val="15000"/>
                  </a:schemeClr>
                </a:solidFill>
                <a:latin typeface="Calibri Light"/>
                <a:ea typeface="微软雅黑 Light"/>
                <a:cs typeface="Arial" panose="020B0604020202020204" pitchFamily="34" charset="0"/>
              </a:rPr>
              <a:t> </a:t>
            </a:r>
            <a:r>
              <a:rPr lang="en-US" altLang="zh-CN" sz="1050" kern="0" dirty="0" err="1">
                <a:solidFill>
                  <a:schemeClr val="tx1">
                    <a:lumMod val="85000"/>
                    <a:lumOff val="15000"/>
                  </a:schemeClr>
                </a:solidFill>
                <a:latin typeface="Calibri Light"/>
                <a:ea typeface="微软雅黑 Light"/>
                <a:cs typeface="Arial" panose="020B0604020202020204" pitchFamily="34" charset="0"/>
              </a:rPr>
              <a:t>elit</a:t>
            </a:r>
            <a:r>
              <a:rPr lang="en-US" altLang="zh-CN" sz="1050" kern="0" dirty="0">
                <a:solidFill>
                  <a:schemeClr val="tx1">
                    <a:lumMod val="85000"/>
                    <a:lumOff val="15000"/>
                  </a:schemeClr>
                </a:solidFill>
                <a:latin typeface="Calibri Light"/>
                <a:ea typeface="微软雅黑 Light"/>
                <a:cs typeface="Arial" panose="020B0604020202020204" pitchFamily="34" charset="0"/>
              </a:rPr>
              <a:t>. </a:t>
            </a:r>
            <a:r>
              <a:rPr lang="en-US" altLang="zh-CN" sz="1050" kern="0" dirty="0" err="1">
                <a:solidFill>
                  <a:schemeClr val="tx1">
                    <a:lumMod val="85000"/>
                    <a:lumOff val="15000"/>
                  </a:schemeClr>
                </a:solidFill>
                <a:latin typeface="Calibri Light"/>
                <a:ea typeface="微软雅黑 Light"/>
                <a:cs typeface="Arial" panose="020B0604020202020204" pitchFamily="34" charset="0"/>
              </a:rPr>
              <a:t>Aenean</a:t>
            </a:r>
            <a:r>
              <a:rPr lang="en-US" altLang="zh-CN" sz="1050" kern="0" dirty="0">
                <a:solidFill>
                  <a:schemeClr val="tx1">
                    <a:lumMod val="85000"/>
                    <a:lumOff val="15000"/>
                  </a:schemeClr>
                </a:solidFill>
                <a:latin typeface="Calibri Light"/>
                <a:ea typeface="微软雅黑 Light"/>
                <a:cs typeface="Arial" panose="020B0604020202020204" pitchFamily="34" charset="0"/>
              </a:rPr>
              <a:t> </a:t>
            </a:r>
            <a:r>
              <a:rPr lang="en-US" altLang="zh-CN" sz="1050" kern="0" dirty="0" err="1">
                <a:solidFill>
                  <a:schemeClr val="tx1">
                    <a:lumMod val="85000"/>
                    <a:lumOff val="15000"/>
                  </a:schemeClr>
                </a:solidFill>
                <a:latin typeface="Calibri Light"/>
                <a:ea typeface="微软雅黑 Light"/>
                <a:cs typeface="Arial" panose="020B0604020202020204" pitchFamily="34" charset="0"/>
              </a:rPr>
              <a:t>commodo</a:t>
            </a:r>
            <a:r>
              <a:rPr lang="en-US" altLang="zh-CN" sz="1050" kern="0" dirty="0">
                <a:solidFill>
                  <a:schemeClr val="tx1">
                    <a:lumMod val="85000"/>
                    <a:lumOff val="15000"/>
                  </a:schemeClr>
                </a:solidFill>
                <a:latin typeface="Calibri Light"/>
                <a:ea typeface="微软雅黑 Light"/>
                <a:cs typeface="Arial" panose="020B0604020202020204" pitchFamily="34" charset="0"/>
              </a:rPr>
              <a:t> ligula </a:t>
            </a:r>
            <a:r>
              <a:rPr lang="en-US" altLang="zh-CN" sz="1050" kern="0" dirty="0" err="1">
                <a:solidFill>
                  <a:schemeClr val="tx1">
                    <a:lumMod val="85000"/>
                    <a:lumOff val="15000"/>
                  </a:schemeClr>
                </a:solidFill>
                <a:latin typeface="Calibri Light"/>
                <a:ea typeface="微软雅黑 Light"/>
                <a:cs typeface="Arial" panose="020B0604020202020204" pitchFamily="34" charset="0"/>
              </a:rPr>
              <a:t>eget</a:t>
            </a:r>
            <a:r>
              <a:rPr lang="en-US" altLang="zh-CN" sz="1050" kern="0" dirty="0">
                <a:solidFill>
                  <a:schemeClr val="tx1">
                    <a:lumMod val="85000"/>
                    <a:lumOff val="15000"/>
                  </a:schemeClr>
                </a:solidFill>
                <a:latin typeface="Calibri Light"/>
                <a:ea typeface="微软雅黑 Light"/>
                <a:cs typeface="Arial" panose="020B0604020202020204" pitchFamily="34" charset="0"/>
              </a:rPr>
              <a:t> dolor</a:t>
            </a:r>
            <a:endParaRPr lang="zh-CN" altLang="en-US" sz="1050" kern="0" dirty="0">
              <a:solidFill>
                <a:schemeClr val="tx1">
                  <a:lumMod val="85000"/>
                  <a:lumOff val="15000"/>
                </a:schemeClr>
              </a:solidFill>
              <a:latin typeface="Calibri Light"/>
              <a:ea typeface="微软雅黑 Light"/>
            </a:endParaRPr>
          </a:p>
        </p:txBody>
      </p:sp>
      <p:sp>
        <p:nvSpPr>
          <p:cNvPr id="9" name="TextBox 15">
            <a:extLst>
              <a:ext uri="{FF2B5EF4-FFF2-40B4-BE49-F238E27FC236}">
                <a16:creationId xmlns:a16="http://schemas.microsoft.com/office/drawing/2014/main" id="{ED60EDB9-A03D-4981-9D7B-8FB88A922356}"/>
              </a:ext>
            </a:extLst>
          </p:cNvPr>
          <p:cNvSpPr txBox="1"/>
          <p:nvPr/>
        </p:nvSpPr>
        <p:spPr>
          <a:xfrm>
            <a:off x="4017813" y="3797289"/>
            <a:ext cx="1731564" cy="276999"/>
          </a:xfrm>
          <a:prstGeom prst="rect">
            <a:avLst/>
          </a:prstGeom>
          <a:solidFill>
            <a:schemeClr val="accent2"/>
          </a:solidFill>
          <a:ln>
            <a:noFill/>
          </a:ln>
          <a:effectLst/>
        </p:spPr>
        <p:txBody>
          <a:bodyPr wrap="none" rtlCol="0">
            <a:spAutoFit/>
          </a:bodyPr>
          <a:lstStyle/>
          <a:p>
            <a:pPr algn="ctr"/>
            <a:r>
              <a:rPr lang="zh-CN" altLang="en-US" sz="1200" spc="600" dirty="0">
                <a:solidFill>
                  <a:schemeClr val="bg1"/>
                </a:solidFill>
                <a:latin typeface="Lato Black" charset="0"/>
                <a:ea typeface="Lato Black" charset="0"/>
                <a:cs typeface="Lato Black" charset="0"/>
              </a:rPr>
              <a:t>汇报人：</a:t>
            </a:r>
            <a:r>
              <a:rPr lang="en-US" altLang="zh-CN" sz="1200" spc="600" dirty="0">
                <a:solidFill>
                  <a:schemeClr val="bg1"/>
                </a:solidFill>
                <a:latin typeface="Lato Black" charset="0"/>
                <a:ea typeface="Lato Black" charset="0"/>
                <a:cs typeface="Lato Black" charset="0"/>
              </a:rPr>
              <a:t>XXX </a:t>
            </a:r>
            <a:endParaRPr lang="en-US" sz="1200" spc="600" dirty="0">
              <a:solidFill>
                <a:schemeClr val="bg1"/>
              </a:solidFill>
              <a:latin typeface="Lato Black" charset="0"/>
              <a:ea typeface="Lato Black" charset="0"/>
              <a:cs typeface="Lato Black" charset="0"/>
            </a:endParaRPr>
          </a:p>
        </p:txBody>
      </p:sp>
      <p:sp>
        <p:nvSpPr>
          <p:cNvPr id="10" name="TextBox 15">
            <a:extLst>
              <a:ext uri="{FF2B5EF4-FFF2-40B4-BE49-F238E27FC236}">
                <a16:creationId xmlns:a16="http://schemas.microsoft.com/office/drawing/2014/main" id="{F1E40514-3DB4-4659-942A-41DB2727F49B}"/>
              </a:ext>
            </a:extLst>
          </p:cNvPr>
          <p:cNvSpPr txBox="1"/>
          <p:nvPr/>
        </p:nvSpPr>
        <p:spPr>
          <a:xfrm>
            <a:off x="6358564" y="3797289"/>
            <a:ext cx="1899687" cy="276999"/>
          </a:xfrm>
          <a:prstGeom prst="rect">
            <a:avLst/>
          </a:prstGeom>
          <a:solidFill>
            <a:schemeClr val="accent2"/>
          </a:solidFill>
          <a:ln>
            <a:noFill/>
          </a:ln>
          <a:effectLst/>
        </p:spPr>
        <p:txBody>
          <a:bodyPr wrap="none" rtlCol="0">
            <a:spAutoFit/>
          </a:bodyPr>
          <a:lstStyle/>
          <a:p>
            <a:pPr algn="ctr"/>
            <a:r>
              <a:rPr lang="en-US" sz="1200" spc="600" dirty="0">
                <a:solidFill>
                  <a:schemeClr val="bg1"/>
                </a:solidFill>
                <a:latin typeface="Lato Black" charset="0"/>
                <a:ea typeface="Lato Black" charset="0"/>
                <a:cs typeface="Lato Black" charset="0"/>
              </a:rPr>
              <a:t>YOURE NAME</a:t>
            </a:r>
          </a:p>
        </p:txBody>
      </p:sp>
    </p:spTree>
    <p:extLst>
      <p:ext uri="{BB962C8B-B14F-4D97-AF65-F5344CB8AC3E}">
        <p14:creationId xmlns:p14="http://schemas.microsoft.com/office/powerpoint/2010/main" val="363546351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 presetClass="entr" presetSubtype="4"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750" fill="hold"/>
                                        <p:tgtEl>
                                          <p:spTgt spid="7"/>
                                        </p:tgtEl>
                                        <p:attrNameLst>
                                          <p:attrName>ppt_x</p:attrName>
                                        </p:attrNameLst>
                                      </p:cBhvr>
                                      <p:tavLst>
                                        <p:tav tm="0">
                                          <p:val>
                                            <p:strVal val="#ppt_x"/>
                                          </p:val>
                                        </p:tav>
                                        <p:tav tm="100000">
                                          <p:val>
                                            <p:strVal val="#ppt_x"/>
                                          </p:val>
                                        </p:tav>
                                      </p:tavLst>
                                    </p:anim>
                                    <p:anim calcmode="lin" valueType="num">
                                      <p:cBhvr additive="base">
                                        <p:cTn id="11" dur="750" fill="hold"/>
                                        <p:tgtEl>
                                          <p:spTgt spid="7"/>
                                        </p:tgtEl>
                                        <p:attrNameLst>
                                          <p:attrName>ppt_y</p:attrName>
                                        </p:attrNameLst>
                                      </p:cBhvr>
                                      <p:tavLst>
                                        <p:tav tm="0">
                                          <p:val>
                                            <p:strVal val="1+#ppt_h/2"/>
                                          </p:val>
                                        </p:tav>
                                        <p:tav tm="100000">
                                          <p:val>
                                            <p:strVal val="#ppt_y"/>
                                          </p:val>
                                        </p:tav>
                                      </p:tavLst>
                                    </p:anim>
                                  </p:childTnLst>
                                </p:cTn>
                              </p:par>
                            </p:childTnLst>
                          </p:cTn>
                        </p:par>
                        <p:par>
                          <p:cTn id="12" fill="hold">
                            <p:stCondLst>
                              <p:cond delay="750"/>
                            </p:stCondLst>
                            <p:childTnLst>
                              <p:par>
                                <p:cTn id="13" presetID="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750" fill="hold"/>
                                        <p:tgtEl>
                                          <p:spTgt spid="8"/>
                                        </p:tgtEl>
                                        <p:attrNameLst>
                                          <p:attrName>ppt_x</p:attrName>
                                        </p:attrNameLst>
                                      </p:cBhvr>
                                      <p:tavLst>
                                        <p:tav tm="0">
                                          <p:val>
                                            <p:strVal val="0-#ppt_w/2"/>
                                          </p:val>
                                        </p:tav>
                                        <p:tav tm="100000">
                                          <p:val>
                                            <p:strVal val="#ppt_x"/>
                                          </p:val>
                                        </p:tav>
                                      </p:tavLst>
                                    </p:anim>
                                    <p:anim calcmode="lin" valueType="num">
                                      <p:cBhvr additive="base">
                                        <p:cTn id="16" dur="75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42"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9" repeatCount="indefinite" fill="hold" display="0">
                  <p:stCondLst>
                    <p:cond delay="indefinite"/>
                  </p:stCondLst>
                  <p:endCondLst>
                    <p:cond evt="onStopAudio" delay="0">
                      <p:tgtEl>
                        <p:sldTgt/>
                      </p:tgtEl>
                    </p:cond>
                  </p:endCondLst>
                </p:cTn>
                <p:tgtEl>
                  <p:spTgt spid="2"/>
                </p:tgtEl>
              </p:cMediaNode>
            </p:audio>
          </p:childTnLst>
        </p:cTn>
      </p:par>
    </p:tnLst>
    <p:bldLst>
      <p:bldP spid="7" grpId="0"/>
      <p:bldP spid="8" grpId="0"/>
      <p:bldP spid="9" grpId="0" animBg="1"/>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id="{D47E3252-D318-44AD-B1B5-F2A10920F0AD}"/>
              </a:ext>
            </a:extLst>
          </p:cNvPr>
          <p:cNvGrpSpPr/>
          <p:nvPr/>
        </p:nvGrpSpPr>
        <p:grpSpPr>
          <a:xfrm>
            <a:off x="749828" y="1653090"/>
            <a:ext cx="11353179" cy="3963100"/>
            <a:chOff x="661348" y="1413631"/>
            <a:chExt cx="11602668" cy="3837942"/>
          </a:xfrm>
          <a:solidFill>
            <a:srgbClr val="7C5196">
              <a:alpha val="49020"/>
            </a:srgbClr>
          </a:solidFill>
        </p:grpSpPr>
        <p:pic>
          <p:nvPicPr>
            <p:cNvPr id="6" name="图片 5">
              <a:extLst>
                <a:ext uri="{FF2B5EF4-FFF2-40B4-BE49-F238E27FC236}">
                  <a16:creationId xmlns:a16="http://schemas.microsoft.com/office/drawing/2014/main" id="{ECEC1B54-8650-4E30-9171-AE724935FA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1348" y="1539735"/>
              <a:ext cx="5405765" cy="3585735"/>
            </a:xfrm>
            <a:prstGeom prst="rect">
              <a:avLst/>
            </a:prstGeom>
            <a:grpFill/>
          </p:spPr>
        </p:pic>
        <p:sp>
          <p:nvSpPr>
            <p:cNvPr id="7" name="Rectangle 37">
              <a:extLst>
                <a:ext uri="{FF2B5EF4-FFF2-40B4-BE49-F238E27FC236}">
                  <a16:creationId xmlns:a16="http://schemas.microsoft.com/office/drawing/2014/main" id="{F9AB940E-AB1C-453C-8149-59F8D00AABDB}"/>
                </a:ext>
              </a:extLst>
            </p:cNvPr>
            <p:cNvSpPr/>
            <p:nvPr/>
          </p:nvSpPr>
          <p:spPr>
            <a:xfrm>
              <a:off x="6742471" y="1413631"/>
              <a:ext cx="5521545" cy="38379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0140" tIns="60070" rIns="120140" bIns="60070" numCol="1" spcCol="0" rtlCol="0" fromWordArt="0" anchor="ctr" anchorCtr="0" forceAA="0" compatLnSpc="1">
              <a:prstTxWarp prst="textNoShape">
                <a:avLst/>
              </a:prstTxWarp>
              <a:noAutofit/>
            </a:bodyPr>
            <a:lstStyle/>
            <a:p>
              <a:pPr algn="ctr"/>
              <a:endParaRPr lang="id-ID" sz="2365"/>
            </a:p>
          </p:txBody>
        </p:sp>
      </p:grpSp>
      <p:sp>
        <p:nvSpPr>
          <p:cNvPr id="8" name="文本框 7">
            <a:extLst>
              <a:ext uri="{FF2B5EF4-FFF2-40B4-BE49-F238E27FC236}">
                <a16:creationId xmlns:a16="http://schemas.microsoft.com/office/drawing/2014/main" id="{6CCE4153-0D9A-44BD-A7E0-9936E611FDAE}"/>
              </a:ext>
            </a:extLst>
          </p:cNvPr>
          <p:cNvSpPr txBox="1"/>
          <p:nvPr/>
        </p:nvSpPr>
        <p:spPr>
          <a:xfrm>
            <a:off x="7794114" y="3433177"/>
            <a:ext cx="3562641" cy="784958"/>
          </a:xfrm>
          <a:prstGeom prst="rect">
            <a:avLst/>
          </a:prstGeom>
          <a:noFill/>
        </p:spPr>
        <p:txBody>
          <a:bodyPr wrap="square" rtlCol="0">
            <a:spAutoFit/>
          </a:bodyPr>
          <a:lstStyle/>
          <a:p>
            <a:pPr>
              <a:lnSpc>
                <a:spcPct val="120000"/>
              </a:lnSpc>
            </a:pPr>
            <a:r>
              <a:rPr lang="zh-CN" altLang="en-US" sz="1314" dirty="0">
                <a:solidFill>
                  <a:schemeClr val="bg1"/>
                </a:solidFill>
                <a:latin typeface="微软雅黑" panose="020B0503020204020204" pitchFamily="34" charset="-122"/>
                <a:ea typeface="微软雅黑" panose="020B0503020204020204" pitchFamily="34" charset="-122"/>
              </a:rPr>
              <a:t>单击输入标题内容单击输入标题内容单击输入标题内容单击输入标题内容</a:t>
            </a:r>
            <a:endParaRPr lang="en-US" altLang="zh-CN" sz="1314" dirty="0">
              <a:solidFill>
                <a:schemeClr val="bg1"/>
              </a:solidFill>
              <a:latin typeface="方正姚体" panose="02010601030101010101" pitchFamily="2" charset="-122"/>
              <a:ea typeface="方正姚体" panose="02010601030101010101" pitchFamily="2" charset="-122"/>
            </a:endParaRPr>
          </a:p>
          <a:p>
            <a:pPr>
              <a:lnSpc>
                <a:spcPct val="120000"/>
              </a:lnSpc>
            </a:pPr>
            <a:endParaRPr lang="en-US" altLang="zh-CN" sz="1314" dirty="0">
              <a:solidFill>
                <a:schemeClr val="bg1"/>
              </a:solidFill>
              <a:latin typeface="方正姚体" panose="02010601030101010101" pitchFamily="2" charset="-122"/>
              <a:ea typeface="方正姚体" panose="02010601030101010101" pitchFamily="2" charset="-122"/>
            </a:endParaRPr>
          </a:p>
        </p:txBody>
      </p:sp>
      <p:sp>
        <p:nvSpPr>
          <p:cNvPr id="9" name="Freeform 5">
            <a:extLst>
              <a:ext uri="{FF2B5EF4-FFF2-40B4-BE49-F238E27FC236}">
                <a16:creationId xmlns:a16="http://schemas.microsoft.com/office/drawing/2014/main" id="{D7223820-D59D-4563-9FAB-C5CF66656DCE}"/>
              </a:ext>
            </a:extLst>
          </p:cNvPr>
          <p:cNvSpPr>
            <a:spLocks noEditPoints="1"/>
          </p:cNvSpPr>
          <p:nvPr/>
        </p:nvSpPr>
        <p:spPr>
          <a:xfrm>
            <a:off x="7915963" y="2376690"/>
            <a:ext cx="481813" cy="484941"/>
          </a:xfrm>
          <a:custGeom>
            <a:avLst/>
            <a:gdLst/>
            <a:ahLst/>
            <a:cxnLst>
              <a:cxn ang="0">
                <a:pos x="482277" y="85269"/>
              </a:cxn>
              <a:cxn ang="0">
                <a:pos x="457920" y="107195"/>
              </a:cxn>
              <a:cxn ang="0">
                <a:pos x="382412" y="31671"/>
              </a:cxn>
              <a:cxn ang="0">
                <a:pos x="406769" y="9745"/>
              </a:cxn>
              <a:cxn ang="0">
                <a:pos x="435998" y="7308"/>
              </a:cxn>
              <a:cxn ang="0">
                <a:pos x="482277" y="56034"/>
              </a:cxn>
              <a:cxn ang="0">
                <a:pos x="482277" y="85269"/>
              </a:cxn>
              <a:cxn ang="0">
                <a:pos x="280110" y="285042"/>
              </a:cxn>
              <a:cxn ang="0">
                <a:pos x="204602" y="209518"/>
              </a:cxn>
              <a:cxn ang="0">
                <a:pos x="372669" y="43852"/>
              </a:cxn>
              <a:cxn ang="0">
                <a:pos x="448177" y="119376"/>
              </a:cxn>
              <a:cxn ang="0">
                <a:pos x="280110" y="285042"/>
              </a:cxn>
              <a:cxn ang="0">
                <a:pos x="270367" y="294787"/>
              </a:cxn>
              <a:cxn ang="0">
                <a:pos x="163195" y="324022"/>
              </a:cxn>
              <a:cxn ang="0">
                <a:pos x="194859" y="219263"/>
              </a:cxn>
              <a:cxn ang="0">
                <a:pos x="270367" y="294787"/>
              </a:cxn>
              <a:cxn ang="0">
                <a:pos x="94994" y="63342"/>
              </a:cxn>
              <a:cxn ang="0">
                <a:pos x="48714" y="109631"/>
              </a:cxn>
              <a:cxn ang="0">
                <a:pos x="48714" y="394674"/>
              </a:cxn>
              <a:cxn ang="0">
                <a:pos x="94994" y="443399"/>
              </a:cxn>
              <a:cxn ang="0">
                <a:pos x="379976" y="443399"/>
              </a:cxn>
              <a:cxn ang="0">
                <a:pos x="428691" y="394674"/>
              </a:cxn>
              <a:cxn ang="0">
                <a:pos x="428691" y="207082"/>
              </a:cxn>
              <a:cxn ang="0">
                <a:pos x="477406" y="160793"/>
              </a:cxn>
              <a:cxn ang="0">
                <a:pos x="477406" y="411728"/>
              </a:cxn>
              <a:cxn ang="0">
                <a:pos x="397026" y="492125"/>
              </a:cxn>
              <a:cxn ang="0">
                <a:pos x="77943" y="492125"/>
              </a:cxn>
              <a:cxn ang="0">
                <a:pos x="0" y="411728"/>
              </a:cxn>
              <a:cxn ang="0">
                <a:pos x="0" y="97450"/>
              </a:cxn>
              <a:cxn ang="0">
                <a:pos x="77943" y="14617"/>
              </a:cxn>
              <a:cxn ang="0">
                <a:pos x="331261" y="14617"/>
              </a:cxn>
              <a:cxn ang="0">
                <a:pos x="282546" y="63342"/>
              </a:cxn>
              <a:cxn ang="0">
                <a:pos x="94994" y="63342"/>
              </a:cxn>
            </a:cxnLst>
            <a:rect l="0" t="0" r="0" b="0"/>
            <a:pathLst>
              <a:path w="201" h="202">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chemeClr val="bg1"/>
          </a:solidFill>
          <a:ln w="9525">
            <a:solidFill>
              <a:schemeClr val="bg1"/>
            </a:solidFill>
          </a:ln>
        </p:spPr>
        <p:txBody>
          <a:bodyPr/>
          <a:lstStyle/>
          <a:p>
            <a:endParaRPr lang="zh-CN" altLang="en-US" sz="1338">
              <a:solidFill>
                <a:schemeClr val="bg1"/>
              </a:solidFill>
            </a:endParaRPr>
          </a:p>
        </p:txBody>
      </p:sp>
      <p:sp>
        <p:nvSpPr>
          <p:cNvPr id="10" name="文本框 20">
            <a:extLst>
              <a:ext uri="{FF2B5EF4-FFF2-40B4-BE49-F238E27FC236}">
                <a16:creationId xmlns:a16="http://schemas.microsoft.com/office/drawing/2014/main" id="{75B3D847-3E9F-40F7-BEFB-E5997974435D}"/>
              </a:ext>
            </a:extLst>
          </p:cNvPr>
          <p:cNvSpPr txBox="1"/>
          <p:nvPr/>
        </p:nvSpPr>
        <p:spPr>
          <a:xfrm flipH="1">
            <a:off x="8535437" y="2455845"/>
            <a:ext cx="1966355" cy="335028"/>
          </a:xfrm>
          <a:prstGeom prst="rect">
            <a:avLst/>
          </a:prstGeom>
          <a:noFill/>
          <a:ln w="9525">
            <a:noFill/>
            <a:miter/>
          </a:ln>
          <a:effectLst>
            <a:outerShdw sx="999" sy="999" algn="ctr" rotWithShape="0">
              <a:srgbClr val="000000"/>
            </a:outerShdw>
          </a:effectLst>
        </p:spPr>
        <p:txBody>
          <a:bodyPr wrap="square" anchor="t">
            <a:spAutoFit/>
          </a:bodyPr>
          <a:lstStyle/>
          <a:p>
            <a:pPr lvl="0"/>
            <a:r>
              <a:rPr lang="zh-CN" altLang="en-US" sz="1577" b="1" dirty="0">
                <a:solidFill>
                  <a:schemeClr val="bg1"/>
                </a:solidFill>
                <a:latin typeface="微软雅黑" panose="020B0503020204020204" charset="-122"/>
                <a:ea typeface="微软雅黑" panose="020B0503020204020204" charset="-122"/>
                <a:sym typeface="Arial" panose="020B0604020202020204" pitchFamily="34" charset="0"/>
              </a:rPr>
              <a:t>小标题</a:t>
            </a:r>
          </a:p>
        </p:txBody>
      </p:sp>
      <p:cxnSp>
        <p:nvCxnSpPr>
          <p:cNvPr id="11" name="直接连接符 10">
            <a:extLst>
              <a:ext uri="{FF2B5EF4-FFF2-40B4-BE49-F238E27FC236}">
                <a16:creationId xmlns:a16="http://schemas.microsoft.com/office/drawing/2014/main" id="{FB663EE4-3D01-4477-9981-01DE01E8DAC3}"/>
              </a:ext>
            </a:extLst>
          </p:cNvPr>
          <p:cNvCxnSpPr/>
          <p:nvPr/>
        </p:nvCxnSpPr>
        <p:spPr>
          <a:xfrm>
            <a:off x="7870912" y="2936718"/>
            <a:ext cx="2199441" cy="0"/>
          </a:xfrm>
          <a:prstGeom prst="line">
            <a:avLst/>
          </a:prstGeom>
          <a:ln w="15875">
            <a:solidFill>
              <a:schemeClr val="bg1"/>
            </a:solidFill>
            <a:prstDash val="solid"/>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4186747"/>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80">
                                          <p:stCondLst>
                                            <p:cond delay="0"/>
                                          </p:stCondLst>
                                        </p:cTn>
                                        <p:tgtEl>
                                          <p:spTgt spid="9"/>
                                        </p:tgtEl>
                                      </p:cBhvr>
                                    </p:animEffect>
                                    <p:anim calcmode="lin" valueType="num">
                                      <p:cBhvr>
                                        <p:cTn id="8"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13" dur="26">
                                          <p:stCondLst>
                                            <p:cond delay="650"/>
                                          </p:stCondLst>
                                        </p:cTn>
                                        <p:tgtEl>
                                          <p:spTgt spid="9"/>
                                        </p:tgtEl>
                                      </p:cBhvr>
                                      <p:to x="100000" y="60000"/>
                                    </p:animScale>
                                    <p:animScale>
                                      <p:cBhvr>
                                        <p:cTn id="14" dur="166" decel="50000">
                                          <p:stCondLst>
                                            <p:cond delay="676"/>
                                          </p:stCondLst>
                                        </p:cTn>
                                        <p:tgtEl>
                                          <p:spTgt spid="9"/>
                                        </p:tgtEl>
                                      </p:cBhvr>
                                      <p:to x="100000" y="100000"/>
                                    </p:animScale>
                                    <p:animScale>
                                      <p:cBhvr>
                                        <p:cTn id="15" dur="26">
                                          <p:stCondLst>
                                            <p:cond delay="1312"/>
                                          </p:stCondLst>
                                        </p:cTn>
                                        <p:tgtEl>
                                          <p:spTgt spid="9"/>
                                        </p:tgtEl>
                                      </p:cBhvr>
                                      <p:to x="100000" y="80000"/>
                                    </p:animScale>
                                    <p:animScale>
                                      <p:cBhvr>
                                        <p:cTn id="16" dur="166" decel="50000">
                                          <p:stCondLst>
                                            <p:cond delay="1338"/>
                                          </p:stCondLst>
                                        </p:cTn>
                                        <p:tgtEl>
                                          <p:spTgt spid="9"/>
                                        </p:tgtEl>
                                      </p:cBhvr>
                                      <p:to x="100000" y="100000"/>
                                    </p:animScale>
                                    <p:animScale>
                                      <p:cBhvr>
                                        <p:cTn id="17" dur="26">
                                          <p:stCondLst>
                                            <p:cond delay="1642"/>
                                          </p:stCondLst>
                                        </p:cTn>
                                        <p:tgtEl>
                                          <p:spTgt spid="9"/>
                                        </p:tgtEl>
                                      </p:cBhvr>
                                      <p:to x="100000" y="90000"/>
                                    </p:animScale>
                                    <p:animScale>
                                      <p:cBhvr>
                                        <p:cTn id="18" dur="166" decel="50000">
                                          <p:stCondLst>
                                            <p:cond delay="1668"/>
                                          </p:stCondLst>
                                        </p:cTn>
                                        <p:tgtEl>
                                          <p:spTgt spid="9"/>
                                        </p:tgtEl>
                                      </p:cBhvr>
                                      <p:to x="100000" y="100000"/>
                                    </p:animScale>
                                    <p:animScale>
                                      <p:cBhvr>
                                        <p:cTn id="19" dur="26">
                                          <p:stCondLst>
                                            <p:cond delay="1808"/>
                                          </p:stCondLst>
                                        </p:cTn>
                                        <p:tgtEl>
                                          <p:spTgt spid="9"/>
                                        </p:tgtEl>
                                      </p:cBhvr>
                                      <p:to x="100000" y="95000"/>
                                    </p:animScale>
                                    <p:animScale>
                                      <p:cBhvr>
                                        <p:cTn id="20" dur="166" decel="50000">
                                          <p:stCondLst>
                                            <p:cond delay="1834"/>
                                          </p:stCondLst>
                                        </p:cTn>
                                        <p:tgtEl>
                                          <p:spTgt spid="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down)">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29"/>
          <p:cNvGrpSpPr>
            <a:grpSpLocks/>
          </p:cNvGrpSpPr>
          <p:nvPr/>
        </p:nvGrpSpPr>
        <p:grpSpPr bwMode="auto">
          <a:xfrm>
            <a:off x="1315252" y="2849220"/>
            <a:ext cx="7845283" cy="3532108"/>
            <a:chOff x="1519" y="1661"/>
            <a:chExt cx="3629" cy="1633"/>
          </a:xfrm>
        </p:grpSpPr>
        <p:sp>
          <p:nvSpPr>
            <p:cNvPr id="37" name="Freeform 30"/>
            <p:cNvSpPr>
              <a:spLocks/>
            </p:cNvSpPr>
            <p:nvPr/>
          </p:nvSpPr>
          <p:spPr bwMode="auto">
            <a:xfrm>
              <a:off x="2245" y="288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600">
                <a:solidFill>
                  <a:schemeClr val="bg1"/>
                </a:solidFill>
              </a:endParaRPr>
            </a:p>
          </p:txBody>
        </p:sp>
        <p:sp>
          <p:nvSpPr>
            <p:cNvPr id="41" name="Freeform 31"/>
            <p:cNvSpPr>
              <a:spLocks/>
            </p:cNvSpPr>
            <p:nvPr/>
          </p:nvSpPr>
          <p:spPr bwMode="auto">
            <a:xfrm>
              <a:off x="2970" y="2477"/>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600">
                <a:solidFill>
                  <a:schemeClr val="bg1"/>
                </a:solidFill>
              </a:endParaRPr>
            </a:p>
          </p:txBody>
        </p:sp>
        <p:sp>
          <p:nvSpPr>
            <p:cNvPr id="42" name="Freeform 32"/>
            <p:cNvSpPr>
              <a:spLocks/>
            </p:cNvSpPr>
            <p:nvPr/>
          </p:nvSpPr>
          <p:spPr bwMode="auto">
            <a:xfrm>
              <a:off x="3696" y="2069"/>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600">
                <a:solidFill>
                  <a:schemeClr val="bg1"/>
                </a:solidFill>
              </a:endParaRPr>
            </a:p>
          </p:txBody>
        </p:sp>
        <p:sp>
          <p:nvSpPr>
            <p:cNvPr id="43" name="Freeform 33"/>
            <p:cNvSpPr>
              <a:spLocks/>
            </p:cNvSpPr>
            <p:nvPr/>
          </p:nvSpPr>
          <p:spPr bwMode="auto">
            <a:xfrm>
              <a:off x="4422" y="1661"/>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600">
                <a:solidFill>
                  <a:schemeClr val="bg1"/>
                </a:solidFill>
              </a:endParaRPr>
            </a:p>
          </p:txBody>
        </p:sp>
        <p:sp>
          <p:nvSpPr>
            <p:cNvPr id="46" name="Line 34"/>
            <p:cNvSpPr>
              <a:spLocks noChangeShapeType="1"/>
            </p:cNvSpPr>
            <p:nvPr/>
          </p:nvSpPr>
          <p:spPr bwMode="auto">
            <a:xfrm flipH="1">
              <a:off x="1519" y="3294"/>
              <a:ext cx="726" cy="0"/>
            </a:xfrm>
            <a:prstGeom prst="line">
              <a:avLst/>
            </a:prstGeom>
            <a:noFill/>
            <a:ln w="25400">
              <a:solidFill>
                <a:schemeClr val="tx1">
                  <a:lumMod val="50000"/>
                  <a:lumOff val="50000"/>
                </a:scheme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1600">
                <a:solidFill>
                  <a:schemeClr val="bg1"/>
                </a:solidFill>
              </a:endParaRPr>
            </a:p>
          </p:txBody>
        </p:sp>
      </p:grpSp>
      <p:sp>
        <p:nvSpPr>
          <p:cNvPr id="47" name="AutoShape 42"/>
          <p:cNvSpPr>
            <a:spLocks noChangeArrowheads="1"/>
          </p:cNvSpPr>
          <p:nvPr/>
        </p:nvSpPr>
        <p:spPr bwMode="auto">
          <a:xfrm rot="17429801">
            <a:off x="3325422" y="3243210"/>
            <a:ext cx="1276145" cy="1275480"/>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algn="ctr">
            <a:solidFill>
              <a:schemeClr val="accent1"/>
            </a:solidFill>
            <a:prstDash val="dash"/>
            <a:miter lim="800000"/>
            <a:headEnd/>
            <a:tailEnd/>
          </a:ln>
          <a:extLst/>
        </p:spPr>
        <p:txBody>
          <a:bodyPr anchor="ctr"/>
          <a:lstStyle/>
          <a:p>
            <a:pPr algn="ctr"/>
            <a:endParaRPr lang="zh-CN" altLang="en-US" sz="1600">
              <a:solidFill>
                <a:schemeClr val="bg1"/>
              </a:solidFill>
              <a:ea typeface="微软雅黑" pitchFamily="34" charset="-122"/>
            </a:endParaRPr>
          </a:p>
        </p:txBody>
      </p:sp>
      <p:sp>
        <p:nvSpPr>
          <p:cNvPr id="48" name="AutoShape 43"/>
          <p:cNvSpPr>
            <a:spLocks noChangeArrowheads="1"/>
          </p:cNvSpPr>
          <p:nvPr/>
        </p:nvSpPr>
        <p:spPr bwMode="auto">
          <a:xfrm rot="17429801">
            <a:off x="4942471" y="2360724"/>
            <a:ext cx="1276145" cy="1275480"/>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algn="ctr">
            <a:solidFill>
              <a:schemeClr val="accent2"/>
            </a:solidFill>
            <a:prstDash val="dash"/>
            <a:miter lim="800000"/>
            <a:headEnd/>
            <a:tailEnd/>
          </a:ln>
          <a:extLst/>
        </p:spPr>
        <p:txBody>
          <a:bodyPr anchor="ctr"/>
          <a:lstStyle/>
          <a:p>
            <a:pPr algn="ctr"/>
            <a:endParaRPr lang="zh-CN" altLang="en-US" sz="1600">
              <a:solidFill>
                <a:schemeClr val="bg1"/>
              </a:solidFill>
              <a:ea typeface="微软雅黑" pitchFamily="34" charset="-122"/>
            </a:endParaRPr>
          </a:p>
        </p:txBody>
      </p:sp>
      <p:sp>
        <p:nvSpPr>
          <p:cNvPr id="49" name="AutoShape 44"/>
          <p:cNvSpPr>
            <a:spLocks noChangeArrowheads="1"/>
          </p:cNvSpPr>
          <p:nvPr/>
        </p:nvSpPr>
        <p:spPr bwMode="auto">
          <a:xfrm rot="17429801">
            <a:off x="6462239" y="1525823"/>
            <a:ext cx="1276145" cy="1275480"/>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algn="ctr">
            <a:solidFill>
              <a:schemeClr val="accent3"/>
            </a:solidFill>
            <a:prstDash val="dash"/>
            <a:miter lim="800000"/>
            <a:headEnd/>
            <a:tailEnd/>
          </a:ln>
          <a:extLst/>
        </p:spPr>
        <p:txBody>
          <a:bodyPr anchor="ctr"/>
          <a:lstStyle/>
          <a:p>
            <a:pPr algn="ctr"/>
            <a:endParaRPr lang="zh-CN" altLang="en-US" sz="1600">
              <a:solidFill>
                <a:schemeClr val="bg1"/>
              </a:solidFill>
              <a:ea typeface="微软雅黑" pitchFamily="34" charset="-122"/>
            </a:endParaRPr>
          </a:p>
        </p:txBody>
      </p:sp>
      <p:sp>
        <p:nvSpPr>
          <p:cNvPr id="52" name="Oval 10"/>
          <p:cNvSpPr>
            <a:spLocks noChangeArrowheads="1"/>
          </p:cNvSpPr>
          <p:nvPr/>
        </p:nvSpPr>
        <p:spPr bwMode="auto">
          <a:xfrm>
            <a:off x="2982022" y="4123203"/>
            <a:ext cx="1325202" cy="1325893"/>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mn-ea"/>
            </a:endParaRPr>
          </a:p>
        </p:txBody>
      </p:sp>
      <p:sp>
        <p:nvSpPr>
          <p:cNvPr id="53" name="Text Box 46"/>
          <p:cNvSpPr txBox="1">
            <a:spLocks noChangeArrowheads="1"/>
          </p:cNvSpPr>
          <p:nvPr/>
        </p:nvSpPr>
        <p:spPr bwMode="auto">
          <a:xfrm>
            <a:off x="3332022" y="4495232"/>
            <a:ext cx="670601" cy="629015"/>
          </a:xfrm>
          <a:prstGeom prst="rect">
            <a:avLst/>
          </a:prstGeom>
          <a:noFill/>
          <a:ln w="3175" cap="flat" cmpd="sng">
            <a:noFill/>
            <a:bevel/>
            <a:headEnd/>
            <a:tailEnd/>
          </a:ln>
          <a:extLst>
            <a:ext uri="{91240B29-F687-4F45-9708-019B960494DF}">
              <a14:hiddenLine xmlns:a14="http://schemas.microsoft.com/office/drawing/2010/main" w="9525" algn="ctr">
                <a:solidFill>
                  <a:schemeClr val="tx1"/>
                </a:solidFill>
                <a:miter lim="800000"/>
                <a:headEnd/>
                <a:tailEnd/>
              </a14:hiddenLine>
            </a:ext>
          </a:extLst>
        </p:spPr>
        <p:txBody>
          <a:bodyPr anchor="ctr"/>
          <a:lstStyle>
            <a:defPPr>
              <a:defRPr lang="zh-CN"/>
            </a:defPPr>
            <a:lvl1pPr algn="ctr">
              <a:defRPr>
                <a:solidFill>
                  <a:srgbClr val="FFFFFF"/>
                </a:solidFill>
                <a:ea typeface="微软雅黑" pitchFamily="34" charset="-122"/>
              </a:defRPr>
            </a:lvl1pPr>
          </a:lstStyle>
          <a:p>
            <a:r>
              <a:rPr lang="zh-CN" altLang="en-US" sz="1600" dirty="0">
                <a:solidFill>
                  <a:srgbClr val="F8F8F8"/>
                </a:solidFill>
              </a:rPr>
              <a:t>填加</a:t>
            </a:r>
            <a:endParaRPr lang="en-US" altLang="zh-CN" sz="1600" dirty="0">
              <a:solidFill>
                <a:srgbClr val="F8F8F8"/>
              </a:solidFill>
            </a:endParaRPr>
          </a:p>
          <a:p>
            <a:r>
              <a:rPr lang="zh-CN" altLang="en-US" sz="1600" dirty="0">
                <a:solidFill>
                  <a:srgbClr val="F8F8F8"/>
                </a:solidFill>
              </a:rPr>
              <a:t>标题</a:t>
            </a:r>
            <a:endParaRPr lang="en-US" altLang="ko-KR" sz="1600" dirty="0">
              <a:solidFill>
                <a:srgbClr val="F8F8F8"/>
              </a:solidFill>
            </a:endParaRPr>
          </a:p>
        </p:txBody>
      </p:sp>
      <p:sp>
        <p:nvSpPr>
          <p:cNvPr id="54" name="Oval 5"/>
          <p:cNvSpPr>
            <a:spLocks noChangeArrowheads="1"/>
          </p:cNvSpPr>
          <p:nvPr/>
        </p:nvSpPr>
        <p:spPr bwMode="auto">
          <a:xfrm>
            <a:off x="1414696" y="5007851"/>
            <a:ext cx="1325203" cy="1325892"/>
          </a:xfrm>
          <a:prstGeom prst="ellipse">
            <a:avLst/>
          </a:prstGeom>
          <a:solidFill>
            <a:schemeClr val="tx2"/>
          </a:solidFill>
          <a:ln w="3175" cap="flat" cmpd="sng">
            <a:noFill/>
            <a:bevel/>
            <a:headEnd/>
            <a:tailEnd/>
          </a:ln>
          <a:extLst/>
        </p:spPr>
        <p:txBody>
          <a:bodyPr anchor="ctr"/>
          <a:lstStyle/>
          <a:p>
            <a:pPr algn="ctr"/>
            <a:endParaRPr lang="zh-CN" altLang="en-US" sz="1600">
              <a:solidFill>
                <a:schemeClr val="bg1"/>
              </a:solidFill>
              <a:ea typeface="微软雅黑" pitchFamily="34" charset="-122"/>
            </a:endParaRPr>
          </a:p>
        </p:txBody>
      </p:sp>
      <p:sp>
        <p:nvSpPr>
          <p:cNvPr id="55" name="Text Box 47"/>
          <p:cNvSpPr txBox="1">
            <a:spLocks noChangeArrowheads="1"/>
          </p:cNvSpPr>
          <p:nvPr/>
        </p:nvSpPr>
        <p:spPr bwMode="auto">
          <a:xfrm>
            <a:off x="1736593" y="5379882"/>
            <a:ext cx="670601" cy="629015"/>
          </a:xfrm>
          <a:prstGeom prst="rect">
            <a:avLst/>
          </a:prstGeom>
          <a:noFill/>
          <a:ln w="3175" cap="flat" cmpd="sng">
            <a:noFill/>
            <a:bevel/>
            <a:headEnd/>
            <a:tailEnd/>
          </a:ln>
          <a:extLst/>
        </p:spPr>
        <p:txBody>
          <a:bodyPr anchor="ctr"/>
          <a:lstStyle>
            <a:defPPr>
              <a:defRPr lang="zh-CN"/>
            </a:defPPr>
            <a:lvl1pPr algn="ctr">
              <a:defRPr>
                <a:solidFill>
                  <a:srgbClr val="FFFFFF"/>
                </a:solidFill>
                <a:ea typeface="微软雅黑" pitchFamily="34" charset="-122"/>
              </a:defRPr>
            </a:lvl1pPr>
          </a:lstStyle>
          <a:p>
            <a:r>
              <a:rPr lang="zh-CN" altLang="en-US" sz="1600" dirty="0">
                <a:solidFill>
                  <a:srgbClr val="F8F8F8"/>
                </a:solidFill>
              </a:rPr>
              <a:t>填加</a:t>
            </a:r>
            <a:endParaRPr lang="en-US" altLang="zh-CN" sz="1600" dirty="0">
              <a:solidFill>
                <a:srgbClr val="F8F8F8"/>
              </a:solidFill>
            </a:endParaRPr>
          </a:p>
          <a:p>
            <a:r>
              <a:rPr lang="zh-CN" altLang="en-US" sz="1600" dirty="0">
                <a:solidFill>
                  <a:srgbClr val="F8F8F8"/>
                </a:solidFill>
              </a:rPr>
              <a:t>标题</a:t>
            </a:r>
            <a:endParaRPr lang="en-US" altLang="ko-KR" sz="1600" dirty="0">
              <a:solidFill>
                <a:srgbClr val="F8F8F8"/>
              </a:solidFill>
            </a:endParaRPr>
          </a:p>
        </p:txBody>
      </p:sp>
      <p:sp>
        <p:nvSpPr>
          <p:cNvPr id="58" name="Oval 20"/>
          <p:cNvSpPr>
            <a:spLocks noChangeArrowheads="1"/>
          </p:cNvSpPr>
          <p:nvPr/>
        </p:nvSpPr>
        <p:spPr bwMode="auto">
          <a:xfrm>
            <a:off x="6121000" y="2360392"/>
            <a:ext cx="1325202" cy="1325892"/>
          </a:xfrm>
          <a:prstGeom prst="ellipse">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mn-ea"/>
            </a:endParaRPr>
          </a:p>
        </p:txBody>
      </p:sp>
      <p:sp>
        <p:nvSpPr>
          <p:cNvPr id="59" name="Text Box 48"/>
          <p:cNvSpPr txBox="1">
            <a:spLocks noChangeArrowheads="1"/>
          </p:cNvSpPr>
          <p:nvPr/>
        </p:nvSpPr>
        <p:spPr bwMode="auto">
          <a:xfrm>
            <a:off x="6455868" y="2730259"/>
            <a:ext cx="670601" cy="629015"/>
          </a:xfrm>
          <a:prstGeom prst="rect">
            <a:avLst/>
          </a:prstGeom>
          <a:noFill/>
          <a:ln w="3175" cap="flat" cmpd="sng">
            <a:noFill/>
            <a:bevel/>
            <a:headEnd/>
            <a:tailEnd/>
          </a:ln>
          <a:extLst>
            <a:ext uri="{91240B29-F687-4F45-9708-019B960494DF}">
              <a14:hiddenLine xmlns:a14="http://schemas.microsoft.com/office/drawing/2010/main" w="9525" algn="ctr">
                <a:solidFill>
                  <a:schemeClr val="tx1"/>
                </a:solidFill>
                <a:miter lim="800000"/>
                <a:headEnd/>
                <a:tailEnd/>
              </a14:hiddenLine>
            </a:ext>
          </a:extLst>
        </p:spPr>
        <p:txBody>
          <a:bodyPr anchor="ctr"/>
          <a:lstStyle>
            <a:defPPr>
              <a:defRPr lang="zh-CN"/>
            </a:defPPr>
            <a:lvl1pPr algn="ctr">
              <a:defRPr>
                <a:solidFill>
                  <a:srgbClr val="FFFFFF"/>
                </a:solidFill>
                <a:ea typeface="微软雅黑" pitchFamily="34" charset="-122"/>
              </a:defRPr>
            </a:lvl1pPr>
          </a:lstStyle>
          <a:p>
            <a:r>
              <a:rPr lang="zh-CN" altLang="en-US" sz="1600" dirty="0">
                <a:solidFill>
                  <a:srgbClr val="F8F8F8"/>
                </a:solidFill>
              </a:rPr>
              <a:t>填加</a:t>
            </a:r>
            <a:endParaRPr lang="en-US" altLang="zh-CN" sz="1600" dirty="0">
              <a:solidFill>
                <a:srgbClr val="F8F8F8"/>
              </a:solidFill>
            </a:endParaRPr>
          </a:p>
          <a:p>
            <a:r>
              <a:rPr lang="zh-CN" altLang="en-US" sz="1600" dirty="0">
                <a:solidFill>
                  <a:srgbClr val="F8F8F8"/>
                </a:solidFill>
              </a:rPr>
              <a:t>标题</a:t>
            </a:r>
            <a:endParaRPr lang="en-US" altLang="ko-KR" sz="1600" dirty="0">
              <a:solidFill>
                <a:srgbClr val="F8F8F8"/>
              </a:solidFill>
            </a:endParaRPr>
          </a:p>
        </p:txBody>
      </p:sp>
      <p:sp>
        <p:nvSpPr>
          <p:cNvPr id="60" name="Oval 15"/>
          <p:cNvSpPr>
            <a:spLocks noChangeArrowheads="1"/>
          </p:cNvSpPr>
          <p:nvPr/>
        </p:nvSpPr>
        <p:spPr bwMode="auto">
          <a:xfrm>
            <a:off x="4549350" y="3240717"/>
            <a:ext cx="1325203" cy="1325893"/>
          </a:xfrm>
          <a:prstGeom prst="ellipse">
            <a:avLst/>
          </a:pr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sz="1600">
              <a:solidFill>
                <a:schemeClr val="bg1"/>
              </a:solidFill>
              <a:latin typeface="+mn-ea"/>
            </a:endParaRPr>
          </a:p>
        </p:txBody>
      </p:sp>
      <p:sp>
        <p:nvSpPr>
          <p:cNvPr id="66" name="Text Box 49"/>
          <p:cNvSpPr txBox="1">
            <a:spLocks noChangeArrowheads="1"/>
          </p:cNvSpPr>
          <p:nvPr/>
        </p:nvSpPr>
        <p:spPr bwMode="auto">
          <a:xfrm>
            <a:off x="4877732" y="3612745"/>
            <a:ext cx="670601" cy="629015"/>
          </a:xfrm>
          <a:prstGeom prst="rect">
            <a:avLst/>
          </a:prstGeom>
          <a:noFill/>
          <a:ln w="3175" cap="flat" cmpd="sng">
            <a:noFill/>
            <a:bevel/>
            <a:headEnd/>
            <a:tailEnd/>
          </a:ln>
          <a:extLst>
            <a:ext uri="{91240B29-F687-4F45-9708-019B960494DF}">
              <a14:hiddenLine xmlns:a14="http://schemas.microsoft.com/office/drawing/2010/main" w="9525" algn="ctr">
                <a:solidFill>
                  <a:schemeClr val="tx1"/>
                </a:solidFill>
                <a:miter lim="800000"/>
                <a:headEnd/>
                <a:tailEnd/>
              </a14:hiddenLine>
            </a:ext>
          </a:extLst>
        </p:spPr>
        <p:txBody>
          <a:bodyPr anchor="ctr"/>
          <a:lstStyle>
            <a:defPPr>
              <a:defRPr lang="zh-CN"/>
            </a:defPPr>
            <a:lvl1pPr algn="ctr">
              <a:defRPr>
                <a:solidFill>
                  <a:srgbClr val="FFFFFF"/>
                </a:solidFill>
                <a:ea typeface="微软雅黑" pitchFamily="34" charset="-122"/>
              </a:defRPr>
            </a:lvl1pPr>
          </a:lstStyle>
          <a:p>
            <a:r>
              <a:rPr lang="zh-CN" altLang="en-US" sz="1600" dirty="0">
                <a:solidFill>
                  <a:srgbClr val="F8F8F8"/>
                </a:solidFill>
              </a:rPr>
              <a:t>填加</a:t>
            </a:r>
            <a:endParaRPr lang="en-US" altLang="zh-CN" sz="1600" dirty="0">
              <a:solidFill>
                <a:srgbClr val="F8F8F8"/>
              </a:solidFill>
            </a:endParaRPr>
          </a:p>
          <a:p>
            <a:r>
              <a:rPr lang="zh-CN" altLang="en-US" sz="1600" dirty="0">
                <a:solidFill>
                  <a:srgbClr val="F8F8F8"/>
                </a:solidFill>
              </a:rPr>
              <a:t>标题</a:t>
            </a:r>
            <a:endParaRPr lang="en-US" altLang="ko-KR" sz="1600" dirty="0">
              <a:solidFill>
                <a:srgbClr val="F8F8F8"/>
              </a:solidFill>
            </a:endParaRPr>
          </a:p>
        </p:txBody>
      </p:sp>
      <p:sp>
        <p:nvSpPr>
          <p:cNvPr id="67" name="Oval 25"/>
          <p:cNvSpPr>
            <a:spLocks noChangeArrowheads="1"/>
          </p:cNvSpPr>
          <p:nvPr/>
        </p:nvSpPr>
        <p:spPr bwMode="auto">
          <a:xfrm>
            <a:off x="7688328" y="1475744"/>
            <a:ext cx="1325203" cy="1325893"/>
          </a:xfrm>
          <a:prstGeom prst="ellipse">
            <a:avLst/>
          </a:prstGeom>
          <a:solidFill>
            <a:schemeClr val="accent4"/>
          </a:solidFill>
          <a:ln w="3175" cap="flat" cmpd="sng">
            <a:noFill/>
            <a:bevel/>
            <a:headEnd/>
            <a:tailEnd/>
          </a:ln>
          <a:extLst/>
        </p:spPr>
        <p:txBody>
          <a:bodyPr anchor="ctr"/>
          <a:lstStyle/>
          <a:p>
            <a:pPr algn="ctr"/>
            <a:endParaRPr lang="zh-CN" altLang="en-US" sz="1600">
              <a:solidFill>
                <a:schemeClr val="accent2"/>
              </a:solidFill>
              <a:ea typeface="微软雅黑" pitchFamily="34" charset="-122"/>
            </a:endParaRPr>
          </a:p>
        </p:txBody>
      </p:sp>
      <p:sp>
        <p:nvSpPr>
          <p:cNvPr id="68" name="Text Box 50"/>
          <p:cNvSpPr txBox="1">
            <a:spLocks noChangeArrowheads="1"/>
          </p:cNvSpPr>
          <p:nvPr/>
        </p:nvSpPr>
        <p:spPr bwMode="auto">
          <a:xfrm>
            <a:off x="8005233" y="1847773"/>
            <a:ext cx="645995" cy="646331"/>
          </a:xfrm>
          <a:prstGeom prst="rect">
            <a:avLst/>
          </a:prstGeom>
          <a:noFill/>
          <a:ln w="3175" cap="flat" cmpd="sng">
            <a:noFill/>
            <a:bevel/>
            <a:headEnd/>
            <a:tailEnd/>
          </a:ln>
          <a:extLst>
            <a:ext uri="{91240B29-F687-4F45-9708-019B960494DF}">
              <a14:hiddenLine xmlns:a14="http://schemas.microsoft.com/office/drawing/2010/main" w="9525" algn="ctr">
                <a:solidFill>
                  <a:schemeClr val="tx1"/>
                </a:solidFill>
                <a:miter lim="800000"/>
                <a:headEnd/>
                <a:tailEnd/>
              </a14:hiddenLine>
            </a:ext>
          </a:extLst>
        </p:spPr>
        <p:txBody>
          <a:bodyPr anchor="ctr"/>
          <a:lstStyle>
            <a:defPPr>
              <a:defRPr lang="zh-CN"/>
            </a:defPPr>
            <a:lvl1pPr algn="ctr">
              <a:defRPr>
                <a:solidFill>
                  <a:srgbClr val="FFFFFF"/>
                </a:solidFill>
                <a:ea typeface="微软雅黑" pitchFamily="34" charset="-122"/>
              </a:defRPr>
            </a:lvl1pPr>
          </a:lstStyle>
          <a:p>
            <a:r>
              <a:rPr lang="zh-CN" altLang="en-US" sz="1600" dirty="0">
                <a:solidFill>
                  <a:srgbClr val="F8F8F8"/>
                </a:solidFill>
              </a:rPr>
              <a:t>填加</a:t>
            </a:r>
            <a:endParaRPr lang="en-US" altLang="zh-CN" sz="1600" dirty="0">
              <a:solidFill>
                <a:srgbClr val="F8F8F8"/>
              </a:solidFill>
            </a:endParaRPr>
          </a:p>
          <a:p>
            <a:r>
              <a:rPr lang="zh-CN" altLang="en-US" sz="1600" dirty="0">
                <a:solidFill>
                  <a:srgbClr val="F8F8F8"/>
                </a:solidFill>
              </a:rPr>
              <a:t>标题</a:t>
            </a:r>
            <a:endParaRPr lang="en-US" altLang="ko-KR" sz="1600" dirty="0">
              <a:solidFill>
                <a:srgbClr val="F8F8F8"/>
              </a:solidFill>
            </a:endParaRPr>
          </a:p>
        </p:txBody>
      </p:sp>
      <p:sp>
        <p:nvSpPr>
          <p:cNvPr id="70" name="AutoShape 42"/>
          <p:cNvSpPr>
            <a:spLocks noChangeArrowheads="1"/>
          </p:cNvSpPr>
          <p:nvPr/>
        </p:nvSpPr>
        <p:spPr bwMode="auto">
          <a:xfrm rot="17429801">
            <a:off x="1893155" y="4184906"/>
            <a:ext cx="1276145" cy="1275480"/>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noFill/>
          <a:ln w="9525" algn="ctr">
            <a:solidFill>
              <a:schemeClr val="tx2"/>
            </a:solidFill>
            <a:prstDash val="dash"/>
            <a:miter lim="800000"/>
            <a:headEnd/>
            <a:tailEnd/>
          </a:ln>
          <a:extLst/>
        </p:spPr>
        <p:txBody>
          <a:bodyPr anchor="ctr"/>
          <a:lstStyle/>
          <a:p>
            <a:pPr algn="ctr"/>
            <a:endParaRPr lang="zh-CN" altLang="en-US" sz="1600">
              <a:solidFill>
                <a:schemeClr val="bg1"/>
              </a:solidFill>
              <a:ea typeface="微软雅黑" pitchFamily="34" charset="-122"/>
            </a:endParaRPr>
          </a:p>
        </p:txBody>
      </p:sp>
      <p:sp>
        <p:nvSpPr>
          <p:cNvPr id="30" name="矩形 29">
            <a:extLst>
              <a:ext uri="{FF2B5EF4-FFF2-40B4-BE49-F238E27FC236}">
                <a16:creationId xmlns:a16="http://schemas.microsoft.com/office/drawing/2014/main" id="{8FC852DE-4A3A-43B2-9FDE-6810ABDECA41}"/>
              </a:ext>
            </a:extLst>
          </p:cNvPr>
          <p:cNvSpPr/>
          <p:nvPr/>
        </p:nvSpPr>
        <p:spPr>
          <a:xfrm>
            <a:off x="3009423" y="5961660"/>
            <a:ext cx="1934520" cy="549053"/>
          </a:xfrm>
          <a:prstGeom prst="rect">
            <a:avLst/>
          </a:prstGeom>
        </p:spPr>
        <p:txBody>
          <a:bodyPr wrap="square" lIns="91433" tIns="45716" rIns="91433" bIns="45716">
            <a:spAutoFit/>
          </a:bodyPr>
          <a:lstStyle/>
          <a:p>
            <a:pPr>
              <a:lnSpc>
                <a:spcPct val="130000"/>
              </a:lnSpc>
            </a:pPr>
            <a:r>
              <a:rPr lang="zh-CN" altLang="en-US" sz="1200" dirty="0">
                <a:solidFill>
                  <a:schemeClr val="bg2">
                    <a:lumMod val="10000"/>
                  </a:schemeClr>
                </a:solidFill>
                <a:latin typeface="微软雅黑" panose="020B0503020204020204" pitchFamily="34" charset="-122"/>
                <a:ea typeface="微软雅黑" panose="020B0503020204020204" pitchFamily="34" charset="-122"/>
              </a:rPr>
              <a:t>单击输入标题内容单击输入标题内容</a:t>
            </a:r>
            <a:endParaRPr lang="zh-CN" altLang="en-US" sz="1200" dirty="0">
              <a:solidFill>
                <a:srgbClr val="404040"/>
              </a:solidFill>
              <a:latin typeface="微软雅黑" panose="020B0503020204020204" pitchFamily="34" charset="-122"/>
              <a:ea typeface="微软雅黑" panose="020B0503020204020204" pitchFamily="34" charset="-122"/>
            </a:endParaRPr>
          </a:p>
        </p:txBody>
      </p:sp>
      <p:sp>
        <p:nvSpPr>
          <p:cNvPr id="31" name="矩形 30">
            <a:extLst>
              <a:ext uri="{FF2B5EF4-FFF2-40B4-BE49-F238E27FC236}">
                <a16:creationId xmlns:a16="http://schemas.microsoft.com/office/drawing/2014/main" id="{EEB48363-E26A-4F9E-B3AF-E290AD5D65CC}"/>
              </a:ext>
            </a:extLst>
          </p:cNvPr>
          <p:cNvSpPr/>
          <p:nvPr/>
        </p:nvSpPr>
        <p:spPr>
          <a:xfrm>
            <a:off x="3009423" y="5620382"/>
            <a:ext cx="1934520" cy="379648"/>
          </a:xfrm>
          <a:prstGeom prst="rect">
            <a:avLst/>
          </a:prstGeom>
        </p:spPr>
        <p:txBody>
          <a:bodyPr wrap="square" lIns="91433" tIns="45716" rIns="91433" bIns="45716">
            <a:spAutoFit/>
          </a:bodyPr>
          <a:lstStyle/>
          <a:p>
            <a:pPr algn="just"/>
            <a:r>
              <a:rPr lang="zh-CN" altLang="en-US" b="1" dirty="0">
                <a:solidFill>
                  <a:schemeClr val="tx1">
                    <a:lumMod val="75000"/>
                  </a:schemeClr>
                </a:solidFill>
                <a:latin typeface="微软雅黑" panose="020B0503020204020204" pitchFamily="34" charset="-122"/>
                <a:ea typeface="微软雅黑" panose="020B0503020204020204" pitchFamily="34" charset="-122"/>
              </a:rPr>
              <a:t>小标题</a:t>
            </a:r>
          </a:p>
        </p:txBody>
      </p:sp>
      <p:sp>
        <p:nvSpPr>
          <p:cNvPr id="32" name="矩形 31">
            <a:extLst>
              <a:ext uri="{FF2B5EF4-FFF2-40B4-BE49-F238E27FC236}">
                <a16:creationId xmlns:a16="http://schemas.microsoft.com/office/drawing/2014/main" id="{EA0F5039-3057-46F8-9973-579A06380DDD}"/>
              </a:ext>
            </a:extLst>
          </p:cNvPr>
          <p:cNvSpPr/>
          <p:nvPr/>
        </p:nvSpPr>
        <p:spPr>
          <a:xfrm>
            <a:off x="4452068" y="5003053"/>
            <a:ext cx="1934520" cy="549053"/>
          </a:xfrm>
          <a:prstGeom prst="rect">
            <a:avLst/>
          </a:prstGeom>
        </p:spPr>
        <p:txBody>
          <a:bodyPr wrap="square" lIns="91433" tIns="45716" rIns="91433" bIns="45716">
            <a:spAutoFit/>
          </a:bodyPr>
          <a:lstStyle/>
          <a:p>
            <a:pPr>
              <a:lnSpc>
                <a:spcPct val="130000"/>
              </a:lnSpc>
            </a:pPr>
            <a:r>
              <a:rPr lang="zh-CN" altLang="en-US" sz="1200" dirty="0">
                <a:solidFill>
                  <a:schemeClr val="bg2">
                    <a:lumMod val="10000"/>
                  </a:schemeClr>
                </a:solidFill>
                <a:latin typeface="微软雅黑" panose="020B0503020204020204" pitchFamily="34" charset="-122"/>
                <a:ea typeface="微软雅黑" panose="020B0503020204020204" pitchFamily="34" charset="-122"/>
              </a:rPr>
              <a:t>单击输入标题内容单击输入标题内容</a:t>
            </a:r>
            <a:endParaRPr lang="zh-CN" altLang="en-US" sz="1200" dirty="0">
              <a:solidFill>
                <a:srgbClr val="404040"/>
              </a:solidFill>
              <a:latin typeface="微软雅黑" panose="020B0503020204020204" pitchFamily="34" charset="-122"/>
              <a:ea typeface="微软雅黑" panose="020B0503020204020204" pitchFamily="34" charset="-122"/>
            </a:endParaRPr>
          </a:p>
        </p:txBody>
      </p:sp>
      <p:sp>
        <p:nvSpPr>
          <p:cNvPr id="33" name="矩形 32">
            <a:extLst>
              <a:ext uri="{FF2B5EF4-FFF2-40B4-BE49-F238E27FC236}">
                <a16:creationId xmlns:a16="http://schemas.microsoft.com/office/drawing/2014/main" id="{E3553F1C-02BA-45F2-92A6-8F32BD384B5B}"/>
              </a:ext>
            </a:extLst>
          </p:cNvPr>
          <p:cNvSpPr/>
          <p:nvPr/>
        </p:nvSpPr>
        <p:spPr>
          <a:xfrm>
            <a:off x="4452068" y="4661775"/>
            <a:ext cx="1934520" cy="379648"/>
          </a:xfrm>
          <a:prstGeom prst="rect">
            <a:avLst/>
          </a:prstGeom>
        </p:spPr>
        <p:txBody>
          <a:bodyPr wrap="square" lIns="91433" tIns="45716" rIns="91433" bIns="45716">
            <a:spAutoFit/>
          </a:bodyPr>
          <a:lstStyle/>
          <a:p>
            <a:pPr algn="just"/>
            <a:r>
              <a:rPr lang="zh-CN" altLang="en-US" b="1" dirty="0">
                <a:solidFill>
                  <a:schemeClr val="tx1">
                    <a:lumMod val="75000"/>
                  </a:schemeClr>
                </a:solidFill>
                <a:latin typeface="微软雅黑" panose="020B0503020204020204" pitchFamily="34" charset="-122"/>
                <a:ea typeface="微软雅黑" panose="020B0503020204020204" pitchFamily="34" charset="-122"/>
              </a:rPr>
              <a:t>小标题</a:t>
            </a:r>
          </a:p>
        </p:txBody>
      </p:sp>
      <p:sp>
        <p:nvSpPr>
          <p:cNvPr id="38" name="矩形 37">
            <a:extLst>
              <a:ext uri="{FF2B5EF4-FFF2-40B4-BE49-F238E27FC236}">
                <a16:creationId xmlns:a16="http://schemas.microsoft.com/office/drawing/2014/main" id="{CFCCD3DF-7FC5-4E35-8900-033509DB8166}"/>
              </a:ext>
            </a:extLst>
          </p:cNvPr>
          <p:cNvSpPr/>
          <p:nvPr/>
        </p:nvSpPr>
        <p:spPr>
          <a:xfrm>
            <a:off x="6070713" y="4199785"/>
            <a:ext cx="1934520" cy="549053"/>
          </a:xfrm>
          <a:prstGeom prst="rect">
            <a:avLst/>
          </a:prstGeom>
        </p:spPr>
        <p:txBody>
          <a:bodyPr wrap="square" lIns="91433" tIns="45716" rIns="91433" bIns="45716">
            <a:spAutoFit/>
          </a:bodyPr>
          <a:lstStyle/>
          <a:p>
            <a:pPr>
              <a:lnSpc>
                <a:spcPct val="130000"/>
              </a:lnSpc>
            </a:pPr>
            <a:r>
              <a:rPr lang="zh-CN" altLang="en-US" sz="1200" dirty="0">
                <a:solidFill>
                  <a:schemeClr val="bg2">
                    <a:lumMod val="10000"/>
                  </a:schemeClr>
                </a:solidFill>
                <a:latin typeface="微软雅黑" panose="020B0503020204020204" pitchFamily="34" charset="-122"/>
                <a:ea typeface="微软雅黑" panose="020B0503020204020204" pitchFamily="34" charset="-122"/>
              </a:rPr>
              <a:t>单击输入标题内容单击输入标题内容</a:t>
            </a:r>
            <a:endParaRPr lang="zh-CN" altLang="en-US" sz="1200" dirty="0">
              <a:solidFill>
                <a:srgbClr val="404040"/>
              </a:solidFill>
              <a:latin typeface="微软雅黑" panose="020B0503020204020204" pitchFamily="34" charset="-122"/>
              <a:ea typeface="微软雅黑" panose="020B0503020204020204" pitchFamily="34" charset="-122"/>
            </a:endParaRPr>
          </a:p>
        </p:txBody>
      </p:sp>
      <p:sp>
        <p:nvSpPr>
          <p:cNvPr id="39" name="矩形 38">
            <a:extLst>
              <a:ext uri="{FF2B5EF4-FFF2-40B4-BE49-F238E27FC236}">
                <a16:creationId xmlns:a16="http://schemas.microsoft.com/office/drawing/2014/main" id="{3DE04580-6771-487D-BEFD-AC6DF75979F0}"/>
              </a:ext>
            </a:extLst>
          </p:cNvPr>
          <p:cNvSpPr/>
          <p:nvPr/>
        </p:nvSpPr>
        <p:spPr>
          <a:xfrm>
            <a:off x="6070713" y="3858507"/>
            <a:ext cx="1934520" cy="379648"/>
          </a:xfrm>
          <a:prstGeom prst="rect">
            <a:avLst/>
          </a:prstGeom>
        </p:spPr>
        <p:txBody>
          <a:bodyPr wrap="square" lIns="91433" tIns="45716" rIns="91433" bIns="45716">
            <a:spAutoFit/>
          </a:bodyPr>
          <a:lstStyle/>
          <a:p>
            <a:pPr algn="just"/>
            <a:r>
              <a:rPr lang="zh-CN" altLang="en-US" b="1" dirty="0">
                <a:solidFill>
                  <a:schemeClr val="tx1">
                    <a:lumMod val="75000"/>
                  </a:schemeClr>
                </a:solidFill>
                <a:latin typeface="微软雅黑" panose="020B0503020204020204" pitchFamily="34" charset="-122"/>
                <a:ea typeface="微软雅黑" panose="020B0503020204020204" pitchFamily="34" charset="-122"/>
              </a:rPr>
              <a:t>小标题</a:t>
            </a:r>
          </a:p>
        </p:txBody>
      </p:sp>
      <p:sp>
        <p:nvSpPr>
          <p:cNvPr id="40" name="矩形 39">
            <a:extLst>
              <a:ext uri="{FF2B5EF4-FFF2-40B4-BE49-F238E27FC236}">
                <a16:creationId xmlns:a16="http://schemas.microsoft.com/office/drawing/2014/main" id="{33E136C9-A16C-45C9-B937-B81ECF05E2CD}"/>
              </a:ext>
            </a:extLst>
          </p:cNvPr>
          <p:cNvSpPr/>
          <p:nvPr/>
        </p:nvSpPr>
        <p:spPr>
          <a:xfrm>
            <a:off x="7743040" y="3279113"/>
            <a:ext cx="1934520" cy="549053"/>
          </a:xfrm>
          <a:prstGeom prst="rect">
            <a:avLst/>
          </a:prstGeom>
        </p:spPr>
        <p:txBody>
          <a:bodyPr wrap="square" lIns="91433" tIns="45716" rIns="91433" bIns="45716">
            <a:spAutoFit/>
          </a:bodyPr>
          <a:lstStyle/>
          <a:p>
            <a:pPr>
              <a:lnSpc>
                <a:spcPct val="130000"/>
              </a:lnSpc>
            </a:pPr>
            <a:r>
              <a:rPr lang="zh-CN" altLang="en-US" sz="1200" dirty="0">
                <a:solidFill>
                  <a:schemeClr val="bg2">
                    <a:lumMod val="10000"/>
                  </a:schemeClr>
                </a:solidFill>
                <a:latin typeface="微软雅黑" panose="020B0503020204020204" pitchFamily="34" charset="-122"/>
                <a:ea typeface="微软雅黑" panose="020B0503020204020204" pitchFamily="34" charset="-122"/>
              </a:rPr>
              <a:t>单击输入标题内容单击输入标题内容</a:t>
            </a:r>
            <a:endParaRPr lang="zh-CN" altLang="en-US" sz="1200" dirty="0">
              <a:solidFill>
                <a:srgbClr val="404040"/>
              </a:solidFill>
              <a:latin typeface="微软雅黑" panose="020B0503020204020204" pitchFamily="34" charset="-122"/>
              <a:ea typeface="微软雅黑" panose="020B0503020204020204" pitchFamily="34" charset="-122"/>
            </a:endParaRPr>
          </a:p>
        </p:txBody>
      </p:sp>
      <p:sp>
        <p:nvSpPr>
          <p:cNvPr id="44" name="矩形 43">
            <a:extLst>
              <a:ext uri="{FF2B5EF4-FFF2-40B4-BE49-F238E27FC236}">
                <a16:creationId xmlns:a16="http://schemas.microsoft.com/office/drawing/2014/main" id="{FA0B3489-A11A-45DD-9842-CF2768B02398}"/>
              </a:ext>
            </a:extLst>
          </p:cNvPr>
          <p:cNvSpPr/>
          <p:nvPr/>
        </p:nvSpPr>
        <p:spPr>
          <a:xfrm>
            <a:off x="7743040" y="2937835"/>
            <a:ext cx="1934520" cy="379648"/>
          </a:xfrm>
          <a:prstGeom prst="rect">
            <a:avLst/>
          </a:prstGeom>
        </p:spPr>
        <p:txBody>
          <a:bodyPr wrap="square" lIns="91433" tIns="45716" rIns="91433" bIns="45716">
            <a:spAutoFit/>
          </a:bodyPr>
          <a:lstStyle/>
          <a:p>
            <a:pPr algn="just"/>
            <a:r>
              <a:rPr lang="zh-CN" altLang="en-US" b="1" dirty="0">
                <a:solidFill>
                  <a:schemeClr val="tx1">
                    <a:lumMod val="75000"/>
                  </a:schemeClr>
                </a:solidFill>
                <a:latin typeface="微软雅黑" panose="020B0503020204020204" pitchFamily="34" charset="-122"/>
                <a:ea typeface="微软雅黑" panose="020B0503020204020204" pitchFamily="34" charset="-122"/>
              </a:rPr>
              <a:t>小标题</a:t>
            </a:r>
          </a:p>
        </p:txBody>
      </p:sp>
      <p:sp>
        <p:nvSpPr>
          <p:cNvPr id="45" name="矩形 44">
            <a:extLst>
              <a:ext uri="{FF2B5EF4-FFF2-40B4-BE49-F238E27FC236}">
                <a16:creationId xmlns:a16="http://schemas.microsoft.com/office/drawing/2014/main" id="{F81AE2DC-E818-43D5-B985-9DE25492EDBE}"/>
              </a:ext>
            </a:extLst>
          </p:cNvPr>
          <p:cNvSpPr/>
          <p:nvPr/>
        </p:nvSpPr>
        <p:spPr>
          <a:xfrm>
            <a:off x="9013531" y="1989169"/>
            <a:ext cx="1934520" cy="549053"/>
          </a:xfrm>
          <a:prstGeom prst="rect">
            <a:avLst/>
          </a:prstGeom>
        </p:spPr>
        <p:txBody>
          <a:bodyPr wrap="square" lIns="91433" tIns="45716" rIns="91433" bIns="45716">
            <a:spAutoFit/>
          </a:bodyPr>
          <a:lstStyle/>
          <a:p>
            <a:pPr>
              <a:lnSpc>
                <a:spcPct val="130000"/>
              </a:lnSpc>
            </a:pPr>
            <a:r>
              <a:rPr lang="zh-CN" altLang="en-US" sz="1200" dirty="0">
                <a:solidFill>
                  <a:schemeClr val="bg2">
                    <a:lumMod val="10000"/>
                  </a:schemeClr>
                </a:solidFill>
                <a:latin typeface="微软雅黑" panose="020B0503020204020204" pitchFamily="34" charset="-122"/>
                <a:ea typeface="微软雅黑" panose="020B0503020204020204" pitchFamily="34" charset="-122"/>
              </a:rPr>
              <a:t>单击输入标题内容单击输入标题内容</a:t>
            </a:r>
            <a:endParaRPr lang="zh-CN" altLang="en-US" sz="1200" dirty="0">
              <a:solidFill>
                <a:srgbClr val="404040"/>
              </a:solidFill>
              <a:latin typeface="微软雅黑" panose="020B0503020204020204" pitchFamily="34" charset="-122"/>
              <a:ea typeface="微软雅黑" panose="020B0503020204020204" pitchFamily="34" charset="-122"/>
            </a:endParaRPr>
          </a:p>
        </p:txBody>
      </p:sp>
      <p:sp>
        <p:nvSpPr>
          <p:cNvPr id="50" name="矩形 49">
            <a:extLst>
              <a:ext uri="{FF2B5EF4-FFF2-40B4-BE49-F238E27FC236}">
                <a16:creationId xmlns:a16="http://schemas.microsoft.com/office/drawing/2014/main" id="{F6586236-6D98-4EF0-8102-BECC76556EAA}"/>
              </a:ext>
            </a:extLst>
          </p:cNvPr>
          <p:cNvSpPr/>
          <p:nvPr/>
        </p:nvSpPr>
        <p:spPr>
          <a:xfrm>
            <a:off x="9013531" y="1647891"/>
            <a:ext cx="1934520" cy="379648"/>
          </a:xfrm>
          <a:prstGeom prst="rect">
            <a:avLst/>
          </a:prstGeom>
        </p:spPr>
        <p:txBody>
          <a:bodyPr wrap="square" lIns="91433" tIns="45716" rIns="91433" bIns="45716">
            <a:spAutoFit/>
          </a:bodyPr>
          <a:lstStyle/>
          <a:p>
            <a:pPr algn="just"/>
            <a:r>
              <a:rPr lang="zh-CN" altLang="en-US" b="1" dirty="0">
                <a:solidFill>
                  <a:schemeClr val="tx1">
                    <a:lumMod val="75000"/>
                  </a:schemeClr>
                </a:solidFill>
                <a:latin typeface="微软雅黑" panose="020B0503020204020204" pitchFamily="34" charset="-122"/>
                <a:ea typeface="微软雅黑" panose="020B0503020204020204" pitchFamily="34" charset="-122"/>
              </a:rPr>
              <a:t>小标题</a:t>
            </a:r>
          </a:p>
        </p:txBody>
      </p:sp>
    </p:spTree>
    <p:extLst>
      <p:ext uri="{BB962C8B-B14F-4D97-AF65-F5344CB8AC3E}">
        <p14:creationId xmlns:p14="http://schemas.microsoft.com/office/powerpoint/2010/main" val="45142778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1000"/>
                                        <p:tgtEl>
                                          <p:spTgt spid="36"/>
                                        </p:tgtEl>
                                      </p:cBhvr>
                                    </p:animEffect>
                                  </p:childTnLst>
                                </p:cTn>
                              </p:par>
                            </p:childTnLst>
                          </p:cTn>
                        </p:par>
                        <p:par>
                          <p:cTn id="8" fill="hold">
                            <p:stCondLst>
                              <p:cond delay="1000"/>
                            </p:stCondLst>
                            <p:childTnLst>
                              <p:par>
                                <p:cTn id="9" presetID="26" presetClass="entr" presetSubtype="0"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down)">
                                      <p:cBhvr>
                                        <p:cTn id="11" dur="145">
                                          <p:stCondLst>
                                            <p:cond delay="0"/>
                                          </p:stCondLst>
                                        </p:cTn>
                                        <p:tgtEl>
                                          <p:spTgt spid="54"/>
                                        </p:tgtEl>
                                      </p:cBhvr>
                                    </p:animEffect>
                                    <p:anim calcmode="lin" valueType="num">
                                      <p:cBhvr>
                                        <p:cTn id="12" dur="456" tmFilter="0,0; 0.14,0.36; 0.43,0.73; 0.71,0.91; 1.0,1.0">
                                          <p:stCondLst>
                                            <p:cond delay="0"/>
                                          </p:stCondLst>
                                        </p:cTn>
                                        <p:tgtEl>
                                          <p:spTgt spid="54"/>
                                        </p:tgtEl>
                                        <p:attrNameLst>
                                          <p:attrName>ppt_x</p:attrName>
                                        </p:attrNameLst>
                                      </p:cBhvr>
                                      <p:tavLst>
                                        <p:tav tm="0">
                                          <p:val>
                                            <p:strVal val="#ppt_x-0.25"/>
                                          </p:val>
                                        </p:tav>
                                        <p:tav tm="100000">
                                          <p:val>
                                            <p:strVal val="#ppt_x"/>
                                          </p:val>
                                        </p:tav>
                                      </p:tavLst>
                                    </p:anim>
                                    <p:anim calcmode="lin" valueType="num">
                                      <p:cBhvr>
                                        <p:cTn id="13" dur="166" tmFilter="0.0,0.0; 0.25,0.07; 0.50,0.2; 0.75,0.467; 1.0,1.0">
                                          <p:stCondLst>
                                            <p:cond delay="0"/>
                                          </p:stCondLst>
                                        </p:cTn>
                                        <p:tgtEl>
                                          <p:spTgt spid="54"/>
                                        </p:tgtEl>
                                        <p:attrNameLst>
                                          <p:attrName>ppt_y</p:attrName>
                                        </p:attrNameLst>
                                      </p:cBhvr>
                                      <p:tavLst>
                                        <p:tav tm="0" fmla="#ppt_y-sin(pi*$)/3">
                                          <p:val>
                                            <p:fltVal val="0.5"/>
                                          </p:val>
                                        </p:tav>
                                        <p:tav tm="100000">
                                          <p:val>
                                            <p:fltVal val="1"/>
                                          </p:val>
                                        </p:tav>
                                      </p:tavLst>
                                    </p:anim>
                                    <p:anim calcmode="lin" valueType="num">
                                      <p:cBhvr>
                                        <p:cTn id="14" dur="166" tmFilter="0, 0; 0.125,0.2665; 0.25,0.4; 0.375,0.465; 0.5,0.5;  0.625,0.535; 0.75,0.6; 0.875,0.7335; 1,1">
                                          <p:stCondLst>
                                            <p:cond delay="166"/>
                                          </p:stCondLst>
                                        </p:cTn>
                                        <p:tgtEl>
                                          <p:spTgt spid="54"/>
                                        </p:tgtEl>
                                        <p:attrNameLst>
                                          <p:attrName>ppt_y</p:attrName>
                                        </p:attrNameLst>
                                      </p:cBhvr>
                                      <p:tavLst>
                                        <p:tav tm="0" fmla="#ppt_y-sin(pi*$)/9">
                                          <p:val>
                                            <p:fltVal val="0"/>
                                          </p:val>
                                        </p:tav>
                                        <p:tav tm="100000">
                                          <p:val>
                                            <p:fltVal val="1"/>
                                          </p:val>
                                        </p:tav>
                                      </p:tavLst>
                                    </p:anim>
                                    <p:anim calcmode="lin" valueType="num">
                                      <p:cBhvr>
                                        <p:cTn id="15" dur="83" tmFilter="0, 0; 0.125,0.2665; 0.25,0.4; 0.375,0.465; 0.5,0.5;  0.625,0.535; 0.75,0.6; 0.875,0.7335; 1,1">
                                          <p:stCondLst>
                                            <p:cond delay="331"/>
                                          </p:stCondLst>
                                        </p:cTn>
                                        <p:tgtEl>
                                          <p:spTgt spid="54"/>
                                        </p:tgtEl>
                                        <p:attrNameLst>
                                          <p:attrName>ppt_y</p:attrName>
                                        </p:attrNameLst>
                                      </p:cBhvr>
                                      <p:tavLst>
                                        <p:tav tm="0" fmla="#ppt_y-sin(pi*$)/27">
                                          <p:val>
                                            <p:fltVal val="0"/>
                                          </p:val>
                                        </p:tav>
                                        <p:tav tm="100000">
                                          <p:val>
                                            <p:fltVal val="1"/>
                                          </p:val>
                                        </p:tav>
                                      </p:tavLst>
                                    </p:anim>
                                    <p:anim calcmode="lin" valueType="num">
                                      <p:cBhvr>
                                        <p:cTn id="16" dur="41" tmFilter="0, 0; 0.125,0.2665; 0.25,0.4; 0.375,0.465; 0.5,0.5;  0.625,0.535; 0.75,0.6; 0.875,0.7335; 1,1">
                                          <p:stCondLst>
                                            <p:cond delay="414"/>
                                          </p:stCondLst>
                                        </p:cTn>
                                        <p:tgtEl>
                                          <p:spTgt spid="54"/>
                                        </p:tgtEl>
                                        <p:attrNameLst>
                                          <p:attrName>ppt_y</p:attrName>
                                        </p:attrNameLst>
                                      </p:cBhvr>
                                      <p:tavLst>
                                        <p:tav tm="0" fmla="#ppt_y-sin(pi*$)/81">
                                          <p:val>
                                            <p:fltVal val="0"/>
                                          </p:val>
                                        </p:tav>
                                        <p:tav tm="100000">
                                          <p:val>
                                            <p:fltVal val="1"/>
                                          </p:val>
                                        </p:tav>
                                      </p:tavLst>
                                    </p:anim>
                                    <p:animScale>
                                      <p:cBhvr>
                                        <p:cTn id="17" dur="7">
                                          <p:stCondLst>
                                            <p:cond delay="163"/>
                                          </p:stCondLst>
                                        </p:cTn>
                                        <p:tgtEl>
                                          <p:spTgt spid="54"/>
                                        </p:tgtEl>
                                      </p:cBhvr>
                                      <p:to x="100000" y="60000"/>
                                    </p:animScale>
                                    <p:animScale>
                                      <p:cBhvr>
                                        <p:cTn id="18" dur="42" decel="50000">
                                          <p:stCondLst>
                                            <p:cond delay="169"/>
                                          </p:stCondLst>
                                        </p:cTn>
                                        <p:tgtEl>
                                          <p:spTgt spid="54"/>
                                        </p:tgtEl>
                                      </p:cBhvr>
                                      <p:to x="100000" y="100000"/>
                                    </p:animScale>
                                    <p:animScale>
                                      <p:cBhvr>
                                        <p:cTn id="19" dur="7">
                                          <p:stCondLst>
                                            <p:cond delay="328"/>
                                          </p:stCondLst>
                                        </p:cTn>
                                        <p:tgtEl>
                                          <p:spTgt spid="54"/>
                                        </p:tgtEl>
                                      </p:cBhvr>
                                      <p:to x="100000" y="80000"/>
                                    </p:animScale>
                                    <p:animScale>
                                      <p:cBhvr>
                                        <p:cTn id="20" dur="42" decel="50000">
                                          <p:stCondLst>
                                            <p:cond delay="335"/>
                                          </p:stCondLst>
                                        </p:cTn>
                                        <p:tgtEl>
                                          <p:spTgt spid="54"/>
                                        </p:tgtEl>
                                      </p:cBhvr>
                                      <p:to x="100000" y="100000"/>
                                    </p:animScale>
                                    <p:animScale>
                                      <p:cBhvr>
                                        <p:cTn id="21" dur="7">
                                          <p:stCondLst>
                                            <p:cond delay="411"/>
                                          </p:stCondLst>
                                        </p:cTn>
                                        <p:tgtEl>
                                          <p:spTgt spid="54"/>
                                        </p:tgtEl>
                                      </p:cBhvr>
                                      <p:to x="100000" y="90000"/>
                                    </p:animScale>
                                    <p:animScale>
                                      <p:cBhvr>
                                        <p:cTn id="22" dur="42" decel="50000">
                                          <p:stCondLst>
                                            <p:cond delay="417"/>
                                          </p:stCondLst>
                                        </p:cTn>
                                        <p:tgtEl>
                                          <p:spTgt spid="54"/>
                                        </p:tgtEl>
                                      </p:cBhvr>
                                      <p:to x="100000" y="100000"/>
                                    </p:animScale>
                                    <p:animScale>
                                      <p:cBhvr>
                                        <p:cTn id="23" dur="7">
                                          <p:stCondLst>
                                            <p:cond delay="452"/>
                                          </p:stCondLst>
                                        </p:cTn>
                                        <p:tgtEl>
                                          <p:spTgt spid="54"/>
                                        </p:tgtEl>
                                      </p:cBhvr>
                                      <p:to x="100000" y="95000"/>
                                    </p:animScale>
                                    <p:animScale>
                                      <p:cBhvr>
                                        <p:cTn id="24" dur="42" decel="50000">
                                          <p:stCondLst>
                                            <p:cond delay="459"/>
                                          </p:stCondLst>
                                        </p:cTn>
                                        <p:tgtEl>
                                          <p:spTgt spid="54"/>
                                        </p:tgtEl>
                                      </p:cBhvr>
                                      <p:to x="100000" y="100000"/>
                                    </p:animScale>
                                  </p:childTnLst>
                                </p:cTn>
                              </p:par>
                            </p:childTnLst>
                          </p:cTn>
                        </p:par>
                        <p:par>
                          <p:cTn id="25" fill="hold">
                            <p:stCondLst>
                              <p:cond delay="1501"/>
                            </p:stCondLst>
                            <p:childTnLst>
                              <p:par>
                                <p:cTn id="26" presetID="31" presetClass="entr" presetSubtype="0" fill="hold" grpId="0" nodeType="afterEffect">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cBhvr>
                                        <p:cTn id="28" dur="500" fill="hold"/>
                                        <p:tgtEl>
                                          <p:spTgt spid="55"/>
                                        </p:tgtEl>
                                        <p:attrNameLst>
                                          <p:attrName>ppt_w</p:attrName>
                                        </p:attrNameLst>
                                      </p:cBhvr>
                                      <p:tavLst>
                                        <p:tav tm="0">
                                          <p:val>
                                            <p:fltVal val="0"/>
                                          </p:val>
                                        </p:tav>
                                        <p:tav tm="100000">
                                          <p:val>
                                            <p:strVal val="#ppt_w"/>
                                          </p:val>
                                        </p:tav>
                                      </p:tavLst>
                                    </p:anim>
                                    <p:anim calcmode="lin" valueType="num">
                                      <p:cBhvr>
                                        <p:cTn id="29" dur="500" fill="hold"/>
                                        <p:tgtEl>
                                          <p:spTgt spid="55"/>
                                        </p:tgtEl>
                                        <p:attrNameLst>
                                          <p:attrName>ppt_h</p:attrName>
                                        </p:attrNameLst>
                                      </p:cBhvr>
                                      <p:tavLst>
                                        <p:tav tm="0">
                                          <p:val>
                                            <p:fltVal val="0"/>
                                          </p:val>
                                        </p:tav>
                                        <p:tav tm="100000">
                                          <p:val>
                                            <p:strVal val="#ppt_h"/>
                                          </p:val>
                                        </p:tav>
                                      </p:tavLst>
                                    </p:anim>
                                    <p:anim calcmode="lin" valueType="num">
                                      <p:cBhvr>
                                        <p:cTn id="30" dur="500" fill="hold"/>
                                        <p:tgtEl>
                                          <p:spTgt spid="55"/>
                                        </p:tgtEl>
                                        <p:attrNameLst>
                                          <p:attrName>style.rotation</p:attrName>
                                        </p:attrNameLst>
                                      </p:cBhvr>
                                      <p:tavLst>
                                        <p:tav tm="0">
                                          <p:val>
                                            <p:fltVal val="90"/>
                                          </p:val>
                                        </p:tav>
                                        <p:tav tm="100000">
                                          <p:val>
                                            <p:fltVal val="0"/>
                                          </p:val>
                                        </p:tav>
                                      </p:tavLst>
                                    </p:anim>
                                    <p:animEffect transition="in" filter="fade">
                                      <p:cBhvr>
                                        <p:cTn id="31" dur="500"/>
                                        <p:tgtEl>
                                          <p:spTgt spid="55"/>
                                        </p:tgtEl>
                                      </p:cBhvr>
                                    </p:animEffect>
                                  </p:childTnLst>
                                </p:cTn>
                              </p:par>
                            </p:childTnLst>
                          </p:cTn>
                        </p:par>
                        <p:par>
                          <p:cTn id="32" fill="hold">
                            <p:stCondLst>
                              <p:cond delay="2001"/>
                            </p:stCondLst>
                            <p:childTnLst>
                              <p:par>
                                <p:cTn id="33" presetID="22" presetClass="entr" presetSubtype="8" fill="hold" grpId="0" nodeType="afterEffect">
                                  <p:stCondLst>
                                    <p:cond delay="0"/>
                                  </p:stCondLst>
                                  <p:childTnLst>
                                    <p:set>
                                      <p:cBhvr>
                                        <p:cTn id="34" dur="1" fill="hold">
                                          <p:stCondLst>
                                            <p:cond delay="0"/>
                                          </p:stCondLst>
                                        </p:cTn>
                                        <p:tgtEl>
                                          <p:spTgt spid="70"/>
                                        </p:tgtEl>
                                        <p:attrNameLst>
                                          <p:attrName>style.visibility</p:attrName>
                                        </p:attrNameLst>
                                      </p:cBhvr>
                                      <p:to>
                                        <p:strVal val="visible"/>
                                      </p:to>
                                    </p:set>
                                    <p:animEffect transition="in" filter="wipe(left)">
                                      <p:cBhvr>
                                        <p:cTn id="35" dur="300"/>
                                        <p:tgtEl>
                                          <p:spTgt spid="70"/>
                                        </p:tgtEl>
                                      </p:cBhvr>
                                    </p:animEffect>
                                  </p:childTnLst>
                                </p:cTn>
                              </p:par>
                            </p:childTnLst>
                          </p:cTn>
                        </p:par>
                        <p:par>
                          <p:cTn id="36" fill="hold">
                            <p:stCondLst>
                              <p:cond delay="2301"/>
                            </p:stCondLst>
                            <p:childTnLst>
                              <p:par>
                                <p:cTn id="37" presetID="26" presetClass="entr" presetSubtype="0" fill="hold" grpId="0"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wipe(down)">
                                      <p:cBhvr>
                                        <p:cTn id="39" dur="145">
                                          <p:stCondLst>
                                            <p:cond delay="0"/>
                                          </p:stCondLst>
                                        </p:cTn>
                                        <p:tgtEl>
                                          <p:spTgt spid="52"/>
                                        </p:tgtEl>
                                      </p:cBhvr>
                                    </p:animEffect>
                                    <p:anim calcmode="lin" valueType="num">
                                      <p:cBhvr>
                                        <p:cTn id="40" dur="456" tmFilter="0,0; 0.14,0.36; 0.43,0.73; 0.71,0.91; 1.0,1.0">
                                          <p:stCondLst>
                                            <p:cond delay="0"/>
                                          </p:stCondLst>
                                        </p:cTn>
                                        <p:tgtEl>
                                          <p:spTgt spid="52"/>
                                        </p:tgtEl>
                                        <p:attrNameLst>
                                          <p:attrName>ppt_x</p:attrName>
                                        </p:attrNameLst>
                                      </p:cBhvr>
                                      <p:tavLst>
                                        <p:tav tm="0">
                                          <p:val>
                                            <p:strVal val="#ppt_x-0.25"/>
                                          </p:val>
                                        </p:tav>
                                        <p:tav tm="100000">
                                          <p:val>
                                            <p:strVal val="#ppt_x"/>
                                          </p:val>
                                        </p:tav>
                                      </p:tavLst>
                                    </p:anim>
                                    <p:anim calcmode="lin" valueType="num">
                                      <p:cBhvr>
                                        <p:cTn id="41" dur="166" tmFilter="0.0,0.0; 0.25,0.07; 0.50,0.2; 0.75,0.467; 1.0,1.0">
                                          <p:stCondLst>
                                            <p:cond delay="0"/>
                                          </p:stCondLst>
                                        </p:cTn>
                                        <p:tgtEl>
                                          <p:spTgt spid="52"/>
                                        </p:tgtEl>
                                        <p:attrNameLst>
                                          <p:attrName>ppt_y</p:attrName>
                                        </p:attrNameLst>
                                      </p:cBhvr>
                                      <p:tavLst>
                                        <p:tav tm="0" fmla="#ppt_y-sin(pi*$)/3">
                                          <p:val>
                                            <p:fltVal val="0.5"/>
                                          </p:val>
                                        </p:tav>
                                        <p:tav tm="100000">
                                          <p:val>
                                            <p:fltVal val="1"/>
                                          </p:val>
                                        </p:tav>
                                      </p:tavLst>
                                    </p:anim>
                                    <p:anim calcmode="lin" valueType="num">
                                      <p:cBhvr>
                                        <p:cTn id="42" dur="166" tmFilter="0, 0; 0.125,0.2665; 0.25,0.4; 0.375,0.465; 0.5,0.5;  0.625,0.535; 0.75,0.6; 0.875,0.7335; 1,1">
                                          <p:stCondLst>
                                            <p:cond delay="166"/>
                                          </p:stCondLst>
                                        </p:cTn>
                                        <p:tgtEl>
                                          <p:spTgt spid="52"/>
                                        </p:tgtEl>
                                        <p:attrNameLst>
                                          <p:attrName>ppt_y</p:attrName>
                                        </p:attrNameLst>
                                      </p:cBhvr>
                                      <p:tavLst>
                                        <p:tav tm="0" fmla="#ppt_y-sin(pi*$)/9">
                                          <p:val>
                                            <p:fltVal val="0"/>
                                          </p:val>
                                        </p:tav>
                                        <p:tav tm="100000">
                                          <p:val>
                                            <p:fltVal val="1"/>
                                          </p:val>
                                        </p:tav>
                                      </p:tavLst>
                                    </p:anim>
                                    <p:anim calcmode="lin" valueType="num">
                                      <p:cBhvr>
                                        <p:cTn id="43" dur="83" tmFilter="0, 0; 0.125,0.2665; 0.25,0.4; 0.375,0.465; 0.5,0.5;  0.625,0.535; 0.75,0.6; 0.875,0.7335; 1,1">
                                          <p:stCondLst>
                                            <p:cond delay="331"/>
                                          </p:stCondLst>
                                        </p:cTn>
                                        <p:tgtEl>
                                          <p:spTgt spid="52"/>
                                        </p:tgtEl>
                                        <p:attrNameLst>
                                          <p:attrName>ppt_y</p:attrName>
                                        </p:attrNameLst>
                                      </p:cBhvr>
                                      <p:tavLst>
                                        <p:tav tm="0" fmla="#ppt_y-sin(pi*$)/27">
                                          <p:val>
                                            <p:fltVal val="0"/>
                                          </p:val>
                                        </p:tav>
                                        <p:tav tm="100000">
                                          <p:val>
                                            <p:fltVal val="1"/>
                                          </p:val>
                                        </p:tav>
                                      </p:tavLst>
                                    </p:anim>
                                    <p:anim calcmode="lin" valueType="num">
                                      <p:cBhvr>
                                        <p:cTn id="44" dur="41" tmFilter="0, 0; 0.125,0.2665; 0.25,0.4; 0.375,0.465; 0.5,0.5;  0.625,0.535; 0.75,0.6; 0.875,0.7335; 1,1">
                                          <p:stCondLst>
                                            <p:cond delay="414"/>
                                          </p:stCondLst>
                                        </p:cTn>
                                        <p:tgtEl>
                                          <p:spTgt spid="52"/>
                                        </p:tgtEl>
                                        <p:attrNameLst>
                                          <p:attrName>ppt_y</p:attrName>
                                        </p:attrNameLst>
                                      </p:cBhvr>
                                      <p:tavLst>
                                        <p:tav tm="0" fmla="#ppt_y-sin(pi*$)/81">
                                          <p:val>
                                            <p:fltVal val="0"/>
                                          </p:val>
                                        </p:tav>
                                        <p:tav tm="100000">
                                          <p:val>
                                            <p:fltVal val="1"/>
                                          </p:val>
                                        </p:tav>
                                      </p:tavLst>
                                    </p:anim>
                                    <p:animScale>
                                      <p:cBhvr>
                                        <p:cTn id="45" dur="7">
                                          <p:stCondLst>
                                            <p:cond delay="163"/>
                                          </p:stCondLst>
                                        </p:cTn>
                                        <p:tgtEl>
                                          <p:spTgt spid="52"/>
                                        </p:tgtEl>
                                      </p:cBhvr>
                                      <p:to x="100000" y="60000"/>
                                    </p:animScale>
                                    <p:animScale>
                                      <p:cBhvr>
                                        <p:cTn id="46" dur="42" decel="50000">
                                          <p:stCondLst>
                                            <p:cond delay="169"/>
                                          </p:stCondLst>
                                        </p:cTn>
                                        <p:tgtEl>
                                          <p:spTgt spid="52"/>
                                        </p:tgtEl>
                                      </p:cBhvr>
                                      <p:to x="100000" y="100000"/>
                                    </p:animScale>
                                    <p:animScale>
                                      <p:cBhvr>
                                        <p:cTn id="47" dur="7">
                                          <p:stCondLst>
                                            <p:cond delay="328"/>
                                          </p:stCondLst>
                                        </p:cTn>
                                        <p:tgtEl>
                                          <p:spTgt spid="52"/>
                                        </p:tgtEl>
                                      </p:cBhvr>
                                      <p:to x="100000" y="80000"/>
                                    </p:animScale>
                                    <p:animScale>
                                      <p:cBhvr>
                                        <p:cTn id="48" dur="42" decel="50000">
                                          <p:stCondLst>
                                            <p:cond delay="335"/>
                                          </p:stCondLst>
                                        </p:cTn>
                                        <p:tgtEl>
                                          <p:spTgt spid="52"/>
                                        </p:tgtEl>
                                      </p:cBhvr>
                                      <p:to x="100000" y="100000"/>
                                    </p:animScale>
                                    <p:animScale>
                                      <p:cBhvr>
                                        <p:cTn id="49" dur="7">
                                          <p:stCondLst>
                                            <p:cond delay="411"/>
                                          </p:stCondLst>
                                        </p:cTn>
                                        <p:tgtEl>
                                          <p:spTgt spid="52"/>
                                        </p:tgtEl>
                                      </p:cBhvr>
                                      <p:to x="100000" y="90000"/>
                                    </p:animScale>
                                    <p:animScale>
                                      <p:cBhvr>
                                        <p:cTn id="50" dur="42" decel="50000">
                                          <p:stCondLst>
                                            <p:cond delay="417"/>
                                          </p:stCondLst>
                                        </p:cTn>
                                        <p:tgtEl>
                                          <p:spTgt spid="52"/>
                                        </p:tgtEl>
                                      </p:cBhvr>
                                      <p:to x="100000" y="100000"/>
                                    </p:animScale>
                                    <p:animScale>
                                      <p:cBhvr>
                                        <p:cTn id="51" dur="7">
                                          <p:stCondLst>
                                            <p:cond delay="452"/>
                                          </p:stCondLst>
                                        </p:cTn>
                                        <p:tgtEl>
                                          <p:spTgt spid="52"/>
                                        </p:tgtEl>
                                      </p:cBhvr>
                                      <p:to x="100000" y="95000"/>
                                    </p:animScale>
                                    <p:animScale>
                                      <p:cBhvr>
                                        <p:cTn id="52" dur="42" decel="50000">
                                          <p:stCondLst>
                                            <p:cond delay="459"/>
                                          </p:stCondLst>
                                        </p:cTn>
                                        <p:tgtEl>
                                          <p:spTgt spid="52"/>
                                        </p:tgtEl>
                                      </p:cBhvr>
                                      <p:to x="100000" y="100000"/>
                                    </p:animScale>
                                  </p:childTnLst>
                                </p:cTn>
                              </p:par>
                            </p:childTnLst>
                          </p:cTn>
                        </p:par>
                        <p:par>
                          <p:cTn id="53" fill="hold">
                            <p:stCondLst>
                              <p:cond delay="2802"/>
                            </p:stCondLst>
                            <p:childTnLst>
                              <p:par>
                                <p:cTn id="54" presetID="31" presetClass="entr" presetSubtype="0" fill="hold" grpId="0" nodeType="afterEffect">
                                  <p:stCondLst>
                                    <p:cond delay="0"/>
                                  </p:stCondLst>
                                  <p:childTnLst>
                                    <p:set>
                                      <p:cBhvr>
                                        <p:cTn id="55" dur="1" fill="hold">
                                          <p:stCondLst>
                                            <p:cond delay="0"/>
                                          </p:stCondLst>
                                        </p:cTn>
                                        <p:tgtEl>
                                          <p:spTgt spid="53"/>
                                        </p:tgtEl>
                                        <p:attrNameLst>
                                          <p:attrName>style.visibility</p:attrName>
                                        </p:attrNameLst>
                                      </p:cBhvr>
                                      <p:to>
                                        <p:strVal val="visible"/>
                                      </p:to>
                                    </p:set>
                                    <p:anim calcmode="lin" valueType="num">
                                      <p:cBhvr>
                                        <p:cTn id="56" dur="500" fill="hold"/>
                                        <p:tgtEl>
                                          <p:spTgt spid="53"/>
                                        </p:tgtEl>
                                        <p:attrNameLst>
                                          <p:attrName>ppt_w</p:attrName>
                                        </p:attrNameLst>
                                      </p:cBhvr>
                                      <p:tavLst>
                                        <p:tav tm="0">
                                          <p:val>
                                            <p:fltVal val="0"/>
                                          </p:val>
                                        </p:tav>
                                        <p:tav tm="100000">
                                          <p:val>
                                            <p:strVal val="#ppt_w"/>
                                          </p:val>
                                        </p:tav>
                                      </p:tavLst>
                                    </p:anim>
                                    <p:anim calcmode="lin" valueType="num">
                                      <p:cBhvr>
                                        <p:cTn id="57" dur="500" fill="hold"/>
                                        <p:tgtEl>
                                          <p:spTgt spid="53"/>
                                        </p:tgtEl>
                                        <p:attrNameLst>
                                          <p:attrName>ppt_h</p:attrName>
                                        </p:attrNameLst>
                                      </p:cBhvr>
                                      <p:tavLst>
                                        <p:tav tm="0">
                                          <p:val>
                                            <p:fltVal val="0"/>
                                          </p:val>
                                        </p:tav>
                                        <p:tav tm="100000">
                                          <p:val>
                                            <p:strVal val="#ppt_h"/>
                                          </p:val>
                                        </p:tav>
                                      </p:tavLst>
                                    </p:anim>
                                    <p:anim calcmode="lin" valueType="num">
                                      <p:cBhvr>
                                        <p:cTn id="58" dur="500" fill="hold"/>
                                        <p:tgtEl>
                                          <p:spTgt spid="53"/>
                                        </p:tgtEl>
                                        <p:attrNameLst>
                                          <p:attrName>style.rotation</p:attrName>
                                        </p:attrNameLst>
                                      </p:cBhvr>
                                      <p:tavLst>
                                        <p:tav tm="0">
                                          <p:val>
                                            <p:fltVal val="90"/>
                                          </p:val>
                                        </p:tav>
                                        <p:tav tm="100000">
                                          <p:val>
                                            <p:fltVal val="0"/>
                                          </p:val>
                                        </p:tav>
                                      </p:tavLst>
                                    </p:anim>
                                    <p:animEffect transition="in" filter="fade">
                                      <p:cBhvr>
                                        <p:cTn id="59" dur="500"/>
                                        <p:tgtEl>
                                          <p:spTgt spid="53"/>
                                        </p:tgtEl>
                                      </p:cBhvr>
                                    </p:animEffect>
                                  </p:childTnLst>
                                </p:cTn>
                              </p:par>
                            </p:childTnLst>
                          </p:cTn>
                        </p:par>
                        <p:par>
                          <p:cTn id="60" fill="hold">
                            <p:stCondLst>
                              <p:cond delay="3302"/>
                            </p:stCondLst>
                            <p:childTnLst>
                              <p:par>
                                <p:cTn id="61" presetID="22" presetClass="entr" presetSubtype="8" fill="hold" grpId="0" nodeType="after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wipe(left)">
                                      <p:cBhvr>
                                        <p:cTn id="63" dur="300"/>
                                        <p:tgtEl>
                                          <p:spTgt spid="47"/>
                                        </p:tgtEl>
                                      </p:cBhvr>
                                    </p:animEffect>
                                  </p:childTnLst>
                                </p:cTn>
                              </p:par>
                            </p:childTnLst>
                          </p:cTn>
                        </p:par>
                        <p:par>
                          <p:cTn id="64" fill="hold">
                            <p:stCondLst>
                              <p:cond delay="3602"/>
                            </p:stCondLst>
                            <p:childTnLst>
                              <p:par>
                                <p:cTn id="65" presetID="26" presetClass="entr" presetSubtype="0" fill="hold" grpId="0" nodeType="after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wipe(down)">
                                      <p:cBhvr>
                                        <p:cTn id="67" dur="145">
                                          <p:stCondLst>
                                            <p:cond delay="0"/>
                                          </p:stCondLst>
                                        </p:cTn>
                                        <p:tgtEl>
                                          <p:spTgt spid="60"/>
                                        </p:tgtEl>
                                      </p:cBhvr>
                                    </p:animEffect>
                                    <p:anim calcmode="lin" valueType="num">
                                      <p:cBhvr>
                                        <p:cTn id="68" dur="456" tmFilter="0,0; 0.14,0.36; 0.43,0.73; 0.71,0.91; 1.0,1.0">
                                          <p:stCondLst>
                                            <p:cond delay="0"/>
                                          </p:stCondLst>
                                        </p:cTn>
                                        <p:tgtEl>
                                          <p:spTgt spid="60"/>
                                        </p:tgtEl>
                                        <p:attrNameLst>
                                          <p:attrName>ppt_x</p:attrName>
                                        </p:attrNameLst>
                                      </p:cBhvr>
                                      <p:tavLst>
                                        <p:tav tm="0">
                                          <p:val>
                                            <p:strVal val="#ppt_x-0.25"/>
                                          </p:val>
                                        </p:tav>
                                        <p:tav tm="100000">
                                          <p:val>
                                            <p:strVal val="#ppt_x"/>
                                          </p:val>
                                        </p:tav>
                                      </p:tavLst>
                                    </p:anim>
                                    <p:anim calcmode="lin" valueType="num">
                                      <p:cBhvr>
                                        <p:cTn id="69" dur="166" tmFilter="0.0,0.0; 0.25,0.07; 0.50,0.2; 0.75,0.467; 1.0,1.0">
                                          <p:stCondLst>
                                            <p:cond delay="0"/>
                                          </p:stCondLst>
                                        </p:cTn>
                                        <p:tgtEl>
                                          <p:spTgt spid="60"/>
                                        </p:tgtEl>
                                        <p:attrNameLst>
                                          <p:attrName>ppt_y</p:attrName>
                                        </p:attrNameLst>
                                      </p:cBhvr>
                                      <p:tavLst>
                                        <p:tav tm="0" fmla="#ppt_y-sin(pi*$)/3">
                                          <p:val>
                                            <p:fltVal val="0.5"/>
                                          </p:val>
                                        </p:tav>
                                        <p:tav tm="100000">
                                          <p:val>
                                            <p:fltVal val="1"/>
                                          </p:val>
                                        </p:tav>
                                      </p:tavLst>
                                    </p:anim>
                                    <p:anim calcmode="lin" valueType="num">
                                      <p:cBhvr>
                                        <p:cTn id="70" dur="166" tmFilter="0, 0; 0.125,0.2665; 0.25,0.4; 0.375,0.465; 0.5,0.5;  0.625,0.535; 0.75,0.6; 0.875,0.7335; 1,1">
                                          <p:stCondLst>
                                            <p:cond delay="166"/>
                                          </p:stCondLst>
                                        </p:cTn>
                                        <p:tgtEl>
                                          <p:spTgt spid="60"/>
                                        </p:tgtEl>
                                        <p:attrNameLst>
                                          <p:attrName>ppt_y</p:attrName>
                                        </p:attrNameLst>
                                      </p:cBhvr>
                                      <p:tavLst>
                                        <p:tav tm="0" fmla="#ppt_y-sin(pi*$)/9">
                                          <p:val>
                                            <p:fltVal val="0"/>
                                          </p:val>
                                        </p:tav>
                                        <p:tav tm="100000">
                                          <p:val>
                                            <p:fltVal val="1"/>
                                          </p:val>
                                        </p:tav>
                                      </p:tavLst>
                                    </p:anim>
                                    <p:anim calcmode="lin" valueType="num">
                                      <p:cBhvr>
                                        <p:cTn id="71" dur="83" tmFilter="0, 0; 0.125,0.2665; 0.25,0.4; 0.375,0.465; 0.5,0.5;  0.625,0.535; 0.75,0.6; 0.875,0.7335; 1,1">
                                          <p:stCondLst>
                                            <p:cond delay="331"/>
                                          </p:stCondLst>
                                        </p:cTn>
                                        <p:tgtEl>
                                          <p:spTgt spid="60"/>
                                        </p:tgtEl>
                                        <p:attrNameLst>
                                          <p:attrName>ppt_y</p:attrName>
                                        </p:attrNameLst>
                                      </p:cBhvr>
                                      <p:tavLst>
                                        <p:tav tm="0" fmla="#ppt_y-sin(pi*$)/27">
                                          <p:val>
                                            <p:fltVal val="0"/>
                                          </p:val>
                                        </p:tav>
                                        <p:tav tm="100000">
                                          <p:val>
                                            <p:fltVal val="1"/>
                                          </p:val>
                                        </p:tav>
                                      </p:tavLst>
                                    </p:anim>
                                    <p:anim calcmode="lin" valueType="num">
                                      <p:cBhvr>
                                        <p:cTn id="72" dur="41" tmFilter="0, 0; 0.125,0.2665; 0.25,0.4; 0.375,0.465; 0.5,0.5;  0.625,0.535; 0.75,0.6; 0.875,0.7335; 1,1">
                                          <p:stCondLst>
                                            <p:cond delay="414"/>
                                          </p:stCondLst>
                                        </p:cTn>
                                        <p:tgtEl>
                                          <p:spTgt spid="60"/>
                                        </p:tgtEl>
                                        <p:attrNameLst>
                                          <p:attrName>ppt_y</p:attrName>
                                        </p:attrNameLst>
                                      </p:cBhvr>
                                      <p:tavLst>
                                        <p:tav tm="0" fmla="#ppt_y-sin(pi*$)/81">
                                          <p:val>
                                            <p:fltVal val="0"/>
                                          </p:val>
                                        </p:tav>
                                        <p:tav tm="100000">
                                          <p:val>
                                            <p:fltVal val="1"/>
                                          </p:val>
                                        </p:tav>
                                      </p:tavLst>
                                    </p:anim>
                                    <p:animScale>
                                      <p:cBhvr>
                                        <p:cTn id="73" dur="7">
                                          <p:stCondLst>
                                            <p:cond delay="163"/>
                                          </p:stCondLst>
                                        </p:cTn>
                                        <p:tgtEl>
                                          <p:spTgt spid="60"/>
                                        </p:tgtEl>
                                      </p:cBhvr>
                                      <p:to x="100000" y="60000"/>
                                    </p:animScale>
                                    <p:animScale>
                                      <p:cBhvr>
                                        <p:cTn id="74" dur="42" decel="50000">
                                          <p:stCondLst>
                                            <p:cond delay="169"/>
                                          </p:stCondLst>
                                        </p:cTn>
                                        <p:tgtEl>
                                          <p:spTgt spid="60"/>
                                        </p:tgtEl>
                                      </p:cBhvr>
                                      <p:to x="100000" y="100000"/>
                                    </p:animScale>
                                    <p:animScale>
                                      <p:cBhvr>
                                        <p:cTn id="75" dur="7">
                                          <p:stCondLst>
                                            <p:cond delay="328"/>
                                          </p:stCondLst>
                                        </p:cTn>
                                        <p:tgtEl>
                                          <p:spTgt spid="60"/>
                                        </p:tgtEl>
                                      </p:cBhvr>
                                      <p:to x="100000" y="80000"/>
                                    </p:animScale>
                                    <p:animScale>
                                      <p:cBhvr>
                                        <p:cTn id="76" dur="42" decel="50000">
                                          <p:stCondLst>
                                            <p:cond delay="335"/>
                                          </p:stCondLst>
                                        </p:cTn>
                                        <p:tgtEl>
                                          <p:spTgt spid="60"/>
                                        </p:tgtEl>
                                      </p:cBhvr>
                                      <p:to x="100000" y="100000"/>
                                    </p:animScale>
                                    <p:animScale>
                                      <p:cBhvr>
                                        <p:cTn id="77" dur="7">
                                          <p:stCondLst>
                                            <p:cond delay="411"/>
                                          </p:stCondLst>
                                        </p:cTn>
                                        <p:tgtEl>
                                          <p:spTgt spid="60"/>
                                        </p:tgtEl>
                                      </p:cBhvr>
                                      <p:to x="100000" y="90000"/>
                                    </p:animScale>
                                    <p:animScale>
                                      <p:cBhvr>
                                        <p:cTn id="78" dur="42" decel="50000">
                                          <p:stCondLst>
                                            <p:cond delay="417"/>
                                          </p:stCondLst>
                                        </p:cTn>
                                        <p:tgtEl>
                                          <p:spTgt spid="60"/>
                                        </p:tgtEl>
                                      </p:cBhvr>
                                      <p:to x="100000" y="100000"/>
                                    </p:animScale>
                                    <p:animScale>
                                      <p:cBhvr>
                                        <p:cTn id="79" dur="7">
                                          <p:stCondLst>
                                            <p:cond delay="452"/>
                                          </p:stCondLst>
                                        </p:cTn>
                                        <p:tgtEl>
                                          <p:spTgt spid="60"/>
                                        </p:tgtEl>
                                      </p:cBhvr>
                                      <p:to x="100000" y="95000"/>
                                    </p:animScale>
                                    <p:animScale>
                                      <p:cBhvr>
                                        <p:cTn id="80" dur="42" decel="50000">
                                          <p:stCondLst>
                                            <p:cond delay="459"/>
                                          </p:stCondLst>
                                        </p:cTn>
                                        <p:tgtEl>
                                          <p:spTgt spid="60"/>
                                        </p:tgtEl>
                                      </p:cBhvr>
                                      <p:to x="100000" y="100000"/>
                                    </p:animScale>
                                  </p:childTnLst>
                                </p:cTn>
                              </p:par>
                            </p:childTnLst>
                          </p:cTn>
                        </p:par>
                        <p:par>
                          <p:cTn id="81" fill="hold">
                            <p:stCondLst>
                              <p:cond delay="4103"/>
                            </p:stCondLst>
                            <p:childTnLst>
                              <p:par>
                                <p:cTn id="82" presetID="31" presetClass="entr" presetSubtype="0" fill="hold" grpId="0" nodeType="afterEffect">
                                  <p:stCondLst>
                                    <p:cond delay="0"/>
                                  </p:stCondLst>
                                  <p:childTnLst>
                                    <p:set>
                                      <p:cBhvr>
                                        <p:cTn id="83" dur="1" fill="hold">
                                          <p:stCondLst>
                                            <p:cond delay="0"/>
                                          </p:stCondLst>
                                        </p:cTn>
                                        <p:tgtEl>
                                          <p:spTgt spid="66"/>
                                        </p:tgtEl>
                                        <p:attrNameLst>
                                          <p:attrName>style.visibility</p:attrName>
                                        </p:attrNameLst>
                                      </p:cBhvr>
                                      <p:to>
                                        <p:strVal val="visible"/>
                                      </p:to>
                                    </p:set>
                                    <p:anim calcmode="lin" valueType="num">
                                      <p:cBhvr>
                                        <p:cTn id="84" dur="500" fill="hold"/>
                                        <p:tgtEl>
                                          <p:spTgt spid="66"/>
                                        </p:tgtEl>
                                        <p:attrNameLst>
                                          <p:attrName>ppt_w</p:attrName>
                                        </p:attrNameLst>
                                      </p:cBhvr>
                                      <p:tavLst>
                                        <p:tav tm="0">
                                          <p:val>
                                            <p:fltVal val="0"/>
                                          </p:val>
                                        </p:tav>
                                        <p:tav tm="100000">
                                          <p:val>
                                            <p:strVal val="#ppt_w"/>
                                          </p:val>
                                        </p:tav>
                                      </p:tavLst>
                                    </p:anim>
                                    <p:anim calcmode="lin" valueType="num">
                                      <p:cBhvr>
                                        <p:cTn id="85" dur="500" fill="hold"/>
                                        <p:tgtEl>
                                          <p:spTgt spid="66"/>
                                        </p:tgtEl>
                                        <p:attrNameLst>
                                          <p:attrName>ppt_h</p:attrName>
                                        </p:attrNameLst>
                                      </p:cBhvr>
                                      <p:tavLst>
                                        <p:tav tm="0">
                                          <p:val>
                                            <p:fltVal val="0"/>
                                          </p:val>
                                        </p:tav>
                                        <p:tav tm="100000">
                                          <p:val>
                                            <p:strVal val="#ppt_h"/>
                                          </p:val>
                                        </p:tav>
                                      </p:tavLst>
                                    </p:anim>
                                    <p:anim calcmode="lin" valueType="num">
                                      <p:cBhvr>
                                        <p:cTn id="86" dur="500" fill="hold"/>
                                        <p:tgtEl>
                                          <p:spTgt spid="66"/>
                                        </p:tgtEl>
                                        <p:attrNameLst>
                                          <p:attrName>style.rotation</p:attrName>
                                        </p:attrNameLst>
                                      </p:cBhvr>
                                      <p:tavLst>
                                        <p:tav tm="0">
                                          <p:val>
                                            <p:fltVal val="90"/>
                                          </p:val>
                                        </p:tav>
                                        <p:tav tm="100000">
                                          <p:val>
                                            <p:fltVal val="0"/>
                                          </p:val>
                                        </p:tav>
                                      </p:tavLst>
                                    </p:anim>
                                    <p:animEffect transition="in" filter="fade">
                                      <p:cBhvr>
                                        <p:cTn id="87" dur="500"/>
                                        <p:tgtEl>
                                          <p:spTgt spid="66"/>
                                        </p:tgtEl>
                                      </p:cBhvr>
                                    </p:animEffect>
                                  </p:childTnLst>
                                </p:cTn>
                              </p:par>
                            </p:childTnLst>
                          </p:cTn>
                        </p:par>
                        <p:par>
                          <p:cTn id="88" fill="hold">
                            <p:stCondLst>
                              <p:cond delay="4603"/>
                            </p:stCondLst>
                            <p:childTnLst>
                              <p:par>
                                <p:cTn id="89" presetID="22" presetClass="entr" presetSubtype="8" fill="hold" grpId="0" nodeType="afterEffect">
                                  <p:stCondLst>
                                    <p:cond delay="0"/>
                                  </p:stCondLst>
                                  <p:childTnLst>
                                    <p:set>
                                      <p:cBhvr>
                                        <p:cTn id="90" dur="1" fill="hold">
                                          <p:stCondLst>
                                            <p:cond delay="0"/>
                                          </p:stCondLst>
                                        </p:cTn>
                                        <p:tgtEl>
                                          <p:spTgt spid="48"/>
                                        </p:tgtEl>
                                        <p:attrNameLst>
                                          <p:attrName>style.visibility</p:attrName>
                                        </p:attrNameLst>
                                      </p:cBhvr>
                                      <p:to>
                                        <p:strVal val="visible"/>
                                      </p:to>
                                    </p:set>
                                    <p:animEffect transition="in" filter="wipe(left)">
                                      <p:cBhvr>
                                        <p:cTn id="91" dur="300"/>
                                        <p:tgtEl>
                                          <p:spTgt spid="48"/>
                                        </p:tgtEl>
                                      </p:cBhvr>
                                    </p:animEffect>
                                  </p:childTnLst>
                                </p:cTn>
                              </p:par>
                            </p:childTnLst>
                          </p:cTn>
                        </p:par>
                        <p:par>
                          <p:cTn id="92" fill="hold">
                            <p:stCondLst>
                              <p:cond delay="4903"/>
                            </p:stCondLst>
                            <p:childTnLst>
                              <p:par>
                                <p:cTn id="93" presetID="26" presetClass="entr" presetSubtype="0" fill="hold" grpId="0" nodeType="afterEffect">
                                  <p:stCondLst>
                                    <p:cond delay="0"/>
                                  </p:stCondLst>
                                  <p:childTnLst>
                                    <p:set>
                                      <p:cBhvr>
                                        <p:cTn id="94" dur="1" fill="hold">
                                          <p:stCondLst>
                                            <p:cond delay="0"/>
                                          </p:stCondLst>
                                        </p:cTn>
                                        <p:tgtEl>
                                          <p:spTgt spid="58"/>
                                        </p:tgtEl>
                                        <p:attrNameLst>
                                          <p:attrName>style.visibility</p:attrName>
                                        </p:attrNameLst>
                                      </p:cBhvr>
                                      <p:to>
                                        <p:strVal val="visible"/>
                                      </p:to>
                                    </p:set>
                                    <p:animEffect transition="in" filter="wipe(down)">
                                      <p:cBhvr>
                                        <p:cTn id="95" dur="145">
                                          <p:stCondLst>
                                            <p:cond delay="0"/>
                                          </p:stCondLst>
                                        </p:cTn>
                                        <p:tgtEl>
                                          <p:spTgt spid="58"/>
                                        </p:tgtEl>
                                      </p:cBhvr>
                                    </p:animEffect>
                                    <p:anim calcmode="lin" valueType="num">
                                      <p:cBhvr>
                                        <p:cTn id="96" dur="456" tmFilter="0,0; 0.14,0.36; 0.43,0.73; 0.71,0.91; 1.0,1.0">
                                          <p:stCondLst>
                                            <p:cond delay="0"/>
                                          </p:stCondLst>
                                        </p:cTn>
                                        <p:tgtEl>
                                          <p:spTgt spid="58"/>
                                        </p:tgtEl>
                                        <p:attrNameLst>
                                          <p:attrName>ppt_x</p:attrName>
                                        </p:attrNameLst>
                                      </p:cBhvr>
                                      <p:tavLst>
                                        <p:tav tm="0">
                                          <p:val>
                                            <p:strVal val="#ppt_x-0.25"/>
                                          </p:val>
                                        </p:tav>
                                        <p:tav tm="100000">
                                          <p:val>
                                            <p:strVal val="#ppt_x"/>
                                          </p:val>
                                        </p:tav>
                                      </p:tavLst>
                                    </p:anim>
                                    <p:anim calcmode="lin" valueType="num">
                                      <p:cBhvr>
                                        <p:cTn id="97" dur="166" tmFilter="0.0,0.0; 0.25,0.07; 0.50,0.2; 0.75,0.467; 1.0,1.0">
                                          <p:stCondLst>
                                            <p:cond delay="0"/>
                                          </p:stCondLst>
                                        </p:cTn>
                                        <p:tgtEl>
                                          <p:spTgt spid="58"/>
                                        </p:tgtEl>
                                        <p:attrNameLst>
                                          <p:attrName>ppt_y</p:attrName>
                                        </p:attrNameLst>
                                      </p:cBhvr>
                                      <p:tavLst>
                                        <p:tav tm="0" fmla="#ppt_y-sin(pi*$)/3">
                                          <p:val>
                                            <p:fltVal val="0.5"/>
                                          </p:val>
                                        </p:tav>
                                        <p:tav tm="100000">
                                          <p:val>
                                            <p:fltVal val="1"/>
                                          </p:val>
                                        </p:tav>
                                      </p:tavLst>
                                    </p:anim>
                                    <p:anim calcmode="lin" valueType="num">
                                      <p:cBhvr>
                                        <p:cTn id="98" dur="166" tmFilter="0, 0; 0.125,0.2665; 0.25,0.4; 0.375,0.465; 0.5,0.5;  0.625,0.535; 0.75,0.6; 0.875,0.7335; 1,1">
                                          <p:stCondLst>
                                            <p:cond delay="166"/>
                                          </p:stCondLst>
                                        </p:cTn>
                                        <p:tgtEl>
                                          <p:spTgt spid="58"/>
                                        </p:tgtEl>
                                        <p:attrNameLst>
                                          <p:attrName>ppt_y</p:attrName>
                                        </p:attrNameLst>
                                      </p:cBhvr>
                                      <p:tavLst>
                                        <p:tav tm="0" fmla="#ppt_y-sin(pi*$)/9">
                                          <p:val>
                                            <p:fltVal val="0"/>
                                          </p:val>
                                        </p:tav>
                                        <p:tav tm="100000">
                                          <p:val>
                                            <p:fltVal val="1"/>
                                          </p:val>
                                        </p:tav>
                                      </p:tavLst>
                                    </p:anim>
                                    <p:anim calcmode="lin" valueType="num">
                                      <p:cBhvr>
                                        <p:cTn id="99" dur="83" tmFilter="0, 0; 0.125,0.2665; 0.25,0.4; 0.375,0.465; 0.5,0.5;  0.625,0.535; 0.75,0.6; 0.875,0.7335; 1,1">
                                          <p:stCondLst>
                                            <p:cond delay="331"/>
                                          </p:stCondLst>
                                        </p:cTn>
                                        <p:tgtEl>
                                          <p:spTgt spid="58"/>
                                        </p:tgtEl>
                                        <p:attrNameLst>
                                          <p:attrName>ppt_y</p:attrName>
                                        </p:attrNameLst>
                                      </p:cBhvr>
                                      <p:tavLst>
                                        <p:tav tm="0" fmla="#ppt_y-sin(pi*$)/27">
                                          <p:val>
                                            <p:fltVal val="0"/>
                                          </p:val>
                                        </p:tav>
                                        <p:tav tm="100000">
                                          <p:val>
                                            <p:fltVal val="1"/>
                                          </p:val>
                                        </p:tav>
                                      </p:tavLst>
                                    </p:anim>
                                    <p:anim calcmode="lin" valueType="num">
                                      <p:cBhvr>
                                        <p:cTn id="100" dur="41" tmFilter="0, 0; 0.125,0.2665; 0.25,0.4; 0.375,0.465; 0.5,0.5;  0.625,0.535; 0.75,0.6; 0.875,0.7335; 1,1">
                                          <p:stCondLst>
                                            <p:cond delay="414"/>
                                          </p:stCondLst>
                                        </p:cTn>
                                        <p:tgtEl>
                                          <p:spTgt spid="58"/>
                                        </p:tgtEl>
                                        <p:attrNameLst>
                                          <p:attrName>ppt_y</p:attrName>
                                        </p:attrNameLst>
                                      </p:cBhvr>
                                      <p:tavLst>
                                        <p:tav tm="0" fmla="#ppt_y-sin(pi*$)/81">
                                          <p:val>
                                            <p:fltVal val="0"/>
                                          </p:val>
                                        </p:tav>
                                        <p:tav tm="100000">
                                          <p:val>
                                            <p:fltVal val="1"/>
                                          </p:val>
                                        </p:tav>
                                      </p:tavLst>
                                    </p:anim>
                                    <p:animScale>
                                      <p:cBhvr>
                                        <p:cTn id="101" dur="7">
                                          <p:stCondLst>
                                            <p:cond delay="163"/>
                                          </p:stCondLst>
                                        </p:cTn>
                                        <p:tgtEl>
                                          <p:spTgt spid="58"/>
                                        </p:tgtEl>
                                      </p:cBhvr>
                                      <p:to x="100000" y="60000"/>
                                    </p:animScale>
                                    <p:animScale>
                                      <p:cBhvr>
                                        <p:cTn id="102" dur="42" decel="50000">
                                          <p:stCondLst>
                                            <p:cond delay="169"/>
                                          </p:stCondLst>
                                        </p:cTn>
                                        <p:tgtEl>
                                          <p:spTgt spid="58"/>
                                        </p:tgtEl>
                                      </p:cBhvr>
                                      <p:to x="100000" y="100000"/>
                                    </p:animScale>
                                    <p:animScale>
                                      <p:cBhvr>
                                        <p:cTn id="103" dur="7">
                                          <p:stCondLst>
                                            <p:cond delay="328"/>
                                          </p:stCondLst>
                                        </p:cTn>
                                        <p:tgtEl>
                                          <p:spTgt spid="58"/>
                                        </p:tgtEl>
                                      </p:cBhvr>
                                      <p:to x="100000" y="80000"/>
                                    </p:animScale>
                                    <p:animScale>
                                      <p:cBhvr>
                                        <p:cTn id="104" dur="42" decel="50000">
                                          <p:stCondLst>
                                            <p:cond delay="335"/>
                                          </p:stCondLst>
                                        </p:cTn>
                                        <p:tgtEl>
                                          <p:spTgt spid="58"/>
                                        </p:tgtEl>
                                      </p:cBhvr>
                                      <p:to x="100000" y="100000"/>
                                    </p:animScale>
                                    <p:animScale>
                                      <p:cBhvr>
                                        <p:cTn id="105" dur="7">
                                          <p:stCondLst>
                                            <p:cond delay="411"/>
                                          </p:stCondLst>
                                        </p:cTn>
                                        <p:tgtEl>
                                          <p:spTgt spid="58"/>
                                        </p:tgtEl>
                                      </p:cBhvr>
                                      <p:to x="100000" y="90000"/>
                                    </p:animScale>
                                    <p:animScale>
                                      <p:cBhvr>
                                        <p:cTn id="106" dur="42" decel="50000">
                                          <p:stCondLst>
                                            <p:cond delay="417"/>
                                          </p:stCondLst>
                                        </p:cTn>
                                        <p:tgtEl>
                                          <p:spTgt spid="58"/>
                                        </p:tgtEl>
                                      </p:cBhvr>
                                      <p:to x="100000" y="100000"/>
                                    </p:animScale>
                                    <p:animScale>
                                      <p:cBhvr>
                                        <p:cTn id="107" dur="7">
                                          <p:stCondLst>
                                            <p:cond delay="452"/>
                                          </p:stCondLst>
                                        </p:cTn>
                                        <p:tgtEl>
                                          <p:spTgt spid="58"/>
                                        </p:tgtEl>
                                      </p:cBhvr>
                                      <p:to x="100000" y="95000"/>
                                    </p:animScale>
                                    <p:animScale>
                                      <p:cBhvr>
                                        <p:cTn id="108" dur="42" decel="50000">
                                          <p:stCondLst>
                                            <p:cond delay="459"/>
                                          </p:stCondLst>
                                        </p:cTn>
                                        <p:tgtEl>
                                          <p:spTgt spid="58"/>
                                        </p:tgtEl>
                                      </p:cBhvr>
                                      <p:to x="100000" y="100000"/>
                                    </p:animScale>
                                  </p:childTnLst>
                                </p:cTn>
                              </p:par>
                            </p:childTnLst>
                          </p:cTn>
                        </p:par>
                        <p:par>
                          <p:cTn id="109" fill="hold">
                            <p:stCondLst>
                              <p:cond delay="5404"/>
                            </p:stCondLst>
                            <p:childTnLst>
                              <p:par>
                                <p:cTn id="110" presetID="31" presetClass="entr" presetSubtype="0" fill="hold" grpId="0" nodeType="afterEffect">
                                  <p:stCondLst>
                                    <p:cond delay="0"/>
                                  </p:stCondLst>
                                  <p:childTnLst>
                                    <p:set>
                                      <p:cBhvr>
                                        <p:cTn id="111" dur="1" fill="hold">
                                          <p:stCondLst>
                                            <p:cond delay="0"/>
                                          </p:stCondLst>
                                        </p:cTn>
                                        <p:tgtEl>
                                          <p:spTgt spid="59"/>
                                        </p:tgtEl>
                                        <p:attrNameLst>
                                          <p:attrName>style.visibility</p:attrName>
                                        </p:attrNameLst>
                                      </p:cBhvr>
                                      <p:to>
                                        <p:strVal val="visible"/>
                                      </p:to>
                                    </p:set>
                                    <p:anim calcmode="lin" valueType="num">
                                      <p:cBhvr>
                                        <p:cTn id="112" dur="500" fill="hold"/>
                                        <p:tgtEl>
                                          <p:spTgt spid="59"/>
                                        </p:tgtEl>
                                        <p:attrNameLst>
                                          <p:attrName>ppt_w</p:attrName>
                                        </p:attrNameLst>
                                      </p:cBhvr>
                                      <p:tavLst>
                                        <p:tav tm="0">
                                          <p:val>
                                            <p:fltVal val="0"/>
                                          </p:val>
                                        </p:tav>
                                        <p:tav tm="100000">
                                          <p:val>
                                            <p:strVal val="#ppt_w"/>
                                          </p:val>
                                        </p:tav>
                                      </p:tavLst>
                                    </p:anim>
                                    <p:anim calcmode="lin" valueType="num">
                                      <p:cBhvr>
                                        <p:cTn id="113" dur="500" fill="hold"/>
                                        <p:tgtEl>
                                          <p:spTgt spid="59"/>
                                        </p:tgtEl>
                                        <p:attrNameLst>
                                          <p:attrName>ppt_h</p:attrName>
                                        </p:attrNameLst>
                                      </p:cBhvr>
                                      <p:tavLst>
                                        <p:tav tm="0">
                                          <p:val>
                                            <p:fltVal val="0"/>
                                          </p:val>
                                        </p:tav>
                                        <p:tav tm="100000">
                                          <p:val>
                                            <p:strVal val="#ppt_h"/>
                                          </p:val>
                                        </p:tav>
                                      </p:tavLst>
                                    </p:anim>
                                    <p:anim calcmode="lin" valueType="num">
                                      <p:cBhvr>
                                        <p:cTn id="114" dur="500" fill="hold"/>
                                        <p:tgtEl>
                                          <p:spTgt spid="59"/>
                                        </p:tgtEl>
                                        <p:attrNameLst>
                                          <p:attrName>style.rotation</p:attrName>
                                        </p:attrNameLst>
                                      </p:cBhvr>
                                      <p:tavLst>
                                        <p:tav tm="0">
                                          <p:val>
                                            <p:fltVal val="90"/>
                                          </p:val>
                                        </p:tav>
                                        <p:tav tm="100000">
                                          <p:val>
                                            <p:fltVal val="0"/>
                                          </p:val>
                                        </p:tav>
                                      </p:tavLst>
                                    </p:anim>
                                    <p:animEffect transition="in" filter="fade">
                                      <p:cBhvr>
                                        <p:cTn id="115" dur="500"/>
                                        <p:tgtEl>
                                          <p:spTgt spid="59"/>
                                        </p:tgtEl>
                                      </p:cBhvr>
                                    </p:animEffect>
                                  </p:childTnLst>
                                </p:cTn>
                              </p:par>
                            </p:childTnLst>
                          </p:cTn>
                        </p:par>
                        <p:par>
                          <p:cTn id="116" fill="hold">
                            <p:stCondLst>
                              <p:cond delay="5904"/>
                            </p:stCondLst>
                            <p:childTnLst>
                              <p:par>
                                <p:cTn id="117" presetID="22" presetClass="entr" presetSubtype="8" fill="hold" grpId="0" nodeType="afterEffect">
                                  <p:stCondLst>
                                    <p:cond delay="0"/>
                                  </p:stCondLst>
                                  <p:childTnLst>
                                    <p:set>
                                      <p:cBhvr>
                                        <p:cTn id="118" dur="1" fill="hold">
                                          <p:stCondLst>
                                            <p:cond delay="0"/>
                                          </p:stCondLst>
                                        </p:cTn>
                                        <p:tgtEl>
                                          <p:spTgt spid="49"/>
                                        </p:tgtEl>
                                        <p:attrNameLst>
                                          <p:attrName>style.visibility</p:attrName>
                                        </p:attrNameLst>
                                      </p:cBhvr>
                                      <p:to>
                                        <p:strVal val="visible"/>
                                      </p:to>
                                    </p:set>
                                    <p:animEffect transition="in" filter="wipe(left)">
                                      <p:cBhvr>
                                        <p:cTn id="119" dur="300"/>
                                        <p:tgtEl>
                                          <p:spTgt spid="49"/>
                                        </p:tgtEl>
                                      </p:cBhvr>
                                    </p:animEffect>
                                  </p:childTnLst>
                                </p:cTn>
                              </p:par>
                            </p:childTnLst>
                          </p:cTn>
                        </p:par>
                        <p:par>
                          <p:cTn id="120" fill="hold">
                            <p:stCondLst>
                              <p:cond delay="6204"/>
                            </p:stCondLst>
                            <p:childTnLst>
                              <p:par>
                                <p:cTn id="121" presetID="26" presetClass="entr" presetSubtype="0" fill="hold" grpId="0" nodeType="afterEffect">
                                  <p:stCondLst>
                                    <p:cond delay="0"/>
                                  </p:stCondLst>
                                  <p:childTnLst>
                                    <p:set>
                                      <p:cBhvr>
                                        <p:cTn id="122" dur="1" fill="hold">
                                          <p:stCondLst>
                                            <p:cond delay="0"/>
                                          </p:stCondLst>
                                        </p:cTn>
                                        <p:tgtEl>
                                          <p:spTgt spid="67"/>
                                        </p:tgtEl>
                                        <p:attrNameLst>
                                          <p:attrName>style.visibility</p:attrName>
                                        </p:attrNameLst>
                                      </p:cBhvr>
                                      <p:to>
                                        <p:strVal val="visible"/>
                                      </p:to>
                                    </p:set>
                                    <p:animEffect transition="in" filter="wipe(down)">
                                      <p:cBhvr>
                                        <p:cTn id="123" dur="290">
                                          <p:stCondLst>
                                            <p:cond delay="0"/>
                                          </p:stCondLst>
                                        </p:cTn>
                                        <p:tgtEl>
                                          <p:spTgt spid="67"/>
                                        </p:tgtEl>
                                      </p:cBhvr>
                                    </p:animEffect>
                                    <p:anim calcmode="lin" valueType="num">
                                      <p:cBhvr>
                                        <p:cTn id="124" dur="911" tmFilter="0,0; 0.14,0.36; 0.43,0.73; 0.71,0.91; 1.0,1.0">
                                          <p:stCondLst>
                                            <p:cond delay="0"/>
                                          </p:stCondLst>
                                        </p:cTn>
                                        <p:tgtEl>
                                          <p:spTgt spid="67"/>
                                        </p:tgtEl>
                                        <p:attrNameLst>
                                          <p:attrName>ppt_x</p:attrName>
                                        </p:attrNameLst>
                                      </p:cBhvr>
                                      <p:tavLst>
                                        <p:tav tm="0">
                                          <p:val>
                                            <p:strVal val="#ppt_x-0.25"/>
                                          </p:val>
                                        </p:tav>
                                        <p:tav tm="100000">
                                          <p:val>
                                            <p:strVal val="#ppt_x"/>
                                          </p:val>
                                        </p:tav>
                                      </p:tavLst>
                                    </p:anim>
                                    <p:anim calcmode="lin" valueType="num">
                                      <p:cBhvr>
                                        <p:cTn id="125" dur="332" tmFilter="0.0,0.0; 0.25,0.07; 0.50,0.2; 0.75,0.467; 1.0,1.0">
                                          <p:stCondLst>
                                            <p:cond delay="0"/>
                                          </p:stCondLst>
                                        </p:cTn>
                                        <p:tgtEl>
                                          <p:spTgt spid="67"/>
                                        </p:tgtEl>
                                        <p:attrNameLst>
                                          <p:attrName>ppt_y</p:attrName>
                                        </p:attrNameLst>
                                      </p:cBhvr>
                                      <p:tavLst>
                                        <p:tav tm="0" fmla="#ppt_y-sin(pi*$)/3">
                                          <p:val>
                                            <p:fltVal val="0.5"/>
                                          </p:val>
                                        </p:tav>
                                        <p:tav tm="100000">
                                          <p:val>
                                            <p:fltVal val="1"/>
                                          </p:val>
                                        </p:tav>
                                      </p:tavLst>
                                    </p:anim>
                                    <p:anim calcmode="lin" valueType="num">
                                      <p:cBhvr>
                                        <p:cTn id="126" dur="332" tmFilter="0, 0; 0.125,0.2665; 0.25,0.4; 0.375,0.465; 0.5,0.5;  0.625,0.535; 0.75,0.6; 0.875,0.7335; 1,1">
                                          <p:stCondLst>
                                            <p:cond delay="332"/>
                                          </p:stCondLst>
                                        </p:cTn>
                                        <p:tgtEl>
                                          <p:spTgt spid="67"/>
                                        </p:tgtEl>
                                        <p:attrNameLst>
                                          <p:attrName>ppt_y</p:attrName>
                                        </p:attrNameLst>
                                      </p:cBhvr>
                                      <p:tavLst>
                                        <p:tav tm="0" fmla="#ppt_y-sin(pi*$)/9">
                                          <p:val>
                                            <p:fltVal val="0"/>
                                          </p:val>
                                        </p:tav>
                                        <p:tav tm="100000">
                                          <p:val>
                                            <p:fltVal val="1"/>
                                          </p:val>
                                        </p:tav>
                                      </p:tavLst>
                                    </p:anim>
                                    <p:anim calcmode="lin" valueType="num">
                                      <p:cBhvr>
                                        <p:cTn id="127" dur="166" tmFilter="0, 0; 0.125,0.2665; 0.25,0.4; 0.375,0.465; 0.5,0.5;  0.625,0.535; 0.75,0.6; 0.875,0.7335; 1,1">
                                          <p:stCondLst>
                                            <p:cond delay="662"/>
                                          </p:stCondLst>
                                        </p:cTn>
                                        <p:tgtEl>
                                          <p:spTgt spid="67"/>
                                        </p:tgtEl>
                                        <p:attrNameLst>
                                          <p:attrName>ppt_y</p:attrName>
                                        </p:attrNameLst>
                                      </p:cBhvr>
                                      <p:tavLst>
                                        <p:tav tm="0" fmla="#ppt_y-sin(pi*$)/27">
                                          <p:val>
                                            <p:fltVal val="0"/>
                                          </p:val>
                                        </p:tav>
                                        <p:tav tm="100000">
                                          <p:val>
                                            <p:fltVal val="1"/>
                                          </p:val>
                                        </p:tav>
                                      </p:tavLst>
                                    </p:anim>
                                    <p:anim calcmode="lin" valueType="num">
                                      <p:cBhvr>
                                        <p:cTn id="128" dur="82" tmFilter="0, 0; 0.125,0.2665; 0.25,0.4; 0.375,0.465; 0.5,0.5;  0.625,0.535; 0.75,0.6; 0.875,0.7335; 1,1">
                                          <p:stCondLst>
                                            <p:cond delay="828"/>
                                          </p:stCondLst>
                                        </p:cTn>
                                        <p:tgtEl>
                                          <p:spTgt spid="67"/>
                                        </p:tgtEl>
                                        <p:attrNameLst>
                                          <p:attrName>ppt_y</p:attrName>
                                        </p:attrNameLst>
                                      </p:cBhvr>
                                      <p:tavLst>
                                        <p:tav tm="0" fmla="#ppt_y-sin(pi*$)/81">
                                          <p:val>
                                            <p:fltVal val="0"/>
                                          </p:val>
                                        </p:tav>
                                        <p:tav tm="100000">
                                          <p:val>
                                            <p:fltVal val="1"/>
                                          </p:val>
                                        </p:tav>
                                      </p:tavLst>
                                    </p:anim>
                                    <p:animScale>
                                      <p:cBhvr>
                                        <p:cTn id="129" dur="13">
                                          <p:stCondLst>
                                            <p:cond delay="325"/>
                                          </p:stCondLst>
                                        </p:cTn>
                                        <p:tgtEl>
                                          <p:spTgt spid="67"/>
                                        </p:tgtEl>
                                      </p:cBhvr>
                                      <p:to x="100000" y="60000"/>
                                    </p:animScale>
                                    <p:animScale>
                                      <p:cBhvr>
                                        <p:cTn id="130" dur="83" decel="50000">
                                          <p:stCondLst>
                                            <p:cond delay="338"/>
                                          </p:stCondLst>
                                        </p:cTn>
                                        <p:tgtEl>
                                          <p:spTgt spid="67"/>
                                        </p:tgtEl>
                                      </p:cBhvr>
                                      <p:to x="100000" y="100000"/>
                                    </p:animScale>
                                    <p:animScale>
                                      <p:cBhvr>
                                        <p:cTn id="131" dur="13">
                                          <p:stCondLst>
                                            <p:cond delay="656"/>
                                          </p:stCondLst>
                                        </p:cTn>
                                        <p:tgtEl>
                                          <p:spTgt spid="67"/>
                                        </p:tgtEl>
                                      </p:cBhvr>
                                      <p:to x="100000" y="80000"/>
                                    </p:animScale>
                                    <p:animScale>
                                      <p:cBhvr>
                                        <p:cTn id="132" dur="83" decel="50000">
                                          <p:stCondLst>
                                            <p:cond delay="669"/>
                                          </p:stCondLst>
                                        </p:cTn>
                                        <p:tgtEl>
                                          <p:spTgt spid="67"/>
                                        </p:tgtEl>
                                      </p:cBhvr>
                                      <p:to x="100000" y="100000"/>
                                    </p:animScale>
                                    <p:animScale>
                                      <p:cBhvr>
                                        <p:cTn id="133" dur="13">
                                          <p:stCondLst>
                                            <p:cond delay="821"/>
                                          </p:stCondLst>
                                        </p:cTn>
                                        <p:tgtEl>
                                          <p:spTgt spid="67"/>
                                        </p:tgtEl>
                                      </p:cBhvr>
                                      <p:to x="100000" y="90000"/>
                                    </p:animScale>
                                    <p:animScale>
                                      <p:cBhvr>
                                        <p:cTn id="134" dur="83" decel="50000">
                                          <p:stCondLst>
                                            <p:cond delay="834"/>
                                          </p:stCondLst>
                                        </p:cTn>
                                        <p:tgtEl>
                                          <p:spTgt spid="67"/>
                                        </p:tgtEl>
                                      </p:cBhvr>
                                      <p:to x="100000" y="100000"/>
                                    </p:animScale>
                                    <p:animScale>
                                      <p:cBhvr>
                                        <p:cTn id="135" dur="13">
                                          <p:stCondLst>
                                            <p:cond delay="904"/>
                                          </p:stCondLst>
                                        </p:cTn>
                                        <p:tgtEl>
                                          <p:spTgt spid="67"/>
                                        </p:tgtEl>
                                      </p:cBhvr>
                                      <p:to x="100000" y="95000"/>
                                    </p:animScale>
                                    <p:animScale>
                                      <p:cBhvr>
                                        <p:cTn id="136" dur="83" decel="50000">
                                          <p:stCondLst>
                                            <p:cond delay="917"/>
                                          </p:stCondLst>
                                        </p:cTn>
                                        <p:tgtEl>
                                          <p:spTgt spid="67"/>
                                        </p:tgtEl>
                                      </p:cBhvr>
                                      <p:to x="100000" y="100000"/>
                                    </p:animScale>
                                  </p:childTnLst>
                                </p:cTn>
                              </p:par>
                            </p:childTnLst>
                          </p:cTn>
                        </p:par>
                        <p:par>
                          <p:cTn id="137" fill="hold">
                            <p:stCondLst>
                              <p:cond delay="7204"/>
                            </p:stCondLst>
                            <p:childTnLst>
                              <p:par>
                                <p:cTn id="138" presetID="31" presetClass="entr" presetSubtype="0" fill="hold" grpId="0" nodeType="afterEffect">
                                  <p:stCondLst>
                                    <p:cond delay="0"/>
                                  </p:stCondLst>
                                  <p:childTnLst>
                                    <p:set>
                                      <p:cBhvr>
                                        <p:cTn id="139" dur="1" fill="hold">
                                          <p:stCondLst>
                                            <p:cond delay="0"/>
                                          </p:stCondLst>
                                        </p:cTn>
                                        <p:tgtEl>
                                          <p:spTgt spid="68"/>
                                        </p:tgtEl>
                                        <p:attrNameLst>
                                          <p:attrName>style.visibility</p:attrName>
                                        </p:attrNameLst>
                                      </p:cBhvr>
                                      <p:to>
                                        <p:strVal val="visible"/>
                                      </p:to>
                                    </p:set>
                                    <p:anim calcmode="lin" valueType="num">
                                      <p:cBhvr>
                                        <p:cTn id="140" dur="500" fill="hold"/>
                                        <p:tgtEl>
                                          <p:spTgt spid="68"/>
                                        </p:tgtEl>
                                        <p:attrNameLst>
                                          <p:attrName>ppt_w</p:attrName>
                                        </p:attrNameLst>
                                      </p:cBhvr>
                                      <p:tavLst>
                                        <p:tav tm="0">
                                          <p:val>
                                            <p:fltVal val="0"/>
                                          </p:val>
                                        </p:tav>
                                        <p:tav tm="100000">
                                          <p:val>
                                            <p:strVal val="#ppt_w"/>
                                          </p:val>
                                        </p:tav>
                                      </p:tavLst>
                                    </p:anim>
                                    <p:anim calcmode="lin" valueType="num">
                                      <p:cBhvr>
                                        <p:cTn id="141" dur="500" fill="hold"/>
                                        <p:tgtEl>
                                          <p:spTgt spid="68"/>
                                        </p:tgtEl>
                                        <p:attrNameLst>
                                          <p:attrName>ppt_h</p:attrName>
                                        </p:attrNameLst>
                                      </p:cBhvr>
                                      <p:tavLst>
                                        <p:tav tm="0">
                                          <p:val>
                                            <p:fltVal val="0"/>
                                          </p:val>
                                        </p:tav>
                                        <p:tav tm="100000">
                                          <p:val>
                                            <p:strVal val="#ppt_h"/>
                                          </p:val>
                                        </p:tav>
                                      </p:tavLst>
                                    </p:anim>
                                    <p:anim calcmode="lin" valueType="num">
                                      <p:cBhvr>
                                        <p:cTn id="142" dur="500" fill="hold"/>
                                        <p:tgtEl>
                                          <p:spTgt spid="68"/>
                                        </p:tgtEl>
                                        <p:attrNameLst>
                                          <p:attrName>style.rotation</p:attrName>
                                        </p:attrNameLst>
                                      </p:cBhvr>
                                      <p:tavLst>
                                        <p:tav tm="0">
                                          <p:val>
                                            <p:fltVal val="90"/>
                                          </p:val>
                                        </p:tav>
                                        <p:tav tm="100000">
                                          <p:val>
                                            <p:fltVal val="0"/>
                                          </p:val>
                                        </p:tav>
                                      </p:tavLst>
                                    </p:anim>
                                    <p:animEffect transition="in" filter="fade">
                                      <p:cBhvr>
                                        <p:cTn id="143" dur="500"/>
                                        <p:tgtEl>
                                          <p:spTgt spid="68"/>
                                        </p:tgtEl>
                                      </p:cBhvr>
                                    </p:animEffect>
                                  </p:childTnLst>
                                </p:cTn>
                              </p:par>
                            </p:childTnLst>
                          </p:cTn>
                        </p:par>
                        <p:par>
                          <p:cTn id="144" fill="hold">
                            <p:stCondLst>
                              <p:cond delay="7704"/>
                            </p:stCondLst>
                            <p:childTnLst>
                              <p:par>
                                <p:cTn id="145" presetID="53" presetClass="entr" presetSubtype="16" fill="hold" grpId="0" nodeType="afterEffect">
                                  <p:stCondLst>
                                    <p:cond delay="0"/>
                                  </p:stCondLst>
                                  <p:childTnLst>
                                    <p:set>
                                      <p:cBhvr>
                                        <p:cTn id="146" dur="1" fill="hold">
                                          <p:stCondLst>
                                            <p:cond delay="0"/>
                                          </p:stCondLst>
                                        </p:cTn>
                                        <p:tgtEl>
                                          <p:spTgt spid="31"/>
                                        </p:tgtEl>
                                        <p:attrNameLst>
                                          <p:attrName>style.visibility</p:attrName>
                                        </p:attrNameLst>
                                      </p:cBhvr>
                                      <p:to>
                                        <p:strVal val="visible"/>
                                      </p:to>
                                    </p:set>
                                    <p:anim calcmode="lin" valueType="num">
                                      <p:cBhvr>
                                        <p:cTn id="147" dur="250" fill="hold"/>
                                        <p:tgtEl>
                                          <p:spTgt spid="31"/>
                                        </p:tgtEl>
                                        <p:attrNameLst>
                                          <p:attrName>ppt_w</p:attrName>
                                        </p:attrNameLst>
                                      </p:cBhvr>
                                      <p:tavLst>
                                        <p:tav tm="0">
                                          <p:val>
                                            <p:fltVal val="0"/>
                                          </p:val>
                                        </p:tav>
                                        <p:tav tm="100000">
                                          <p:val>
                                            <p:strVal val="#ppt_w"/>
                                          </p:val>
                                        </p:tav>
                                      </p:tavLst>
                                    </p:anim>
                                    <p:anim calcmode="lin" valueType="num">
                                      <p:cBhvr>
                                        <p:cTn id="148" dur="250" fill="hold"/>
                                        <p:tgtEl>
                                          <p:spTgt spid="31"/>
                                        </p:tgtEl>
                                        <p:attrNameLst>
                                          <p:attrName>ppt_h</p:attrName>
                                        </p:attrNameLst>
                                      </p:cBhvr>
                                      <p:tavLst>
                                        <p:tav tm="0">
                                          <p:val>
                                            <p:fltVal val="0"/>
                                          </p:val>
                                        </p:tav>
                                        <p:tav tm="100000">
                                          <p:val>
                                            <p:strVal val="#ppt_h"/>
                                          </p:val>
                                        </p:tav>
                                      </p:tavLst>
                                    </p:anim>
                                    <p:animEffect transition="in" filter="fade">
                                      <p:cBhvr>
                                        <p:cTn id="149" dur="250"/>
                                        <p:tgtEl>
                                          <p:spTgt spid="31"/>
                                        </p:tgtEl>
                                      </p:cBhvr>
                                    </p:animEffect>
                                  </p:childTnLst>
                                </p:cTn>
                              </p:par>
                            </p:childTnLst>
                          </p:cTn>
                        </p:par>
                        <p:par>
                          <p:cTn id="150" fill="hold">
                            <p:stCondLst>
                              <p:cond delay="7954"/>
                            </p:stCondLst>
                            <p:childTnLst>
                              <p:par>
                                <p:cTn id="151" presetID="53" presetClass="entr" presetSubtype="16" fill="hold" grpId="0" nodeType="afterEffect">
                                  <p:stCondLst>
                                    <p:cond delay="0"/>
                                  </p:stCondLst>
                                  <p:iterate type="lt">
                                    <p:tmPct val="4054"/>
                                  </p:iterate>
                                  <p:childTnLst>
                                    <p:set>
                                      <p:cBhvr>
                                        <p:cTn id="152" dur="1" fill="hold">
                                          <p:stCondLst>
                                            <p:cond delay="0"/>
                                          </p:stCondLst>
                                        </p:cTn>
                                        <p:tgtEl>
                                          <p:spTgt spid="30"/>
                                        </p:tgtEl>
                                        <p:attrNameLst>
                                          <p:attrName>style.visibility</p:attrName>
                                        </p:attrNameLst>
                                      </p:cBhvr>
                                      <p:to>
                                        <p:strVal val="visible"/>
                                      </p:to>
                                    </p:set>
                                    <p:anim calcmode="lin" valueType="num">
                                      <p:cBhvr>
                                        <p:cTn id="153" dur="250" fill="hold"/>
                                        <p:tgtEl>
                                          <p:spTgt spid="30"/>
                                        </p:tgtEl>
                                        <p:attrNameLst>
                                          <p:attrName>ppt_w</p:attrName>
                                        </p:attrNameLst>
                                      </p:cBhvr>
                                      <p:tavLst>
                                        <p:tav tm="0">
                                          <p:val>
                                            <p:fltVal val="0"/>
                                          </p:val>
                                        </p:tav>
                                        <p:tav tm="100000">
                                          <p:val>
                                            <p:strVal val="#ppt_w"/>
                                          </p:val>
                                        </p:tav>
                                      </p:tavLst>
                                    </p:anim>
                                    <p:anim calcmode="lin" valueType="num">
                                      <p:cBhvr>
                                        <p:cTn id="154" dur="250" fill="hold"/>
                                        <p:tgtEl>
                                          <p:spTgt spid="30"/>
                                        </p:tgtEl>
                                        <p:attrNameLst>
                                          <p:attrName>ppt_h</p:attrName>
                                        </p:attrNameLst>
                                      </p:cBhvr>
                                      <p:tavLst>
                                        <p:tav tm="0">
                                          <p:val>
                                            <p:fltVal val="0"/>
                                          </p:val>
                                        </p:tav>
                                        <p:tav tm="100000">
                                          <p:val>
                                            <p:strVal val="#ppt_h"/>
                                          </p:val>
                                        </p:tav>
                                      </p:tavLst>
                                    </p:anim>
                                    <p:animEffect transition="in" filter="fade">
                                      <p:cBhvr>
                                        <p:cTn id="155" dur="250"/>
                                        <p:tgtEl>
                                          <p:spTgt spid="30"/>
                                        </p:tgtEl>
                                      </p:cBhvr>
                                    </p:animEffect>
                                  </p:childTnLst>
                                </p:cTn>
                              </p:par>
                            </p:childTnLst>
                          </p:cTn>
                        </p:par>
                        <p:par>
                          <p:cTn id="156" fill="hold">
                            <p:stCondLst>
                              <p:cond delay="8356"/>
                            </p:stCondLst>
                            <p:childTnLst>
                              <p:par>
                                <p:cTn id="157" presetID="53" presetClass="entr" presetSubtype="16" fill="hold" grpId="0" nodeType="afterEffect">
                                  <p:stCondLst>
                                    <p:cond delay="0"/>
                                  </p:stCondLst>
                                  <p:childTnLst>
                                    <p:set>
                                      <p:cBhvr>
                                        <p:cTn id="158" dur="1" fill="hold">
                                          <p:stCondLst>
                                            <p:cond delay="0"/>
                                          </p:stCondLst>
                                        </p:cTn>
                                        <p:tgtEl>
                                          <p:spTgt spid="33"/>
                                        </p:tgtEl>
                                        <p:attrNameLst>
                                          <p:attrName>style.visibility</p:attrName>
                                        </p:attrNameLst>
                                      </p:cBhvr>
                                      <p:to>
                                        <p:strVal val="visible"/>
                                      </p:to>
                                    </p:set>
                                    <p:anim calcmode="lin" valueType="num">
                                      <p:cBhvr>
                                        <p:cTn id="159" dur="250" fill="hold"/>
                                        <p:tgtEl>
                                          <p:spTgt spid="33"/>
                                        </p:tgtEl>
                                        <p:attrNameLst>
                                          <p:attrName>ppt_w</p:attrName>
                                        </p:attrNameLst>
                                      </p:cBhvr>
                                      <p:tavLst>
                                        <p:tav tm="0">
                                          <p:val>
                                            <p:fltVal val="0"/>
                                          </p:val>
                                        </p:tav>
                                        <p:tav tm="100000">
                                          <p:val>
                                            <p:strVal val="#ppt_w"/>
                                          </p:val>
                                        </p:tav>
                                      </p:tavLst>
                                    </p:anim>
                                    <p:anim calcmode="lin" valueType="num">
                                      <p:cBhvr>
                                        <p:cTn id="160" dur="250" fill="hold"/>
                                        <p:tgtEl>
                                          <p:spTgt spid="33"/>
                                        </p:tgtEl>
                                        <p:attrNameLst>
                                          <p:attrName>ppt_h</p:attrName>
                                        </p:attrNameLst>
                                      </p:cBhvr>
                                      <p:tavLst>
                                        <p:tav tm="0">
                                          <p:val>
                                            <p:fltVal val="0"/>
                                          </p:val>
                                        </p:tav>
                                        <p:tav tm="100000">
                                          <p:val>
                                            <p:strVal val="#ppt_h"/>
                                          </p:val>
                                        </p:tav>
                                      </p:tavLst>
                                    </p:anim>
                                    <p:animEffect transition="in" filter="fade">
                                      <p:cBhvr>
                                        <p:cTn id="161" dur="250"/>
                                        <p:tgtEl>
                                          <p:spTgt spid="33"/>
                                        </p:tgtEl>
                                      </p:cBhvr>
                                    </p:animEffect>
                                  </p:childTnLst>
                                </p:cTn>
                              </p:par>
                            </p:childTnLst>
                          </p:cTn>
                        </p:par>
                        <p:par>
                          <p:cTn id="162" fill="hold">
                            <p:stCondLst>
                              <p:cond delay="8606"/>
                            </p:stCondLst>
                            <p:childTnLst>
                              <p:par>
                                <p:cTn id="163" presetID="53" presetClass="entr" presetSubtype="16" fill="hold" grpId="0" nodeType="afterEffect">
                                  <p:stCondLst>
                                    <p:cond delay="0"/>
                                  </p:stCondLst>
                                  <p:iterate type="lt">
                                    <p:tmPct val="4054"/>
                                  </p:iterate>
                                  <p:childTnLst>
                                    <p:set>
                                      <p:cBhvr>
                                        <p:cTn id="164" dur="1" fill="hold">
                                          <p:stCondLst>
                                            <p:cond delay="0"/>
                                          </p:stCondLst>
                                        </p:cTn>
                                        <p:tgtEl>
                                          <p:spTgt spid="32"/>
                                        </p:tgtEl>
                                        <p:attrNameLst>
                                          <p:attrName>style.visibility</p:attrName>
                                        </p:attrNameLst>
                                      </p:cBhvr>
                                      <p:to>
                                        <p:strVal val="visible"/>
                                      </p:to>
                                    </p:set>
                                    <p:anim calcmode="lin" valueType="num">
                                      <p:cBhvr>
                                        <p:cTn id="165" dur="250" fill="hold"/>
                                        <p:tgtEl>
                                          <p:spTgt spid="32"/>
                                        </p:tgtEl>
                                        <p:attrNameLst>
                                          <p:attrName>ppt_w</p:attrName>
                                        </p:attrNameLst>
                                      </p:cBhvr>
                                      <p:tavLst>
                                        <p:tav tm="0">
                                          <p:val>
                                            <p:fltVal val="0"/>
                                          </p:val>
                                        </p:tav>
                                        <p:tav tm="100000">
                                          <p:val>
                                            <p:strVal val="#ppt_w"/>
                                          </p:val>
                                        </p:tav>
                                      </p:tavLst>
                                    </p:anim>
                                    <p:anim calcmode="lin" valueType="num">
                                      <p:cBhvr>
                                        <p:cTn id="166" dur="250" fill="hold"/>
                                        <p:tgtEl>
                                          <p:spTgt spid="32"/>
                                        </p:tgtEl>
                                        <p:attrNameLst>
                                          <p:attrName>ppt_h</p:attrName>
                                        </p:attrNameLst>
                                      </p:cBhvr>
                                      <p:tavLst>
                                        <p:tav tm="0">
                                          <p:val>
                                            <p:fltVal val="0"/>
                                          </p:val>
                                        </p:tav>
                                        <p:tav tm="100000">
                                          <p:val>
                                            <p:strVal val="#ppt_h"/>
                                          </p:val>
                                        </p:tav>
                                      </p:tavLst>
                                    </p:anim>
                                    <p:animEffect transition="in" filter="fade">
                                      <p:cBhvr>
                                        <p:cTn id="167" dur="250"/>
                                        <p:tgtEl>
                                          <p:spTgt spid="32"/>
                                        </p:tgtEl>
                                      </p:cBhvr>
                                    </p:animEffect>
                                  </p:childTnLst>
                                </p:cTn>
                              </p:par>
                            </p:childTnLst>
                          </p:cTn>
                        </p:par>
                        <p:par>
                          <p:cTn id="168" fill="hold">
                            <p:stCondLst>
                              <p:cond delay="9008"/>
                            </p:stCondLst>
                            <p:childTnLst>
                              <p:par>
                                <p:cTn id="169" presetID="53" presetClass="entr" presetSubtype="16" fill="hold" grpId="0" nodeType="afterEffect">
                                  <p:stCondLst>
                                    <p:cond delay="0"/>
                                  </p:stCondLst>
                                  <p:childTnLst>
                                    <p:set>
                                      <p:cBhvr>
                                        <p:cTn id="170" dur="1" fill="hold">
                                          <p:stCondLst>
                                            <p:cond delay="0"/>
                                          </p:stCondLst>
                                        </p:cTn>
                                        <p:tgtEl>
                                          <p:spTgt spid="39"/>
                                        </p:tgtEl>
                                        <p:attrNameLst>
                                          <p:attrName>style.visibility</p:attrName>
                                        </p:attrNameLst>
                                      </p:cBhvr>
                                      <p:to>
                                        <p:strVal val="visible"/>
                                      </p:to>
                                    </p:set>
                                    <p:anim calcmode="lin" valueType="num">
                                      <p:cBhvr>
                                        <p:cTn id="171" dur="250" fill="hold"/>
                                        <p:tgtEl>
                                          <p:spTgt spid="39"/>
                                        </p:tgtEl>
                                        <p:attrNameLst>
                                          <p:attrName>ppt_w</p:attrName>
                                        </p:attrNameLst>
                                      </p:cBhvr>
                                      <p:tavLst>
                                        <p:tav tm="0">
                                          <p:val>
                                            <p:fltVal val="0"/>
                                          </p:val>
                                        </p:tav>
                                        <p:tav tm="100000">
                                          <p:val>
                                            <p:strVal val="#ppt_w"/>
                                          </p:val>
                                        </p:tav>
                                      </p:tavLst>
                                    </p:anim>
                                    <p:anim calcmode="lin" valueType="num">
                                      <p:cBhvr>
                                        <p:cTn id="172" dur="250" fill="hold"/>
                                        <p:tgtEl>
                                          <p:spTgt spid="39"/>
                                        </p:tgtEl>
                                        <p:attrNameLst>
                                          <p:attrName>ppt_h</p:attrName>
                                        </p:attrNameLst>
                                      </p:cBhvr>
                                      <p:tavLst>
                                        <p:tav tm="0">
                                          <p:val>
                                            <p:fltVal val="0"/>
                                          </p:val>
                                        </p:tav>
                                        <p:tav tm="100000">
                                          <p:val>
                                            <p:strVal val="#ppt_h"/>
                                          </p:val>
                                        </p:tav>
                                      </p:tavLst>
                                    </p:anim>
                                    <p:animEffect transition="in" filter="fade">
                                      <p:cBhvr>
                                        <p:cTn id="173" dur="250"/>
                                        <p:tgtEl>
                                          <p:spTgt spid="39"/>
                                        </p:tgtEl>
                                      </p:cBhvr>
                                    </p:animEffect>
                                  </p:childTnLst>
                                </p:cTn>
                              </p:par>
                            </p:childTnLst>
                          </p:cTn>
                        </p:par>
                        <p:par>
                          <p:cTn id="174" fill="hold">
                            <p:stCondLst>
                              <p:cond delay="9258"/>
                            </p:stCondLst>
                            <p:childTnLst>
                              <p:par>
                                <p:cTn id="175" presetID="53" presetClass="entr" presetSubtype="16" fill="hold" grpId="0" nodeType="afterEffect">
                                  <p:stCondLst>
                                    <p:cond delay="0"/>
                                  </p:stCondLst>
                                  <p:iterate type="lt">
                                    <p:tmPct val="4054"/>
                                  </p:iterate>
                                  <p:childTnLst>
                                    <p:set>
                                      <p:cBhvr>
                                        <p:cTn id="176" dur="1" fill="hold">
                                          <p:stCondLst>
                                            <p:cond delay="0"/>
                                          </p:stCondLst>
                                        </p:cTn>
                                        <p:tgtEl>
                                          <p:spTgt spid="38"/>
                                        </p:tgtEl>
                                        <p:attrNameLst>
                                          <p:attrName>style.visibility</p:attrName>
                                        </p:attrNameLst>
                                      </p:cBhvr>
                                      <p:to>
                                        <p:strVal val="visible"/>
                                      </p:to>
                                    </p:set>
                                    <p:anim calcmode="lin" valueType="num">
                                      <p:cBhvr>
                                        <p:cTn id="177" dur="250" fill="hold"/>
                                        <p:tgtEl>
                                          <p:spTgt spid="38"/>
                                        </p:tgtEl>
                                        <p:attrNameLst>
                                          <p:attrName>ppt_w</p:attrName>
                                        </p:attrNameLst>
                                      </p:cBhvr>
                                      <p:tavLst>
                                        <p:tav tm="0">
                                          <p:val>
                                            <p:fltVal val="0"/>
                                          </p:val>
                                        </p:tav>
                                        <p:tav tm="100000">
                                          <p:val>
                                            <p:strVal val="#ppt_w"/>
                                          </p:val>
                                        </p:tav>
                                      </p:tavLst>
                                    </p:anim>
                                    <p:anim calcmode="lin" valueType="num">
                                      <p:cBhvr>
                                        <p:cTn id="178" dur="250" fill="hold"/>
                                        <p:tgtEl>
                                          <p:spTgt spid="38"/>
                                        </p:tgtEl>
                                        <p:attrNameLst>
                                          <p:attrName>ppt_h</p:attrName>
                                        </p:attrNameLst>
                                      </p:cBhvr>
                                      <p:tavLst>
                                        <p:tav tm="0">
                                          <p:val>
                                            <p:fltVal val="0"/>
                                          </p:val>
                                        </p:tav>
                                        <p:tav tm="100000">
                                          <p:val>
                                            <p:strVal val="#ppt_h"/>
                                          </p:val>
                                        </p:tav>
                                      </p:tavLst>
                                    </p:anim>
                                    <p:animEffect transition="in" filter="fade">
                                      <p:cBhvr>
                                        <p:cTn id="179" dur="250"/>
                                        <p:tgtEl>
                                          <p:spTgt spid="38"/>
                                        </p:tgtEl>
                                      </p:cBhvr>
                                    </p:animEffect>
                                  </p:childTnLst>
                                </p:cTn>
                              </p:par>
                            </p:childTnLst>
                          </p:cTn>
                        </p:par>
                        <p:par>
                          <p:cTn id="180" fill="hold">
                            <p:stCondLst>
                              <p:cond delay="9660"/>
                            </p:stCondLst>
                            <p:childTnLst>
                              <p:par>
                                <p:cTn id="181" presetID="53" presetClass="entr" presetSubtype="16" fill="hold" grpId="0" nodeType="afterEffect">
                                  <p:stCondLst>
                                    <p:cond delay="0"/>
                                  </p:stCondLst>
                                  <p:childTnLst>
                                    <p:set>
                                      <p:cBhvr>
                                        <p:cTn id="182" dur="1" fill="hold">
                                          <p:stCondLst>
                                            <p:cond delay="0"/>
                                          </p:stCondLst>
                                        </p:cTn>
                                        <p:tgtEl>
                                          <p:spTgt spid="44"/>
                                        </p:tgtEl>
                                        <p:attrNameLst>
                                          <p:attrName>style.visibility</p:attrName>
                                        </p:attrNameLst>
                                      </p:cBhvr>
                                      <p:to>
                                        <p:strVal val="visible"/>
                                      </p:to>
                                    </p:set>
                                    <p:anim calcmode="lin" valueType="num">
                                      <p:cBhvr>
                                        <p:cTn id="183" dur="250" fill="hold"/>
                                        <p:tgtEl>
                                          <p:spTgt spid="44"/>
                                        </p:tgtEl>
                                        <p:attrNameLst>
                                          <p:attrName>ppt_w</p:attrName>
                                        </p:attrNameLst>
                                      </p:cBhvr>
                                      <p:tavLst>
                                        <p:tav tm="0">
                                          <p:val>
                                            <p:fltVal val="0"/>
                                          </p:val>
                                        </p:tav>
                                        <p:tav tm="100000">
                                          <p:val>
                                            <p:strVal val="#ppt_w"/>
                                          </p:val>
                                        </p:tav>
                                      </p:tavLst>
                                    </p:anim>
                                    <p:anim calcmode="lin" valueType="num">
                                      <p:cBhvr>
                                        <p:cTn id="184" dur="250" fill="hold"/>
                                        <p:tgtEl>
                                          <p:spTgt spid="44"/>
                                        </p:tgtEl>
                                        <p:attrNameLst>
                                          <p:attrName>ppt_h</p:attrName>
                                        </p:attrNameLst>
                                      </p:cBhvr>
                                      <p:tavLst>
                                        <p:tav tm="0">
                                          <p:val>
                                            <p:fltVal val="0"/>
                                          </p:val>
                                        </p:tav>
                                        <p:tav tm="100000">
                                          <p:val>
                                            <p:strVal val="#ppt_h"/>
                                          </p:val>
                                        </p:tav>
                                      </p:tavLst>
                                    </p:anim>
                                    <p:animEffect transition="in" filter="fade">
                                      <p:cBhvr>
                                        <p:cTn id="185" dur="250"/>
                                        <p:tgtEl>
                                          <p:spTgt spid="44"/>
                                        </p:tgtEl>
                                      </p:cBhvr>
                                    </p:animEffect>
                                  </p:childTnLst>
                                </p:cTn>
                              </p:par>
                            </p:childTnLst>
                          </p:cTn>
                        </p:par>
                        <p:par>
                          <p:cTn id="186" fill="hold">
                            <p:stCondLst>
                              <p:cond delay="9910"/>
                            </p:stCondLst>
                            <p:childTnLst>
                              <p:par>
                                <p:cTn id="187" presetID="53" presetClass="entr" presetSubtype="16" fill="hold" grpId="0" nodeType="afterEffect">
                                  <p:stCondLst>
                                    <p:cond delay="0"/>
                                  </p:stCondLst>
                                  <p:iterate type="lt">
                                    <p:tmPct val="4054"/>
                                  </p:iterate>
                                  <p:childTnLst>
                                    <p:set>
                                      <p:cBhvr>
                                        <p:cTn id="188" dur="1" fill="hold">
                                          <p:stCondLst>
                                            <p:cond delay="0"/>
                                          </p:stCondLst>
                                        </p:cTn>
                                        <p:tgtEl>
                                          <p:spTgt spid="40"/>
                                        </p:tgtEl>
                                        <p:attrNameLst>
                                          <p:attrName>style.visibility</p:attrName>
                                        </p:attrNameLst>
                                      </p:cBhvr>
                                      <p:to>
                                        <p:strVal val="visible"/>
                                      </p:to>
                                    </p:set>
                                    <p:anim calcmode="lin" valueType="num">
                                      <p:cBhvr>
                                        <p:cTn id="189" dur="250" fill="hold"/>
                                        <p:tgtEl>
                                          <p:spTgt spid="40"/>
                                        </p:tgtEl>
                                        <p:attrNameLst>
                                          <p:attrName>ppt_w</p:attrName>
                                        </p:attrNameLst>
                                      </p:cBhvr>
                                      <p:tavLst>
                                        <p:tav tm="0">
                                          <p:val>
                                            <p:fltVal val="0"/>
                                          </p:val>
                                        </p:tav>
                                        <p:tav tm="100000">
                                          <p:val>
                                            <p:strVal val="#ppt_w"/>
                                          </p:val>
                                        </p:tav>
                                      </p:tavLst>
                                    </p:anim>
                                    <p:anim calcmode="lin" valueType="num">
                                      <p:cBhvr>
                                        <p:cTn id="190" dur="250" fill="hold"/>
                                        <p:tgtEl>
                                          <p:spTgt spid="40"/>
                                        </p:tgtEl>
                                        <p:attrNameLst>
                                          <p:attrName>ppt_h</p:attrName>
                                        </p:attrNameLst>
                                      </p:cBhvr>
                                      <p:tavLst>
                                        <p:tav tm="0">
                                          <p:val>
                                            <p:fltVal val="0"/>
                                          </p:val>
                                        </p:tav>
                                        <p:tav tm="100000">
                                          <p:val>
                                            <p:strVal val="#ppt_h"/>
                                          </p:val>
                                        </p:tav>
                                      </p:tavLst>
                                    </p:anim>
                                    <p:animEffect transition="in" filter="fade">
                                      <p:cBhvr>
                                        <p:cTn id="191" dur="250"/>
                                        <p:tgtEl>
                                          <p:spTgt spid="40"/>
                                        </p:tgtEl>
                                      </p:cBhvr>
                                    </p:animEffect>
                                  </p:childTnLst>
                                </p:cTn>
                              </p:par>
                            </p:childTnLst>
                          </p:cTn>
                        </p:par>
                        <p:par>
                          <p:cTn id="192" fill="hold">
                            <p:stCondLst>
                              <p:cond delay="10312"/>
                            </p:stCondLst>
                            <p:childTnLst>
                              <p:par>
                                <p:cTn id="193" presetID="53" presetClass="entr" presetSubtype="16" fill="hold" grpId="0" nodeType="afterEffect">
                                  <p:stCondLst>
                                    <p:cond delay="0"/>
                                  </p:stCondLst>
                                  <p:childTnLst>
                                    <p:set>
                                      <p:cBhvr>
                                        <p:cTn id="194" dur="1" fill="hold">
                                          <p:stCondLst>
                                            <p:cond delay="0"/>
                                          </p:stCondLst>
                                        </p:cTn>
                                        <p:tgtEl>
                                          <p:spTgt spid="50"/>
                                        </p:tgtEl>
                                        <p:attrNameLst>
                                          <p:attrName>style.visibility</p:attrName>
                                        </p:attrNameLst>
                                      </p:cBhvr>
                                      <p:to>
                                        <p:strVal val="visible"/>
                                      </p:to>
                                    </p:set>
                                    <p:anim calcmode="lin" valueType="num">
                                      <p:cBhvr>
                                        <p:cTn id="195" dur="250" fill="hold"/>
                                        <p:tgtEl>
                                          <p:spTgt spid="50"/>
                                        </p:tgtEl>
                                        <p:attrNameLst>
                                          <p:attrName>ppt_w</p:attrName>
                                        </p:attrNameLst>
                                      </p:cBhvr>
                                      <p:tavLst>
                                        <p:tav tm="0">
                                          <p:val>
                                            <p:fltVal val="0"/>
                                          </p:val>
                                        </p:tav>
                                        <p:tav tm="100000">
                                          <p:val>
                                            <p:strVal val="#ppt_w"/>
                                          </p:val>
                                        </p:tav>
                                      </p:tavLst>
                                    </p:anim>
                                    <p:anim calcmode="lin" valueType="num">
                                      <p:cBhvr>
                                        <p:cTn id="196" dur="250" fill="hold"/>
                                        <p:tgtEl>
                                          <p:spTgt spid="50"/>
                                        </p:tgtEl>
                                        <p:attrNameLst>
                                          <p:attrName>ppt_h</p:attrName>
                                        </p:attrNameLst>
                                      </p:cBhvr>
                                      <p:tavLst>
                                        <p:tav tm="0">
                                          <p:val>
                                            <p:fltVal val="0"/>
                                          </p:val>
                                        </p:tav>
                                        <p:tav tm="100000">
                                          <p:val>
                                            <p:strVal val="#ppt_h"/>
                                          </p:val>
                                        </p:tav>
                                      </p:tavLst>
                                    </p:anim>
                                    <p:animEffect transition="in" filter="fade">
                                      <p:cBhvr>
                                        <p:cTn id="197" dur="250"/>
                                        <p:tgtEl>
                                          <p:spTgt spid="50"/>
                                        </p:tgtEl>
                                      </p:cBhvr>
                                    </p:animEffect>
                                  </p:childTnLst>
                                </p:cTn>
                              </p:par>
                            </p:childTnLst>
                          </p:cTn>
                        </p:par>
                        <p:par>
                          <p:cTn id="198" fill="hold">
                            <p:stCondLst>
                              <p:cond delay="10562"/>
                            </p:stCondLst>
                            <p:childTnLst>
                              <p:par>
                                <p:cTn id="199" presetID="53" presetClass="entr" presetSubtype="16" fill="hold" grpId="0" nodeType="afterEffect">
                                  <p:stCondLst>
                                    <p:cond delay="0"/>
                                  </p:stCondLst>
                                  <p:iterate type="lt">
                                    <p:tmPct val="4054"/>
                                  </p:iterate>
                                  <p:childTnLst>
                                    <p:set>
                                      <p:cBhvr>
                                        <p:cTn id="200" dur="1" fill="hold">
                                          <p:stCondLst>
                                            <p:cond delay="0"/>
                                          </p:stCondLst>
                                        </p:cTn>
                                        <p:tgtEl>
                                          <p:spTgt spid="45"/>
                                        </p:tgtEl>
                                        <p:attrNameLst>
                                          <p:attrName>style.visibility</p:attrName>
                                        </p:attrNameLst>
                                      </p:cBhvr>
                                      <p:to>
                                        <p:strVal val="visible"/>
                                      </p:to>
                                    </p:set>
                                    <p:anim calcmode="lin" valueType="num">
                                      <p:cBhvr>
                                        <p:cTn id="201" dur="250" fill="hold"/>
                                        <p:tgtEl>
                                          <p:spTgt spid="45"/>
                                        </p:tgtEl>
                                        <p:attrNameLst>
                                          <p:attrName>ppt_w</p:attrName>
                                        </p:attrNameLst>
                                      </p:cBhvr>
                                      <p:tavLst>
                                        <p:tav tm="0">
                                          <p:val>
                                            <p:fltVal val="0"/>
                                          </p:val>
                                        </p:tav>
                                        <p:tav tm="100000">
                                          <p:val>
                                            <p:strVal val="#ppt_w"/>
                                          </p:val>
                                        </p:tav>
                                      </p:tavLst>
                                    </p:anim>
                                    <p:anim calcmode="lin" valueType="num">
                                      <p:cBhvr>
                                        <p:cTn id="202" dur="250" fill="hold"/>
                                        <p:tgtEl>
                                          <p:spTgt spid="45"/>
                                        </p:tgtEl>
                                        <p:attrNameLst>
                                          <p:attrName>ppt_h</p:attrName>
                                        </p:attrNameLst>
                                      </p:cBhvr>
                                      <p:tavLst>
                                        <p:tav tm="0">
                                          <p:val>
                                            <p:fltVal val="0"/>
                                          </p:val>
                                        </p:tav>
                                        <p:tav tm="100000">
                                          <p:val>
                                            <p:strVal val="#ppt_h"/>
                                          </p:val>
                                        </p:tav>
                                      </p:tavLst>
                                    </p:anim>
                                    <p:animEffect transition="in" filter="fade">
                                      <p:cBhvr>
                                        <p:cTn id="203" dur="25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2" grpId="0" animBg="1"/>
      <p:bldP spid="53" grpId="0"/>
      <p:bldP spid="54" grpId="0" animBg="1"/>
      <p:bldP spid="55" grpId="0"/>
      <p:bldP spid="58" grpId="0" animBg="1"/>
      <p:bldP spid="59" grpId="0"/>
      <p:bldP spid="60" grpId="0" animBg="1"/>
      <p:bldP spid="66" grpId="0"/>
      <p:bldP spid="67" grpId="0" animBg="1"/>
      <p:bldP spid="68" grpId="0"/>
      <p:bldP spid="70" grpId="0" animBg="1"/>
      <p:bldP spid="30" grpId="0"/>
      <p:bldP spid="31" grpId="0"/>
      <p:bldP spid="32" grpId="0"/>
      <p:bldP spid="33" grpId="0"/>
      <p:bldP spid="38" grpId="0"/>
      <p:bldP spid="39" grpId="0"/>
      <p:bldP spid="40" grpId="0"/>
      <p:bldP spid="44" grpId="0"/>
      <p:bldP spid="45" grpId="0"/>
      <p:bldP spid="5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千图PPT彼岸天：ID 8661124库_Freeform: Shape 2">
            <a:extLst>
              <a:ext uri="{FF2B5EF4-FFF2-40B4-BE49-F238E27FC236}">
                <a16:creationId xmlns:a16="http://schemas.microsoft.com/office/drawing/2014/main" id="{81C19BA6-367D-480D-9C64-92E9B1020BCA}"/>
              </a:ext>
            </a:extLst>
          </p:cNvPr>
          <p:cNvSpPr>
            <a:spLocks/>
          </p:cNvSpPr>
          <p:nvPr>
            <p:custDataLst>
              <p:tags r:id="rId1"/>
            </p:custDataLst>
          </p:nvPr>
        </p:nvSpPr>
        <p:spPr bwMode="auto">
          <a:xfrm>
            <a:off x="1703512" y="2672908"/>
            <a:ext cx="1901351" cy="1822999"/>
          </a:xfrm>
          <a:custGeom>
            <a:avLst/>
            <a:gdLst>
              <a:gd name="T0" fmla="*/ 812 w 995"/>
              <a:gd name="T1" fmla="*/ 708 h 954"/>
              <a:gd name="T2" fmla="*/ 760 w 995"/>
              <a:gd name="T3" fmla="*/ 701 h 954"/>
              <a:gd name="T4" fmla="*/ 717 w 995"/>
              <a:gd name="T5" fmla="*/ 685 h 954"/>
              <a:gd name="T6" fmla="*/ 685 w 995"/>
              <a:gd name="T7" fmla="*/ 662 h 954"/>
              <a:gd name="T8" fmla="*/ 641 w 995"/>
              <a:gd name="T9" fmla="*/ 607 h 954"/>
              <a:gd name="T10" fmla="*/ 622 w 995"/>
              <a:gd name="T11" fmla="*/ 550 h 954"/>
              <a:gd name="T12" fmla="*/ 617 w 995"/>
              <a:gd name="T13" fmla="*/ 503 h 954"/>
              <a:gd name="T14" fmla="*/ 610 w 995"/>
              <a:gd name="T15" fmla="*/ 409 h 954"/>
              <a:gd name="T16" fmla="*/ 583 w 995"/>
              <a:gd name="T17" fmla="*/ 292 h 954"/>
              <a:gd name="T18" fmla="*/ 539 w 995"/>
              <a:gd name="T19" fmla="*/ 198 h 954"/>
              <a:gd name="T20" fmla="*/ 482 w 995"/>
              <a:gd name="T21" fmla="*/ 128 h 954"/>
              <a:gd name="T22" fmla="*/ 419 w 995"/>
              <a:gd name="T23" fmla="*/ 76 h 954"/>
              <a:gd name="T24" fmla="*/ 352 w 995"/>
              <a:gd name="T25" fmla="*/ 41 h 954"/>
              <a:gd name="T26" fmla="*/ 286 w 995"/>
              <a:gd name="T27" fmla="*/ 18 h 954"/>
              <a:gd name="T28" fmla="*/ 180 w 995"/>
              <a:gd name="T29" fmla="*/ 0 h 954"/>
              <a:gd name="T30" fmla="*/ 136 w 995"/>
              <a:gd name="T31" fmla="*/ 0 h 954"/>
              <a:gd name="T32" fmla="*/ 96 w 995"/>
              <a:gd name="T33" fmla="*/ 6 h 954"/>
              <a:gd name="T34" fmla="*/ 60 w 995"/>
              <a:gd name="T35" fmla="*/ 23 h 954"/>
              <a:gd name="T36" fmla="*/ 31 w 995"/>
              <a:gd name="T37" fmla="*/ 49 h 954"/>
              <a:gd name="T38" fmla="*/ 11 w 995"/>
              <a:gd name="T39" fmla="*/ 83 h 954"/>
              <a:gd name="T40" fmla="*/ 2 w 995"/>
              <a:gd name="T41" fmla="*/ 122 h 954"/>
              <a:gd name="T42" fmla="*/ 2 w 995"/>
              <a:gd name="T43" fmla="*/ 149 h 954"/>
              <a:gd name="T44" fmla="*/ 11 w 995"/>
              <a:gd name="T45" fmla="*/ 188 h 954"/>
              <a:gd name="T46" fmla="*/ 31 w 995"/>
              <a:gd name="T47" fmla="*/ 221 h 954"/>
              <a:gd name="T48" fmla="*/ 60 w 995"/>
              <a:gd name="T49" fmla="*/ 248 h 954"/>
              <a:gd name="T50" fmla="*/ 96 w 995"/>
              <a:gd name="T51" fmla="*/ 265 h 954"/>
              <a:gd name="T52" fmla="*/ 136 w 995"/>
              <a:gd name="T53" fmla="*/ 271 h 954"/>
              <a:gd name="T54" fmla="*/ 172 w 995"/>
              <a:gd name="T55" fmla="*/ 271 h 954"/>
              <a:gd name="T56" fmla="*/ 221 w 995"/>
              <a:gd name="T57" fmla="*/ 281 h 954"/>
              <a:gd name="T58" fmla="*/ 260 w 995"/>
              <a:gd name="T59" fmla="*/ 299 h 954"/>
              <a:gd name="T60" fmla="*/ 299 w 995"/>
              <a:gd name="T61" fmla="*/ 333 h 954"/>
              <a:gd name="T62" fmla="*/ 336 w 995"/>
              <a:gd name="T63" fmla="*/ 393 h 954"/>
              <a:gd name="T64" fmla="*/ 352 w 995"/>
              <a:gd name="T65" fmla="*/ 448 h 954"/>
              <a:gd name="T66" fmla="*/ 359 w 995"/>
              <a:gd name="T67" fmla="*/ 484 h 954"/>
              <a:gd name="T68" fmla="*/ 372 w 995"/>
              <a:gd name="T69" fmla="*/ 628 h 954"/>
              <a:gd name="T70" fmla="*/ 390 w 995"/>
              <a:gd name="T71" fmla="*/ 695 h 954"/>
              <a:gd name="T72" fmla="*/ 433 w 995"/>
              <a:gd name="T73" fmla="*/ 777 h 954"/>
              <a:gd name="T74" fmla="*/ 489 w 995"/>
              <a:gd name="T75" fmla="*/ 841 h 954"/>
              <a:gd name="T76" fmla="*/ 555 w 995"/>
              <a:gd name="T77" fmla="*/ 888 h 954"/>
              <a:gd name="T78" fmla="*/ 625 w 995"/>
              <a:gd name="T79" fmla="*/ 919 h 954"/>
              <a:gd name="T80" fmla="*/ 696 w 995"/>
              <a:gd name="T81" fmla="*/ 940 h 954"/>
              <a:gd name="T82" fmla="*/ 807 w 995"/>
              <a:gd name="T83" fmla="*/ 953 h 954"/>
              <a:gd name="T84" fmla="*/ 898 w 995"/>
              <a:gd name="T85" fmla="*/ 953 h 954"/>
              <a:gd name="T86" fmla="*/ 958 w 995"/>
              <a:gd name="T87" fmla="*/ 946 h 954"/>
              <a:gd name="T88" fmla="*/ 912 w 995"/>
              <a:gd name="T89" fmla="*/ 698 h 954"/>
              <a:gd name="T90" fmla="*/ 855 w 995"/>
              <a:gd name="T91" fmla="*/ 708 h 954"/>
              <a:gd name="T92" fmla="*/ 831 w 995"/>
              <a:gd name="T93" fmla="*/ 709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95" h="954">
                <a:moveTo>
                  <a:pt x="831" y="709"/>
                </a:moveTo>
                <a:lnTo>
                  <a:pt x="831" y="709"/>
                </a:lnTo>
                <a:lnTo>
                  <a:pt x="812" y="708"/>
                </a:lnTo>
                <a:lnTo>
                  <a:pt x="792" y="706"/>
                </a:lnTo>
                <a:lnTo>
                  <a:pt x="774" y="704"/>
                </a:lnTo>
                <a:lnTo>
                  <a:pt x="760" y="701"/>
                </a:lnTo>
                <a:lnTo>
                  <a:pt x="743" y="696"/>
                </a:lnTo>
                <a:lnTo>
                  <a:pt x="730" y="690"/>
                </a:lnTo>
                <a:lnTo>
                  <a:pt x="717" y="685"/>
                </a:lnTo>
                <a:lnTo>
                  <a:pt x="704" y="677"/>
                </a:lnTo>
                <a:lnTo>
                  <a:pt x="695" y="670"/>
                </a:lnTo>
                <a:lnTo>
                  <a:pt x="685" y="662"/>
                </a:lnTo>
                <a:lnTo>
                  <a:pt x="667" y="644"/>
                </a:lnTo>
                <a:lnTo>
                  <a:pt x="652" y="627"/>
                </a:lnTo>
                <a:lnTo>
                  <a:pt x="641" y="607"/>
                </a:lnTo>
                <a:lnTo>
                  <a:pt x="633" y="588"/>
                </a:lnTo>
                <a:lnTo>
                  <a:pt x="627" y="568"/>
                </a:lnTo>
                <a:lnTo>
                  <a:pt x="622" y="550"/>
                </a:lnTo>
                <a:lnTo>
                  <a:pt x="618" y="536"/>
                </a:lnTo>
                <a:lnTo>
                  <a:pt x="617" y="511"/>
                </a:lnTo>
                <a:lnTo>
                  <a:pt x="617" y="503"/>
                </a:lnTo>
                <a:lnTo>
                  <a:pt x="617" y="503"/>
                </a:lnTo>
                <a:lnTo>
                  <a:pt x="614" y="454"/>
                </a:lnTo>
                <a:lnTo>
                  <a:pt x="610" y="409"/>
                </a:lnTo>
                <a:lnTo>
                  <a:pt x="604" y="367"/>
                </a:lnTo>
                <a:lnTo>
                  <a:pt x="594" y="328"/>
                </a:lnTo>
                <a:lnTo>
                  <a:pt x="583" y="292"/>
                </a:lnTo>
                <a:lnTo>
                  <a:pt x="570" y="258"/>
                </a:lnTo>
                <a:lnTo>
                  <a:pt x="555" y="227"/>
                </a:lnTo>
                <a:lnTo>
                  <a:pt x="539" y="198"/>
                </a:lnTo>
                <a:lnTo>
                  <a:pt x="521" y="174"/>
                </a:lnTo>
                <a:lnTo>
                  <a:pt x="503" y="149"/>
                </a:lnTo>
                <a:lnTo>
                  <a:pt x="482" y="128"/>
                </a:lnTo>
                <a:lnTo>
                  <a:pt x="463" y="109"/>
                </a:lnTo>
                <a:lnTo>
                  <a:pt x="440" y="91"/>
                </a:lnTo>
                <a:lnTo>
                  <a:pt x="419" y="76"/>
                </a:lnTo>
                <a:lnTo>
                  <a:pt x="396" y="63"/>
                </a:lnTo>
                <a:lnTo>
                  <a:pt x="373" y="50"/>
                </a:lnTo>
                <a:lnTo>
                  <a:pt x="352" y="41"/>
                </a:lnTo>
                <a:lnTo>
                  <a:pt x="329" y="32"/>
                </a:lnTo>
                <a:lnTo>
                  <a:pt x="308" y="24"/>
                </a:lnTo>
                <a:lnTo>
                  <a:pt x="286" y="18"/>
                </a:lnTo>
                <a:lnTo>
                  <a:pt x="247" y="8"/>
                </a:lnTo>
                <a:lnTo>
                  <a:pt x="209" y="3"/>
                </a:lnTo>
                <a:lnTo>
                  <a:pt x="180" y="0"/>
                </a:lnTo>
                <a:lnTo>
                  <a:pt x="156" y="0"/>
                </a:lnTo>
                <a:lnTo>
                  <a:pt x="136" y="0"/>
                </a:lnTo>
                <a:lnTo>
                  <a:pt x="136" y="0"/>
                </a:lnTo>
                <a:lnTo>
                  <a:pt x="122" y="0"/>
                </a:lnTo>
                <a:lnTo>
                  <a:pt x="109" y="3"/>
                </a:lnTo>
                <a:lnTo>
                  <a:pt x="96" y="6"/>
                </a:lnTo>
                <a:lnTo>
                  <a:pt x="83" y="10"/>
                </a:lnTo>
                <a:lnTo>
                  <a:pt x="71" y="16"/>
                </a:lnTo>
                <a:lnTo>
                  <a:pt x="60" y="23"/>
                </a:lnTo>
                <a:lnTo>
                  <a:pt x="49" y="31"/>
                </a:lnTo>
                <a:lnTo>
                  <a:pt x="41" y="39"/>
                </a:lnTo>
                <a:lnTo>
                  <a:pt x="31" y="49"/>
                </a:lnTo>
                <a:lnTo>
                  <a:pt x="23" y="60"/>
                </a:lnTo>
                <a:lnTo>
                  <a:pt x="16" y="71"/>
                </a:lnTo>
                <a:lnTo>
                  <a:pt x="11" y="83"/>
                </a:lnTo>
                <a:lnTo>
                  <a:pt x="6" y="96"/>
                </a:lnTo>
                <a:lnTo>
                  <a:pt x="3" y="109"/>
                </a:lnTo>
                <a:lnTo>
                  <a:pt x="2" y="122"/>
                </a:lnTo>
                <a:lnTo>
                  <a:pt x="0" y="135"/>
                </a:lnTo>
                <a:lnTo>
                  <a:pt x="0" y="135"/>
                </a:lnTo>
                <a:lnTo>
                  <a:pt x="2" y="149"/>
                </a:lnTo>
                <a:lnTo>
                  <a:pt x="3" y="162"/>
                </a:lnTo>
                <a:lnTo>
                  <a:pt x="6" y="175"/>
                </a:lnTo>
                <a:lnTo>
                  <a:pt x="11" y="188"/>
                </a:lnTo>
                <a:lnTo>
                  <a:pt x="16" y="200"/>
                </a:lnTo>
                <a:lnTo>
                  <a:pt x="23" y="211"/>
                </a:lnTo>
                <a:lnTo>
                  <a:pt x="31" y="221"/>
                </a:lnTo>
                <a:lnTo>
                  <a:pt x="41" y="230"/>
                </a:lnTo>
                <a:lnTo>
                  <a:pt x="49" y="240"/>
                </a:lnTo>
                <a:lnTo>
                  <a:pt x="60" y="248"/>
                </a:lnTo>
                <a:lnTo>
                  <a:pt x="71" y="255"/>
                </a:lnTo>
                <a:lnTo>
                  <a:pt x="83" y="260"/>
                </a:lnTo>
                <a:lnTo>
                  <a:pt x="96" y="265"/>
                </a:lnTo>
                <a:lnTo>
                  <a:pt x="109" y="268"/>
                </a:lnTo>
                <a:lnTo>
                  <a:pt x="122" y="269"/>
                </a:lnTo>
                <a:lnTo>
                  <a:pt x="136" y="271"/>
                </a:lnTo>
                <a:lnTo>
                  <a:pt x="136" y="271"/>
                </a:lnTo>
                <a:lnTo>
                  <a:pt x="154" y="271"/>
                </a:lnTo>
                <a:lnTo>
                  <a:pt x="172" y="271"/>
                </a:lnTo>
                <a:lnTo>
                  <a:pt x="190" y="273"/>
                </a:lnTo>
                <a:lnTo>
                  <a:pt x="206" y="276"/>
                </a:lnTo>
                <a:lnTo>
                  <a:pt x="221" y="281"/>
                </a:lnTo>
                <a:lnTo>
                  <a:pt x="234" y="286"/>
                </a:lnTo>
                <a:lnTo>
                  <a:pt x="247" y="292"/>
                </a:lnTo>
                <a:lnTo>
                  <a:pt x="260" y="299"/>
                </a:lnTo>
                <a:lnTo>
                  <a:pt x="269" y="307"/>
                </a:lnTo>
                <a:lnTo>
                  <a:pt x="281" y="315"/>
                </a:lnTo>
                <a:lnTo>
                  <a:pt x="299" y="333"/>
                </a:lnTo>
                <a:lnTo>
                  <a:pt x="313" y="352"/>
                </a:lnTo>
                <a:lnTo>
                  <a:pt x="326" y="373"/>
                </a:lnTo>
                <a:lnTo>
                  <a:pt x="336" y="393"/>
                </a:lnTo>
                <a:lnTo>
                  <a:pt x="342" y="412"/>
                </a:lnTo>
                <a:lnTo>
                  <a:pt x="349" y="432"/>
                </a:lnTo>
                <a:lnTo>
                  <a:pt x="352" y="448"/>
                </a:lnTo>
                <a:lnTo>
                  <a:pt x="357" y="474"/>
                </a:lnTo>
                <a:lnTo>
                  <a:pt x="359" y="484"/>
                </a:lnTo>
                <a:lnTo>
                  <a:pt x="359" y="484"/>
                </a:lnTo>
                <a:lnTo>
                  <a:pt x="362" y="542"/>
                </a:lnTo>
                <a:lnTo>
                  <a:pt x="367" y="588"/>
                </a:lnTo>
                <a:lnTo>
                  <a:pt x="372" y="628"/>
                </a:lnTo>
                <a:lnTo>
                  <a:pt x="372" y="628"/>
                </a:lnTo>
                <a:lnTo>
                  <a:pt x="380" y="662"/>
                </a:lnTo>
                <a:lnTo>
                  <a:pt x="390" y="695"/>
                </a:lnTo>
                <a:lnTo>
                  <a:pt x="403" y="726"/>
                </a:lnTo>
                <a:lnTo>
                  <a:pt x="417" y="753"/>
                </a:lnTo>
                <a:lnTo>
                  <a:pt x="433" y="777"/>
                </a:lnTo>
                <a:lnTo>
                  <a:pt x="450" y="800"/>
                </a:lnTo>
                <a:lnTo>
                  <a:pt x="469" y="821"/>
                </a:lnTo>
                <a:lnTo>
                  <a:pt x="489" y="841"/>
                </a:lnTo>
                <a:lnTo>
                  <a:pt x="510" y="859"/>
                </a:lnTo>
                <a:lnTo>
                  <a:pt x="532" y="873"/>
                </a:lnTo>
                <a:lnTo>
                  <a:pt x="555" y="888"/>
                </a:lnTo>
                <a:lnTo>
                  <a:pt x="578" y="899"/>
                </a:lnTo>
                <a:lnTo>
                  <a:pt x="602" y="911"/>
                </a:lnTo>
                <a:lnTo>
                  <a:pt x="625" y="919"/>
                </a:lnTo>
                <a:lnTo>
                  <a:pt x="649" y="927"/>
                </a:lnTo>
                <a:lnTo>
                  <a:pt x="674" y="933"/>
                </a:lnTo>
                <a:lnTo>
                  <a:pt x="696" y="940"/>
                </a:lnTo>
                <a:lnTo>
                  <a:pt x="721" y="943"/>
                </a:lnTo>
                <a:lnTo>
                  <a:pt x="764" y="950"/>
                </a:lnTo>
                <a:lnTo>
                  <a:pt x="807" y="953"/>
                </a:lnTo>
                <a:lnTo>
                  <a:pt x="842" y="954"/>
                </a:lnTo>
                <a:lnTo>
                  <a:pt x="873" y="953"/>
                </a:lnTo>
                <a:lnTo>
                  <a:pt x="898" y="953"/>
                </a:lnTo>
                <a:lnTo>
                  <a:pt x="917" y="950"/>
                </a:lnTo>
                <a:lnTo>
                  <a:pt x="917" y="950"/>
                </a:lnTo>
                <a:lnTo>
                  <a:pt x="958" y="946"/>
                </a:lnTo>
                <a:lnTo>
                  <a:pt x="995" y="941"/>
                </a:lnTo>
                <a:lnTo>
                  <a:pt x="912" y="698"/>
                </a:lnTo>
                <a:lnTo>
                  <a:pt x="912" y="698"/>
                </a:lnTo>
                <a:lnTo>
                  <a:pt x="896" y="703"/>
                </a:lnTo>
                <a:lnTo>
                  <a:pt x="881" y="704"/>
                </a:lnTo>
                <a:lnTo>
                  <a:pt x="855" y="708"/>
                </a:lnTo>
                <a:lnTo>
                  <a:pt x="838" y="709"/>
                </a:lnTo>
                <a:lnTo>
                  <a:pt x="831" y="709"/>
                </a:lnTo>
                <a:lnTo>
                  <a:pt x="831" y="709"/>
                </a:lnTo>
                <a:close/>
              </a:path>
            </a:pathLst>
          </a:custGeom>
          <a:solidFill>
            <a:schemeClr val="accent1"/>
          </a:solidFill>
          <a:ln w="38100">
            <a:solidFill>
              <a:schemeClr val="bg1"/>
            </a:solidFill>
          </a:ln>
        </p:spPr>
        <p:txBody>
          <a:bodyPr anchor="ctr"/>
          <a:lstStyle/>
          <a:p>
            <a:pPr algn="ctr"/>
            <a:endParaRPr/>
          </a:p>
        </p:txBody>
      </p:sp>
      <p:sp>
        <p:nvSpPr>
          <p:cNvPr id="5" name="千图PPT彼岸天：ID 8661124库_Freeform: Shape 3">
            <a:extLst>
              <a:ext uri="{FF2B5EF4-FFF2-40B4-BE49-F238E27FC236}">
                <a16:creationId xmlns:a16="http://schemas.microsoft.com/office/drawing/2014/main" id="{F2830DA7-8106-4BB1-BED0-BA52E3D02270}"/>
              </a:ext>
            </a:extLst>
          </p:cNvPr>
          <p:cNvSpPr>
            <a:spLocks/>
          </p:cNvSpPr>
          <p:nvPr>
            <p:custDataLst>
              <p:tags r:id="rId2"/>
            </p:custDataLst>
          </p:nvPr>
        </p:nvSpPr>
        <p:spPr bwMode="auto">
          <a:xfrm>
            <a:off x="3446257" y="2701573"/>
            <a:ext cx="1498149" cy="1769494"/>
          </a:xfrm>
          <a:custGeom>
            <a:avLst/>
            <a:gdLst>
              <a:gd name="T0" fmla="*/ 606 w 784"/>
              <a:gd name="T1" fmla="*/ 0 h 926"/>
              <a:gd name="T2" fmla="*/ 516 w 784"/>
              <a:gd name="T3" fmla="*/ 4 h 926"/>
              <a:gd name="T4" fmla="*/ 438 w 784"/>
              <a:gd name="T5" fmla="*/ 17 h 926"/>
              <a:gd name="T6" fmla="*/ 373 w 784"/>
              <a:gd name="T7" fmla="*/ 42 h 926"/>
              <a:gd name="T8" fmla="*/ 318 w 784"/>
              <a:gd name="T9" fmla="*/ 71 h 926"/>
              <a:gd name="T10" fmla="*/ 271 w 784"/>
              <a:gd name="T11" fmla="*/ 107 h 926"/>
              <a:gd name="T12" fmla="*/ 236 w 784"/>
              <a:gd name="T13" fmla="*/ 146 h 926"/>
              <a:gd name="T14" fmla="*/ 206 w 784"/>
              <a:gd name="T15" fmla="*/ 188 h 926"/>
              <a:gd name="T16" fmla="*/ 184 w 784"/>
              <a:gd name="T17" fmla="*/ 232 h 926"/>
              <a:gd name="T18" fmla="*/ 167 w 784"/>
              <a:gd name="T19" fmla="*/ 276 h 926"/>
              <a:gd name="T20" fmla="*/ 156 w 784"/>
              <a:gd name="T21" fmla="*/ 318 h 926"/>
              <a:gd name="T22" fmla="*/ 146 w 784"/>
              <a:gd name="T23" fmla="*/ 392 h 926"/>
              <a:gd name="T24" fmla="*/ 145 w 784"/>
              <a:gd name="T25" fmla="*/ 446 h 926"/>
              <a:gd name="T26" fmla="*/ 146 w 784"/>
              <a:gd name="T27" fmla="*/ 467 h 926"/>
              <a:gd name="T28" fmla="*/ 143 w 784"/>
              <a:gd name="T29" fmla="*/ 516 h 926"/>
              <a:gd name="T30" fmla="*/ 133 w 784"/>
              <a:gd name="T31" fmla="*/ 558 h 926"/>
              <a:gd name="T32" fmla="*/ 119 w 784"/>
              <a:gd name="T33" fmla="*/ 594 h 926"/>
              <a:gd name="T34" fmla="*/ 99 w 784"/>
              <a:gd name="T35" fmla="*/ 621 h 926"/>
              <a:gd name="T36" fmla="*/ 76 w 784"/>
              <a:gd name="T37" fmla="*/ 644 h 926"/>
              <a:gd name="T38" fmla="*/ 52 w 784"/>
              <a:gd name="T39" fmla="*/ 660 h 926"/>
              <a:gd name="T40" fmla="*/ 26 w 784"/>
              <a:gd name="T41" fmla="*/ 673 h 926"/>
              <a:gd name="T42" fmla="*/ 83 w 784"/>
              <a:gd name="T43" fmla="*/ 926 h 926"/>
              <a:gd name="T44" fmla="*/ 112 w 784"/>
              <a:gd name="T45" fmla="*/ 918 h 926"/>
              <a:gd name="T46" fmla="*/ 164 w 784"/>
              <a:gd name="T47" fmla="*/ 900 h 926"/>
              <a:gd name="T48" fmla="*/ 210 w 784"/>
              <a:gd name="T49" fmla="*/ 878 h 926"/>
              <a:gd name="T50" fmla="*/ 249 w 784"/>
              <a:gd name="T51" fmla="*/ 848 h 926"/>
              <a:gd name="T52" fmla="*/ 281 w 784"/>
              <a:gd name="T53" fmla="*/ 818 h 926"/>
              <a:gd name="T54" fmla="*/ 309 w 784"/>
              <a:gd name="T55" fmla="*/ 784 h 926"/>
              <a:gd name="T56" fmla="*/ 330 w 784"/>
              <a:gd name="T57" fmla="*/ 749 h 926"/>
              <a:gd name="T58" fmla="*/ 354 w 784"/>
              <a:gd name="T59" fmla="*/ 696 h 926"/>
              <a:gd name="T60" fmla="*/ 375 w 784"/>
              <a:gd name="T61" fmla="*/ 626 h 926"/>
              <a:gd name="T62" fmla="*/ 383 w 784"/>
              <a:gd name="T63" fmla="*/ 568 h 926"/>
              <a:gd name="T64" fmla="*/ 385 w 784"/>
              <a:gd name="T65" fmla="*/ 529 h 926"/>
              <a:gd name="T66" fmla="*/ 385 w 784"/>
              <a:gd name="T67" fmla="*/ 513 h 926"/>
              <a:gd name="T68" fmla="*/ 385 w 784"/>
              <a:gd name="T69" fmla="*/ 465 h 926"/>
              <a:gd name="T70" fmla="*/ 390 w 784"/>
              <a:gd name="T71" fmla="*/ 425 h 926"/>
              <a:gd name="T72" fmla="*/ 399 w 784"/>
              <a:gd name="T73" fmla="*/ 389 h 926"/>
              <a:gd name="T74" fmla="*/ 412 w 784"/>
              <a:gd name="T75" fmla="*/ 358 h 926"/>
              <a:gd name="T76" fmla="*/ 430 w 784"/>
              <a:gd name="T77" fmla="*/ 332 h 926"/>
              <a:gd name="T78" fmla="*/ 450 w 784"/>
              <a:gd name="T79" fmla="*/ 311 h 926"/>
              <a:gd name="T80" fmla="*/ 492 w 784"/>
              <a:gd name="T81" fmla="*/ 279 h 926"/>
              <a:gd name="T82" fmla="*/ 536 w 784"/>
              <a:gd name="T83" fmla="*/ 259 h 926"/>
              <a:gd name="T84" fmla="*/ 575 w 784"/>
              <a:gd name="T85" fmla="*/ 250 h 926"/>
              <a:gd name="T86" fmla="*/ 614 w 784"/>
              <a:gd name="T87" fmla="*/ 245 h 926"/>
              <a:gd name="T88" fmla="*/ 630 w 784"/>
              <a:gd name="T89" fmla="*/ 243 h 926"/>
              <a:gd name="T90" fmla="*/ 659 w 784"/>
              <a:gd name="T91" fmla="*/ 245 h 926"/>
              <a:gd name="T92" fmla="*/ 685 w 784"/>
              <a:gd name="T93" fmla="*/ 250 h 926"/>
              <a:gd name="T94" fmla="*/ 719 w 784"/>
              <a:gd name="T95" fmla="*/ 264 h 926"/>
              <a:gd name="T96" fmla="*/ 784 w 784"/>
              <a:gd name="T97" fmla="*/ 24 h 926"/>
              <a:gd name="T98" fmla="*/ 716 w 784"/>
              <a:gd name="T99" fmla="*/ 8 h 926"/>
              <a:gd name="T100" fmla="*/ 659 w 784"/>
              <a:gd name="T101" fmla="*/ 1 h 926"/>
              <a:gd name="T102" fmla="*/ 606 w 784"/>
              <a:gd name="T103" fmla="*/ 0 h 9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84" h="926">
                <a:moveTo>
                  <a:pt x="606" y="0"/>
                </a:moveTo>
                <a:lnTo>
                  <a:pt x="606" y="0"/>
                </a:lnTo>
                <a:lnTo>
                  <a:pt x="560" y="0"/>
                </a:lnTo>
                <a:lnTo>
                  <a:pt x="516" y="4"/>
                </a:lnTo>
                <a:lnTo>
                  <a:pt x="476" y="9"/>
                </a:lnTo>
                <a:lnTo>
                  <a:pt x="438" y="17"/>
                </a:lnTo>
                <a:lnTo>
                  <a:pt x="404" y="29"/>
                </a:lnTo>
                <a:lnTo>
                  <a:pt x="373" y="42"/>
                </a:lnTo>
                <a:lnTo>
                  <a:pt x="344" y="55"/>
                </a:lnTo>
                <a:lnTo>
                  <a:pt x="318" y="71"/>
                </a:lnTo>
                <a:lnTo>
                  <a:pt x="294" y="87"/>
                </a:lnTo>
                <a:lnTo>
                  <a:pt x="271" y="107"/>
                </a:lnTo>
                <a:lnTo>
                  <a:pt x="252" y="125"/>
                </a:lnTo>
                <a:lnTo>
                  <a:pt x="236" y="146"/>
                </a:lnTo>
                <a:lnTo>
                  <a:pt x="219" y="167"/>
                </a:lnTo>
                <a:lnTo>
                  <a:pt x="206" y="188"/>
                </a:lnTo>
                <a:lnTo>
                  <a:pt x="193" y="209"/>
                </a:lnTo>
                <a:lnTo>
                  <a:pt x="184" y="232"/>
                </a:lnTo>
                <a:lnTo>
                  <a:pt x="175" y="253"/>
                </a:lnTo>
                <a:lnTo>
                  <a:pt x="167" y="276"/>
                </a:lnTo>
                <a:lnTo>
                  <a:pt x="161" y="297"/>
                </a:lnTo>
                <a:lnTo>
                  <a:pt x="156" y="318"/>
                </a:lnTo>
                <a:lnTo>
                  <a:pt x="149" y="357"/>
                </a:lnTo>
                <a:lnTo>
                  <a:pt x="146" y="392"/>
                </a:lnTo>
                <a:lnTo>
                  <a:pt x="145" y="423"/>
                </a:lnTo>
                <a:lnTo>
                  <a:pt x="145" y="446"/>
                </a:lnTo>
                <a:lnTo>
                  <a:pt x="146" y="467"/>
                </a:lnTo>
                <a:lnTo>
                  <a:pt x="146" y="467"/>
                </a:lnTo>
                <a:lnTo>
                  <a:pt x="146" y="493"/>
                </a:lnTo>
                <a:lnTo>
                  <a:pt x="143" y="516"/>
                </a:lnTo>
                <a:lnTo>
                  <a:pt x="140" y="538"/>
                </a:lnTo>
                <a:lnTo>
                  <a:pt x="133" y="558"/>
                </a:lnTo>
                <a:lnTo>
                  <a:pt x="127" y="576"/>
                </a:lnTo>
                <a:lnTo>
                  <a:pt x="119" y="594"/>
                </a:lnTo>
                <a:lnTo>
                  <a:pt x="109" y="608"/>
                </a:lnTo>
                <a:lnTo>
                  <a:pt x="99" y="621"/>
                </a:lnTo>
                <a:lnTo>
                  <a:pt x="88" y="633"/>
                </a:lnTo>
                <a:lnTo>
                  <a:pt x="76" y="644"/>
                </a:lnTo>
                <a:lnTo>
                  <a:pt x="63" y="654"/>
                </a:lnTo>
                <a:lnTo>
                  <a:pt x="52" y="660"/>
                </a:lnTo>
                <a:lnTo>
                  <a:pt x="39" y="668"/>
                </a:lnTo>
                <a:lnTo>
                  <a:pt x="26" y="673"/>
                </a:lnTo>
                <a:lnTo>
                  <a:pt x="0" y="683"/>
                </a:lnTo>
                <a:lnTo>
                  <a:pt x="83" y="926"/>
                </a:lnTo>
                <a:lnTo>
                  <a:pt x="83" y="926"/>
                </a:lnTo>
                <a:lnTo>
                  <a:pt x="112" y="918"/>
                </a:lnTo>
                <a:lnTo>
                  <a:pt x="138" y="910"/>
                </a:lnTo>
                <a:lnTo>
                  <a:pt x="164" y="900"/>
                </a:lnTo>
                <a:lnTo>
                  <a:pt x="188" y="889"/>
                </a:lnTo>
                <a:lnTo>
                  <a:pt x="210" y="878"/>
                </a:lnTo>
                <a:lnTo>
                  <a:pt x="231" y="863"/>
                </a:lnTo>
                <a:lnTo>
                  <a:pt x="249" y="848"/>
                </a:lnTo>
                <a:lnTo>
                  <a:pt x="266" y="834"/>
                </a:lnTo>
                <a:lnTo>
                  <a:pt x="281" y="818"/>
                </a:lnTo>
                <a:lnTo>
                  <a:pt x="296" y="801"/>
                </a:lnTo>
                <a:lnTo>
                  <a:pt x="309" y="784"/>
                </a:lnTo>
                <a:lnTo>
                  <a:pt x="320" y="767"/>
                </a:lnTo>
                <a:lnTo>
                  <a:pt x="330" y="749"/>
                </a:lnTo>
                <a:lnTo>
                  <a:pt x="339" y="732"/>
                </a:lnTo>
                <a:lnTo>
                  <a:pt x="354" y="696"/>
                </a:lnTo>
                <a:lnTo>
                  <a:pt x="365" y="660"/>
                </a:lnTo>
                <a:lnTo>
                  <a:pt x="375" y="626"/>
                </a:lnTo>
                <a:lnTo>
                  <a:pt x="380" y="595"/>
                </a:lnTo>
                <a:lnTo>
                  <a:pt x="383" y="568"/>
                </a:lnTo>
                <a:lnTo>
                  <a:pt x="385" y="545"/>
                </a:lnTo>
                <a:lnTo>
                  <a:pt x="385" y="529"/>
                </a:lnTo>
                <a:lnTo>
                  <a:pt x="385" y="513"/>
                </a:lnTo>
                <a:lnTo>
                  <a:pt x="385" y="513"/>
                </a:lnTo>
                <a:lnTo>
                  <a:pt x="385" y="488"/>
                </a:lnTo>
                <a:lnTo>
                  <a:pt x="385" y="465"/>
                </a:lnTo>
                <a:lnTo>
                  <a:pt x="386" y="444"/>
                </a:lnTo>
                <a:lnTo>
                  <a:pt x="390" y="425"/>
                </a:lnTo>
                <a:lnTo>
                  <a:pt x="395" y="407"/>
                </a:lnTo>
                <a:lnTo>
                  <a:pt x="399" y="389"/>
                </a:lnTo>
                <a:lnTo>
                  <a:pt x="406" y="373"/>
                </a:lnTo>
                <a:lnTo>
                  <a:pt x="412" y="358"/>
                </a:lnTo>
                <a:lnTo>
                  <a:pt x="421" y="345"/>
                </a:lnTo>
                <a:lnTo>
                  <a:pt x="430" y="332"/>
                </a:lnTo>
                <a:lnTo>
                  <a:pt x="440" y="321"/>
                </a:lnTo>
                <a:lnTo>
                  <a:pt x="450" y="311"/>
                </a:lnTo>
                <a:lnTo>
                  <a:pt x="471" y="293"/>
                </a:lnTo>
                <a:lnTo>
                  <a:pt x="492" y="279"/>
                </a:lnTo>
                <a:lnTo>
                  <a:pt x="515" y="267"/>
                </a:lnTo>
                <a:lnTo>
                  <a:pt x="536" y="259"/>
                </a:lnTo>
                <a:lnTo>
                  <a:pt x="557" y="253"/>
                </a:lnTo>
                <a:lnTo>
                  <a:pt x="575" y="250"/>
                </a:lnTo>
                <a:lnTo>
                  <a:pt x="602" y="245"/>
                </a:lnTo>
                <a:lnTo>
                  <a:pt x="614" y="245"/>
                </a:lnTo>
                <a:lnTo>
                  <a:pt x="614" y="245"/>
                </a:lnTo>
                <a:lnTo>
                  <a:pt x="630" y="243"/>
                </a:lnTo>
                <a:lnTo>
                  <a:pt x="645" y="243"/>
                </a:lnTo>
                <a:lnTo>
                  <a:pt x="659" y="245"/>
                </a:lnTo>
                <a:lnTo>
                  <a:pt x="672" y="246"/>
                </a:lnTo>
                <a:lnTo>
                  <a:pt x="685" y="250"/>
                </a:lnTo>
                <a:lnTo>
                  <a:pt x="696" y="254"/>
                </a:lnTo>
                <a:lnTo>
                  <a:pt x="719" y="264"/>
                </a:lnTo>
                <a:lnTo>
                  <a:pt x="784" y="24"/>
                </a:lnTo>
                <a:lnTo>
                  <a:pt x="784" y="24"/>
                </a:lnTo>
                <a:lnTo>
                  <a:pt x="748" y="16"/>
                </a:lnTo>
                <a:lnTo>
                  <a:pt x="716" y="8"/>
                </a:lnTo>
                <a:lnTo>
                  <a:pt x="685" y="3"/>
                </a:lnTo>
                <a:lnTo>
                  <a:pt x="659" y="1"/>
                </a:lnTo>
                <a:lnTo>
                  <a:pt x="620" y="0"/>
                </a:lnTo>
                <a:lnTo>
                  <a:pt x="606" y="0"/>
                </a:lnTo>
                <a:lnTo>
                  <a:pt x="606" y="0"/>
                </a:lnTo>
                <a:close/>
              </a:path>
            </a:pathLst>
          </a:custGeom>
          <a:solidFill>
            <a:schemeClr val="accent2"/>
          </a:solidFill>
          <a:ln w="38100">
            <a:solidFill>
              <a:schemeClr val="bg1"/>
            </a:solidFill>
          </a:ln>
        </p:spPr>
        <p:txBody>
          <a:bodyPr anchor="ctr"/>
          <a:lstStyle/>
          <a:p>
            <a:pPr algn="ctr"/>
            <a:endParaRPr/>
          </a:p>
        </p:txBody>
      </p:sp>
      <p:sp>
        <p:nvSpPr>
          <p:cNvPr id="6" name="千图PPT彼岸天：ID 8661124库_Freeform: Shape 4">
            <a:extLst>
              <a:ext uri="{FF2B5EF4-FFF2-40B4-BE49-F238E27FC236}">
                <a16:creationId xmlns:a16="http://schemas.microsoft.com/office/drawing/2014/main" id="{55849231-C171-487E-BA12-C9C8D8828180}"/>
              </a:ext>
            </a:extLst>
          </p:cNvPr>
          <p:cNvSpPr>
            <a:spLocks/>
          </p:cNvSpPr>
          <p:nvPr>
            <p:custDataLst>
              <p:tags r:id="rId3"/>
            </p:custDataLst>
          </p:nvPr>
        </p:nvSpPr>
        <p:spPr bwMode="auto">
          <a:xfrm>
            <a:off x="4808904" y="2747434"/>
            <a:ext cx="1964410" cy="1752296"/>
          </a:xfrm>
          <a:custGeom>
            <a:avLst/>
            <a:gdLst>
              <a:gd name="T0" fmla="*/ 591 w 1028"/>
              <a:gd name="T1" fmla="*/ 670 h 917"/>
              <a:gd name="T2" fmla="*/ 550 w 1028"/>
              <a:gd name="T3" fmla="*/ 669 h 917"/>
              <a:gd name="T4" fmla="*/ 515 w 1028"/>
              <a:gd name="T5" fmla="*/ 664 h 917"/>
              <a:gd name="T6" fmla="*/ 484 w 1028"/>
              <a:gd name="T7" fmla="*/ 656 h 917"/>
              <a:gd name="T8" fmla="*/ 458 w 1028"/>
              <a:gd name="T9" fmla="*/ 644 h 917"/>
              <a:gd name="T10" fmla="*/ 435 w 1028"/>
              <a:gd name="T11" fmla="*/ 630 h 917"/>
              <a:gd name="T12" fmla="*/ 401 w 1028"/>
              <a:gd name="T13" fmla="*/ 596 h 917"/>
              <a:gd name="T14" fmla="*/ 378 w 1028"/>
              <a:gd name="T15" fmla="*/ 560 h 917"/>
              <a:gd name="T16" fmla="*/ 367 w 1028"/>
              <a:gd name="T17" fmla="*/ 523 h 917"/>
              <a:gd name="T18" fmla="*/ 361 w 1028"/>
              <a:gd name="T19" fmla="*/ 477 h 917"/>
              <a:gd name="T20" fmla="*/ 361 w 1028"/>
              <a:gd name="T21" fmla="*/ 461 h 917"/>
              <a:gd name="T22" fmla="*/ 356 w 1028"/>
              <a:gd name="T23" fmla="*/ 393 h 917"/>
              <a:gd name="T24" fmla="*/ 351 w 1028"/>
              <a:gd name="T25" fmla="*/ 346 h 917"/>
              <a:gd name="T26" fmla="*/ 336 w 1028"/>
              <a:gd name="T27" fmla="*/ 271 h 917"/>
              <a:gd name="T28" fmla="*/ 312 w 1028"/>
              <a:gd name="T29" fmla="*/ 206 h 917"/>
              <a:gd name="T30" fmla="*/ 281 w 1028"/>
              <a:gd name="T31" fmla="*/ 151 h 917"/>
              <a:gd name="T32" fmla="*/ 244 w 1028"/>
              <a:gd name="T33" fmla="*/ 105 h 917"/>
              <a:gd name="T34" fmla="*/ 201 w 1028"/>
              <a:gd name="T35" fmla="*/ 70 h 917"/>
              <a:gd name="T36" fmla="*/ 156 w 1028"/>
              <a:gd name="T37" fmla="*/ 41 h 917"/>
              <a:gd name="T38" fmla="*/ 111 w 1028"/>
              <a:gd name="T39" fmla="*/ 18 h 917"/>
              <a:gd name="T40" fmla="*/ 65 w 1028"/>
              <a:gd name="T41" fmla="*/ 0 h 917"/>
              <a:gd name="T42" fmla="*/ 0 w 1028"/>
              <a:gd name="T43" fmla="*/ 240 h 917"/>
              <a:gd name="T44" fmla="*/ 23 w 1028"/>
              <a:gd name="T45" fmla="*/ 255 h 917"/>
              <a:gd name="T46" fmla="*/ 41 w 1028"/>
              <a:gd name="T47" fmla="*/ 271 h 917"/>
              <a:gd name="T48" fmla="*/ 72 w 1028"/>
              <a:gd name="T49" fmla="*/ 313 h 917"/>
              <a:gd name="T50" fmla="*/ 93 w 1028"/>
              <a:gd name="T51" fmla="*/ 360 h 917"/>
              <a:gd name="T52" fmla="*/ 106 w 1028"/>
              <a:gd name="T53" fmla="*/ 407 h 917"/>
              <a:gd name="T54" fmla="*/ 114 w 1028"/>
              <a:gd name="T55" fmla="*/ 451 h 917"/>
              <a:gd name="T56" fmla="*/ 117 w 1028"/>
              <a:gd name="T57" fmla="*/ 514 h 917"/>
              <a:gd name="T58" fmla="*/ 117 w 1028"/>
              <a:gd name="T59" fmla="*/ 524 h 917"/>
              <a:gd name="T60" fmla="*/ 127 w 1028"/>
              <a:gd name="T61" fmla="*/ 599 h 917"/>
              <a:gd name="T62" fmla="*/ 145 w 1028"/>
              <a:gd name="T63" fmla="*/ 662 h 917"/>
              <a:gd name="T64" fmla="*/ 171 w 1028"/>
              <a:gd name="T65" fmla="*/ 719 h 917"/>
              <a:gd name="T66" fmla="*/ 201 w 1028"/>
              <a:gd name="T67" fmla="*/ 764 h 917"/>
              <a:gd name="T68" fmla="*/ 239 w 1028"/>
              <a:gd name="T69" fmla="*/ 803 h 917"/>
              <a:gd name="T70" fmla="*/ 278 w 1028"/>
              <a:gd name="T71" fmla="*/ 836 h 917"/>
              <a:gd name="T72" fmla="*/ 320 w 1028"/>
              <a:gd name="T73" fmla="*/ 860 h 917"/>
              <a:gd name="T74" fmla="*/ 364 w 1028"/>
              <a:gd name="T75" fmla="*/ 880 h 917"/>
              <a:gd name="T76" fmla="*/ 406 w 1028"/>
              <a:gd name="T77" fmla="*/ 894 h 917"/>
              <a:gd name="T78" fmla="*/ 487 w 1028"/>
              <a:gd name="T79" fmla="*/ 911 h 917"/>
              <a:gd name="T80" fmla="*/ 550 w 1028"/>
              <a:gd name="T81" fmla="*/ 917 h 917"/>
              <a:gd name="T82" fmla="*/ 591 w 1028"/>
              <a:gd name="T83" fmla="*/ 917 h 917"/>
              <a:gd name="T84" fmla="*/ 606 w 1028"/>
              <a:gd name="T85" fmla="*/ 917 h 917"/>
              <a:gd name="T86" fmla="*/ 669 w 1028"/>
              <a:gd name="T87" fmla="*/ 914 h 917"/>
              <a:gd name="T88" fmla="*/ 732 w 1028"/>
              <a:gd name="T89" fmla="*/ 906 h 917"/>
              <a:gd name="T90" fmla="*/ 802 w 1028"/>
              <a:gd name="T91" fmla="*/ 886 h 917"/>
              <a:gd name="T92" fmla="*/ 857 w 1028"/>
              <a:gd name="T93" fmla="*/ 863 h 917"/>
              <a:gd name="T94" fmla="*/ 895 w 1028"/>
              <a:gd name="T95" fmla="*/ 842 h 917"/>
              <a:gd name="T96" fmla="*/ 929 w 1028"/>
              <a:gd name="T97" fmla="*/ 818 h 917"/>
              <a:gd name="T98" fmla="*/ 961 w 1028"/>
              <a:gd name="T99" fmla="*/ 787 h 917"/>
              <a:gd name="T100" fmla="*/ 990 w 1028"/>
              <a:gd name="T101" fmla="*/ 753 h 917"/>
              <a:gd name="T102" fmla="*/ 1016 w 1028"/>
              <a:gd name="T103" fmla="*/ 711 h 917"/>
              <a:gd name="T104" fmla="*/ 810 w 1028"/>
              <a:gd name="T105" fmla="*/ 544 h 917"/>
              <a:gd name="T106" fmla="*/ 800 w 1028"/>
              <a:gd name="T107" fmla="*/ 566 h 917"/>
              <a:gd name="T108" fmla="*/ 787 w 1028"/>
              <a:gd name="T109" fmla="*/ 589 h 917"/>
              <a:gd name="T110" fmla="*/ 770 w 1028"/>
              <a:gd name="T111" fmla="*/ 612 h 917"/>
              <a:gd name="T112" fmla="*/ 745 w 1028"/>
              <a:gd name="T113" fmla="*/ 631 h 917"/>
              <a:gd name="T114" fmla="*/ 718 w 1028"/>
              <a:gd name="T115" fmla="*/ 648 h 917"/>
              <a:gd name="T116" fmla="*/ 682 w 1028"/>
              <a:gd name="T117" fmla="*/ 661 h 917"/>
              <a:gd name="T118" fmla="*/ 641 w 1028"/>
              <a:gd name="T119" fmla="*/ 669 h 917"/>
              <a:gd name="T120" fmla="*/ 591 w 1028"/>
              <a:gd name="T121" fmla="*/ 670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8" h="917">
                <a:moveTo>
                  <a:pt x="591" y="670"/>
                </a:moveTo>
                <a:lnTo>
                  <a:pt x="591" y="670"/>
                </a:lnTo>
                <a:lnTo>
                  <a:pt x="570" y="670"/>
                </a:lnTo>
                <a:lnTo>
                  <a:pt x="550" y="669"/>
                </a:lnTo>
                <a:lnTo>
                  <a:pt x="533" y="667"/>
                </a:lnTo>
                <a:lnTo>
                  <a:pt x="515" y="664"/>
                </a:lnTo>
                <a:lnTo>
                  <a:pt x="498" y="661"/>
                </a:lnTo>
                <a:lnTo>
                  <a:pt x="484" y="656"/>
                </a:lnTo>
                <a:lnTo>
                  <a:pt x="471" y="649"/>
                </a:lnTo>
                <a:lnTo>
                  <a:pt x="458" y="644"/>
                </a:lnTo>
                <a:lnTo>
                  <a:pt x="447" y="638"/>
                </a:lnTo>
                <a:lnTo>
                  <a:pt x="435" y="630"/>
                </a:lnTo>
                <a:lnTo>
                  <a:pt x="416" y="613"/>
                </a:lnTo>
                <a:lnTo>
                  <a:pt x="401" y="596"/>
                </a:lnTo>
                <a:lnTo>
                  <a:pt x="388" y="578"/>
                </a:lnTo>
                <a:lnTo>
                  <a:pt x="378" y="560"/>
                </a:lnTo>
                <a:lnTo>
                  <a:pt x="372" y="540"/>
                </a:lnTo>
                <a:lnTo>
                  <a:pt x="367" y="523"/>
                </a:lnTo>
                <a:lnTo>
                  <a:pt x="362" y="506"/>
                </a:lnTo>
                <a:lnTo>
                  <a:pt x="361" y="477"/>
                </a:lnTo>
                <a:lnTo>
                  <a:pt x="361" y="461"/>
                </a:lnTo>
                <a:lnTo>
                  <a:pt x="361" y="461"/>
                </a:lnTo>
                <a:lnTo>
                  <a:pt x="359" y="432"/>
                </a:lnTo>
                <a:lnTo>
                  <a:pt x="356" y="393"/>
                </a:lnTo>
                <a:lnTo>
                  <a:pt x="351" y="346"/>
                </a:lnTo>
                <a:lnTo>
                  <a:pt x="351" y="346"/>
                </a:lnTo>
                <a:lnTo>
                  <a:pt x="344" y="307"/>
                </a:lnTo>
                <a:lnTo>
                  <a:pt x="336" y="271"/>
                </a:lnTo>
                <a:lnTo>
                  <a:pt x="325" y="237"/>
                </a:lnTo>
                <a:lnTo>
                  <a:pt x="312" y="206"/>
                </a:lnTo>
                <a:lnTo>
                  <a:pt x="297" y="177"/>
                </a:lnTo>
                <a:lnTo>
                  <a:pt x="281" y="151"/>
                </a:lnTo>
                <a:lnTo>
                  <a:pt x="263" y="127"/>
                </a:lnTo>
                <a:lnTo>
                  <a:pt x="244" y="105"/>
                </a:lnTo>
                <a:lnTo>
                  <a:pt x="223" y="86"/>
                </a:lnTo>
                <a:lnTo>
                  <a:pt x="201" y="70"/>
                </a:lnTo>
                <a:lnTo>
                  <a:pt x="179" y="54"/>
                </a:lnTo>
                <a:lnTo>
                  <a:pt x="156" y="41"/>
                </a:lnTo>
                <a:lnTo>
                  <a:pt x="133" y="28"/>
                </a:lnTo>
                <a:lnTo>
                  <a:pt x="111" y="18"/>
                </a:lnTo>
                <a:lnTo>
                  <a:pt x="88" y="8"/>
                </a:lnTo>
                <a:lnTo>
                  <a:pt x="65" y="0"/>
                </a:lnTo>
                <a:lnTo>
                  <a:pt x="0" y="240"/>
                </a:lnTo>
                <a:lnTo>
                  <a:pt x="0" y="240"/>
                </a:lnTo>
                <a:lnTo>
                  <a:pt x="12" y="247"/>
                </a:lnTo>
                <a:lnTo>
                  <a:pt x="23" y="255"/>
                </a:lnTo>
                <a:lnTo>
                  <a:pt x="33" y="263"/>
                </a:lnTo>
                <a:lnTo>
                  <a:pt x="41" y="271"/>
                </a:lnTo>
                <a:lnTo>
                  <a:pt x="57" y="290"/>
                </a:lnTo>
                <a:lnTo>
                  <a:pt x="72" y="313"/>
                </a:lnTo>
                <a:lnTo>
                  <a:pt x="83" y="336"/>
                </a:lnTo>
                <a:lnTo>
                  <a:pt x="93" y="360"/>
                </a:lnTo>
                <a:lnTo>
                  <a:pt x="99" y="383"/>
                </a:lnTo>
                <a:lnTo>
                  <a:pt x="106" y="407"/>
                </a:lnTo>
                <a:lnTo>
                  <a:pt x="111" y="430"/>
                </a:lnTo>
                <a:lnTo>
                  <a:pt x="114" y="451"/>
                </a:lnTo>
                <a:lnTo>
                  <a:pt x="117" y="489"/>
                </a:lnTo>
                <a:lnTo>
                  <a:pt x="117" y="514"/>
                </a:lnTo>
                <a:lnTo>
                  <a:pt x="117" y="524"/>
                </a:lnTo>
                <a:lnTo>
                  <a:pt x="117" y="524"/>
                </a:lnTo>
                <a:lnTo>
                  <a:pt x="120" y="562"/>
                </a:lnTo>
                <a:lnTo>
                  <a:pt x="127" y="599"/>
                </a:lnTo>
                <a:lnTo>
                  <a:pt x="135" y="631"/>
                </a:lnTo>
                <a:lnTo>
                  <a:pt x="145" y="662"/>
                </a:lnTo>
                <a:lnTo>
                  <a:pt x="156" y="691"/>
                </a:lnTo>
                <a:lnTo>
                  <a:pt x="171" y="719"/>
                </a:lnTo>
                <a:lnTo>
                  <a:pt x="185" y="743"/>
                </a:lnTo>
                <a:lnTo>
                  <a:pt x="201" y="764"/>
                </a:lnTo>
                <a:lnTo>
                  <a:pt x="219" y="786"/>
                </a:lnTo>
                <a:lnTo>
                  <a:pt x="239" y="803"/>
                </a:lnTo>
                <a:lnTo>
                  <a:pt x="258" y="820"/>
                </a:lnTo>
                <a:lnTo>
                  <a:pt x="278" y="836"/>
                </a:lnTo>
                <a:lnTo>
                  <a:pt x="299" y="849"/>
                </a:lnTo>
                <a:lnTo>
                  <a:pt x="320" y="860"/>
                </a:lnTo>
                <a:lnTo>
                  <a:pt x="343" y="872"/>
                </a:lnTo>
                <a:lnTo>
                  <a:pt x="364" y="880"/>
                </a:lnTo>
                <a:lnTo>
                  <a:pt x="385" y="888"/>
                </a:lnTo>
                <a:lnTo>
                  <a:pt x="406" y="894"/>
                </a:lnTo>
                <a:lnTo>
                  <a:pt x="448" y="904"/>
                </a:lnTo>
                <a:lnTo>
                  <a:pt x="487" y="911"/>
                </a:lnTo>
                <a:lnTo>
                  <a:pt x="521" y="915"/>
                </a:lnTo>
                <a:lnTo>
                  <a:pt x="550" y="917"/>
                </a:lnTo>
                <a:lnTo>
                  <a:pt x="572" y="917"/>
                </a:lnTo>
                <a:lnTo>
                  <a:pt x="591" y="917"/>
                </a:lnTo>
                <a:lnTo>
                  <a:pt x="591" y="917"/>
                </a:lnTo>
                <a:lnTo>
                  <a:pt x="606" y="917"/>
                </a:lnTo>
                <a:lnTo>
                  <a:pt x="643" y="917"/>
                </a:lnTo>
                <a:lnTo>
                  <a:pt x="669" y="914"/>
                </a:lnTo>
                <a:lnTo>
                  <a:pt x="700" y="911"/>
                </a:lnTo>
                <a:lnTo>
                  <a:pt x="732" y="906"/>
                </a:lnTo>
                <a:lnTo>
                  <a:pt x="766" y="898"/>
                </a:lnTo>
                <a:lnTo>
                  <a:pt x="802" y="886"/>
                </a:lnTo>
                <a:lnTo>
                  <a:pt x="839" y="872"/>
                </a:lnTo>
                <a:lnTo>
                  <a:pt x="857" y="863"/>
                </a:lnTo>
                <a:lnTo>
                  <a:pt x="875" y="854"/>
                </a:lnTo>
                <a:lnTo>
                  <a:pt x="895" y="842"/>
                </a:lnTo>
                <a:lnTo>
                  <a:pt x="911" y="831"/>
                </a:lnTo>
                <a:lnTo>
                  <a:pt x="929" y="818"/>
                </a:lnTo>
                <a:lnTo>
                  <a:pt x="945" y="803"/>
                </a:lnTo>
                <a:lnTo>
                  <a:pt x="961" y="787"/>
                </a:lnTo>
                <a:lnTo>
                  <a:pt x="976" y="771"/>
                </a:lnTo>
                <a:lnTo>
                  <a:pt x="990" y="753"/>
                </a:lnTo>
                <a:lnTo>
                  <a:pt x="1003" y="732"/>
                </a:lnTo>
                <a:lnTo>
                  <a:pt x="1016" y="711"/>
                </a:lnTo>
                <a:lnTo>
                  <a:pt x="1028" y="688"/>
                </a:lnTo>
                <a:lnTo>
                  <a:pt x="810" y="544"/>
                </a:lnTo>
                <a:lnTo>
                  <a:pt x="810" y="544"/>
                </a:lnTo>
                <a:lnTo>
                  <a:pt x="800" y="566"/>
                </a:lnTo>
                <a:lnTo>
                  <a:pt x="794" y="578"/>
                </a:lnTo>
                <a:lnTo>
                  <a:pt x="787" y="589"/>
                </a:lnTo>
                <a:lnTo>
                  <a:pt x="778" y="600"/>
                </a:lnTo>
                <a:lnTo>
                  <a:pt x="770" y="612"/>
                </a:lnTo>
                <a:lnTo>
                  <a:pt x="758" y="622"/>
                </a:lnTo>
                <a:lnTo>
                  <a:pt x="745" y="631"/>
                </a:lnTo>
                <a:lnTo>
                  <a:pt x="732" y="639"/>
                </a:lnTo>
                <a:lnTo>
                  <a:pt x="718" y="648"/>
                </a:lnTo>
                <a:lnTo>
                  <a:pt x="701" y="654"/>
                </a:lnTo>
                <a:lnTo>
                  <a:pt x="682" y="661"/>
                </a:lnTo>
                <a:lnTo>
                  <a:pt x="662" y="665"/>
                </a:lnTo>
                <a:lnTo>
                  <a:pt x="641" y="669"/>
                </a:lnTo>
                <a:lnTo>
                  <a:pt x="617" y="670"/>
                </a:lnTo>
                <a:lnTo>
                  <a:pt x="591" y="670"/>
                </a:lnTo>
                <a:lnTo>
                  <a:pt x="591" y="670"/>
                </a:lnTo>
                <a:close/>
              </a:path>
            </a:pathLst>
          </a:custGeom>
          <a:solidFill>
            <a:schemeClr val="accent3"/>
          </a:solidFill>
          <a:ln w="38100">
            <a:solidFill>
              <a:schemeClr val="bg1"/>
            </a:solidFill>
          </a:ln>
        </p:spPr>
        <p:txBody>
          <a:bodyPr anchor="ctr"/>
          <a:lstStyle/>
          <a:p>
            <a:pPr algn="ctr"/>
            <a:endParaRPr/>
          </a:p>
        </p:txBody>
      </p:sp>
      <p:sp>
        <p:nvSpPr>
          <p:cNvPr id="7" name="千图PPT彼岸天：ID 8661124库_Freeform: Shape 5">
            <a:extLst>
              <a:ext uri="{FF2B5EF4-FFF2-40B4-BE49-F238E27FC236}">
                <a16:creationId xmlns:a16="http://schemas.microsoft.com/office/drawing/2014/main" id="{D2446F10-EDE0-4288-ACAE-3CABA3D70E53}"/>
              </a:ext>
            </a:extLst>
          </p:cNvPr>
          <p:cNvSpPr>
            <a:spLocks/>
          </p:cNvSpPr>
          <p:nvPr>
            <p:custDataLst>
              <p:tags r:id="rId4"/>
            </p:custDataLst>
          </p:nvPr>
        </p:nvSpPr>
        <p:spPr bwMode="auto">
          <a:xfrm>
            <a:off x="6356737" y="2701573"/>
            <a:ext cx="2119194" cy="1773315"/>
          </a:xfrm>
          <a:custGeom>
            <a:avLst/>
            <a:gdLst>
              <a:gd name="T0" fmla="*/ 946 w 1109"/>
              <a:gd name="T1" fmla="*/ 446 h 928"/>
              <a:gd name="T2" fmla="*/ 942 w 1109"/>
              <a:gd name="T3" fmla="*/ 357 h 928"/>
              <a:gd name="T4" fmla="*/ 924 w 1109"/>
              <a:gd name="T5" fmla="*/ 276 h 928"/>
              <a:gd name="T6" fmla="*/ 898 w 1109"/>
              <a:gd name="T7" fmla="*/ 209 h 928"/>
              <a:gd name="T8" fmla="*/ 857 w 1109"/>
              <a:gd name="T9" fmla="*/ 146 h 928"/>
              <a:gd name="T10" fmla="*/ 799 w 1109"/>
              <a:gd name="T11" fmla="*/ 87 h 928"/>
              <a:gd name="T12" fmla="*/ 719 w 1109"/>
              <a:gd name="T13" fmla="*/ 42 h 928"/>
              <a:gd name="T14" fmla="*/ 615 w 1109"/>
              <a:gd name="T15" fmla="*/ 9 h 928"/>
              <a:gd name="T16" fmla="*/ 485 w 1109"/>
              <a:gd name="T17" fmla="*/ 0 h 928"/>
              <a:gd name="T18" fmla="*/ 446 w 1109"/>
              <a:gd name="T19" fmla="*/ 0 h 928"/>
              <a:gd name="T20" fmla="*/ 351 w 1109"/>
              <a:gd name="T21" fmla="*/ 13 h 928"/>
              <a:gd name="T22" fmla="*/ 250 w 1109"/>
              <a:gd name="T23" fmla="*/ 47 h 928"/>
              <a:gd name="T24" fmla="*/ 188 w 1109"/>
              <a:gd name="T25" fmla="*/ 81 h 928"/>
              <a:gd name="T26" fmla="*/ 132 w 1109"/>
              <a:gd name="T27" fmla="*/ 128 h 928"/>
              <a:gd name="T28" fmla="*/ 81 w 1109"/>
              <a:gd name="T29" fmla="*/ 191 h 928"/>
              <a:gd name="T30" fmla="*/ 44 w 1109"/>
              <a:gd name="T31" fmla="*/ 271 h 928"/>
              <a:gd name="T32" fmla="*/ 21 w 1109"/>
              <a:gd name="T33" fmla="*/ 370 h 928"/>
              <a:gd name="T34" fmla="*/ 13 w 1109"/>
              <a:gd name="T35" fmla="*/ 456 h 928"/>
              <a:gd name="T36" fmla="*/ 13 w 1109"/>
              <a:gd name="T37" fmla="*/ 496 h 928"/>
              <a:gd name="T38" fmla="*/ 0 w 1109"/>
              <a:gd name="T39" fmla="*/ 568 h 928"/>
              <a:gd name="T40" fmla="*/ 231 w 1109"/>
              <a:gd name="T41" fmla="*/ 676 h 928"/>
              <a:gd name="T42" fmla="*/ 247 w 1109"/>
              <a:gd name="T43" fmla="*/ 616 h 928"/>
              <a:gd name="T44" fmla="*/ 255 w 1109"/>
              <a:gd name="T45" fmla="*/ 548 h 928"/>
              <a:gd name="T46" fmla="*/ 257 w 1109"/>
              <a:gd name="T47" fmla="*/ 498 h 928"/>
              <a:gd name="T48" fmla="*/ 271 w 1109"/>
              <a:gd name="T49" fmla="*/ 417 h 928"/>
              <a:gd name="T50" fmla="*/ 305 w 1109"/>
              <a:gd name="T51" fmla="*/ 331 h 928"/>
              <a:gd name="T52" fmla="*/ 333 w 1109"/>
              <a:gd name="T53" fmla="*/ 293 h 928"/>
              <a:gd name="T54" fmla="*/ 370 w 1109"/>
              <a:gd name="T55" fmla="*/ 264 h 928"/>
              <a:gd name="T56" fmla="*/ 419 w 1109"/>
              <a:gd name="T57" fmla="*/ 248 h 928"/>
              <a:gd name="T58" fmla="*/ 479 w 1109"/>
              <a:gd name="T59" fmla="*/ 245 h 928"/>
              <a:gd name="T60" fmla="*/ 516 w 1109"/>
              <a:gd name="T61" fmla="*/ 250 h 928"/>
              <a:gd name="T62" fmla="*/ 576 w 1109"/>
              <a:gd name="T63" fmla="*/ 267 h 928"/>
              <a:gd name="T64" fmla="*/ 643 w 1109"/>
              <a:gd name="T65" fmla="*/ 311 h 928"/>
              <a:gd name="T66" fmla="*/ 670 w 1109"/>
              <a:gd name="T67" fmla="*/ 345 h 928"/>
              <a:gd name="T68" fmla="*/ 692 w 1109"/>
              <a:gd name="T69" fmla="*/ 389 h 928"/>
              <a:gd name="T70" fmla="*/ 705 w 1109"/>
              <a:gd name="T71" fmla="*/ 444 h 928"/>
              <a:gd name="T72" fmla="*/ 706 w 1109"/>
              <a:gd name="T73" fmla="*/ 513 h 928"/>
              <a:gd name="T74" fmla="*/ 706 w 1109"/>
              <a:gd name="T75" fmla="*/ 547 h 928"/>
              <a:gd name="T76" fmla="*/ 718 w 1109"/>
              <a:gd name="T77" fmla="*/ 629 h 928"/>
              <a:gd name="T78" fmla="*/ 747 w 1109"/>
              <a:gd name="T79" fmla="*/ 717 h 928"/>
              <a:gd name="T80" fmla="*/ 776 w 1109"/>
              <a:gd name="T81" fmla="*/ 772 h 928"/>
              <a:gd name="T82" fmla="*/ 817 w 1109"/>
              <a:gd name="T83" fmla="*/ 824 h 928"/>
              <a:gd name="T84" fmla="*/ 870 w 1109"/>
              <a:gd name="T85" fmla="*/ 870 h 928"/>
              <a:gd name="T86" fmla="*/ 938 w 1109"/>
              <a:gd name="T87" fmla="*/ 905 h 928"/>
              <a:gd name="T88" fmla="*/ 1024 w 1109"/>
              <a:gd name="T89" fmla="*/ 928 h 928"/>
              <a:gd name="T90" fmla="*/ 1081 w 1109"/>
              <a:gd name="T91" fmla="*/ 680 h 928"/>
              <a:gd name="T92" fmla="*/ 1039 w 1109"/>
              <a:gd name="T93" fmla="*/ 660 h 928"/>
              <a:gd name="T94" fmla="*/ 1000 w 1109"/>
              <a:gd name="T95" fmla="*/ 629 h 928"/>
              <a:gd name="T96" fmla="*/ 969 w 1109"/>
              <a:gd name="T97" fmla="*/ 584 h 928"/>
              <a:gd name="T98" fmla="*/ 950 w 1109"/>
              <a:gd name="T99" fmla="*/ 521 h 928"/>
              <a:gd name="T100" fmla="*/ 946 w 1109"/>
              <a:gd name="T101" fmla="*/ 467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09" h="928">
                <a:moveTo>
                  <a:pt x="946" y="467"/>
                </a:moveTo>
                <a:lnTo>
                  <a:pt x="946" y="467"/>
                </a:lnTo>
                <a:lnTo>
                  <a:pt x="946" y="446"/>
                </a:lnTo>
                <a:lnTo>
                  <a:pt x="946" y="423"/>
                </a:lnTo>
                <a:lnTo>
                  <a:pt x="946" y="392"/>
                </a:lnTo>
                <a:lnTo>
                  <a:pt x="942" y="357"/>
                </a:lnTo>
                <a:lnTo>
                  <a:pt x="935" y="318"/>
                </a:lnTo>
                <a:lnTo>
                  <a:pt x="930" y="297"/>
                </a:lnTo>
                <a:lnTo>
                  <a:pt x="924" y="276"/>
                </a:lnTo>
                <a:lnTo>
                  <a:pt x="917" y="253"/>
                </a:lnTo>
                <a:lnTo>
                  <a:pt x="907" y="232"/>
                </a:lnTo>
                <a:lnTo>
                  <a:pt x="898" y="209"/>
                </a:lnTo>
                <a:lnTo>
                  <a:pt x="886" y="188"/>
                </a:lnTo>
                <a:lnTo>
                  <a:pt x="872" y="167"/>
                </a:lnTo>
                <a:lnTo>
                  <a:pt x="857" y="146"/>
                </a:lnTo>
                <a:lnTo>
                  <a:pt x="839" y="125"/>
                </a:lnTo>
                <a:lnTo>
                  <a:pt x="820" y="107"/>
                </a:lnTo>
                <a:lnTo>
                  <a:pt x="799" y="87"/>
                </a:lnTo>
                <a:lnTo>
                  <a:pt x="774" y="71"/>
                </a:lnTo>
                <a:lnTo>
                  <a:pt x="748" y="55"/>
                </a:lnTo>
                <a:lnTo>
                  <a:pt x="719" y="42"/>
                </a:lnTo>
                <a:lnTo>
                  <a:pt x="687" y="29"/>
                </a:lnTo>
                <a:lnTo>
                  <a:pt x="653" y="17"/>
                </a:lnTo>
                <a:lnTo>
                  <a:pt x="615" y="9"/>
                </a:lnTo>
                <a:lnTo>
                  <a:pt x="575" y="4"/>
                </a:lnTo>
                <a:lnTo>
                  <a:pt x="532" y="0"/>
                </a:lnTo>
                <a:lnTo>
                  <a:pt x="485" y="0"/>
                </a:lnTo>
                <a:lnTo>
                  <a:pt x="485" y="0"/>
                </a:lnTo>
                <a:lnTo>
                  <a:pt x="468" y="0"/>
                </a:lnTo>
                <a:lnTo>
                  <a:pt x="446" y="0"/>
                </a:lnTo>
                <a:lnTo>
                  <a:pt x="419" y="1"/>
                </a:lnTo>
                <a:lnTo>
                  <a:pt x="388" y="6"/>
                </a:lnTo>
                <a:lnTo>
                  <a:pt x="351" y="13"/>
                </a:lnTo>
                <a:lnTo>
                  <a:pt x="312" y="24"/>
                </a:lnTo>
                <a:lnTo>
                  <a:pt x="271" y="39"/>
                </a:lnTo>
                <a:lnTo>
                  <a:pt x="250" y="47"/>
                </a:lnTo>
                <a:lnTo>
                  <a:pt x="229" y="56"/>
                </a:lnTo>
                <a:lnTo>
                  <a:pt x="208" y="68"/>
                </a:lnTo>
                <a:lnTo>
                  <a:pt x="188" y="81"/>
                </a:lnTo>
                <a:lnTo>
                  <a:pt x="169" y="95"/>
                </a:lnTo>
                <a:lnTo>
                  <a:pt x="149" y="110"/>
                </a:lnTo>
                <a:lnTo>
                  <a:pt x="132" y="128"/>
                </a:lnTo>
                <a:lnTo>
                  <a:pt x="114" y="147"/>
                </a:lnTo>
                <a:lnTo>
                  <a:pt x="96" y="168"/>
                </a:lnTo>
                <a:lnTo>
                  <a:pt x="81" y="191"/>
                </a:lnTo>
                <a:lnTo>
                  <a:pt x="67" y="215"/>
                </a:lnTo>
                <a:lnTo>
                  <a:pt x="55" y="241"/>
                </a:lnTo>
                <a:lnTo>
                  <a:pt x="44" y="271"/>
                </a:lnTo>
                <a:lnTo>
                  <a:pt x="34" y="302"/>
                </a:lnTo>
                <a:lnTo>
                  <a:pt x="26" y="334"/>
                </a:lnTo>
                <a:lnTo>
                  <a:pt x="21" y="370"/>
                </a:lnTo>
                <a:lnTo>
                  <a:pt x="21" y="370"/>
                </a:lnTo>
                <a:lnTo>
                  <a:pt x="16" y="417"/>
                </a:lnTo>
                <a:lnTo>
                  <a:pt x="13" y="456"/>
                </a:lnTo>
                <a:lnTo>
                  <a:pt x="13" y="485"/>
                </a:lnTo>
                <a:lnTo>
                  <a:pt x="13" y="485"/>
                </a:lnTo>
                <a:lnTo>
                  <a:pt x="13" y="496"/>
                </a:lnTo>
                <a:lnTo>
                  <a:pt x="11" y="516"/>
                </a:lnTo>
                <a:lnTo>
                  <a:pt x="8" y="540"/>
                </a:lnTo>
                <a:lnTo>
                  <a:pt x="0" y="568"/>
                </a:lnTo>
                <a:lnTo>
                  <a:pt x="218" y="712"/>
                </a:lnTo>
                <a:lnTo>
                  <a:pt x="218" y="712"/>
                </a:lnTo>
                <a:lnTo>
                  <a:pt x="231" y="676"/>
                </a:lnTo>
                <a:lnTo>
                  <a:pt x="237" y="657"/>
                </a:lnTo>
                <a:lnTo>
                  <a:pt x="242" y="637"/>
                </a:lnTo>
                <a:lnTo>
                  <a:pt x="247" y="616"/>
                </a:lnTo>
                <a:lnTo>
                  <a:pt x="250" y="595"/>
                </a:lnTo>
                <a:lnTo>
                  <a:pt x="253" y="571"/>
                </a:lnTo>
                <a:lnTo>
                  <a:pt x="255" y="548"/>
                </a:lnTo>
                <a:lnTo>
                  <a:pt x="255" y="548"/>
                </a:lnTo>
                <a:lnTo>
                  <a:pt x="255" y="534"/>
                </a:lnTo>
                <a:lnTo>
                  <a:pt x="257" y="498"/>
                </a:lnTo>
                <a:lnTo>
                  <a:pt x="260" y="474"/>
                </a:lnTo>
                <a:lnTo>
                  <a:pt x="265" y="446"/>
                </a:lnTo>
                <a:lnTo>
                  <a:pt x="271" y="417"/>
                </a:lnTo>
                <a:lnTo>
                  <a:pt x="279" y="388"/>
                </a:lnTo>
                <a:lnTo>
                  <a:pt x="291" y="358"/>
                </a:lnTo>
                <a:lnTo>
                  <a:pt x="305" y="331"/>
                </a:lnTo>
                <a:lnTo>
                  <a:pt x="313" y="318"/>
                </a:lnTo>
                <a:lnTo>
                  <a:pt x="323" y="305"/>
                </a:lnTo>
                <a:lnTo>
                  <a:pt x="333" y="293"/>
                </a:lnTo>
                <a:lnTo>
                  <a:pt x="344" y="284"/>
                </a:lnTo>
                <a:lnTo>
                  <a:pt x="357" y="274"/>
                </a:lnTo>
                <a:lnTo>
                  <a:pt x="370" y="264"/>
                </a:lnTo>
                <a:lnTo>
                  <a:pt x="385" y="258"/>
                </a:lnTo>
                <a:lnTo>
                  <a:pt x="401" y="251"/>
                </a:lnTo>
                <a:lnTo>
                  <a:pt x="419" y="248"/>
                </a:lnTo>
                <a:lnTo>
                  <a:pt x="437" y="245"/>
                </a:lnTo>
                <a:lnTo>
                  <a:pt x="456" y="243"/>
                </a:lnTo>
                <a:lnTo>
                  <a:pt x="479" y="245"/>
                </a:lnTo>
                <a:lnTo>
                  <a:pt x="479" y="245"/>
                </a:lnTo>
                <a:lnTo>
                  <a:pt x="489" y="245"/>
                </a:lnTo>
                <a:lnTo>
                  <a:pt x="516" y="250"/>
                </a:lnTo>
                <a:lnTo>
                  <a:pt x="534" y="253"/>
                </a:lnTo>
                <a:lnTo>
                  <a:pt x="555" y="259"/>
                </a:lnTo>
                <a:lnTo>
                  <a:pt x="576" y="267"/>
                </a:lnTo>
                <a:lnTo>
                  <a:pt x="599" y="279"/>
                </a:lnTo>
                <a:lnTo>
                  <a:pt x="622" y="293"/>
                </a:lnTo>
                <a:lnTo>
                  <a:pt x="643" y="311"/>
                </a:lnTo>
                <a:lnTo>
                  <a:pt x="653" y="321"/>
                </a:lnTo>
                <a:lnTo>
                  <a:pt x="662" y="332"/>
                </a:lnTo>
                <a:lnTo>
                  <a:pt x="670" y="345"/>
                </a:lnTo>
                <a:lnTo>
                  <a:pt x="679" y="358"/>
                </a:lnTo>
                <a:lnTo>
                  <a:pt x="685" y="373"/>
                </a:lnTo>
                <a:lnTo>
                  <a:pt x="692" y="389"/>
                </a:lnTo>
                <a:lnTo>
                  <a:pt x="698" y="407"/>
                </a:lnTo>
                <a:lnTo>
                  <a:pt x="701" y="425"/>
                </a:lnTo>
                <a:lnTo>
                  <a:pt x="705" y="444"/>
                </a:lnTo>
                <a:lnTo>
                  <a:pt x="706" y="465"/>
                </a:lnTo>
                <a:lnTo>
                  <a:pt x="708" y="488"/>
                </a:lnTo>
                <a:lnTo>
                  <a:pt x="706" y="513"/>
                </a:lnTo>
                <a:lnTo>
                  <a:pt x="706" y="513"/>
                </a:lnTo>
                <a:lnTo>
                  <a:pt x="706" y="529"/>
                </a:lnTo>
                <a:lnTo>
                  <a:pt x="706" y="547"/>
                </a:lnTo>
                <a:lnTo>
                  <a:pt x="709" y="569"/>
                </a:lnTo>
                <a:lnTo>
                  <a:pt x="713" y="599"/>
                </a:lnTo>
                <a:lnTo>
                  <a:pt x="718" y="629"/>
                </a:lnTo>
                <a:lnTo>
                  <a:pt x="727" y="663"/>
                </a:lnTo>
                <a:lnTo>
                  <a:pt x="739" y="699"/>
                </a:lnTo>
                <a:lnTo>
                  <a:pt x="747" y="717"/>
                </a:lnTo>
                <a:lnTo>
                  <a:pt x="755" y="736"/>
                </a:lnTo>
                <a:lnTo>
                  <a:pt x="765" y="754"/>
                </a:lnTo>
                <a:lnTo>
                  <a:pt x="776" y="772"/>
                </a:lnTo>
                <a:lnTo>
                  <a:pt x="787" y="790"/>
                </a:lnTo>
                <a:lnTo>
                  <a:pt x="800" y="808"/>
                </a:lnTo>
                <a:lnTo>
                  <a:pt x="817" y="824"/>
                </a:lnTo>
                <a:lnTo>
                  <a:pt x="833" y="840"/>
                </a:lnTo>
                <a:lnTo>
                  <a:pt x="851" y="855"/>
                </a:lnTo>
                <a:lnTo>
                  <a:pt x="870" y="870"/>
                </a:lnTo>
                <a:lnTo>
                  <a:pt x="891" y="883"/>
                </a:lnTo>
                <a:lnTo>
                  <a:pt x="914" y="894"/>
                </a:lnTo>
                <a:lnTo>
                  <a:pt x="938" y="905"/>
                </a:lnTo>
                <a:lnTo>
                  <a:pt x="966" y="915"/>
                </a:lnTo>
                <a:lnTo>
                  <a:pt x="993" y="922"/>
                </a:lnTo>
                <a:lnTo>
                  <a:pt x="1024" y="928"/>
                </a:lnTo>
                <a:lnTo>
                  <a:pt x="1109" y="688"/>
                </a:lnTo>
                <a:lnTo>
                  <a:pt x="1109" y="688"/>
                </a:lnTo>
                <a:lnTo>
                  <a:pt x="1081" y="680"/>
                </a:lnTo>
                <a:lnTo>
                  <a:pt x="1068" y="675"/>
                </a:lnTo>
                <a:lnTo>
                  <a:pt x="1053" y="668"/>
                </a:lnTo>
                <a:lnTo>
                  <a:pt x="1039" y="660"/>
                </a:lnTo>
                <a:lnTo>
                  <a:pt x="1026" y="652"/>
                </a:lnTo>
                <a:lnTo>
                  <a:pt x="1013" y="642"/>
                </a:lnTo>
                <a:lnTo>
                  <a:pt x="1000" y="629"/>
                </a:lnTo>
                <a:lnTo>
                  <a:pt x="989" y="616"/>
                </a:lnTo>
                <a:lnTo>
                  <a:pt x="977" y="602"/>
                </a:lnTo>
                <a:lnTo>
                  <a:pt x="969" y="584"/>
                </a:lnTo>
                <a:lnTo>
                  <a:pt x="961" y="564"/>
                </a:lnTo>
                <a:lnTo>
                  <a:pt x="954" y="543"/>
                </a:lnTo>
                <a:lnTo>
                  <a:pt x="950" y="521"/>
                </a:lnTo>
                <a:lnTo>
                  <a:pt x="946" y="495"/>
                </a:lnTo>
                <a:lnTo>
                  <a:pt x="946" y="467"/>
                </a:lnTo>
                <a:lnTo>
                  <a:pt x="946" y="467"/>
                </a:lnTo>
                <a:close/>
              </a:path>
            </a:pathLst>
          </a:custGeom>
          <a:solidFill>
            <a:schemeClr val="accent4"/>
          </a:solidFill>
          <a:ln w="38100">
            <a:solidFill>
              <a:schemeClr val="bg1"/>
            </a:solidFill>
          </a:ln>
        </p:spPr>
        <p:txBody>
          <a:bodyPr anchor="ctr"/>
          <a:lstStyle/>
          <a:p>
            <a:pPr algn="ctr"/>
            <a:endParaRPr/>
          </a:p>
        </p:txBody>
      </p:sp>
      <p:sp>
        <p:nvSpPr>
          <p:cNvPr id="8" name="千图PPT彼岸天：ID 8661124库_Freeform: Shape 6">
            <a:extLst>
              <a:ext uri="{FF2B5EF4-FFF2-40B4-BE49-F238E27FC236}">
                <a16:creationId xmlns:a16="http://schemas.microsoft.com/office/drawing/2014/main" id="{EA025F03-F00C-44F9-A38C-A4C74105597B}"/>
              </a:ext>
            </a:extLst>
          </p:cNvPr>
          <p:cNvSpPr>
            <a:spLocks/>
          </p:cNvSpPr>
          <p:nvPr>
            <p:custDataLst>
              <p:tags r:id="rId5"/>
            </p:custDataLst>
          </p:nvPr>
        </p:nvSpPr>
        <p:spPr bwMode="auto">
          <a:xfrm>
            <a:off x="8302209" y="2672908"/>
            <a:ext cx="1870776" cy="1822999"/>
          </a:xfrm>
          <a:custGeom>
            <a:avLst/>
            <a:gdLst>
              <a:gd name="T0" fmla="*/ 823 w 979"/>
              <a:gd name="T1" fmla="*/ 0 h 954"/>
              <a:gd name="T2" fmla="*/ 734 w 979"/>
              <a:gd name="T3" fmla="*/ 8 h 954"/>
              <a:gd name="T4" fmla="*/ 650 w 979"/>
              <a:gd name="T5" fmla="*/ 32 h 954"/>
              <a:gd name="T6" fmla="*/ 583 w 979"/>
              <a:gd name="T7" fmla="*/ 63 h 954"/>
              <a:gd name="T8" fmla="*/ 518 w 979"/>
              <a:gd name="T9" fmla="*/ 109 h 954"/>
              <a:gd name="T10" fmla="*/ 458 w 979"/>
              <a:gd name="T11" fmla="*/ 174 h 954"/>
              <a:gd name="T12" fmla="*/ 409 w 979"/>
              <a:gd name="T13" fmla="*/ 258 h 954"/>
              <a:gd name="T14" fmla="*/ 377 w 979"/>
              <a:gd name="T15" fmla="*/ 367 h 954"/>
              <a:gd name="T16" fmla="*/ 364 w 979"/>
              <a:gd name="T17" fmla="*/ 503 h 954"/>
              <a:gd name="T18" fmla="*/ 361 w 979"/>
              <a:gd name="T19" fmla="*/ 536 h 954"/>
              <a:gd name="T20" fmla="*/ 348 w 979"/>
              <a:gd name="T21" fmla="*/ 588 h 954"/>
              <a:gd name="T22" fmla="*/ 314 w 979"/>
              <a:gd name="T23" fmla="*/ 644 h 954"/>
              <a:gd name="T24" fmla="*/ 275 w 979"/>
              <a:gd name="T25" fmla="*/ 677 h 954"/>
              <a:gd name="T26" fmla="*/ 236 w 979"/>
              <a:gd name="T27" fmla="*/ 696 h 954"/>
              <a:gd name="T28" fmla="*/ 187 w 979"/>
              <a:gd name="T29" fmla="*/ 706 h 954"/>
              <a:gd name="T30" fmla="*/ 150 w 979"/>
              <a:gd name="T31" fmla="*/ 709 h 954"/>
              <a:gd name="T32" fmla="*/ 85 w 979"/>
              <a:gd name="T33" fmla="*/ 703 h 954"/>
              <a:gd name="T34" fmla="*/ 31 w 979"/>
              <a:gd name="T35" fmla="*/ 948 h 954"/>
              <a:gd name="T36" fmla="*/ 83 w 979"/>
              <a:gd name="T37" fmla="*/ 953 h 954"/>
              <a:gd name="T38" fmla="*/ 174 w 979"/>
              <a:gd name="T39" fmla="*/ 953 h 954"/>
              <a:gd name="T40" fmla="*/ 283 w 979"/>
              <a:gd name="T41" fmla="*/ 940 h 954"/>
              <a:gd name="T42" fmla="*/ 354 w 979"/>
              <a:gd name="T43" fmla="*/ 919 h 954"/>
              <a:gd name="T44" fmla="*/ 426 w 979"/>
              <a:gd name="T45" fmla="*/ 888 h 954"/>
              <a:gd name="T46" fmla="*/ 490 w 979"/>
              <a:gd name="T47" fmla="*/ 841 h 954"/>
              <a:gd name="T48" fmla="*/ 547 w 979"/>
              <a:gd name="T49" fmla="*/ 777 h 954"/>
              <a:gd name="T50" fmla="*/ 589 w 979"/>
              <a:gd name="T51" fmla="*/ 695 h 954"/>
              <a:gd name="T52" fmla="*/ 609 w 979"/>
              <a:gd name="T53" fmla="*/ 628 h 954"/>
              <a:gd name="T54" fmla="*/ 622 w 979"/>
              <a:gd name="T55" fmla="*/ 484 h 954"/>
              <a:gd name="T56" fmla="*/ 627 w 979"/>
              <a:gd name="T57" fmla="*/ 448 h 954"/>
              <a:gd name="T58" fmla="*/ 645 w 979"/>
              <a:gd name="T59" fmla="*/ 393 h 954"/>
              <a:gd name="T60" fmla="*/ 682 w 979"/>
              <a:gd name="T61" fmla="*/ 333 h 954"/>
              <a:gd name="T62" fmla="*/ 721 w 979"/>
              <a:gd name="T63" fmla="*/ 299 h 954"/>
              <a:gd name="T64" fmla="*/ 760 w 979"/>
              <a:gd name="T65" fmla="*/ 281 h 954"/>
              <a:gd name="T66" fmla="*/ 807 w 979"/>
              <a:gd name="T67" fmla="*/ 271 h 954"/>
              <a:gd name="T68" fmla="*/ 844 w 979"/>
              <a:gd name="T69" fmla="*/ 271 h 954"/>
              <a:gd name="T70" fmla="*/ 885 w 979"/>
              <a:gd name="T71" fmla="*/ 265 h 954"/>
              <a:gd name="T72" fmla="*/ 921 w 979"/>
              <a:gd name="T73" fmla="*/ 248 h 954"/>
              <a:gd name="T74" fmla="*/ 948 w 979"/>
              <a:gd name="T75" fmla="*/ 221 h 954"/>
              <a:gd name="T76" fmla="*/ 969 w 979"/>
              <a:gd name="T77" fmla="*/ 188 h 954"/>
              <a:gd name="T78" fmla="*/ 979 w 979"/>
              <a:gd name="T79" fmla="*/ 149 h 954"/>
              <a:gd name="T80" fmla="*/ 979 w 979"/>
              <a:gd name="T81" fmla="*/ 122 h 954"/>
              <a:gd name="T82" fmla="*/ 969 w 979"/>
              <a:gd name="T83" fmla="*/ 83 h 954"/>
              <a:gd name="T84" fmla="*/ 948 w 979"/>
              <a:gd name="T85" fmla="*/ 49 h 954"/>
              <a:gd name="T86" fmla="*/ 921 w 979"/>
              <a:gd name="T87" fmla="*/ 23 h 954"/>
              <a:gd name="T88" fmla="*/ 885 w 979"/>
              <a:gd name="T89" fmla="*/ 6 h 954"/>
              <a:gd name="T90" fmla="*/ 844 w 979"/>
              <a:gd name="T91" fmla="*/ 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79" h="954">
                <a:moveTo>
                  <a:pt x="844" y="0"/>
                </a:moveTo>
                <a:lnTo>
                  <a:pt x="844" y="0"/>
                </a:lnTo>
                <a:lnTo>
                  <a:pt x="823" y="0"/>
                </a:lnTo>
                <a:lnTo>
                  <a:pt x="800" y="0"/>
                </a:lnTo>
                <a:lnTo>
                  <a:pt x="770" y="3"/>
                </a:lnTo>
                <a:lnTo>
                  <a:pt x="734" y="8"/>
                </a:lnTo>
                <a:lnTo>
                  <a:pt x="693" y="18"/>
                </a:lnTo>
                <a:lnTo>
                  <a:pt x="672" y="24"/>
                </a:lnTo>
                <a:lnTo>
                  <a:pt x="650" y="32"/>
                </a:lnTo>
                <a:lnTo>
                  <a:pt x="628" y="41"/>
                </a:lnTo>
                <a:lnTo>
                  <a:pt x="606" y="50"/>
                </a:lnTo>
                <a:lnTo>
                  <a:pt x="583" y="63"/>
                </a:lnTo>
                <a:lnTo>
                  <a:pt x="560" y="76"/>
                </a:lnTo>
                <a:lnTo>
                  <a:pt x="539" y="91"/>
                </a:lnTo>
                <a:lnTo>
                  <a:pt x="518" y="109"/>
                </a:lnTo>
                <a:lnTo>
                  <a:pt x="497" y="128"/>
                </a:lnTo>
                <a:lnTo>
                  <a:pt x="477" y="149"/>
                </a:lnTo>
                <a:lnTo>
                  <a:pt x="458" y="174"/>
                </a:lnTo>
                <a:lnTo>
                  <a:pt x="440" y="198"/>
                </a:lnTo>
                <a:lnTo>
                  <a:pt x="424" y="227"/>
                </a:lnTo>
                <a:lnTo>
                  <a:pt x="409" y="258"/>
                </a:lnTo>
                <a:lnTo>
                  <a:pt x="396" y="292"/>
                </a:lnTo>
                <a:lnTo>
                  <a:pt x="385" y="328"/>
                </a:lnTo>
                <a:lnTo>
                  <a:pt x="377" y="367"/>
                </a:lnTo>
                <a:lnTo>
                  <a:pt x="370" y="409"/>
                </a:lnTo>
                <a:lnTo>
                  <a:pt x="365" y="454"/>
                </a:lnTo>
                <a:lnTo>
                  <a:pt x="364" y="503"/>
                </a:lnTo>
                <a:lnTo>
                  <a:pt x="364" y="503"/>
                </a:lnTo>
                <a:lnTo>
                  <a:pt x="364" y="511"/>
                </a:lnTo>
                <a:lnTo>
                  <a:pt x="361" y="536"/>
                </a:lnTo>
                <a:lnTo>
                  <a:pt x="357" y="550"/>
                </a:lnTo>
                <a:lnTo>
                  <a:pt x="354" y="568"/>
                </a:lnTo>
                <a:lnTo>
                  <a:pt x="348" y="588"/>
                </a:lnTo>
                <a:lnTo>
                  <a:pt x="338" y="607"/>
                </a:lnTo>
                <a:lnTo>
                  <a:pt x="327" y="627"/>
                </a:lnTo>
                <a:lnTo>
                  <a:pt x="314" y="644"/>
                </a:lnTo>
                <a:lnTo>
                  <a:pt x="296" y="662"/>
                </a:lnTo>
                <a:lnTo>
                  <a:pt x="286" y="670"/>
                </a:lnTo>
                <a:lnTo>
                  <a:pt x="275" y="677"/>
                </a:lnTo>
                <a:lnTo>
                  <a:pt x="263" y="685"/>
                </a:lnTo>
                <a:lnTo>
                  <a:pt x="250" y="690"/>
                </a:lnTo>
                <a:lnTo>
                  <a:pt x="236" y="696"/>
                </a:lnTo>
                <a:lnTo>
                  <a:pt x="221" y="701"/>
                </a:lnTo>
                <a:lnTo>
                  <a:pt x="205" y="704"/>
                </a:lnTo>
                <a:lnTo>
                  <a:pt x="187" y="706"/>
                </a:lnTo>
                <a:lnTo>
                  <a:pt x="169" y="708"/>
                </a:lnTo>
                <a:lnTo>
                  <a:pt x="150" y="709"/>
                </a:lnTo>
                <a:lnTo>
                  <a:pt x="150" y="709"/>
                </a:lnTo>
                <a:lnTo>
                  <a:pt x="130" y="709"/>
                </a:lnTo>
                <a:lnTo>
                  <a:pt x="109" y="706"/>
                </a:lnTo>
                <a:lnTo>
                  <a:pt x="85" y="703"/>
                </a:lnTo>
                <a:lnTo>
                  <a:pt x="0" y="943"/>
                </a:lnTo>
                <a:lnTo>
                  <a:pt x="0" y="943"/>
                </a:lnTo>
                <a:lnTo>
                  <a:pt x="31" y="948"/>
                </a:lnTo>
                <a:lnTo>
                  <a:pt x="62" y="950"/>
                </a:lnTo>
                <a:lnTo>
                  <a:pt x="62" y="950"/>
                </a:lnTo>
                <a:lnTo>
                  <a:pt x="83" y="953"/>
                </a:lnTo>
                <a:lnTo>
                  <a:pt x="106" y="953"/>
                </a:lnTo>
                <a:lnTo>
                  <a:pt x="137" y="954"/>
                </a:lnTo>
                <a:lnTo>
                  <a:pt x="174" y="953"/>
                </a:lnTo>
                <a:lnTo>
                  <a:pt x="215" y="950"/>
                </a:lnTo>
                <a:lnTo>
                  <a:pt x="260" y="943"/>
                </a:lnTo>
                <a:lnTo>
                  <a:pt x="283" y="940"/>
                </a:lnTo>
                <a:lnTo>
                  <a:pt x="307" y="933"/>
                </a:lnTo>
                <a:lnTo>
                  <a:pt x="330" y="927"/>
                </a:lnTo>
                <a:lnTo>
                  <a:pt x="354" y="919"/>
                </a:lnTo>
                <a:lnTo>
                  <a:pt x="378" y="911"/>
                </a:lnTo>
                <a:lnTo>
                  <a:pt x="401" y="899"/>
                </a:lnTo>
                <a:lnTo>
                  <a:pt x="426" y="888"/>
                </a:lnTo>
                <a:lnTo>
                  <a:pt x="448" y="873"/>
                </a:lnTo>
                <a:lnTo>
                  <a:pt x="469" y="859"/>
                </a:lnTo>
                <a:lnTo>
                  <a:pt x="490" y="841"/>
                </a:lnTo>
                <a:lnTo>
                  <a:pt x="510" y="821"/>
                </a:lnTo>
                <a:lnTo>
                  <a:pt x="529" y="800"/>
                </a:lnTo>
                <a:lnTo>
                  <a:pt x="547" y="777"/>
                </a:lnTo>
                <a:lnTo>
                  <a:pt x="563" y="753"/>
                </a:lnTo>
                <a:lnTo>
                  <a:pt x="576" y="726"/>
                </a:lnTo>
                <a:lnTo>
                  <a:pt x="589" y="695"/>
                </a:lnTo>
                <a:lnTo>
                  <a:pt x="601" y="662"/>
                </a:lnTo>
                <a:lnTo>
                  <a:pt x="609" y="628"/>
                </a:lnTo>
                <a:lnTo>
                  <a:pt x="609" y="628"/>
                </a:lnTo>
                <a:lnTo>
                  <a:pt x="614" y="588"/>
                </a:lnTo>
                <a:lnTo>
                  <a:pt x="617" y="542"/>
                </a:lnTo>
                <a:lnTo>
                  <a:pt x="622" y="484"/>
                </a:lnTo>
                <a:lnTo>
                  <a:pt x="622" y="484"/>
                </a:lnTo>
                <a:lnTo>
                  <a:pt x="622" y="474"/>
                </a:lnTo>
                <a:lnTo>
                  <a:pt x="627" y="448"/>
                </a:lnTo>
                <a:lnTo>
                  <a:pt x="632" y="432"/>
                </a:lnTo>
                <a:lnTo>
                  <a:pt x="637" y="412"/>
                </a:lnTo>
                <a:lnTo>
                  <a:pt x="645" y="393"/>
                </a:lnTo>
                <a:lnTo>
                  <a:pt x="654" y="373"/>
                </a:lnTo>
                <a:lnTo>
                  <a:pt x="666" y="352"/>
                </a:lnTo>
                <a:lnTo>
                  <a:pt x="682" y="333"/>
                </a:lnTo>
                <a:lnTo>
                  <a:pt x="700" y="315"/>
                </a:lnTo>
                <a:lnTo>
                  <a:pt x="710" y="307"/>
                </a:lnTo>
                <a:lnTo>
                  <a:pt x="721" y="299"/>
                </a:lnTo>
                <a:lnTo>
                  <a:pt x="732" y="292"/>
                </a:lnTo>
                <a:lnTo>
                  <a:pt x="745" y="286"/>
                </a:lnTo>
                <a:lnTo>
                  <a:pt x="760" y="281"/>
                </a:lnTo>
                <a:lnTo>
                  <a:pt x="774" y="276"/>
                </a:lnTo>
                <a:lnTo>
                  <a:pt x="789" y="273"/>
                </a:lnTo>
                <a:lnTo>
                  <a:pt x="807" y="271"/>
                </a:lnTo>
                <a:lnTo>
                  <a:pt x="825" y="271"/>
                </a:lnTo>
                <a:lnTo>
                  <a:pt x="844" y="271"/>
                </a:lnTo>
                <a:lnTo>
                  <a:pt x="844" y="271"/>
                </a:lnTo>
                <a:lnTo>
                  <a:pt x="857" y="269"/>
                </a:lnTo>
                <a:lnTo>
                  <a:pt x="872" y="268"/>
                </a:lnTo>
                <a:lnTo>
                  <a:pt x="885" y="265"/>
                </a:lnTo>
                <a:lnTo>
                  <a:pt x="896" y="260"/>
                </a:lnTo>
                <a:lnTo>
                  <a:pt x="909" y="255"/>
                </a:lnTo>
                <a:lnTo>
                  <a:pt x="921" y="248"/>
                </a:lnTo>
                <a:lnTo>
                  <a:pt x="930" y="240"/>
                </a:lnTo>
                <a:lnTo>
                  <a:pt x="940" y="230"/>
                </a:lnTo>
                <a:lnTo>
                  <a:pt x="948" y="221"/>
                </a:lnTo>
                <a:lnTo>
                  <a:pt x="956" y="211"/>
                </a:lnTo>
                <a:lnTo>
                  <a:pt x="963" y="200"/>
                </a:lnTo>
                <a:lnTo>
                  <a:pt x="969" y="188"/>
                </a:lnTo>
                <a:lnTo>
                  <a:pt x="974" y="175"/>
                </a:lnTo>
                <a:lnTo>
                  <a:pt x="977" y="162"/>
                </a:lnTo>
                <a:lnTo>
                  <a:pt x="979" y="149"/>
                </a:lnTo>
                <a:lnTo>
                  <a:pt x="979" y="135"/>
                </a:lnTo>
                <a:lnTo>
                  <a:pt x="979" y="135"/>
                </a:lnTo>
                <a:lnTo>
                  <a:pt x="979" y="122"/>
                </a:lnTo>
                <a:lnTo>
                  <a:pt x="977" y="109"/>
                </a:lnTo>
                <a:lnTo>
                  <a:pt x="974" y="96"/>
                </a:lnTo>
                <a:lnTo>
                  <a:pt x="969" y="83"/>
                </a:lnTo>
                <a:lnTo>
                  <a:pt x="963" y="71"/>
                </a:lnTo>
                <a:lnTo>
                  <a:pt x="956" y="60"/>
                </a:lnTo>
                <a:lnTo>
                  <a:pt x="948" y="49"/>
                </a:lnTo>
                <a:lnTo>
                  <a:pt x="940" y="39"/>
                </a:lnTo>
                <a:lnTo>
                  <a:pt x="930" y="31"/>
                </a:lnTo>
                <a:lnTo>
                  <a:pt x="921" y="23"/>
                </a:lnTo>
                <a:lnTo>
                  <a:pt x="909" y="16"/>
                </a:lnTo>
                <a:lnTo>
                  <a:pt x="896" y="10"/>
                </a:lnTo>
                <a:lnTo>
                  <a:pt x="885" y="6"/>
                </a:lnTo>
                <a:lnTo>
                  <a:pt x="872" y="3"/>
                </a:lnTo>
                <a:lnTo>
                  <a:pt x="857" y="0"/>
                </a:lnTo>
                <a:lnTo>
                  <a:pt x="844" y="0"/>
                </a:lnTo>
                <a:lnTo>
                  <a:pt x="844" y="0"/>
                </a:lnTo>
                <a:close/>
              </a:path>
            </a:pathLst>
          </a:custGeom>
          <a:solidFill>
            <a:schemeClr val="accent5"/>
          </a:solidFill>
          <a:ln w="38100">
            <a:solidFill>
              <a:schemeClr val="bg1"/>
            </a:solidFill>
          </a:ln>
        </p:spPr>
        <p:txBody>
          <a:bodyPr anchor="ctr"/>
          <a:lstStyle/>
          <a:p>
            <a:pPr algn="ctr"/>
            <a:endParaRPr/>
          </a:p>
        </p:txBody>
      </p:sp>
      <p:cxnSp>
        <p:nvCxnSpPr>
          <p:cNvPr id="11" name="Straight Arrow Connector 18">
            <a:extLst>
              <a:ext uri="{FF2B5EF4-FFF2-40B4-BE49-F238E27FC236}">
                <a16:creationId xmlns:a16="http://schemas.microsoft.com/office/drawing/2014/main" id="{9445B286-5548-4189-B6EA-07093C224FF1}"/>
              </a:ext>
            </a:extLst>
          </p:cNvPr>
          <p:cNvCxnSpPr/>
          <p:nvPr/>
        </p:nvCxnSpPr>
        <p:spPr>
          <a:xfrm flipV="1">
            <a:off x="6968240" y="1897042"/>
            <a:ext cx="0" cy="1197274"/>
          </a:xfrm>
          <a:prstGeom prst="straightConnector1">
            <a:avLst/>
          </a:prstGeom>
          <a:ln>
            <a:solidFill>
              <a:schemeClr val="accent4"/>
            </a:solidFill>
            <a:tailEnd type="oval"/>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83A9D25E-E464-4C06-9573-28AB1CE68014}"/>
              </a:ext>
            </a:extLst>
          </p:cNvPr>
          <p:cNvCxnSpPr/>
          <p:nvPr/>
        </p:nvCxnSpPr>
        <p:spPr>
          <a:xfrm flipV="1">
            <a:off x="4195331" y="1897043"/>
            <a:ext cx="0" cy="1197274"/>
          </a:xfrm>
          <a:prstGeom prst="straightConnector1">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13" name="Straight Arrow Connector 28">
            <a:extLst>
              <a:ext uri="{FF2B5EF4-FFF2-40B4-BE49-F238E27FC236}">
                <a16:creationId xmlns:a16="http://schemas.microsoft.com/office/drawing/2014/main" id="{A097F20B-9BFA-436F-BE8A-34C3F9A16804}"/>
              </a:ext>
            </a:extLst>
          </p:cNvPr>
          <p:cNvCxnSpPr/>
          <p:nvPr/>
        </p:nvCxnSpPr>
        <p:spPr>
          <a:xfrm>
            <a:off x="8625428" y="4365104"/>
            <a:ext cx="0" cy="618625"/>
          </a:xfrm>
          <a:prstGeom prst="straightConnector1">
            <a:avLst/>
          </a:prstGeom>
          <a:ln>
            <a:solidFill>
              <a:schemeClr val="accent5"/>
            </a:solidFill>
            <a:tailEnd type="oval"/>
          </a:ln>
        </p:spPr>
        <p:style>
          <a:lnRef idx="1">
            <a:schemeClr val="accent1"/>
          </a:lnRef>
          <a:fillRef idx="0">
            <a:schemeClr val="accent1"/>
          </a:fillRef>
          <a:effectRef idx="0">
            <a:schemeClr val="accent1"/>
          </a:effectRef>
          <a:fontRef idx="minor">
            <a:schemeClr val="tx1"/>
          </a:fontRef>
        </p:style>
      </p:cxnSp>
      <p:cxnSp>
        <p:nvCxnSpPr>
          <p:cNvPr id="12" name="Straight Arrow Connector 23">
            <a:extLst>
              <a:ext uri="{FF2B5EF4-FFF2-40B4-BE49-F238E27FC236}">
                <a16:creationId xmlns:a16="http://schemas.microsoft.com/office/drawing/2014/main" id="{AFCE4B42-4392-49DE-97C2-691E6D84E3DA}"/>
              </a:ext>
            </a:extLst>
          </p:cNvPr>
          <p:cNvCxnSpPr/>
          <p:nvPr/>
        </p:nvCxnSpPr>
        <p:spPr>
          <a:xfrm>
            <a:off x="5553111" y="4022882"/>
            <a:ext cx="0" cy="960849"/>
          </a:xfrm>
          <a:prstGeom prst="straightConnector1">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cxnSp>
        <p:nvCxnSpPr>
          <p:cNvPr id="10" name="Straight Arrow Connector 13">
            <a:extLst>
              <a:ext uri="{FF2B5EF4-FFF2-40B4-BE49-F238E27FC236}">
                <a16:creationId xmlns:a16="http://schemas.microsoft.com/office/drawing/2014/main" id="{16216B10-E695-41D0-BC28-CF3D2B0C7CD3}"/>
              </a:ext>
            </a:extLst>
          </p:cNvPr>
          <p:cNvCxnSpPr/>
          <p:nvPr/>
        </p:nvCxnSpPr>
        <p:spPr>
          <a:xfrm>
            <a:off x="2589530" y="3340148"/>
            <a:ext cx="0" cy="1643581"/>
          </a:xfrm>
          <a:prstGeom prst="straightConnector1">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36" name="矩形 35">
            <a:extLst>
              <a:ext uri="{FF2B5EF4-FFF2-40B4-BE49-F238E27FC236}">
                <a16:creationId xmlns:a16="http://schemas.microsoft.com/office/drawing/2014/main" id="{0E147A4B-28E6-4C7F-930F-518C99E27AB2}"/>
              </a:ext>
            </a:extLst>
          </p:cNvPr>
          <p:cNvSpPr/>
          <p:nvPr/>
        </p:nvSpPr>
        <p:spPr>
          <a:xfrm>
            <a:off x="2731957" y="5036318"/>
            <a:ext cx="1934520" cy="599771"/>
          </a:xfrm>
          <a:prstGeom prst="rect">
            <a:avLst/>
          </a:prstGeom>
        </p:spPr>
        <p:txBody>
          <a:bodyPr wrap="square" lIns="91433" tIns="45716" rIns="91433" bIns="45716">
            <a:spAutoFit/>
          </a:bodyPr>
          <a:lstStyle/>
          <a:p>
            <a:pPr>
              <a:lnSpc>
                <a:spcPct val="130000"/>
              </a:lnSpc>
            </a:pPr>
            <a:r>
              <a:rPr lang="zh-CN" altLang="en-US" sz="1333" dirty="0">
                <a:solidFill>
                  <a:schemeClr val="bg2">
                    <a:lumMod val="10000"/>
                  </a:schemeClr>
                </a:solidFill>
                <a:latin typeface="微软雅黑" panose="020B0503020204020204" pitchFamily="34" charset="-122"/>
                <a:ea typeface="微软雅黑" panose="020B0503020204020204" pitchFamily="34" charset="-122"/>
              </a:rPr>
              <a:t>单击输入标题内容单击输入标题内容</a:t>
            </a:r>
            <a:endParaRPr lang="zh-CN" altLang="en-US" sz="1333" dirty="0">
              <a:solidFill>
                <a:srgbClr val="404040"/>
              </a:solidFill>
              <a:latin typeface="微软雅黑" panose="020B0503020204020204" pitchFamily="34" charset="-122"/>
              <a:ea typeface="微软雅黑" panose="020B0503020204020204" pitchFamily="34" charset="-122"/>
            </a:endParaRPr>
          </a:p>
        </p:txBody>
      </p:sp>
      <p:sp>
        <p:nvSpPr>
          <p:cNvPr id="37" name="矩形 36">
            <a:extLst>
              <a:ext uri="{FF2B5EF4-FFF2-40B4-BE49-F238E27FC236}">
                <a16:creationId xmlns:a16="http://schemas.microsoft.com/office/drawing/2014/main" id="{AEDDDAC1-B45D-48D3-BC8C-2F3E8866A989}"/>
              </a:ext>
            </a:extLst>
          </p:cNvPr>
          <p:cNvSpPr/>
          <p:nvPr/>
        </p:nvSpPr>
        <p:spPr>
          <a:xfrm>
            <a:off x="2731957" y="4695040"/>
            <a:ext cx="1934520" cy="379648"/>
          </a:xfrm>
          <a:prstGeom prst="rect">
            <a:avLst/>
          </a:prstGeom>
        </p:spPr>
        <p:txBody>
          <a:bodyPr wrap="square" lIns="91433" tIns="45716" rIns="91433" bIns="45716">
            <a:spAutoFit/>
          </a:bodyPr>
          <a:lstStyle/>
          <a:p>
            <a:pPr algn="just"/>
            <a:r>
              <a:rPr lang="zh-CN" altLang="en-US" sz="1867" b="1" dirty="0">
                <a:solidFill>
                  <a:schemeClr val="tx1">
                    <a:lumMod val="75000"/>
                  </a:schemeClr>
                </a:solidFill>
                <a:latin typeface="微软雅黑" panose="020B0503020204020204" pitchFamily="34" charset="-122"/>
                <a:ea typeface="微软雅黑" panose="020B0503020204020204" pitchFamily="34" charset="-122"/>
              </a:rPr>
              <a:t>小标题</a:t>
            </a:r>
          </a:p>
        </p:txBody>
      </p:sp>
      <p:sp>
        <p:nvSpPr>
          <p:cNvPr id="38" name="矩形 37">
            <a:extLst>
              <a:ext uri="{FF2B5EF4-FFF2-40B4-BE49-F238E27FC236}">
                <a16:creationId xmlns:a16="http://schemas.microsoft.com/office/drawing/2014/main" id="{D1E32BD6-B934-4E79-99ED-1428D2D0F2B9}"/>
              </a:ext>
            </a:extLst>
          </p:cNvPr>
          <p:cNvSpPr/>
          <p:nvPr/>
        </p:nvSpPr>
        <p:spPr>
          <a:xfrm>
            <a:off x="4286188" y="1875421"/>
            <a:ext cx="1934520" cy="599771"/>
          </a:xfrm>
          <a:prstGeom prst="rect">
            <a:avLst/>
          </a:prstGeom>
        </p:spPr>
        <p:txBody>
          <a:bodyPr wrap="square" lIns="91433" tIns="45716" rIns="91433" bIns="45716">
            <a:spAutoFit/>
          </a:bodyPr>
          <a:lstStyle/>
          <a:p>
            <a:pPr>
              <a:lnSpc>
                <a:spcPct val="130000"/>
              </a:lnSpc>
            </a:pPr>
            <a:r>
              <a:rPr lang="zh-CN" altLang="en-US" sz="1333" dirty="0">
                <a:solidFill>
                  <a:schemeClr val="bg2">
                    <a:lumMod val="10000"/>
                  </a:schemeClr>
                </a:solidFill>
                <a:latin typeface="微软雅黑" panose="020B0503020204020204" pitchFamily="34" charset="-122"/>
                <a:ea typeface="微软雅黑" panose="020B0503020204020204" pitchFamily="34" charset="-122"/>
              </a:rPr>
              <a:t>单击输入标题内容单击输入标题内容</a:t>
            </a:r>
            <a:endParaRPr lang="zh-CN" altLang="en-US" sz="1333" dirty="0">
              <a:solidFill>
                <a:srgbClr val="404040"/>
              </a:solidFill>
              <a:latin typeface="微软雅黑" panose="020B0503020204020204" pitchFamily="34" charset="-122"/>
              <a:ea typeface="微软雅黑" panose="020B0503020204020204" pitchFamily="34" charset="-122"/>
            </a:endParaRPr>
          </a:p>
        </p:txBody>
      </p:sp>
      <p:sp>
        <p:nvSpPr>
          <p:cNvPr id="39" name="矩形 38">
            <a:extLst>
              <a:ext uri="{FF2B5EF4-FFF2-40B4-BE49-F238E27FC236}">
                <a16:creationId xmlns:a16="http://schemas.microsoft.com/office/drawing/2014/main" id="{2388C26B-3C68-4FD9-8F6E-626275C9A96E}"/>
              </a:ext>
            </a:extLst>
          </p:cNvPr>
          <p:cNvSpPr/>
          <p:nvPr/>
        </p:nvSpPr>
        <p:spPr>
          <a:xfrm>
            <a:off x="4286188" y="1534143"/>
            <a:ext cx="1934520" cy="379648"/>
          </a:xfrm>
          <a:prstGeom prst="rect">
            <a:avLst/>
          </a:prstGeom>
        </p:spPr>
        <p:txBody>
          <a:bodyPr wrap="square" lIns="91433" tIns="45716" rIns="91433" bIns="45716">
            <a:spAutoFit/>
          </a:bodyPr>
          <a:lstStyle/>
          <a:p>
            <a:pPr algn="just"/>
            <a:r>
              <a:rPr lang="zh-CN" altLang="en-US" sz="1867" b="1" dirty="0">
                <a:solidFill>
                  <a:schemeClr val="tx1">
                    <a:lumMod val="75000"/>
                  </a:schemeClr>
                </a:solidFill>
                <a:latin typeface="微软雅黑" panose="020B0503020204020204" pitchFamily="34" charset="-122"/>
                <a:ea typeface="微软雅黑" panose="020B0503020204020204" pitchFamily="34" charset="-122"/>
              </a:rPr>
              <a:t>小标题</a:t>
            </a:r>
          </a:p>
        </p:txBody>
      </p:sp>
      <p:sp>
        <p:nvSpPr>
          <p:cNvPr id="40" name="矩形 39">
            <a:extLst>
              <a:ext uri="{FF2B5EF4-FFF2-40B4-BE49-F238E27FC236}">
                <a16:creationId xmlns:a16="http://schemas.microsoft.com/office/drawing/2014/main" id="{DC17BD37-E6D5-4628-9062-414888CF1E5A}"/>
              </a:ext>
            </a:extLst>
          </p:cNvPr>
          <p:cNvSpPr/>
          <p:nvPr/>
        </p:nvSpPr>
        <p:spPr>
          <a:xfrm>
            <a:off x="5678692" y="5037089"/>
            <a:ext cx="1934520" cy="599771"/>
          </a:xfrm>
          <a:prstGeom prst="rect">
            <a:avLst/>
          </a:prstGeom>
        </p:spPr>
        <p:txBody>
          <a:bodyPr wrap="square" lIns="91433" tIns="45716" rIns="91433" bIns="45716">
            <a:spAutoFit/>
          </a:bodyPr>
          <a:lstStyle/>
          <a:p>
            <a:pPr>
              <a:lnSpc>
                <a:spcPct val="130000"/>
              </a:lnSpc>
            </a:pPr>
            <a:r>
              <a:rPr lang="zh-CN" altLang="en-US" sz="1333" dirty="0">
                <a:solidFill>
                  <a:schemeClr val="bg2">
                    <a:lumMod val="10000"/>
                  </a:schemeClr>
                </a:solidFill>
                <a:latin typeface="微软雅黑" panose="020B0503020204020204" pitchFamily="34" charset="-122"/>
                <a:ea typeface="微软雅黑" panose="020B0503020204020204" pitchFamily="34" charset="-122"/>
              </a:rPr>
              <a:t>单击输入标题内容单击输入标题内容</a:t>
            </a:r>
            <a:endParaRPr lang="zh-CN" altLang="en-US" sz="1333" dirty="0">
              <a:solidFill>
                <a:srgbClr val="404040"/>
              </a:solidFill>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a16="http://schemas.microsoft.com/office/drawing/2014/main" id="{3AE99BA1-10DA-4A5C-B45F-BFFEA7237149}"/>
              </a:ext>
            </a:extLst>
          </p:cNvPr>
          <p:cNvSpPr/>
          <p:nvPr/>
        </p:nvSpPr>
        <p:spPr>
          <a:xfrm>
            <a:off x="5678692" y="4695811"/>
            <a:ext cx="1934520" cy="379648"/>
          </a:xfrm>
          <a:prstGeom prst="rect">
            <a:avLst/>
          </a:prstGeom>
        </p:spPr>
        <p:txBody>
          <a:bodyPr wrap="square" lIns="91433" tIns="45716" rIns="91433" bIns="45716">
            <a:spAutoFit/>
          </a:bodyPr>
          <a:lstStyle/>
          <a:p>
            <a:pPr algn="just"/>
            <a:r>
              <a:rPr lang="zh-CN" altLang="en-US" sz="1867" b="1" dirty="0">
                <a:solidFill>
                  <a:schemeClr val="tx1">
                    <a:lumMod val="75000"/>
                  </a:schemeClr>
                </a:solidFill>
                <a:latin typeface="微软雅黑" panose="020B0503020204020204" pitchFamily="34" charset="-122"/>
                <a:ea typeface="微软雅黑" panose="020B0503020204020204" pitchFamily="34" charset="-122"/>
              </a:rPr>
              <a:t>小标题</a:t>
            </a:r>
          </a:p>
        </p:txBody>
      </p:sp>
      <p:sp>
        <p:nvSpPr>
          <p:cNvPr id="42" name="矩形 41">
            <a:extLst>
              <a:ext uri="{FF2B5EF4-FFF2-40B4-BE49-F238E27FC236}">
                <a16:creationId xmlns:a16="http://schemas.microsoft.com/office/drawing/2014/main" id="{D30B05CC-550A-4B38-8536-97F182659A6B}"/>
              </a:ext>
            </a:extLst>
          </p:cNvPr>
          <p:cNvSpPr/>
          <p:nvPr/>
        </p:nvSpPr>
        <p:spPr>
          <a:xfrm>
            <a:off x="7057555" y="1875421"/>
            <a:ext cx="1934520" cy="599771"/>
          </a:xfrm>
          <a:prstGeom prst="rect">
            <a:avLst/>
          </a:prstGeom>
        </p:spPr>
        <p:txBody>
          <a:bodyPr wrap="square" lIns="91433" tIns="45716" rIns="91433" bIns="45716">
            <a:spAutoFit/>
          </a:bodyPr>
          <a:lstStyle/>
          <a:p>
            <a:pPr>
              <a:lnSpc>
                <a:spcPct val="130000"/>
              </a:lnSpc>
            </a:pPr>
            <a:r>
              <a:rPr lang="zh-CN" altLang="en-US" sz="1333" dirty="0">
                <a:solidFill>
                  <a:schemeClr val="bg2">
                    <a:lumMod val="10000"/>
                  </a:schemeClr>
                </a:solidFill>
                <a:latin typeface="微软雅黑" panose="020B0503020204020204" pitchFamily="34" charset="-122"/>
                <a:ea typeface="微软雅黑" panose="020B0503020204020204" pitchFamily="34" charset="-122"/>
              </a:rPr>
              <a:t>单击输入标题内容单击输入标题内容</a:t>
            </a:r>
            <a:endParaRPr lang="zh-CN" altLang="en-US" sz="1333" dirty="0">
              <a:solidFill>
                <a:srgbClr val="404040"/>
              </a:solidFill>
              <a:latin typeface="微软雅黑" panose="020B0503020204020204" pitchFamily="34" charset="-122"/>
              <a:ea typeface="微软雅黑" panose="020B0503020204020204" pitchFamily="34" charset="-122"/>
            </a:endParaRPr>
          </a:p>
        </p:txBody>
      </p:sp>
      <p:sp>
        <p:nvSpPr>
          <p:cNvPr id="43" name="矩形 42">
            <a:extLst>
              <a:ext uri="{FF2B5EF4-FFF2-40B4-BE49-F238E27FC236}">
                <a16:creationId xmlns:a16="http://schemas.microsoft.com/office/drawing/2014/main" id="{E92AB81C-3AAF-4EEF-91B1-19E09E5535A5}"/>
              </a:ext>
            </a:extLst>
          </p:cNvPr>
          <p:cNvSpPr/>
          <p:nvPr/>
        </p:nvSpPr>
        <p:spPr>
          <a:xfrm>
            <a:off x="7057555" y="1534143"/>
            <a:ext cx="1934520" cy="379648"/>
          </a:xfrm>
          <a:prstGeom prst="rect">
            <a:avLst/>
          </a:prstGeom>
        </p:spPr>
        <p:txBody>
          <a:bodyPr wrap="square" lIns="91433" tIns="45716" rIns="91433" bIns="45716">
            <a:spAutoFit/>
          </a:bodyPr>
          <a:lstStyle/>
          <a:p>
            <a:pPr algn="just"/>
            <a:r>
              <a:rPr lang="zh-CN" altLang="en-US" sz="1867" b="1" dirty="0">
                <a:solidFill>
                  <a:schemeClr val="tx1">
                    <a:lumMod val="75000"/>
                  </a:schemeClr>
                </a:solidFill>
                <a:latin typeface="微软雅黑" panose="020B0503020204020204" pitchFamily="34" charset="-122"/>
                <a:ea typeface="微软雅黑" panose="020B0503020204020204" pitchFamily="34" charset="-122"/>
              </a:rPr>
              <a:t>小标题</a:t>
            </a:r>
          </a:p>
        </p:txBody>
      </p:sp>
      <p:sp>
        <p:nvSpPr>
          <p:cNvPr id="44" name="矩形 43">
            <a:extLst>
              <a:ext uri="{FF2B5EF4-FFF2-40B4-BE49-F238E27FC236}">
                <a16:creationId xmlns:a16="http://schemas.microsoft.com/office/drawing/2014/main" id="{E4727BBD-C862-47C3-8848-C6F136161812}"/>
              </a:ext>
            </a:extLst>
          </p:cNvPr>
          <p:cNvSpPr/>
          <p:nvPr/>
        </p:nvSpPr>
        <p:spPr>
          <a:xfrm>
            <a:off x="8751008" y="5026579"/>
            <a:ext cx="1934520" cy="599771"/>
          </a:xfrm>
          <a:prstGeom prst="rect">
            <a:avLst/>
          </a:prstGeom>
        </p:spPr>
        <p:txBody>
          <a:bodyPr wrap="square" lIns="91433" tIns="45716" rIns="91433" bIns="45716">
            <a:spAutoFit/>
          </a:bodyPr>
          <a:lstStyle/>
          <a:p>
            <a:pPr>
              <a:lnSpc>
                <a:spcPct val="130000"/>
              </a:lnSpc>
            </a:pPr>
            <a:r>
              <a:rPr lang="zh-CN" altLang="en-US" sz="1333" dirty="0">
                <a:solidFill>
                  <a:schemeClr val="bg2">
                    <a:lumMod val="10000"/>
                  </a:schemeClr>
                </a:solidFill>
                <a:latin typeface="微软雅黑" panose="020B0503020204020204" pitchFamily="34" charset="-122"/>
                <a:ea typeface="微软雅黑" panose="020B0503020204020204" pitchFamily="34" charset="-122"/>
              </a:rPr>
              <a:t>单击输入标题内容单击输入标题内容</a:t>
            </a:r>
            <a:endParaRPr lang="zh-CN" altLang="en-US" sz="1333" dirty="0">
              <a:solidFill>
                <a:srgbClr val="404040"/>
              </a:solidFill>
              <a:latin typeface="微软雅黑" panose="020B0503020204020204" pitchFamily="34" charset="-122"/>
              <a:ea typeface="微软雅黑" panose="020B0503020204020204" pitchFamily="34" charset="-122"/>
            </a:endParaRPr>
          </a:p>
        </p:txBody>
      </p:sp>
      <p:sp>
        <p:nvSpPr>
          <p:cNvPr id="45" name="矩形 44">
            <a:extLst>
              <a:ext uri="{FF2B5EF4-FFF2-40B4-BE49-F238E27FC236}">
                <a16:creationId xmlns:a16="http://schemas.microsoft.com/office/drawing/2014/main" id="{7E2A2A85-BD3E-45EA-B53A-787D3D937F59}"/>
              </a:ext>
            </a:extLst>
          </p:cNvPr>
          <p:cNvSpPr/>
          <p:nvPr/>
        </p:nvSpPr>
        <p:spPr>
          <a:xfrm>
            <a:off x="8751008" y="4685301"/>
            <a:ext cx="1934520" cy="379648"/>
          </a:xfrm>
          <a:prstGeom prst="rect">
            <a:avLst/>
          </a:prstGeom>
        </p:spPr>
        <p:txBody>
          <a:bodyPr wrap="square" lIns="91433" tIns="45716" rIns="91433" bIns="45716">
            <a:spAutoFit/>
          </a:bodyPr>
          <a:lstStyle/>
          <a:p>
            <a:pPr algn="just"/>
            <a:r>
              <a:rPr lang="zh-CN" altLang="en-US" sz="1867" b="1" dirty="0">
                <a:solidFill>
                  <a:schemeClr val="tx1">
                    <a:lumMod val="75000"/>
                  </a:schemeClr>
                </a:solidFill>
                <a:latin typeface="微软雅黑" panose="020B0503020204020204" pitchFamily="34" charset="-122"/>
                <a:ea typeface="微软雅黑" panose="020B0503020204020204" pitchFamily="34" charset="-122"/>
              </a:rPr>
              <a:t>小标题</a:t>
            </a:r>
          </a:p>
        </p:txBody>
      </p:sp>
    </p:spTree>
    <p:extLst>
      <p:ext uri="{BB962C8B-B14F-4D97-AF65-F5344CB8AC3E}">
        <p14:creationId xmlns:p14="http://schemas.microsoft.com/office/powerpoint/2010/main" val="2024188677"/>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p:cTn id="27" dur="250" fill="hold"/>
                                        <p:tgtEl>
                                          <p:spTgt spid="37"/>
                                        </p:tgtEl>
                                        <p:attrNameLst>
                                          <p:attrName>ppt_w</p:attrName>
                                        </p:attrNameLst>
                                      </p:cBhvr>
                                      <p:tavLst>
                                        <p:tav tm="0">
                                          <p:val>
                                            <p:fltVal val="0"/>
                                          </p:val>
                                        </p:tav>
                                        <p:tav tm="100000">
                                          <p:val>
                                            <p:strVal val="#ppt_w"/>
                                          </p:val>
                                        </p:tav>
                                      </p:tavLst>
                                    </p:anim>
                                    <p:anim calcmode="lin" valueType="num">
                                      <p:cBhvr>
                                        <p:cTn id="28" dur="250" fill="hold"/>
                                        <p:tgtEl>
                                          <p:spTgt spid="37"/>
                                        </p:tgtEl>
                                        <p:attrNameLst>
                                          <p:attrName>ppt_h</p:attrName>
                                        </p:attrNameLst>
                                      </p:cBhvr>
                                      <p:tavLst>
                                        <p:tav tm="0">
                                          <p:val>
                                            <p:fltVal val="0"/>
                                          </p:val>
                                        </p:tav>
                                        <p:tav tm="100000">
                                          <p:val>
                                            <p:strVal val="#ppt_h"/>
                                          </p:val>
                                        </p:tav>
                                      </p:tavLst>
                                    </p:anim>
                                    <p:animEffect transition="in" filter="fade">
                                      <p:cBhvr>
                                        <p:cTn id="29" dur="250"/>
                                        <p:tgtEl>
                                          <p:spTgt spid="37"/>
                                        </p:tgtEl>
                                      </p:cBhvr>
                                    </p:animEffect>
                                  </p:childTnLst>
                                </p:cTn>
                              </p:par>
                            </p:childTnLst>
                          </p:cTn>
                        </p:par>
                        <p:par>
                          <p:cTn id="30" fill="hold">
                            <p:stCondLst>
                              <p:cond delay="2750"/>
                            </p:stCondLst>
                            <p:childTnLst>
                              <p:par>
                                <p:cTn id="31" presetID="53" presetClass="entr" presetSubtype="16" fill="hold" grpId="0" nodeType="afterEffect">
                                  <p:stCondLst>
                                    <p:cond delay="0"/>
                                  </p:stCondLst>
                                  <p:iterate type="lt">
                                    <p:tmPct val="4054"/>
                                  </p:iterate>
                                  <p:childTnLst>
                                    <p:set>
                                      <p:cBhvr>
                                        <p:cTn id="32" dur="1" fill="hold">
                                          <p:stCondLst>
                                            <p:cond delay="0"/>
                                          </p:stCondLst>
                                        </p:cTn>
                                        <p:tgtEl>
                                          <p:spTgt spid="36"/>
                                        </p:tgtEl>
                                        <p:attrNameLst>
                                          <p:attrName>style.visibility</p:attrName>
                                        </p:attrNameLst>
                                      </p:cBhvr>
                                      <p:to>
                                        <p:strVal val="visible"/>
                                      </p:to>
                                    </p:set>
                                    <p:anim calcmode="lin" valueType="num">
                                      <p:cBhvr>
                                        <p:cTn id="33" dur="250" fill="hold"/>
                                        <p:tgtEl>
                                          <p:spTgt spid="36"/>
                                        </p:tgtEl>
                                        <p:attrNameLst>
                                          <p:attrName>ppt_w</p:attrName>
                                        </p:attrNameLst>
                                      </p:cBhvr>
                                      <p:tavLst>
                                        <p:tav tm="0">
                                          <p:val>
                                            <p:fltVal val="0"/>
                                          </p:val>
                                        </p:tav>
                                        <p:tav tm="100000">
                                          <p:val>
                                            <p:strVal val="#ppt_w"/>
                                          </p:val>
                                        </p:tav>
                                      </p:tavLst>
                                    </p:anim>
                                    <p:anim calcmode="lin" valueType="num">
                                      <p:cBhvr>
                                        <p:cTn id="34" dur="250" fill="hold"/>
                                        <p:tgtEl>
                                          <p:spTgt spid="36"/>
                                        </p:tgtEl>
                                        <p:attrNameLst>
                                          <p:attrName>ppt_h</p:attrName>
                                        </p:attrNameLst>
                                      </p:cBhvr>
                                      <p:tavLst>
                                        <p:tav tm="0">
                                          <p:val>
                                            <p:fltVal val="0"/>
                                          </p:val>
                                        </p:tav>
                                        <p:tav tm="100000">
                                          <p:val>
                                            <p:strVal val="#ppt_h"/>
                                          </p:val>
                                        </p:tav>
                                      </p:tavLst>
                                    </p:anim>
                                    <p:animEffect transition="in" filter="fade">
                                      <p:cBhvr>
                                        <p:cTn id="35" dur="250"/>
                                        <p:tgtEl>
                                          <p:spTgt spid="36"/>
                                        </p:tgtEl>
                                      </p:cBhvr>
                                    </p:animEffect>
                                  </p:childTnLst>
                                </p:cTn>
                              </p:par>
                            </p:childTnLst>
                          </p:cTn>
                        </p:par>
                        <p:par>
                          <p:cTn id="36" fill="hold">
                            <p:stCondLst>
                              <p:cond delay="3152"/>
                            </p:stCondLst>
                            <p:childTnLst>
                              <p:par>
                                <p:cTn id="37" presetID="53" presetClass="entr" presetSubtype="16"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250" fill="hold"/>
                                        <p:tgtEl>
                                          <p:spTgt spid="39"/>
                                        </p:tgtEl>
                                        <p:attrNameLst>
                                          <p:attrName>ppt_w</p:attrName>
                                        </p:attrNameLst>
                                      </p:cBhvr>
                                      <p:tavLst>
                                        <p:tav tm="0">
                                          <p:val>
                                            <p:fltVal val="0"/>
                                          </p:val>
                                        </p:tav>
                                        <p:tav tm="100000">
                                          <p:val>
                                            <p:strVal val="#ppt_w"/>
                                          </p:val>
                                        </p:tav>
                                      </p:tavLst>
                                    </p:anim>
                                    <p:anim calcmode="lin" valueType="num">
                                      <p:cBhvr>
                                        <p:cTn id="40" dur="250" fill="hold"/>
                                        <p:tgtEl>
                                          <p:spTgt spid="39"/>
                                        </p:tgtEl>
                                        <p:attrNameLst>
                                          <p:attrName>ppt_h</p:attrName>
                                        </p:attrNameLst>
                                      </p:cBhvr>
                                      <p:tavLst>
                                        <p:tav tm="0">
                                          <p:val>
                                            <p:fltVal val="0"/>
                                          </p:val>
                                        </p:tav>
                                        <p:tav tm="100000">
                                          <p:val>
                                            <p:strVal val="#ppt_h"/>
                                          </p:val>
                                        </p:tav>
                                      </p:tavLst>
                                    </p:anim>
                                    <p:animEffect transition="in" filter="fade">
                                      <p:cBhvr>
                                        <p:cTn id="41" dur="250"/>
                                        <p:tgtEl>
                                          <p:spTgt spid="39"/>
                                        </p:tgtEl>
                                      </p:cBhvr>
                                    </p:animEffect>
                                  </p:childTnLst>
                                </p:cTn>
                              </p:par>
                            </p:childTnLst>
                          </p:cTn>
                        </p:par>
                        <p:par>
                          <p:cTn id="42" fill="hold">
                            <p:stCondLst>
                              <p:cond delay="3402"/>
                            </p:stCondLst>
                            <p:childTnLst>
                              <p:par>
                                <p:cTn id="43" presetID="53" presetClass="entr" presetSubtype="16" fill="hold" grpId="0" nodeType="afterEffect">
                                  <p:stCondLst>
                                    <p:cond delay="0"/>
                                  </p:stCondLst>
                                  <p:iterate type="lt">
                                    <p:tmPct val="4054"/>
                                  </p:iterate>
                                  <p:childTnLst>
                                    <p:set>
                                      <p:cBhvr>
                                        <p:cTn id="44" dur="1" fill="hold">
                                          <p:stCondLst>
                                            <p:cond delay="0"/>
                                          </p:stCondLst>
                                        </p:cTn>
                                        <p:tgtEl>
                                          <p:spTgt spid="38"/>
                                        </p:tgtEl>
                                        <p:attrNameLst>
                                          <p:attrName>style.visibility</p:attrName>
                                        </p:attrNameLst>
                                      </p:cBhvr>
                                      <p:to>
                                        <p:strVal val="visible"/>
                                      </p:to>
                                    </p:set>
                                    <p:anim calcmode="lin" valueType="num">
                                      <p:cBhvr>
                                        <p:cTn id="45" dur="250" fill="hold"/>
                                        <p:tgtEl>
                                          <p:spTgt spid="38"/>
                                        </p:tgtEl>
                                        <p:attrNameLst>
                                          <p:attrName>ppt_w</p:attrName>
                                        </p:attrNameLst>
                                      </p:cBhvr>
                                      <p:tavLst>
                                        <p:tav tm="0">
                                          <p:val>
                                            <p:fltVal val="0"/>
                                          </p:val>
                                        </p:tav>
                                        <p:tav tm="100000">
                                          <p:val>
                                            <p:strVal val="#ppt_w"/>
                                          </p:val>
                                        </p:tav>
                                      </p:tavLst>
                                    </p:anim>
                                    <p:anim calcmode="lin" valueType="num">
                                      <p:cBhvr>
                                        <p:cTn id="46" dur="250" fill="hold"/>
                                        <p:tgtEl>
                                          <p:spTgt spid="38"/>
                                        </p:tgtEl>
                                        <p:attrNameLst>
                                          <p:attrName>ppt_h</p:attrName>
                                        </p:attrNameLst>
                                      </p:cBhvr>
                                      <p:tavLst>
                                        <p:tav tm="0">
                                          <p:val>
                                            <p:fltVal val="0"/>
                                          </p:val>
                                        </p:tav>
                                        <p:tav tm="100000">
                                          <p:val>
                                            <p:strVal val="#ppt_h"/>
                                          </p:val>
                                        </p:tav>
                                      </p:tavLst>
                                    </p:anim>
                                    <p:animEffect transition="in" filter="fade">
                                      <p:cBhvr>
                                        <p:cTn id="47" dur="250"/>
                                        <p:tgtEl>
                                          <p:spTgt spid="38"/>
                                        </p:tgtEl>
                                      </p:cBhvr>
                                    </p:animEffect>
                                  </p:childTnLst>
                                </p:cTn>
                              </p:par>
                            </p:childTnLst>
                          </p:cTn>
                        </p:par>
                        <p:par>
                          <p:cTn id="48" fill="hold">
                            <p:stCondLst>
                              <p:cond delay="3804"/>
                            </p:stCondLst>
                            <p:childTnLst>
                              <p:par>
                                <p:cTn id="49" presetID="53" presetClass="entr" presetSubtype="16" fill="hold" grpId="0" nodeType="afterEffect">
                                  <p:stCondLst>
                                    <p:cond delay="0"/>
                                  </p:stCondLst>
                                  <p:childTnLst>
                                    <p:set>
                                      <p:cBhvr>
                                        <p:cTn id="50" dur="1" fill="hold">
                                          <p:stCondLst>
                                            <p:cond delay="0"/>
                                          </p:stCondLst>
                                        </p:cTn>
                                        <p:tgtEl>
                                          <p:spTgt spid="41"/>
                                        </p:tgtEl>
                                        <p:attrNameLst>
                                          <p:attrName>style.visibility</p:attrName>
                                        </p:attrNameLst>
                                      </p:cBhvr>
                                      <p:to>
                                        <p:strVal val="visible"/>
                                      </p:to>
                                    </p:set>
                                    <p:anim calcmode="lin" valueType="num">
                                      <p:cBhvr>
                                        <p:cTn id="51" dur="250" fill="hold"/>
                                        <p:tgtEl>
                                          <p:spTgt spid="41"/>
                                        </p:tgtEl>
                                        <p:attrNameLst>
                                          <p:attrName>ppt_w</p:attrName>
                                        </p:attrNameLst>
                                      </p:cBhvr>
                                      <p:tavLst>
                                        <p:tav tm="0">
                                          <p:val>
                                            <p:fltVal val="0"/>
                                          </p:val>
                                        </p:tav>
                                        <p:tav tm="100000">
                                          <p:val>
                                            <p:strVal val="#ppt_w"/>
                                          </p:val>
                                        </p:tav>
                                      </p:tavLst>
                                    </p:anim>
                                    <p:anim calcmode="lin" valueType="num">
                                      <p:cBhvr>
                                        <p:cTn id="52" dur="250" fill="hold"/>
                                        <p:tgtEl>
                                          <p:spTgt spid="41"/>
                                        </p:tgtEl>
                                        <p:attrNameLst>
                                          <p:attrName>ppt_h</p:attrName>
                                        </p:attrNameLst>
                                      </p:cBhvr>
                                      <p:tavLst>
                                        <p:tav tm="0">
                                          <p:val>
                                            <p:fltVal val="0"/>
                                          </p:val>
                                        </p:tav>
                                        <p:tav tm="100000">
                                          <p:val>
                                            <p:strVal val="#ppt_h"/>
                                          </p:val>
                                        </p:tav>
                                      </p:tavLst>
                                    </p:anim>
                                    <p:animEffect transition="in" filter="fade">
                                      <p:cBhvr>
                                        <p:cTn id="53" dur="250"/>
                                        <p:tgtEl>
                                          <p:spTgt spid="41"/>
                                        </p:tgtEl>
                                      </p:cBhvr>
                                    </p:animEffect>
                                  </p:childTnLst>
                                </p:cTn>
                              </p:par>
                            </p:childTnLst>
                          </p:cTn>
                        </p:par>
                        <p:par>
                          <p:cTn id="54" fill="hold">
                            <p:stCondLst>
                              <p:cond delay="4054"/>
                            </p:stCondLst>
                            <p:childTnLst>
                              <p:par>
                                <p:cTn id="55" presetID="53" presetClass="entr" presetSubtype="16" fill="hold" grpId="0" nodeType="afterEffect">
                                  <p:stCondLst>
                                    <p:cond delay="0"/>
                                  </p:stCondLst>
                                  <p:iterate type="lt">
                                    <p:tmPct val="4054"/>
                                  </p:iterate>
                                  <p:childTnLst>
                                    <p:set>
                                      <p:cBhvr>
                                        <p:cTn id="56" dur="1" fill="hold">
                                          <p:stCondLst>
                                            <p:cond delay="0"/>
                                          </p:stCondLst>
                                        </p:cTn>
                                        <p:tgtEl>
                                          <p:spTgt spid="40"/>
                                        </p:tgtEl>
                                        <p:attrNameLst>
                                          <p:attrName>style.visibility</p:attrName>
                                        </p:attrNameLst>
                                      </p:cBhvr>
                                      <p:to>
                                        <p:strVal val="visible"/>
                                      </p:to>
                                    </p:set>
                                    <p:anim calcmode="lin" valueType="num">
                                      <p:cBhvr>
                                        <p:cTn id="57" dur="250" fill="hold"/>
                                        <p:tgtEl>
                                          <p:spTgt spid="40"/>
                                        </p:tgtEl>
                                        <p:attrNameLst>
                                          <p:attrName>ppt_w</p:attrName>
                                        </p:attrNameLst>
                                      </p:cBhvr>
                                      <p:tavLst>
                                        <p:tav tm="0">
                                          <p:val>
                                            <p:fltVal val="0"/>
                                          </p:val>
                                        </p:tav>
                                        <p:tav tm="100000">
                                          <p:val>
                                            <p:strVal val="#ppt_w"/>
                                          </p:val>
                                        </p:tav>
                                      </p:tavLst>
                                    </p:anim>
                                    <p:anim calcmode="lin" valueType="num">
                                      <p:cBhvr>
                                        <p:cTn id="58" dur="250" fill="hold"/>
                                        <p:tgtEl>
                                          <p:spTgt spid="40"/>
                                        </p:tgtEl>
                                        <p:attrNameLst>
                                          <p:attrName>ppt_h</p:attrName>
                                        </p:attrNameLst>
                                      </p:cBhvr>
                                      <p:tavLst>
                                        <p:tav tm="0">
                                          <p:val>
                                            <p:fltVal val="0"/>
                                          </p:val>
                                        </p:tav>
                                        <p:tav tm="100000">
                                          <p:val>
                                            <p:strVal val="#ppt_h"/>
                                          </p:val>
                                        </p:tav>
                                      </p:tavLst>
                                    </p:anim>
                                    <p:animEffect transition="in" filter="fade">
                                      <p:cBhvr>
                                        <p:cTn id="59" dur="250"/>
                                        <p:tgtEl>
                                          <p:spTgt spid="40"/>
                                        </p:tgtEl>
                                      </p:cBhvr>
                                    </p:animEffect>
                                  </p:childTnLst>
                                </p:cTn>
                              </p:par>
                            </p:childTnLst>
                          </p:cTn>
                        </p:par>
                        <p:par>
                          <p:cTn id="60" fill="hold">
                            <p:stCondLst>
                              <p:cond delay="4456"/>
                            </p:stCondLst>
                            <p:childTnLst>
                              <p:par>
                                <p:cTn id="61" presetID="53" presetClass="entr" presetSubtype="16"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 calcmode="lin" valueType="num">
                                      <p:cBhvr>
                                        <p:cTn id="63" dur="250" fill="hold"/>
                                        <p:tgtEl>
                                          <p:spTgt spid="43"/>
                                        </p:tgtEl>
                                        <p:attrNameLst>
                                          <p:attrName>ppt_w</p:attrName>
                                        </p:attrNameLst>
                                      </p:cBhvr>
                                      <p:tavLst>
                                        <p:tav tm="0">
                                          <p:val>
                                            <p:fltVal val="0"/>
                                          </p:val>
                                        </p:tav>
                                        <p:tav tm="100000">
                                          <p:val>
                                            <p:strVal val="#ppt_w"/>
                                          </p:val>
                                        </p:tav>
                                      </p:tavLst>
                                    </p:anim>
                                    <p:anim calcmode="lin" valueType="num">
                                      <p:cBhvr>
                                        <p:cTn id="64" dur="250" fill="hold"/>
                                        <p:tgtEl>
                                          <p:spTgt spid="43"/>
                                        </p:tgtEl>
                                        <p:attrNameLst>
                                          <p:attrName>ppt_h</p:attrName>
                                        </p:attrNameLst>
                                      </p:cBhvr>
                                      <p:tavLst>
                                        <p:tav tm="0">
                                          <p:val>
                                            <p:fltVal val="0"/>
                                          </p:val>
                                        </p:tav>
                                        <p:tav tm="100000">
                                          <p:val>
                                            <p:strVal val="#ppt_h"/>
                                          </p:val>
                                        </p:tav>
                                      </p:tavLst>
                                    </p:anim>
                                    <p:animEffect transition="in" filter="fade">
                                      <p:cBhvr>
                                        <p:cTn id="65" dur="250"/>
                                        <p:tgtEl>
                                          <p:spTgt spid="43"/>
                                        </p:tgtEl>
                                      </p:cBhvr>
                                    </p:animEffect>
                                  </p:childTnLst>
                                </p:cTn>
                              </p:par>
                            </p:childTnLst>
                          </p:cTn>
                        </p:par>
                        <p:par>
                          <p:cTn id="66" fill="hold">
                            <p:stCondLst>
                              <p:cond delay="4706"/>
                            </p:stCondLst>
                            <p:childTnLst>
                              <p:par>
                                <p:cTn id="67" presetID="53" presetClass="entr" presetSubtype="16" fill="hold" grpId="0" nodeType="afterEffect">
                                  <p:stCondLst>
                                    <p:cond delay="0"/>
                                  </p:stCondLst>
                                  <p:iterate type="lt">
                                    <p:tmPct val="4054"/>
                                  </p:iterate>
                                  <p:childTnLst>
                                    <p:set>
                                      <p:cBhvr>
                                        <p:cTn id="68" dur="1" fill="hold">
                                          <p:stCondLst>
                                            <p:cond delay="0"/>
                                          </p:stCondLst>
                                        </p:cTn>
                                        <p:tgtEl>
                                          <p:spTgt spid="42"/>
                                        </p:tgtEl>
                                        <p:attrNameLst>
                                          <p:attrName>style.visibility</p:attrName>
                                        </p:attrNameLst>
                                      </p:cBhvr>
                                      <p:to>
                                        <p:strVal val="visible"/>
                                      </p:to>
                                    </p:set>
                                    <p:anim calcmode="lin" valueType="num">
                                      <p:cBhvr>
                                        <p:cTn id="69" dur="250" fill="hold"/>
                                        <p:tgtEl>
                                          <p:spTgt spid="42"/>
                                        </p:tgtEl>
                                        <p:attrNameLst>
                                          <p:attrName>ppt_w</p:attrName>
                                        </p:attrNameLst>
                                      </p:cBhvr>
                                      <p:tavLst>
                                        <p:tav tm="0">
                                          <p:val>
                                            <p:fltVal val="0"/>
                                          </p:val>
                                        </p:tav>
                                        <p:tav tm="100000">
                                          <p:val>
                                            <p:strVal val="#ppt_w"/>
                                          </p:val>
                                        </p:tav>
                                      </p:tavLst>
                                    </p:anim>
                                    <p:anim calcmode="lin" valueType="num">
                                      <p:cBhvr>
                                        <p:cTn id="70" dur="250" fill="hold"/>
                                        <p:tgtEl>
                                          <p:spTgt spid="42"/>
                                        </p:tgtEl>
                                        <p:attrNameLst>
                                          <p:attrName>ppt_h</p:attrName>
                                        </p:attrNameLst>
                                      </p:cBhvr>
                                      <p:tavLst>
                                        <p:tav tm="0">
                                          <p:val>
                                            <p:fltVal val="0"/>
                                          </p:val>
                                        </p:tav>
                                        <p:tav tm="100000">
                                          <p:val>
                                            <p:strVal val="#ppt_h"/>
                                          </p:val>
                                        </p:tav>
                                      </p:tavLst>
                                    </p:anim>
                                    <p:animEffect transition="in" filter="fade">
                                      <p:cBhvr>
                                        <p:cTn id="71" dur="250"/>
                                        <p:tgtEl>
                                          <p:spTgt spid="42"/>
                                        </p:tgtEl>
                                      </p:cBhvr>
                                    </p:animEffect>
                                  </p:childTnLst>
                                </p:cTn>
                              </p:par>
                            </p:childTnLst>
                          </p:cTn>
                        </p:par>
                        <p:par>
                          <p:cTn id="72" fill="hold">
                            <p:stCondLst>
                              <p:cond delay="5108"/>
                            </p:stCondLst>
                            <p:childTnLst>
                              <p:par>
                                <p:cTn id="73" presetID="53" presetClass="entr" presetSubtype="16" fill="hold" grpId="0" nodeType="afterEffect">
                                  <p:stCondLst>
                                    <p:cond delay="0"/>
                                  </p:stCondLst>
                                  <p:childTnLst>
                                    <p:set>
                                      <p:cBhvr>
                                        <p:cTn id="74" dur="1" fill="hold">
                                          <p:stCondLst>
                                            <p:cond delay="0"/>
                                          </p:stCondLst>
                                        </p:cTn>
                                        <p:tgtEl>
                                          <p:spTgt spid="45"/>
                                        </p:tgtEl>
                                        <p:attrNameLst>
                                          <p:attrName>style.visibility</p:attrName>
                                        </p:attrNameLst>
                                      </p:cBhvr>
                                      <p:to>
                                        <p:strVal val="visible"/>
                                      </p:to>
                                    </p:set>
                                    <p:anim calcmode="lin" valueType="num">
                                      <p:cBhvr>
                                        <p:cTn id="75" dur="250" fill="hold"/>
                                        <p:tgtEl>
                                          <p:spTgt spid="45"/>
                                        </p:tgtEl>
                                        <p:attrNameLst>
                                          <p:attrName>ppt_w</p:attrName>
                                        </p:attrNameLst>
                                      </p:cBhvr>
                                      <p:tavLst>
                                        <p:tav tm="0">
                                          <p:val>
                                            <p:fltVal val="0"/>
                                          </p:val>
                                        </p:tav>
                                        <p:tav tm="100000">
                                          <p:val>
                                            <p:strVal val="#ppt_w"/>
                                          </p:val>
                                        </p:tav>
                                      </p:tavLst>
                                    </p:anim>
                                    <p:anim calcmode="lin" valueType="num">
                                      <p:cBhvr>
                                        <p:cTn id="76" dur="250" fill="hold"/>
                                        <p:tgtEl>
                                          <p:spTgt spid="45"/>
                                        </p:tgtEl>
                                        <p:attrNameLst>
                                          <p:attrName>ppt_h</p:attrName>
                                        </p:attrNameLst>
                                      </p:cBhvr>
                                      <p:tavLst>
                                        <p:tav tm="0">
                                          <p:val>
                                            <p:fltVal val="0"/>
                                          </p:val>
                                        </p:tav>
                                        <p:tav tm="100000">
                                          <p:val>
                                            <p:strVal val="#ppt_h"/>
                                          </p:val>
                                        </p:tav>
                                      </p:tavLst>
                                    </p:anim>
                                    <p:animEffect transition="in" filter="fade">
                                      <p:cBhvr>
                                        <p:cTn id="77" dur="250"/>
                                        <p:tgtEl>
                                          <p:spTgt spid="45"/>
                                        </p:tgtEl>
                                      </p:cBhvr>
                                    </p:animEffect>
                                  </p:childTnLst>
                                </p:cTn>
                              </p:par>
                            </p:childTnLst>
                          </p:cTn>
                        </p:par>
                        <p:par>
                          <p:cTn id="78" fill="hold">
                            <p:stCondLst>
                              <p:cond delay="5358"/>
                            </p:stCondLst>
                            <p:childTnLst>
                              <p:par>
                                <p:cTn id="79" presetID="53" presetClass="entr" presetSubtype="16" fill="hold" grpId="0" nodeType="afterEffect">
                                  <p:stCondLst>
                                    <p:cond delay="0"/>
                                  </p:stCondLst>
                                  <p:iterate type="lt">
                                    <p:tmPct val="4054"/>
                                  </p:iterate>
                                  <p:childTnLst>
                                    <p:set>
                                      <p:cBhvr>
                                        <p:cTn id="80" dur="1" fill="hold">
                                          <p:stCondLst>
                                            <p:cond delay="0"/>
                                          </p:stCondLst>
                                        </p:cTn>
                                        <p:tgtEl>
                                          <p:spTgt spid="44"/>
                                        </p:tgtEl>
                                        <p:attrNameLst>
                                          <p:attrName>style.visibility</p:attrName>
                                        </p:attrNameLst>
                                      </p:cBhvr>
                                      <p:to>
                                        <p:strVal val="visible"/>
                                      </p:to>
                                    </p:set>
                                    <p:anim calcmode="lin" valueType="num">
                                      <p:cBhvr>
                                        <p:cTn id="81" dur="250" fill="hold"/>
                                        <p:tgtEl>
                                          <p:spTgt spid="44"/>
                                        </p:tgtEl>
                                        <p:attrNameLst>
                                          <p:attrName>ppt_w</p:attrName>
                                        </p:attrNameLst>
                                      </p:cBhvr>
                                      <p:tavLst>
                                        <p:tav tm="0">
                                          <p:val>
                                            <p:fltVal val="0"/>
                                          </p:val>
                                        </p:tav>
                                        <p:tav tm="100000">
                                          <p:val>
                                            <p:strVal val="#ppt_w"/>
                                          </p:val>
                                        </p:tav>
                                      </p:tavLst>
                                    </p:anim>
                                    <p:anim calcmode="lin" valueType="num">
                                      <p:cBhvr>
                                        <p:cTn id="82" dur="250" fill="hold"/>
                                        <p:tgtEl>
                                          <p:spTgt spid="44"/>
                                        </p:tgtEl>
                                        <p:attrNameLst>
                                          <p:attrName>ppt_h</p:attrName>
                                        </p:attrNameLst>
                                      </p:cBhvr>
                                      <p:tavLst>
                                        <p:tav tm="0">
                                          <p:val>
                                            <p:fltVal val="0"/>
                                          </p:val>
                                        </p:tav>
                                        <p:tav tm="100000">
                                          <p:val>
                                            <p:strVal val="#ppt_h"/>
                                          </p:val>
                                        </p:tav>
                                      </p:tavLst>
                                    </p:anim>
                                    <p:animEffect transition="in" filter="fade">
                                      <p:cBhvr>
                                        <p:cTn id="83" dur="25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36" grpId="0"/>
      <p:bldP spid="37" grpId="0"/>
      <p:bldP spid="38" grpId="0"/>
      <p:bldP spid="39" grpId="0"/>
      <p:bldP spid="40" grpId="0"/>
      <p:bldP spid="41" grpId="0"/>
      <p:bldP spid="42" grpId="0"/>
      <p:bldP spid="43" grpId="0"/>
      <p:bldP spid="44" grpId="0"/>
      <p:bldP spid="4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占位符 42"/>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1341891" y="2126819"/>
            <a:ext cx="2860350" cy="1894578"/>
          </a:xfrm>
          <a:ln>
            <a:solidFill>
              <a:schemeClr val="bg1">
                <a:lumMod val="85000"/>
              </a:schemeClr>
            </a:solidFill>
          </a:ln>
        </p:spPr>
      </p:pic>
      <p:pic>
        <p:nvPicPr>
          <p:cNvPr id="47" name="图片占位符 46"/>
          <p:cNvPicPr>
            <a:picLocks noGrp="1" noChangeAspect="1"/>
          </p:cNvPicPr>
          <p:nvPr>
            <p:ph type="pic" sz="quarter" idx="11"/>
          </p:nvPr>
        </p:nvPicPr>
        <p:blipFill>
          <a:blip r:embed="rId4">
            <a:extLst>
              <a:ext uri="{28A0092B-C50C-407E-A947-70E740481C1C}">
                <a14:useLocalDpi xmlns:a14="http://schemas.microsoft.com/office/drawing/2010/main" val="0"/>
              </a:ext>
            </a:extLst>
          </a:blip>
          <a:stretch>
            <a:fillRect/>
          </a:stretch>
        </p:blipFill>
        <p:spPr>
          <a:xfrm>
            <a:off x="4608259" y="2124877"/>
            <a:ext cx="2847693" cy="1898462"/>
          </a:xfrm>
          <a:ln>
            <a:solidFill>
              <a:schemeClr val="bg1">
                <a:lumMod val="85000"/>
              </a:schemeClr>
            </a:solidFill>
          </a:ln>
        </p:spPr>
      </p:pic>
      <p:pic>
        <p:nvPicPr>
          <p:cNvPr id="45" name="图片占位符 44"/>
          <p:cNvPicPr>
            <a:picLocks noGrp="1" noChangeAspect="1"/>
          </p:cNvPicPr>
          <p:nvPr>
            <p:ph type="pic" sz="quarter" idx="12"/>
          </p:nvPr>
        </p:nvPicPr>
        <p:blipFill>
          <a:blip r:embed="rId5">
            <a:extLst>
              <a:ext uri="{28A0092B-C50C-407E-A947-70E740481C1C}">
                <a14:useLocalDpi xmlns:a14="http://schemas.microsoft.com/office/drawing/2010/main" val="0"/>
              </a:ext>
            </a:extLst>
          </a:blip>
          <a:stretch>
            <a:fillRect/>
          </a:stretch>
        </p:blipFill>
        <p:spPr>
          <a:xfrm>
            <a:off x="7863447" y="2120658"/>
            <a:ext cx="2857390" cy="1906900"/>
          </a:xfrm>
          <a:ln>
            <a:solidFill>
              <a:schemeClr val="bg1">
                <a:lumMod val="85000"/>
              </a:schemeClr>
            </a:solidFill>
          </a:ln>
        </p:spPr>
      </p:pic>
      <p:sp>
        <p:nvSpPr>
          <p:cNvPr id="7" name="Rectangle: Folded Corner 1"/>
          <p:cNvSpPr/>
          <p:nvPr/>
        </p:nvSpPr>
        <p:spPr>
          <a:xfrm>
            <a:off x="3196014" y="3748899"/>
            <a:ext cx="678587" cy="73593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p>
        </p:txBody>
      </p:sp>
      <p:sp>
        <p:nvSpPr>
          <p:cNvPr id="8" name="Rectangle: Folded Corner 2"/>
          <p:cNvSpPr/>
          <p:nvPr/>
        </p:nvSpPr>
        <p:spPr>
          <a:xfrm>
            <a:off x="6456053" y="3748899"/>
            <a:ext cx="678587" cy="73593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p>
        </p:txBody>
      </p:sp>
      <p:sp>
        <p:nvSpPr>
          <p:cNvPr id="9" name="Rectangle: Folded Corner 3"/>
          <p:cNvSpPr/>
          <p:nvPr/>
        </p:nvSpPr>
        <p:spPr>
          <a:xfrm>
            <a:off x="9722281" y="3739338"/>
            <a:ext cx="678587" cy="735933"/>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p>
        </p:txBody>
      </p:sp>
      <p:sp>
        <p:nvSpPr>
          <p:cNvPr id="10" name="Freeform: Shape 11"/>
          <p:cNvSpPr>
            <a:spLocks/>
          </p:cNvSpPr>
          <p:nvPr/>
        </p:nvSpPr>
        <p:spPr bwMode="auto">
          <a:xfrm>
            <a:off x="9852601" y="3903243"/>
            <a:ext cx="408116" cy="408116"/>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a:extLst/>
        </p:spPr>
        <p:txBody>
          <a:bodyPr anchor="ctr"/>
          <a:lstStyle/>
          <a:p>
            <a:pPr algn="ctr"/>
            <a:endParaRPr sz="1600"/>
          </a:p>
        </p:txBody>
      </p:sp>
      <p:sp>
        <p:nvSpPr>
          <p:cNvPr id="11" name="Freeform: Shape 12"/>
          <p:cNvSpPr>
            <a:spLocks/>
          </p:cNvSpPr>
          <p:nvPr/>
        </p:nvSpPr>
        <p:spPr bwMode="auto">
          <a:xfrm>
            <a:off x="6591282" y="3903246"/>
            <a:ext cx="408116" cy="408116"/>
          </a:xfrm>
          <a:custGeom>
            <a:avLst/>
            <a:gdLst>
              <a:gd name="T0" fmla="*/ 0 w 236"/>
              <a:gd name="T1" fmla="*/ 118 h 236"/>
              <a:gd name="T2" fmla="*/ 236 w 236"/>
              <a:gd name="T3" fmla="*/ 118 h 236"/>
              <a:gd name="T4" fmla="*/ 150 w 236"/>
              <a:gd name="T5" fmla="*/ 168 h 236"/>
              <a:gd name="T6" fmla="*/ 128 w 236"/>
              <a:gd name="T7" fmla="*/ 196 h 236"/>
              <a:gd name="T8" fmla="*/ 125 w 236"/>
              <a:gd name="T9" fmla="*/ 199 h 236"/>
              <a:gd name="T10" fmla="*/ 111 w 236"/>
              <a:gd name="T11" fmla="*/ 198 h 236"/>
              <a:gd name="T12" fmla="*/ 110 w 236"/>
              <a:gd name="T13" fmla="*/ 180 h 236"/>
              <a:gd name="T14" fmla="*/ 90 w 236"/>
              <a:gd name="T15" fmla="*/ 173 h 236"/>
              <a:gd name="T16" fmla="*/ 79 w 236"/>
              <a:gd name="T17" fmla="*/ 166 h 236"/>
              <a:gd name="T18" fmla="*/ 78 w 236"/>
              <a:gd name="T19" fmla="*/ 160 h 236"/>
              <a:gd name="T20" fmla="*/ 89 w 236"/>
              <a:gd name="T21" fmla="*/ 147 h 236"/>
              <a:gd name="T22" fmla="*/ 91 w 236"/>
              <a:gd name="T23" fmla="*/ 148 h 236"/>
              <a:gd name="T24" fmla="*/ 119 w 236"/>
              <a:gd name="T25" fmla="*/ 160 h 236"/>
              <a:gd name="T26" fmla="*/ 137 w 236"/>
              <a:gd name="T27" fmla="*/ 145 h 236"/>
              <a:gd name="T28" fmla="*/ 133 w 236"/>
              <a:gd name="T29" fmla="*/ 137 h 236"/>
              <a:gd name="T30" fmla="*/ 122 w 236"/>
              <a:gd name="T31" fmla="*/ 130 h 236"/>
              <a:gd name="T32" fmla="*/ 109 w 236"/>
              <a:gd name="T33" fmla="*/ 125 h 236"/>
              <a:gd name="T34" fmla="*/ 98 w 236"/>
              <a:gd name="T35" fmla="*/ 120 h 236"/>
              <a:gd name="T36" fmla="*/ 89 w 236"/>
              <a:gd name="T37" fmla="*/ 113 h 236"/>
              <a:gd name="T38" fmla="*/ 82 w 236"/>
              <a:gd name="T39" fmla="*/ 103 h 236"/>
              <a:gd name="T40" fmla="*/ 79 w 236"/>
              <a:gd name="T41" fmla="*/ 90 h 236"/>
              <a:gd name="T42" fmla="*/ 110 w 236"/>
              <a:gd name="T43" fmla="*/ 57 h 236"/>
              <a:gd name="T44" fmla="*/ 111 w 236"/>
              <a:gd name="T45" fmla="*/ 38 h 236"/>
              <a:gd name="T46" fmla="*/ 125 w 236"/>
              <a:gd name="T47" fmla="*/ 37 h 236"/>
              <a:gd name="T48" fmla="*/ 128 w 236"/>
              <a:gd name="T49" fmla="*/ 40 h 236"/>
              <a:gd name="T50" fmla="*/ 137 w 236"/>
              <a:gd name="T51" fmla="*/ 58 h 236"/>
              <a:gd name="T52" fmla="*/ 151 w 236"/>
              <a:gd name="T53" fmla="*/ 65 h 236"/>
              <a:gd name="T54" fmla="*/ 155 w 236"/>
              <a:gd name="T55" fmla="*/ 69 h 236"/>
              <a:gd name="T56" fmla="*/ 149 w 236"/>
              <a:gd name="T57" fmla="*/ 85 h 236"/>
              <a:gd name="T58" fmla="*/ 144 w 236"/>
              <a:gd name="T59" fmla="*/ 86 h 236"/>
              <a:gd name="T60" fmla="*/ 140 w 236"/>
              <a:gd name="T61" fmla="*/ 82 h 236"/>
              <a:gd name="T62" fmla="*/ 128 w 236"/>
              <a:gd name="T63" fmla="*/ 77 h 236"/>
              <a:gd name="T64" fmla="*/ 107 w 236"/>
              <a:gd name="T65" fmla="*/ 80 h 236"/>
              <a:gd name="T66" fmla="*/ 102 w 236"/>
              <a:gd name="T67" fmla="*/ 94 h 236"/>
              <a:gd name="T68" fmla="*/ 108 w 236"/>
              <a:gd name="T69" fmla="*/ 101 h 236"/>
              <a:gd name="T70" fmla="*/ 118 w 236"/>
              <a:gd name="T71" fmla="*/ 106 h 236"/>
              <a:gd name="T72" fmla="*/ 132 w 236"/>
              <a:gd name="T73" fmla="*/ 112 h 236"/>
              <a:gd name="T74" fmla="*/ 145 w 236"/>
              <a:gd name="T75" fmla="*/ 119 h 236"/>
              <a:gd name="T76" fmla="*/ 155 w 236"/>
              <a:gd name="T77" fmla="*/ 129 h 236"/>
              <a:gd name="T78" fmla="*/ 159 w 236"/>
              <a:gd name="T79" fmla="*/ 14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moveTo>
                  <a:pt x="150" y="168"/>
                </a:moveTo>
                <a:cubicBezTo>
                  <a:pt x="145" y="175"/>
                  <a:pt x="137" y="179"/>
                  <a:pt x="128" y="180"/>
                </a:cubicBezTo>
                <a:cubicBezTo>
                  <a:pt x="128" y="196"/>
                  <a:pt x="128" y="196"/>
                  <a:pt x="128" y="196"/>
                </a:cubicBezTo>
                <a:cubicBezTo>
                  <a:pt x="128" y="197"/>
                  <a:pt x="127" y="198"/>
                  <a:pt x="127" y="198"/>
                </a:cubicBezTo>
                <a:cubicBezTo>
                  <a:pt x="126" y="199"/>
                  <a:pt x="126" y="199"/>
                  <a:pt x="125" y="199"/>
                </a:cubicBezTo>
                <a:cubicBezTo>
                  <a:pt x="113" y="199"/>
                  <a:pt x="113" y="199"/>
                  <a:pt x="113" y="199"/>
                </a:cubicBezTo>
                <a:cubicBezTo>
                  <a:pt x="112" y="199"/>
                  <a:pt x="111" y="199"/>
                  <a:pt x="111" y="198"/>
                </a:cubicBezTo>
                <a:cubicBezTo>
                  <a:pt x="110" y="197"/>
                  <a:pt x="110" y="197"/>
                  <a:pt x="110" y="196"/>
                </a:cubicBezTo>
                <a:cubicBezTo>
                  <a:pt x="110" y="180"/>
                  <a:pt x="110" y="180"/>
                  <a:pt x="110" y="180"/>
                </a:cubicBezTo>
                <a:cubicBezTo>
                  <a:pt x="106" y="180"/>
                  <a:pt x="102" y="179"/>
                  <a:pt x="99" y="177"/>
                </a:cubicBezTo>
                <a:cubicBezTo>
                  <a:pt x="95" y="176"/>
                  <a:pt x="92" y="175"/>
                  <a:pt x="90" y="173"/>
                </a:cubicBezTo>
                <a:cubicBezTo>
                  <a:pt x="88" y="172"/>
                  <a:pt x="85" y="171"/>
                  <a:pt x="83" y="169"/>
                </a:cubicBezTo>
                <a:cubicBezTo>
                  <a:pt x="81" y="168"/>
                  <a:pt x="80" y="166"/>
                  <a:pt x="79" y="166"/>
                </a:cubicBezTo>
                <a:cubicBezTo>
                  <a:pt x="79" y="165"/>
                  <a:pt x="78" y="164"/>
                  <a:pt x="78" y="164"/>
                </a:cubicBezTo>
                <a:cubicBezTo>
                  <a:pt x="77" y="163"/>
                  <a:pt x="77" y="162"/>
                  <a:pt x="78" y="160"/>
                </a:cubicBezTo>
                <a:cubicBezTo>
                  <a:pt x="87" y="148"/>
                  <a:pt x="87" y="148"/>
                  <a:pt x="87" y="148"/>
                </a:cubicBezTo>
                <a:cubicBezTo>
                  <a:pt x="87" y="148"/>
                  <a:pt x="88" y="147"/>
                  <a:pt x="89" y="147"/>
                </a:cubicBezTo>
                <a:cubicBezTo>
                  <a:pt x="90" y="147"/>
                  <a:pt x="90" y="147"/>
                  <a:pt x="91" y="148"/>
                </a:cubicBezTo>
                <a:cubicBezTo>
                  <a:pt x="91" y="148"/>
                  <a:pt x="91" y="148"/>
                  <a:pt x="91" y="148"/>
                </a:cubicBezTo>
                <a:cubicBezTo>
                  <a:pt x="98" y="154"/>
                  <a:pt x="105" y="158"/>
                  <a:pt x="112" y="159"/>
                </a:cubicBezTo>
                <a:cubicBezTo>
                  <a:pt x="115" y="160"/>
                  <a:pt x="117" y="160"/>
                  <a:pt x="119" y="160"/>
                </a:cubicBezTo>
                <a:cubicBezTo>
                  <a:pt x="124" y="160"/>
                  <a:pt x="128" y="159"/>
                  <a:pt x="131" y="156"/>
                </a:cubicBezTo>
                <a:cubicBezTo>
                  <a:pt x="135" y="154"/>
                  <a:pt x="137" y="150"/>
                  <a:pt x="137" y="145"/>
                </a:cubicBezTo>
                <a:cubicBezTo>
                  <a:pt x="137" y="144"/>
                  <a:pt x="136" y="142"/>
                  <a:pt x="136" y="140"/>
                </a:cubicBezTo>
                <a:cubicBezTo>
                  <a:pt x="135" y="139"/>
                  <a:pt x="134" y="138"/>
                  <a:pt x="133" y="137"/>
                </a:cubicBezTo>
                <a:cubicBezTo>
                  <a:pt x="132" y="136"/>
                  <a:pt x="130" y="135"/>
                  <a:pt x="127" y="133"/>
                </a:cubicBezTo>
                <a:cubicBezTo>
                  <a:pt x="125" y="132"/>
                  <a:pt x="123" y="131"/>
                  <a:pt x="122" y="130"/>
                </a:cubicBezTo>
                <a:cubicBezTo>
                  <a:pt x="120" y="130"/>
                  <a:pt x="118" y="129"/>
                  <a:pt x="115" y="128"/>
                </a:cubicBezTo>
                <a:cubicBezTo>
                  <a:pt x="112" y="127"/>
                  <a:pt x="110" y="126"/>
                  <a:pt x="109" y="125"/>
                </a:cubicBezTo>
                <a:cubicBezTo>
                  <a:pt x="108" y="125"/>
                  <a:pt x="106" y="124"/>
                  <a:pt x="104" y="123"/>
                </a:cubicBezTo>
                <a:cubicBezTo>
                  <a:pt x="101" y="122"/>
                  <a:pt x="100" y="121"/>
                  <a:pt x="98" y="120"/>
                </a:cubicBezTo>
                <a:cubicBezTo>
                  <a:pt x="97" y="119"/>
                  <a:pt x="95" y="118"/>
                  <a:pt x="93" y="117"/>
                </a:cubicBezTo>
                <a:cubicBezTo>
                  <a:pt x="91" y="116"/>
                  <a:pt x="90" y="114"/>
                  <a:pt x="89" y="113"/>
                </a:cubicBezTo>
                <a:cubicBezTo>
                  <a:pt x="87" y="112"/>
                  <a:pt x="86" y="110"/>
                  <a:pt x="85" y="109"/>
                </a:cubicBezTo>
                <a:cubicBezTo>
                  <a:pt x="83" y="107"/>
                  <a:pt x="82" y="105"/>
                  <a:pt x="82" y="103"/>
                </a:cubicBezTo>
                <a:cubicBezTo>
                  <a:pt x="81" y="102"/>
                  <a:pt x="80" y="100"/>
                  <a:pt x="80" y="97"/>
                </a:cubicBezTo>
                <a:cubicBezTo>
                  <a:pt x="79" y="95"/>
                  <a:pt x="79" y="93"/>
                  <a:pt x="79" y="90"/>
                </a:cubicBezTo>
                <a:cubicBezTo>
                  <a:pt x="79" y="82"/>
                  <a:pt x="82" y="75"/>
                  <a:pt x="88" y="69"/>
                </a:cubicBezTo>
                <a:cubicBezTo>
                  <a:pt x="93" y="62"/>
                  <a:pt x="101" y="58"/>
                  <a:pt x="110" y="57"/>
                </a:cubicBezTo>
                <a:cubicBezTo>
                  <a:pt x="110" y="40"/>
                  <a:pt x="110" y="40"/>
                  <a:pt x="110" y="40"/>
                </a:cubicBezTo>
                <a:cubicBezTo>
                  <a:pt x="110" y="40"/>
                  <a:pt x="110" y="39"/>
                  <a:pt x="111" y="38"/>
                </a:cubicBezTo>
                <a:cubicBezTo>
                  <a:pt x="111" y="38"/>
                  <a:pt x="112" y="37"/>
                  <a:pt x="113" y="37"/>
                </a:cubicBezTo>
                <a:cubicBezTo>
                  <a:pt x="125" y="37"/>
                  <a:pt x="125" y="37"/>
                  <a:pt x="125" y="37"/>
                </a:cubicBezTo>
                <a:cubicBezTo>
                  <a:pt x="126" y="37"/>
                  <a:pt x="126" y="38"/>
                  <a:pt x="127" y="38"/>
                </a:cubicBezTo>
                <a:cubicBezTo>
                  <a:pt x="127" y="39"/>
                  <a:pt x="128" y="39"/>
                  <a:pt x="128" y="40"/>
                </a:cubicBezTo>
                <a:cubicBezTo>
                  <a:pt x="128" y="56"/>
                  <a:pt x="128" y="56"/>
                  <a:pt x="128" y="56"/>
                </a:cubicBezTo>
                <a:cubicBezTo>
                  <a:pt x="131" y="57"/>
                  <a:pt x="134" y="57"/>
                  <a:pt x="137" y="58"/>
                </a:cubicBezTo>
                <a:cubicBezTo>
                  <a:pt x="140" y="59"/>
                  <a:pt x="143" y="60"/>
                  <a:pt x="145" y="61"/>
                </a:cubicBezTo>
                <a:cubicBezTo>
                  <a:pt x="147" y="62"/>
                  <a:pt x="149" y="63"/>
                  <a:pt x="151" y="65"/>
                </a:cubicBezTo>
                <a:cubicBezTo>
                  <a:pt x="152" y="66"/>
                  <a:pt x="153" y="67"/>
                  <a:pt x="154" y="67"/>
                </a:cubicBezTo>
                <a:cubicBezTo>
                  <a:pt x="155" y="68"/>
                  <a:pt x="155" y="68"/>
                  <a:pt x="155" y="69"/>
                </a:cubicBezTo>
                <a:cubicBezTo>
                  <a:pt x="156" y="70"/>
                  <a:pt x="156" y="71"/>
                  <a:pt x="156" y="72"/>
                </a:cubicBezTo>
                <a:cubicBezTo>
                  <a:pt x="149" y="85"/>
                  <a:pt x="149" y="85"/>
                  <a:pt x="149" y="85"/>
                </a:cubicBezTo>
                <a:cubicBezTo>
                  <a:pt x="148" y="86"/>
                  <a:pt x="148" y="86"/>
                  <a:pt x="147" y="87"/>
                </a:cubicBezTo>
                <a:cubicBezTo>
                  <a:pt x="146" y="87"/>
                  <a:pt x="145" y="86"/>
                  <a:pt x="144" y="86"/>
                </a:cubicBezTo>
                <a:cubicBezTo>
                  <a:pt x="144" y="86"/>
                  <a:pt x="144" y="85"/>
                  <a:pt x="143" y="85"/>
                </a:cubicBezTo>
                <a:cubicBezTo>
                  <a:pt x="142" y="84"/>
                  <a:pt x="141" y="83"/>
                  <a:pt x="140" y="82"/>
                </a:cubicBezTo>
                <a:cubicBezTo>
                  <a:pt x="138" y="81"/>
                  <a:pt x="136" y="80"/>
                  <a:pt x="134" y="80"/>
                </a:cubicBezTo>
                <a:cubicBezTo>
                  <a:pt x="133" y="79"/>
                  <a:pt x="130" y="78"/>
                  <a:pt x="128" y="77"/>
                </a:cubicBezTo>
                <a:cubicBezTo>
                  <a:pt x="125" y="77"/>
                  <a:pt x="123" y="76"/>
                  <a:pt x="120" y="76"/>
                </a:cubicBezTo>
                <a:cubicBezTo>
                  <a:pt x="115" y="76"/>
                  <a:pt x="110" y="77"/>
                  <a:pt x="107" y="80"/>
                </a:cubicBezTo>
                <a:cubicBezTo>
                  <a:pt x="103" y="83"/>
                  <a:pt x="101" y="86"/>
                  <a:pt x="101" y="90"/>
                </a:cubicBezTo>
                <a:cubicBezTo>
                  <a:pt x="101" y="92"/>
                  <a:pt x="102" y="93"/>
                  <a:pt x="102" y="94"/>
                </a:cubicBezTo>
                <a:cubicBezTo>
                  <a:pt x="103" y="96"/>
                  <a:pt x="103" y="97"/>
                  <a:pt x="105" y="98"/>
                </a:cubicBezTo>
                <a:cubicBezTo>
                  <a:pt x="106" y="99"/>
                  <a:pt x="107" y="100"/>
                  <a:pt x="108" y="101"/>
                </a:cubicBezTo>
                <a:cubicBezTo>
                  <a:pt x="109" y="102"/>
                  <a:pt x="111" y="103"/>
                  <a:pt x="113" y="104"/>
                </a:cubicBezTo>
                <a:cubicBezTo>
                  <a:pt x="115" y="105"/>
                  <a:pt x="117" y="106"/>
                  <a:pt x="118" y="106"/>
                </a:cubicBezTo>
                <a:cubicBezTo>
                  <a:pt x="120" y="107"/>
                  <a:pt x="122" y="108"/>
                  <a:pt x="125" y="109"/>
                </a:cubicBezTo>
                <a:cubicBezTo>
                  <a:pt x="128" y="110"/>
                  <a:pt x="130" y="111"/>
                  <a:pt x="132" y="112"/>
                </a:cubicBezTo>
                <a:cubicBezTo>
                  <a:pt x="133" y="112"/>
                  <a:pt x="136" y="113"/>
                  <a:pt x="138" y="115"/>
                </a:cubicBezTo>
                <a:cubicBezTo>
                  <a:pt x="141" y="116"/>
                  <a:pt x="143" y="117"/>
                  <a:pt x="145" y="119"/>
                </a:cubicBezTo>
                <a:cubicBezTo>
                  <a:pt x="147" y="120"/>
                  <a:pt x="149" y="121"/>
                  <a:pt x="151" y="123"/>
                </a:cubicBezTo>
                <a:cubicBezTo>
                  <a:pt x="153" y="125"/>
                  <a:pt x="154" y="127"/>
                  <a:pt x="155" y="129"/>
                </a:cubicBezTo>
                <a:cubicBezTo>
                  <a:pt x="156" y="131"/>
                  <a:pt x="157" y="133"/>
                  <a:pt x="158" y="136"/>
                </a:cubicBezTo>
                <a:cubicBezTo>
                  <a:pt x="159" y="138"/>
                  <a:pt x="159" y="141"/>
                  <a:pt x="159" y="144"/>
                </a:cubicBezTo>
                <a:cubicBezTo>
                  <a:pt x="159" y="153"/>
                  <a:pt x="156" y="161"/>
                  <a:pt x="150" y="168"/>
                </a:cubicBezTo>
              </a:path>
            </a:pathLst>
          </a:custGeom>
          <a:solidFill>
            <a:schemeClr val="bg1"/>
          </a:solidFill>
          <a:ln>
            <a:noFill/>
          </a:ln>
          <a:extLst/>
        </p:spPr>
        <p:txBody>
          <a:bodyPr anchor="ctr"/>
          <a:lstStyle/>
          <a:p>
            <a:pPr algn="ctr"/>
            <a:endParaRPr sz="1600"/>
          </a:p>
        </p:txBody>
      </p:sp>
      <p:sp>
        <p:nvSpPr>
          <p:cNvPr id="12" name="Freeform: Shape 13"/>
          <p:cNvSpPr>
            <a:spLocks/>
          </p:cNvSpPr>
          <p:nvPr/>
        </p:nvSpPr>
        <p:spPr bwMode="auto">
          <a:xfrm>
            <a:off x="3331246" y="3903246"/>
            <a:ext cx="408116" cy="408116"/>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a:extLst/>
        </p:spPr>
        <p:txBody>
          <a:bodyPr anchor="ctr"/>
          <a:lstStyle/>
          <a:p>
            <a:pPr algn="ctr"/>
            <a:endParaRPr sz="1600"/>
          </a:p>
        </p:txBody>
      </p:sp>
      <p:sp>
        <p:nvSpPr>
          <p:cNvPr id="46" name="TextBox 23">
            <a:extLst>
              <a:ext uri="{FF2B5EF4-FFF2-40B4-BE49-F238E27FC236}">
                <a16:creationId xmlns:a16="http://schemas.microsoft.com/office/drawing/2014/main" id="{82AF1DA3-251C-479E-BA32-6696FFE3B67B}"/>
              </a:ext>
            </a:extLst>
          </p:cNvPr>
          <p:cNvSpPr txBox="1"/>
          <p:nvPr/>
        </p:nvSpPr>
        <p:spPr>
          <a:xfrm>
            <a:off x="1361721" y="4855482"/>
            <a:ext cx="2045960" cy="514243"/>
          </a:xfrm>
          <a:prstGeom prst="rect">
            <a:avLst/>
          </a:prstGeom>
          <a:noFill/>
        </p:spPr>
        <p:txBody>
          <a:bodyPr wrap="square" rtlCol="0">
            <a:spAutoFit/>
          </a:bodyPr>
          <a:lstStyle/>
          <a:p>
            <a:pPr>
              <a:lnSpc>
                <a:spcPct val="120000"/>
              </a:lnSpc>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75000"/>
                </a:schemeClr>
              </a:solidFill>
              <a:latin typeface="方正姚体" panose="02010601030101010101" pitchFamily="2" charset="-122"/>
              <a:ea typeface="方正姚体" panose="02010601030101010101" pitchFamily="2" charset="-122"/>
            </a:endParaRPr>
          </a:p>
        </p:txBody>
      </p:sp>
      <p:sp>
        <p:nvSpPr>
          <p:cNvPr id="48" name="TextBox 24">
            <a:extLst>
              <a:ext uri="{FF2B5EF4-FFF2-40B4-BE49-F238E27FC236}">
                <a16:creationId xmlns:a16="http://schemas.microsoft.com/office/drawing/2014/main" id="{CC96AACB-C088-4EA0-B296-5663AADED7DA}"/>
              </a:ext>
            </a:extLst>
          </p:cNvPr>
          <p:cNvSpPr txBox="1"/>
          <p:nvPr/>
        </p:nvSpPr>
        <p:spPr>
          <a:xfrm>
            <a:off x="1361720" y="4560115"/>
            <a:ext cx="1469922" cy="307777"/>
          </a:xfrm>
          <a:prstGeom prst="rect">
            <a:avLst/>
          </a:prstGeom>
          <a:noFill/>
        </p:spPr>
        <p:txBody>
          <a:bodyPr wrap="square" rtlCol="0">
            <a:spAutoFit/>
          </a:bodyPr>
          <a:lstStyle/>
          <a:p>
            <a:r>
              <a:rPr lang="zh-CN" altLang="en-US" sz="1400" b="1" dirty="0">
                <a:solidFill>
                  <a:schemeClr val="tx1">
                    <a:lumMod val="75000"/>
                  </a:schemeClr>
                </a:solidFill>
                <a:ea typeface="微软雅黑" panose="020B0503020204020204" pitchFamily="34" charset="-122"/>
              </a:rPr>
              <a:t>小标题</a:t>
            </a:r>
          </a:p>
        </p:txBody>
      </p:sp>
      <p:sp>
        <p:nvSpPr>
          <p:cNvPr id="49" name="TextBox 23">
            <a:extLst>
              <a:ext uri="{FF2B5EF4-FFF2-40B4-BE49-F238E27FC236}">
                <a16:creationId xmlns:a16="http://schemas.microsoft.com/office/drawing/2014/main" id="{5262ECD7-D8DE-4526-842B-3C770A3C7043}"/>
              </a:ext>
            </a:extLst>
          </p:cNvPr>
          <p:cNvSpPr txBox="1"/>
          <p:nvPr/>
        </p:nvSpPr>
        <p:spPr>
          <a:xfrm>
            <a:off x="4766607" y="4855482"/>
            <a:ext cx="2045960" cy="514243"/>
          </a:xfrm>
          <a:prstGeom prst="rect">
            <a:avLst/>
          </a:prstGeom>
          <a:noFill/>
        </p:spPr>
        <p:txBody>
          <a:bodyPr wrap="square" rtlCol="0">
            <a:spAutoFit/>
          </a:bodyPr>
          <a:lstStyle/>
          <a:p>
            <a:pPr>
              <a:lnSpc>
                <a:spcPct val="120000"/>
              </a:lnSpc>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75000"/>
                </a:schemeClr>
              </a:solidFill>
              <a:latin typeface="方正姚体" panose="02010601030101010101" pitchFamily="2" charset="-122"/>
              <a:ea typeface="方正姚体" panose="02010601030101010101" pitchFamily="2" charset="-122"/>
            </a:endParaRPr>
          </a:p>
        </p:txBody>
      </p:sp>
      <p:sp>
        <p:nvSpPr>
          <p:cNvPr id="50" name="TextBox 24">
            <a:extLst>
              <a:ext uri="{FF2B5EF4-FFF2-40B4-BE49-F238E27FC236}">
                <a16:creationId xmlns:a16="http://schemas.microsoft.com/office/drawing/2014/main" id="{3E0C4F28-1349-41ED-B975-3FA67D53040B}"/>
              </a:ext>
            </a:extLst>
          </p:cNvPr>
          <p:cNvSpPr txBox="1"/>
          <p:nvPr/>
        </p:nvSpPr>
        <p:spPr>
          <a:xfrm>
            <a:off x="4766606" y="4560115"/>
            <a:ext cx="1469922" cy="307777"/>
          </a:xfrm>
          <a:prstGeom prst="rect">
            <a:avLst/>
          </a:prstGeom>
          <a:noFill/>
        </p:spPr>
        <p:txBody>
          <a:bodyPr wrap="square" rtlCol="0">
            <a:spAutoFit/>
          </a:bodyPr>
          <a:lstStyle/>
          <a:p>
            <a:r>
              <a:rPr lang="zh-CN" altLang="en-US" sz="1400" b="1" dirty="0">
                <a:solidFill>
                  <a:schemeClr val="tx1">
                    <a:lumMod val="75000"/>
                  </a:schemeClr>
                </a:solidFill>
                <a:ea typeface="微软雅黑" panose="020B0503020204020204" pitchFamily="34" charset="-122"/>
              </a:rPr>
              <a:t>小标题</a:t>
            </a:r>
          </a:p>
        </p:txBody>
      </p:sp>
      <p:sp>
        <p:nvSpPr>
          <p:cNvPr id="51" name="TextBox 23">
            <a:extLst>
              <a:ext uri="{FF2B5EF4-FFF2-40B4-BE49-F238E27FC236}">
                <a16:creationId xmlns:a16="http://schemas.microsoft.com/office/drawing/2014/main" id="{7F5291C5-D1D5-4DBE-BE9E-5B5DE50F16AF}"/>
              </a:ext>
            </a:extLst>
          </p:cNvPr>
          <p:cNvSpPr txBox="1"/>
          <p:nvPr/>
        </p:nvSpPr>
        <p:spPr>
          <a:xfrm>
            <a:off x="8171493" y="4880813"/>
            <a:ext cx="2045960" cy="514243"/>
          </a:xfrm>
          <a:prstGeom prst="rect">
            <a:avLst/>
          </a:prstGeom>
          <a:noFill/>
        </p:spPr>
        <p:txBody>
          <a:bodyPr wrap="square" rtlCol="0">
            <a:spAutoFit/>
          </a:bodyPr>
          <a:lstStyle/>
          <a:p>
            <a:pPr>
              <a:lnSpc>
                <a:spcPct val="120000"/>
              </a:lnSpc>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200" dirty="0">
              <a:solidFill>
                <a:schemeClr val="tx1">
                  <a:lumMod val="75000"/>
                </a:schemeClr>
              </a:solidFill>
              <a:latin typeface="方正姚体" panose="02010601030101010101" pitchFamily="2" charset="-122"/>
              <a:ea typeface="方正姚体" panose="02010601030101010101" pitchFamily="2" charset="-122"/>
            </a:endParaRPr>
          </a:p>
        </p:txBody>
      </p:sp>
      <p:sp>
        <p:nvSpPr>
          <p:cNvPr id="52" name="TextBox 24">
            <a:extLst>
              <a:ext uri="{FF2B5EF4-FFF2-40B4-BE49-F238E27FC236}">
                <a16:creationId xmlns:a16="http://schemas.microsoft.com/office/drawing/2014/main" id="{A5CB1DE2-BAAC-4242-ACFB-E407FB72C227}"/>
              </a:ext>
            </a:extLst>
          </p:cNvPr>
          <p:cNvSpPr txBox="1"/>
          <p:nvPr/>
        </p:nvSpPr>
        <p:spPr>
          <a:xfrm>
            <a:off x="8171492" y="4585446"/>
            <a:ext cx="1469922" cy="307777"/>
          </a:xfrm>
          <a:prstGeom prst="rect">
            <a:avLst/>
          </a:prstGeom>
          <a:noFill/>
        </p:spPr>
        <p:txBody>
          <a:bodyPr wrap="square" rtlCol="0">
            <a:spAutoFit/>
          </a:bodyPr>
          <a:lstStyle/>
          <a:p>
            <a:r>
              <a:rPr lang="zh-CN" altLang="en-US" sz="1400" b="1" dirty="0">
                <a:solidFill>
                  <a:schemeClr val="tx1">
                    <a:lumMod val="75000"/>
                  </a:schemeClr>
                </a:solidFill>
                <a:ea typeface="微软雅黑" panose="020B0503020204020204" pitchFamily="34" charset="-122"/>
              </a:rPr>
              <a:t>小标题</a:t>
            </a:r>
          </a:p>
        </p:txBody>
      </p:sp>
    </p:spTree>
    <p:extLst>
      <p:ext uri="{BB962C8B-B14F-4D97-AF65-F5344CB8AC3E}">
        <p14:creationId xmlns:p14="http://schemas.microsoft.com/office/powerpoint/2010/main" val="329388239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1000"/>
                                        <p:tgtEl>
                                          <p:spTgt spid="47"/>
                                        </p:tgtEl>
                                      </p:cBhvr>
                                    </p:animEffect>
                                    <p:anim calcmode="lin" valueType="num">
                                      <p:cBhvr>
                                        <p:cTn id="13" dur="1000" fill="hold"/>
                                        <p:tgtEl>
                                          <p:spTgt spid="47"/>
                                        </p:tgtEl>
                                        <p:attrNameLst>
                                          <p:attrName>ppt_x</p:attrName>
                                        </p:attrNameLst>
                                      </p:cBhvr>
                                      <p:tavLst>
                                        <p:tav tm="0">
                                          <p:val>
                                            <p:strVal val="#ppt_x"/>
                                          </p:val>
                                        </p:tav>
                                        <p:tav tm="100000">
                                          <p:val>
                                            <p:strVal val="#ppt_x"/>
                                          </p:val>
                                        </p:tav>
                                      </p:tavLst>
                                    </p:anim>
                                    <p:anim calcmode="lin" valueType="num">
                                      <p:cBhvr>
                                        <p:cTn id="14" dur="1000" fill="hold"/>
                                        <p:tgtEl>
                                          <p:spTgt spid="4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1000"/>
                                        <p:tgtEl>
                                          <p:spTgt spid="45"/>
                                        </p:tgtEl>
                                      </p:cBhvr>
                                    </p:animEffect>
                                    <p:anim calcmode="lin" valueType="num">
                                      <p:cBhvr>
                                        <p:cTn id="18" dur="1000" fill="hold"/>
                                        <p:tgtEl>
                                          <p:spTgt spid="45"/>
                                        </p:tgtEl>
                                        <p:attrNameLst>
                                          <p:attrName>ppt_x</p:attrName>
                                        </p:attrNameLst>
                                      </p:cBhvr>
                                      <p:tavLst>
                                        <p:tav tm="0">
                                          <p:val>
                                            <p:strVal val="#ppt_x"/>
                                          </p:val>
                                        </p:tav>
                                        <p:tav tm="100000">
                                          <p:val>
                                            <p:strVal val="#ppt_x"/>
                                          </p:val>
                                        </p:tav>
                                      </p:tavLst>
                                    </p:anim>
                                    <p:anim calcmode="lin" valueType="num">
                                      <p:cBhvr>
                                        <p:cTn id="19" dur="1000" fill="hold"/>
                                        <p:tgtEl>
                                          <p:spTgt spid="45"/>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3" presetClass="entr" presetSubtype="16"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animEffect transition="in" filter="fade">
                                      <p:cBhvr>
                                        <p:cTn id="45" dur="500"/>
                                        <p:tgtEl>
                                          <p:spTgt spid="11"/>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500" fill="hold"/>
                                        <p:tgtEl>
                                          <p:spTgt spid="12"/>
                                        </p:tgtEl>
                                        <p:attrNameLst>
                                          <p:attrName>ppt_w</p:attrName>
                                        </p:attrNameLst>
                                      </p:cBhvr>
                                      <p:tavLst>
                                        <p:tav tm="0">
                                          <p:val>
                                            <p:fltVal val="0"/>
                                          </p:val>
                                        </p:tav>
                                        <p:tav tm="100000">
                                          <p:val>
                                            <p:strVal val="#ppt_w"/>
                                          </p:val>
                                        </p:tav>
                                      </p:tavLst>
                                    </p:anim>
                                    <p:anim calcmode="lin" valueType="num">
                                      <p:cBhvr>
                                        <p:cTn id="49" dur="500" fill="hold"/>
                                        <p:tgtEl>
                                          <p:spTgt spid="12"/>
                                        </p:tgtEl>
                                        <p:attrNameLst>
                                          <p:attrName>ppt_h</p:attrName>
                                        </p:attrNameLst>
                                      </p:cBhvr>
                                      <p:tavLst>
                                        <p:tav tm="0">
                                          <p:val>
                                            <p:fltVal val="0"/>
                                          </p:val>
                                        </p:tav>
                                        <p:tav tm="100000">
                                          <p:val>
                                            <p:strVal val="#ppt_h"/>
                                          </p:val>
                                        </p:tav>
                                      </p:tavLst>
                                    </p:anim>
                                    <p:animEffect transition="in" filter="fade">
                                      <p:cBhvr>
                                        <p:cTn id="50" dur="500"/>
                                        <p:tgtEl>
                                          <p:spTgt spid="12"/>
                                        </p:tgtEl>
                                      </p:cBhvr>
                                    </p:animEffect>
                                  </p:childTnLst>
                                </p:cTn>
                              </p:par>
                            </p:childTnLst>
                          </p:cTn>
                        </p:par>
                        <p:par>
                          <p:cTn id="51" fill="hold">
                            <p:stCondLst>
                              <p:cond delay="1500"/>
                            </p:stCondLst>
                            <p:childTnLst>
                              <p:par>
                                <p:cTn id="52" presetID="12" presetClass="entr" presetSubtype="4" fill="hold" grpId="0" nodeType="afterEffect">
                                  <p:stCondLst>
                                    <p:cond delay="0"/>
                                  </p:stCondLst>
                                  <p:childTnLst>
                                    <p:set>
                                      <p:cBhvr>
                                        <p:cTn id="53" dur="1" fill="hold">
                                          <p:stCondLst>
                                            <p:cond delay="0"/>
                                          </p:stCondLst>
                                        </p:cTn>
                                        <p:tgtEl>
                                          <p:spTgt spid="46"/>
                                        </p:tgtEl>
                                        <p:attrNameLst>
                                          <p:attrName>style.visibility</p:attrName>
                                        </p:attrNameLst>
                                      </p:cBhvr>
                                      <p:to>
                                        <p:strVal val="visible"/>
                                      </p:to>
                                    </p:set>
                                    <p:anim calcmode="lin" valueType="num">
                                      <p:cBhvr additive="base">
                                        <p:cTn id="54" dur="500"/>
                                        <p:tgtEl>
                                          <p:spTgt spid="46"/>
                                        </p:tgtEl>
                                        <p:attrNameLst>
                                          <p:attrName>ppt_y</p:attrName>
                                        </p:attrNameLst>
                                      </p:cBhvr>
                                      <p:tavLst>
                                        <p:tav tm="0">
                                          <p:val>
                                            <p:strVal val="#ppt_y+#ppt_h*1.125000"/>
                                          </p:val>
                                        </p:tav>
                                        <p:tav tm="100000">
                                          <p:val>
                                            <p:strVal val="#ppt_y"/>
                                          </p:val>
                                        </p:tav>
                                      </p:tavLst>
                                    </p:anim>
                                    <p:animEffect transition="in" filter="wipe(up)">
                                      <p:cBhvr>
                                        <p:cTn id="55" dur="500"/>
                                        <p:tgtEl>
                                          <p:spTgt spid="46"/>
                                        </p:tgtEl>
                                      </p:cBhvr>
                                    </p:animEffect>
                                  </p:childTnLst>
                                </p:cTn>
                              </p:par>
                              <p:par>
                                <p:cTn id="56" presetID="12" presetClass="entr" presetSubtype="1"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 calcmode="lin" valueType="num">
                                      <p:cBhvr additive="base">
                                        <p:cTn id="58" dur="500"/>
                                        <p:tgtEl>
                                          <p:spTgt spid="48"/>
                                        </p:tgtEl>
                                        <p:attrNameLst>
                                          <p:attrName>ppt_y</p:attrName>
                                        </p:attrNameLst>
                                      </p:cBhvr>
                                      <p:tavLst>
                                        <p:tav tm="0">
                                          <p:val>
                                            <p:strVal val="#ppt_y-#ppt_h*1.125000"/>
                                          </p:val>
                                        </p:tav>
                                        <p:tav tm="100000">
                                          <p:val>
                                            <p:strVal val="#ppt_y"/>
                                          </p:val>
                                        </p:tav>
                                      </p:tavLst>
                                    </p:anim>
                                    <p:animEffect transition="in" filter="wipe(down)">
                                      <p:cBhvr>
                                        <p:cTn id="59" dur="500"/>
                                        <p:tgtEl>
                                          <p:spTgt spid="48"/>
                                        </p:tgtEl>
                                      </p:cBhvr>
                                    </p:animEffect>
                                  </p:childTnLst>
                                </p:cTn>
                              </p:par>
                            </p:childTnLst>
                          </p:cTn>
                        </p:par>
                        <p:par>
                          <p:cTn id="60" fill="hold">
                            <p:stCondLst>
                              <p:cond delay="2000"/>
                            </p:stCondLst>
                            <p:childTnLst>
                              <p:par>
                                <p:cTn id="61" presetID="12" presetClass="entr" presetSubtype="4" fill="hold" grpId="0" nodeType="afterEffect">
                                  <p:stCondLst>
                                    <p:cond delay="0"/>
                                  </p:stCondLst>
                                  <p:childTnLst>
                                    <p:set>
                                      <p:cBhvr>
                                        <p:cTn id="62" dur="1" fill="hold">
                                          <p:stCondLst>
                                            <p:cond delay="0"/>
                                          </p:stCondLst>
                                        </p:cTn>
                                        <p:tgtEl>
                                          <p:spTgt spid="49"/>
                                        </p:tgtEl>
                                        <p:attrNameLst>
                                          <p:attrName>style.visibility</p:attrName>
                                        </p:attrNameLst>
                                      </p:cBhvr>
                                      <p:to>
                                        <p:strVal val="visible"/>
                                      </p:to>
                                    </p:set>
                                    <p:anim calcmode="lin" valueType="num">
                                      <p:cBhvr additive="base">
                                        <p:cTn id="63" dur="500"/>
                                        <p:tgtEl>
                                          <p:spTgt spid="49"/>
                                        </p:tgtEl>
                                        <p:attrNameLst>
                                          <p:attrName>ppt_y</p:attrName>
                                        </p:attrNameLst>
                                      </p:cBhvr>
                                      <p:tavLst>
                                        <p:tav tm="0">
                                          <p:val>
                                            <p:strVal val="#ppt_y+#ppt_h*1.125000"/>
                                          </p:val>
                                        </p:tav>
                                        <p:tav tm="100000">
                                          <p:val>
                                            <p:strVal val="#ppt_y"/>
                                          </p:val>
                                        </p:tav>
                                      </p:tavLst>
                                    </p:anim>
                                    <p:animEffect transition="in" filter="wipe(up)">
                                      <p:cBhvr>
                                        <p:cTn id="64" dur="500"/>
                                        <p:tgtEl>
                                          <p:spTgt spid="49"/>
                                        </p:tgtEl>
                                      </p:cBhvr>
                                    </p:animEffect>
                                  </p:childTnLst>
                                </p:cTn>
                              </p:par>
                              <p:par>
                                <p:cTn id="65" presetID="12" presetClass="entr" presetSubtype="1" fill="hold" grpId="0" nodeType="with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additive="base">
                                        <p:cTn id="67" dur="500"/>
                                        <p:tgtEl>
                                          <p:spTgt spid="50"/>
                                        </p:tgtEl>
                                        <p:attrNameLst>
                                          <p:attrName>ppt_y</p:attrName>
                                        </p:attrNameLst>
                                      </p:cBhvr>
                                      <p:tavLst>
                                        <p:tav tm="0">
                                          <p:val>
                                            <p:strVal val="#ppt_y-#ppt_h*1.125000"/>
                                          </p:val>
                                        </p:tav>
                                        <p:tav tm="100000">
                                          <p:val>
                                            <p:strVal val="#ppt_y"/>
                                          </p:val>
                                        </p:tav>
                                      </p:tavLst>
                                    </p:anim>
                                    <p:animEffect transition="in" filter="wipe(down)">
                                      <p:cBhvr>
                                        <p:cTn id="68" dur="500"/>
                                        <p:tgtEl>
                                          <p:spTgt spid="50"/>
                                        </p:tgtEl>
                                      </p:cBhvr>
                                    </p:animEffect>
                                  </p:childTnLst>
                                </p:cTn>
                              </p:par>
                            </p:childTnLst>
                          </p:cTn>
                        </p:par>
                        <p:par>
                          <p:cTn id="69" fill="hold">
                            <p:stCondLst>
                              <p:cond delay="2500"/>
                            </p:stCondLst>
                            <p:childTnLst>
                              <p:par>
                                <p:cTn id="70" presetID="12" presetClass="entr" presetSubtype="4" fill="hold" grpId="0" nodeType="afterEffect">
                                  <p:stCondLst>
                                    <p:cond delay="0"/>
                                  </p:stCondLst>
                                  <p:childTnLst>
                                    <p:set>
                                      <p:cBhvr>
                                        <p:cTn id="71" dur="1" fill="hold">
                                          <p:stCondLst>
                                            <p:cond delay="0"/>
                                          </p:stCondLst>
                                        </p:cTn>
                                        <p:tgtEl>
                                          <p:spTgt spid="51"/>
                                        </p:tgtEl>
                                        <p:attrNameLst>
                                          <p:attrName>style.visibility</p:attrName>
                                        </p:attrNameLst>
                                      </p:cBhvr>
                                      <p:to>
                                        <p:strVal val="visible"/>
                                      </p:to>
                                    </p:set>
                                    <p:anim calcmode="lin" valueType="num">
                                      <p:cBhvr additive="base">
                                        <p:cTn id="72" dur="500"/>
                                        <p:tgtEl>
                                          <p:spTgt spid="51"/>
                                        </p:tgtEl>
                                        <p:attrNameLst>
                                          <p:attrName>ppt_y</p:attrName>
                                        </p:attrNameLst>
                                      </p:cBhvr>
                                      <p:tavLst>
                                        <p:tav tm="0">
                                          <p:val>
                                            <p:strVal val="#ppt_y+#ppt_h*1.125000"/>
                                          </p:val>
                                        </p:tav>
                                        <p:tav tm="100000">
                                          <p:val>
                                            <p:strVal val="#ppt_y"/>
                                          </p:val>
                                        </p:tav>
                                      </p:tavLst>
                                    </p:anim>
                                    <p:animEffect transition="in" filter="wipe(up)">
                                      <p:cBhvr>
                                        <p:cTn id="73" dur="500"/>
                                        <p:tgtEl>
                                          <p:spTgt spid="51"/>
                                        </p:tgtEl>
                                      </p:cBhvr>
                                    </p:animEffect>
                                  </p:childTnLst>
                                </p:cTn>
                              </p:par>
                              <p:par>
                                <p:cTn id="74" presetID="12" presetClass="entr" presetSubtype="1" fill="hold" grpId="0" nodeType="withEffect">
                                  <p:stCondLst>
                                    <p:cond delay="0"/>
                                  </p:stCondLst>
                                  <p:childTnLst>
                                    <p:set>
                                      <p:cBhvr>
                                        <p:cTn id="75" dur="1" fill="hold">
                                          <p:stCondLst>
                                            <p:cond delay="0"/>
                                          </p:stCondLst>
                                        </p:cTn>
                                        <p:tgtEl>
                                          <p:spTgt spid="52"/>
                                        </p:tgtEl>
                                        <p:attrNameLst>
                                          <p:attrName>style.visibility</p:attrName>
                                        </p:attrNameLst>
                                      </p:cBhvr>
                                      <p:to>
                                        <p:strVal val="visible"/>
                                      </p:to>
                                    </p:set>
                                    <p:anim calcmode="lin" valueType="num">
                                      <p:cBhvr additive="base">
                                        <p:cTn id="76" dur="500"/>
                                        <p:tgtEl>
                                          <p:spTgt spid="52"/>
                                        </p:tgtEl>
                                        <p:attrNameLst>
                                          <p:attrName>ppt_y</p:attrName>
                                        </p:attrNameLst>
                                      </p:cBhvr>
                                      <p:tavLst>
                                        <p:tav tm="0">
                                          <p:val>
                                            <p:strVal val="#ppt_y-#ppt_h*1.125000"/>
                                          </p:val>
                                        </p:tav>
                                        <p:tav tm="100000">
                                          <p:val>
                                            <p:strVal val="#ppt_y"/>
                                          </p:val>
                                        </p:tav>
                                      </p:tavLst>
                                    </p:anim>
                                    <p:animEffect transition="in" filter="wipe(down)">
                                      <p:cBhvr>
                                        <p:cTn id="7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46" grpId="0"/>
      <p:bldP spid="48" grpId="0"/>
      <p:bldP spid="49" grpId="0"/>
      <p:bldP spid="50" grpId="0"/>
      <p:bldP spid="51" grpId="0"/>
      <p:bldP spid="5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65A2BDB-484C-413C-A0C7-5997C8339A12}"/>
              </a:ext>
            </a:extLst>
          </p:cNvPr>
          <p:cNvPicPr>
            <a:picLocks noChangeAspect="1"/>
          </p:cNvPicPr>
          <p:nvPr/>
        </p:nvPicPr>
        <p:blipFill rotWithShape="1">
          <a:blip r:embed="rId2">
            <a:extLst>
              <a:ext uri="{28A0092B-C50C-407E-A947-70E740481C1C}">
                <a14:useLocalDpi xmlns:a14="http://schemas.microsoft.com/office/drawing/2010/main" val="0"/>
              </a:ext>
            </a:extLst>
          </a:blip>
          <a:srcRect b="15625"/>
          <a:stretch/>
        </p:blipFill>
        <p:spPr>
          <a:xfrm>
            <a:off x="0" y="0"/>
            <a:ext cx="12192000" cy="6858000"/>
          </a:xfrm>
          <a:prstGeom prst="rect">
            <a:avLst/>
          </a:prstGeom>
        </p:spPr>
      </p:pic>
      <p:pic>
        <p:nvPicPr>
          <p:cNvPr id="6" name="图片 5">
            <a:extLst>
              <a:ext uri="{FF2B5EF4-FFF2-40B4-BE49-F238E27FC236}">
                <a16:creationId xmlns:a16="http://schemas.microsoft.com/office/drawing/2014/main" id="{CD31CF50-42BC-49E3-A1A0-FA2B8324A389}"/>
              </a:ext>
            </a:extLst>
          </p:cNvPr>
          <p:cNvPicPr>
            <a:picLocks noChangeAspect="1"/>
          </p:cNvPicPr>
          <p:nvPr/>
        </p:nvPicPr>
        <p:blipFill rotWithShape="1">
          <a:blip r:embed="rId3">
            <a:extLst>
              <a:ext uri="{28A0092B-C50C-407E-A947-70E740481C1C}">
                <a14:useLocalDpi xmlns:a14="http://schemas.microsoft.com/office/drawing/2010/main" val="0"/>
              </a:ext>
            </a:extLst>
          </a:blip>
          <a:srcRect l="16899" t="21218" r="13607" b="77501"/>
          <a:stretch/>
        </p:blipFill>
        <p:spPr>
          <a:xfrm>
            <a:off x="2060294" y="1724627"/>
            <a:ext cx="8472668" cy="2546431"/>
          </a:xfrm>
          <a:prstGeom prst="rect">
            <a:avLst/>
          </a:prstGeom>
        </p:spPr>
      </p:pic>
      <p:sp>
        <p:nvSpPr>
          <p:cNvPr id="5" name="圆角矩形 6">
            <a:extLst>
              <a:ext uri="{FF2B5EF4-FFF2-40B4-BE49-F238E27FC236}">
                <a16:creationId xmlns:a16="http://schemas.microsoft.com/office/drawing/2014/main" id="{CC619AE8-8361-47E7-A0D9-35D54208EC81}"/>
              </a:ext>
            </a:extLst>
          </p:cNvPr>
          <p:cNvSpPr/>
          <p:nvPr/>
        </p:nvSpPr>
        <p:spPr>
          <a:xfrm>
            <a:off x="3007336" y="2264545"/>
            <a:ext cx="1408851" cy="140885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5" tIns="45719" rIns="91435" bIns="45719" rtlCol="0" anchor="ctr"/>
          <a:lstStyle/>
          <a:p>
            <a:pPr algn="ctr"/>
            <a:endParaRPr lang="zh-CN" altLang="en-US" sz="2400"/>
          </a:p>
        </p:txBody>
      </p:sp>
      <p:sp>
        <p:nvSpPr>
          <p:cNvPr id="7" name="文本框 6">
            <a:extLst>
              <a:ext uri="{FF2B5EF4-FFF2-40B4-BE49-F238E27FC236}">
                <a16:creationId xmlns:a16="http://schemas.microsoft.com/office/drawing/2014/main" id="{F8FA10AD-8A92-4537-907E-BF4694E050BD}"/>
              </a:ext>
            </a:extLst>
          </p:cNvPr>
          <p:cNvSpPr txBox="1"/>
          <p:nvPr/>
        </p:nvSpPr>
        <p:spPr>
          <a:xfrm>
            <a:off x="4735532" y="3058411"/>
            <a:ext cx="1557065" cy="287323"/>
          </a:xfrm>
          <a:prstGeom prst="rect">
            <a:avLst/>
          </a:prstGeom>
          <a:noFill/>
        </p:spPr>
        <p:txBody>
          <a:bodyPr wrap="square" lIns="0" tIns="0" rIns="0" bIns="0" rtlCol="0">
            <a:spAutoFit/>
          </a:bodyPr>
          <a:lstStyle/>
          <a:p>
            <a:pPr marL="228577" lvl="1" indent="-228577">
              <a:buFont typeface="Wingdings" pitchFamily="2" charset="2"/>
              <a:buChar char="l"/>
            </a:pPr>
            <a:r>
              <a:rPr lang="zh-CN" altLang="en-US" sz="1867" dirty="0">
                <a:solidFill>
                  <a:schemeClr val="accent2"/>
                </a:solidFill>
                <a:latin typeface="微软雅黑" pitchFamily="34" charset="-122"/>
                <a:ea typeface="微软雅黑" pitchFamily="34" charset="-122"/>
              </a:rPr>
              <a:t>输入标题</a:t>
            </a:r>
          </a:p>
        </p:txBody>
      </p:sp>
      <p:sp>
        <p:nvSpPr>
          <p:cNvPr id="8" name="文本框 9">
            <a:extLst>
              <a:ext uri="{FF2B5EF4-FFF2-40B4-BE49-F238E27FC236}">
                <a16:creationId xmlns:a16="http://schemas.microsoft.com/office/drawing/2014/main" id="{FC658809-45D3-42D4-B3EE-63FB399110B6}"/>
              </a:ext>
            </a:extLst>
          </p:cNvPr>
          <p:cNvSpPr txBox="1"/>
          <p:nvPr/>
        </p:nvSpPr>
        <p:spPr>
          <a:xfrm>
            <a:off x="6109306" y="3064520"/>
            <a:ext cx="1557065" cy="287323"/>
          </a:xfrm>
          <a:prstGeom prst="rect">
            <a:avLst/>
          </a:prstGeom>
          <a:noFill/>
        </p:spPr>
        <p:txBody>
          <a:bodyPr wrap="square" lIns="0" tIns="0" rIns="0" bIns="0" rtlCol="0">
            <a:spAutoFit/>
          </a:bodyPr>
          <a:lstStyle/>
          <a:p>
            <a:pPr marL="228577" lvl="1" indent="-228577">
              <a:buFont typeface="Wingdings" pitchFamily="2" charset="2"/>
              <a:buChar char="l"/>
            </a:pPr>
            <a:r>
              <a:rPr lang="zh-CN" altLang="en-US" sz="1867" dirty="0">
                <a:solidFill>
                  <a:schemeClr val="accent2"/>
                </a:solidFill>
                <a:latin typeface="微软雅黑" pitchFamily="34" charset="-122"/>
                <a:ea typeface="微软雅黑" pitchFamily="34" charset="-122"/>
              </a:rPr>
              <a:t>输入标题活</a:t>
            </a:r>
          </a:p>
        </p:txBody>
      </p:sp>
      <p:sp>
        <p:nvSpPr>
          <p:cNvPr id="9" name="文本框 8">
            <a:extLst>
              <a:ext uri="{FF2B5EF4-FFF2-40B4-BE49-F238E27FC236}">
                <a16:creationId xmlns:a16="http://schemas.microsoft.com/office/drawing/2014/main" id="{894154D5-9A63-44A1-A6A7-FDB5EA6A56D6}"/>
              </a:ext>
            </a:extLst>
          </p:cNvPr>
          <p:cNvSpPr txBox="1"/>
          <p:nvPr/>
        </p:nvSpPr>
        <p:spPr>
          <a:xfrm>
            <a:off x="4735531" y="3429002"/>
            <a:ext cx="1920213" cy="287323"/>
          </a:xfrm>
          <a:prstGeom prst="rect">
            <a:avLst/>
          </a:prstGeom>
          <a:noFill/>
        </p:spPr>
        <p:txBody>
          <a:bodyPr wrap="square" lIns="0" tIns="0" rIns="0" bIns="0" rtlCol="0">
            <a:spAutoFit/>
          </a:bodyPr>
          <a:lstStyle/>
          <a:p>
            <a:pPr marL="228577" lvl="1" indent="-228577">
              <a:buFont typeface="Wingdings" pitchFamily="2" charset="2"/>
              <a:buChar char="l"/>
            </a:pPr>
            <a:r>
              <a:rPr lang="zh-CN" altLang="en-US" sz="1867" dirty="0">
                <a:solidFill>
                  <a:schemeClr val="accent2"/>
                </a:solidFill>
                <a:latin typeface="微软雅黑" pitchFamily="34" charset="-122"/>
                <a:ea typeface="微软雅黑" pitchFamily="34" charset="-122"/>
              </a:rPr>
              <a:t>输入标题活</a:t>
            </a:r>
          </a:p>
        </p:txBody>
      </p:sp>
      <p:sp>
        <p:nvSpPr>
          <p:cNvPr id="10" name="文本框 9">
            <a:extLst>
              <a:ext uri="{FF2B5EF4-FFF2-40B4-BE49-F238E27FC236}">
                <a16:creationId xmlns:a16="http://schemas.microsoft.com/office/drawing/2014/main" id="{B722F6A0-5ABD-4C69-9F35-DAF29179983D}"/>
              </a:ext>
            </a:extLst>
          </p:cNvPr>
          <p:cNvSpPr txBox="1"/>
          <p:nvPr/>
        </p:nvSpPr>
        <p:spPr>
          <a:xfrm>
            <a:off x="6109306" y="3429000"/>
            <a:ext cx="1557065" cy="287323"/>
          </a:xfrm>
          <a:prstGeom prst="rect">
            <a:avLst/>
          </a:prstGeom>
          <a:noFill/>
        </p:spPr>
        <p:txBody>
          <a:bodyPr wrap="square" lIns="0" tIns="0" rIns="0" bIns="0" rtlCol="0">
            <a:spAutoFit/>
          </a:bodyPr>
          <a:lstStyle/>
          <a:p>
            <a:pPr marL="228577" lvl="1" indent="-228577">
              <a:buFont typeface="Wingdings" pitchFamily="2" charset="2"/>
              <a:buChar char="l"/>
            </a:pPr>
            <a:r>
              <a:rPr lang="zh-CN" altLang="en-US" sz="1867" dirty="0">
                <a:solidFill>
                  <a:schemeClr val="accent2"/>
                </a:solidFill>
                <a:latin typeface="微软雅黑" pitchFamily="34" charset="-122"/>
                <a:ea typeface="微软雅黑" pitchFamily="34" charset="-122"/>
              </a:rPr>
              <a:t>输入标题活</a:t>
            </a:r>
          </a:p>
        </p:txBody>
      </p:sp>
      <p:sp>
        <p:nvSpPr>
          <p:cNvPr id="11" name="文本框 9">
            <a:extLst>
              <a:ext uri="{FF2B5EF4-FFF2-40B4-BE49-F238E27FC236}">
                <a16:creationId xmlns:a16="http://schemas.microsoft.com/office/drawing/2014/main" id="{F5184871-48E9-47E0-8532-9C3873EAA915}"/>
              </a:ext>
            </a:extLst>
          </p:cNvPr>
          <p:cNvSpPr txBox="1"/>
          <p:nvPr/>
        </p:nvSpPr>
        <p:spPr>
          <a:xfrm>
            <a:off x="4735531" y="2157879"/>
            <a:ext cx="3888432" cy="738664"/>
          </a:xfrm>
          <a:prstGeom prst="rect">
            <a:avLst/>
          </a:prstGeom>
          <a:noFill/>
        </p:spPr>
        <p:txBody>
          <a:bodyPr wrap="square" lIns="0" tIns="0" rIns="0" bIns="0" rtlCol="0">
            <a:spAutoFit/>
          </a:bodyPr>
          <a:lstStyle/>
          <a:p>
            <a:pPr marL="0" lvl="1"/>
            <a:r>
              <a:rPr lang="zh-CN" altLang="en-US" sz="4800" dirty="0">
                <a:solidFill>
                  <a:schemeClr val="accent2"/>
                </a:solidFill>
                <a:latin typeface="微软雅黑" pitchFamily="34" charset="-122"/>
                <a:ea typeface="微软雅黑" pitchFamily="34" charset="-122"/>
              </a:rPr>
              <a:t>研究成果</a:t>
            </a:r>
          </a:p>
        </p:txBody>
      </p:sp>
      <p:sp>
        <p:nvSpPr>
          <p:cNvPr id="12" name="TextBox 20">
            <a:extLst>
              <a:ext uri="{FF2B5EF4-FFF2-40B4-BE49-F238E27FC236}">
                <a16:creationId xmlns:a16="http://schemas.microsoft.com/office/drawing/2014/main" id="{B22716E8-14D5-4179-A3DD-AEEC099BCF8A}"/>
              </a:ext>
            </a:extLst>
          </p:cNvPr>
          <p:cNvSpPr txBox="1"/>
          <p:nvPr/>
        </p:nvSpPr>
        <p:spPr>
          <a:xfrm>
            <a:off x="3105118" y="2291863"/>
            <a:ext cx="1212240" cy="1354217"/>
          </a:xfrm>
          <a:prstGeom prst="rect">
            <a:avLst/>
          </a:prstGeom>
          <a:noFill/>
        </p:spPr>
        <p:txBody>
          <a:bodyPr wrap="square" lIns="0" tIns="0" rIns="0" bIns="0" rtlCol="0">
            <a:spAutoFit/>
          </a:bodyPr>
          <a:lstStyle/>
          <a:p>
            <a:pPr algn="ctr"/>
            <a:r>
              <a:rPr lang="en-US" altLang="zh-CN" sz="8800" spc="400" dirty="0">
                <a:solidFill>
                  <a:schemeClr val="accent1"/>
                </a:solidFill>
                <a:latin typeface="Agency FB" panose="020B0503020202020204" pitchFamily="34" charset="0"/>
                <a:ea typeface="微软雅黑" pitchFamily="34" charset="-122"/>
              </a:rPr>
              <a:t>03</a:t>
            </a:r>
            <a:endParaRPr lang="zh-CN" altLang="en-US" sz="8800" spc="400" dirty="0">
              <a:solidFill>
                <a:schemeClr val="accent1"/>
              </a:solidFill>
              <a:latin typeface="Agency FB" panose="020B0503020202020204" pitchFamily="34" charset="0"/>
              <a:ea typeface="微软雅黑" pitchFamily="34" charset="-122"/>
            </a:endParaRPr>
          </a:p>
        </p:txBody>
      </p:sp>
      <p:sp>
        <p:nvSpPr>
          <p:cNvPr id="13" name="文本框 9">
            <a:extLst>
              <a:ext uri="{FF2B5EF4-FFF2-40B4-BE49-F238E27FC236}">
                <a16:creationId xmlns:a16="http://schemas.microsoft.com/office/drawing/2014/main" id="{DBF76427-E4E4-4ED9-980A-6E930FEFC2A7}"/>
              </a:ext>
            </a:extLst>
          </p:cNvPr>
          <p:cNvSpPr txBox="1"/>
          <p:nvPr/>
        </p:nvSpPr>
        <p:spPr>
          <a:xfrm>
            <a:off x="7711770" y="3064520"/>
            <a:ext cx="1557065" cy="287323"/>
          </a:xfrm>
          <a:prstGeom prst="rect">
            <a:avLst/>
          </a:prstGeom>
          <a:noFill/>
        </p:spPr>
        <p:txBody>
          <a:bodyPr wrap="square" lIns="0" tIns="0" rIns="0" bIns="0" rtlCol="0">
            <a:spAutoFit/>
          </a:bodyPr>
          <a:lstStyle/>
          <a:p>
            <a:pPr marL="228577" lvl="1" indent="-228577">
              <a:buFont typeface="Wingdings" pitchFamily="2" charset="2"/>
              <a:buChar char="l"/>
            </a:pPr>
            <a:r>
              <a:rPr lang="zh-CN" altLang="en-US" sz="1867" dirty="0">
                <a:solidFill>
                  <a:schemeClr val="accent2"/>
                </a:solidFill>
                <a:latin typeface="微软雅黑" pitchFamily="34" charset="-122"/>
                <a:ea typeface="微软雅黑" pitchFamily="34" charset="-122"/>
              </a:rPr>
              <a:t>输入标题</a:t>
            </a:r>
          </a:p>
        </p:txBody>
      </p:sp>
    </p:spTree>
    <p:extLst>
      <p:ext uri="{BB962C8B-B14F-4D97-AF65-F5344CB8AC3E}">
        <p14:creationId xmlns:p14="http://schemas.microsoft.com/office/powerpoint/2010/main" val="76719502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300"/>
                                        <p:tgtEl>
                                          <p:spTgt spid="11"/>
                                        </p:tgtEl>
                                      </p:cBhvr>
                                    </p:animEffect>
                                  </p:childTnLst>
                                </p:cTn>
                              </p:par>
                            </p:childTnLst>
                          </p:cTn>
                        </p:par>
                        <p:par>
                          <p:cTn id="19" fill="hold">
                            <p:stCondLst>
                              <p:cond delay="80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8" fill="hold" grpId="0" nodeType="withEffect">
                                  <p:stCondLst>
                                    <p:cond delay="20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par>
                                <p:cTn id="26" presetID="22" presetClass="entr" presetSubtype="8" fill="hold" grpId="0" nodeType="withEffect">
                                  <p:stCondLst>
                                    <p:cond delay="4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22" presetClass="entr" presetSubtype="8" fill="hold" grpId="0" nodeType="withEffect">
                                  <p:stCondLst>
                                    <p:cond delay="60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par>
                                <p:cTn id="32" presetID="22" presetClass="entr" presetSubtype="8" fill="hold" grpId="0" nodeType="withEffect">
                                  <p:stCondLst>
                                    <p:cond delay="80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0" grpId="0"/>
      <p:bldP spid="11" grpId="0"/>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任意多边形 4"/>
          <p:cNvSpPr>
            <a:spLocks noChangeArrowheads="1"/>
          </p:cNvSpPr>
          <p:nvPr/>
        </p:nvSpPr>
        <p:spPr bwMode="auto">
          <a:xfrm>
            <a:off x="11656884" y="6162675"/>
            <a:ext cx="634804" cy="400050"/>
          </a:xfrm>
          <a:custGeom>
            <a:avLst/>
            <a:gdLst>
              <a:gd name="T0" fmla="*/ 154365 w 808522"/>
              <a:gd name="T1" fmla="*/ 0 h 510140"/>
              <a:gd name="T2" fmla="*/ 157334 w 808522"/>
              <a:gd name="T3" fmla="*/ 0 h 510140"/>
              <a:gd name="T4" fmla="*/ 498719 w 808522"/>
              <a:gd name="T5" fmla="*/ 0 h 510140"/>
              <a:gd name="T6" fmla="*/ 498719 w 808522"/>
              <a:gd name="T7" fmla="*/ 313717 h 510140"/>
              <a:gd name="T8" fmla="*/ 157341 w 808522"/>
              <a:gd name="T9" fmla="*/ 313717 h 510140"/>
              <a:gd name="T10" fmla="*/ 157334 w 808522"/>
              <a:gd name="T11" fmla="*/ 313718 h 510140"/>
              <a:gd name="T12" fmla="*/ 157328 w 808522"/>
              <a:gd name="T13" fmla="*/ 313717 h 510140"/>
              <a:gd name="T14" fmla="*/ 154365 w 808522"/>
              <a:gd name="T15" fmla="*/ 313717 h 510140"/>
              <a:gd name="T16" fmla="*/ 154365 w 808522"/>
              <a:gd name="T17" fmla="*/ 313420 h 510140"/>
              <a:gd name="T18" fmla="*/ 125625 w 808522"/>
              <a:gd name="T19" fmla="*/ 310531 h 510140"/>
              <a:gd name="T20" fmla="*/ 0 w 808522"/>
              <a:gd name="T21" fmla="*/ 156859 h 510140"/>
              <a:gd name="T22" fmla="*/ 125625 w 808522"/>
              <a:gd name="T23" fmla="*/ 3187 h 510140"/>
              <a:gd name="T24" fmla="*/ 154365 w 808522"/>
              <a:gd name="T25" fmla="*/ 298 h 510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08522"/>
              <a:gd name="T40" fmla="*/ 0 h 510140"/>
              <a:gd name="T41" fmla="*/ 808522 w 808522"/>
              <a:gd name="T42" fmla="*/ 510140 h 510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08522" h="510140">
                <a:moveTo>
                  <a:pt x="250256" y="0"/>
                </a:moveTo>
                <a:lnTo>
                  <a:pt x="255070" y="0"/>
                </a:lnTo>
                <a:lnTo>
                  <a:pt x="808522" y="0"/>
                </a:lnTo>
                <a:lnTo>
                  <a:pt x="808522" y="510139"/>
                </a:lnTo>
                <a:lnTo>
                  <a:pt x="255080" y="510139"/>
                </a:lnTo>
                <a:lnTo>
                  <a:pt x="255070" y="510140"/>
                </a:lnTo>
                <a:lnTo>
                  <a:pt x="255060" y="510139"/>
                </a:lnTo>
                <a:lnTo>
                  <a:pt x="250256" y="510139"/>
                </a:lnTo>
                <a:lnTo>
                  <a:pt x="250256" y="509655"/>
                </a:lnTo>
                <a:lnTo>
                  <a:pt x="203664" y="504958"/>
                </a:lnTo>
                <a:cubicBezTo>
                  <a:pt x="87433" y="481174"/>
                  <a:pt x="0" y="378332"/>
                  <a:pt x="0" y="255070"/>
                </a:cubicBezTo>
                <a:cubicBezTo>
                  <a:pt x="0" y="131808"/>
                  <a:pt x="87433" y="28967"/>
                  <a:pt x="203664" y="5182"/>
                </a:cubicBezTo>
                <a:lnTo>
                  <a:pt x="250256" y="485"/>
                </a:lnTo>
                <a:lnTo>
                  <a:pt x="250256" y="0"/>
                </a:lnTo>
                <a:close/>
              </a:path>
            </a:pathLst>
          </a:custGeom>
          <a:solidFill>
            <a:srgbClr val="F2F2F2">
              <a:alpha val="29803"/>
            </a:srgbClr>
          </a:solidFill>
          <a:ln>
            <a:noFill/>
          </a:ln>
          <a:extLst>
            <a:ext uri="{91240B29-F687-4F45-9708-019B960494DF}">
              <a14:hiddenLine xmlns:a14="http://schemas.microsoft.com/office/drawing/2010/main" w="12700">
                <a:solidFill>
                  <a:srgbClr val="000000"/>
                </a:solidFill>
                <a:bevel/>
                <a:headEnd/>
                <a:tailEnd/>
              </a14:hiddenLine>
            </a:ext>
          </a:extLst>
        </p:spPr>
        <p:txBody>
          <a:bodyPr lIns="91412" tIns="45706" rIns="91412" bIns="45706" anchor="ctr"/>
          <a:lstStyle/>
          <a:p>
            <a:pPr fontAlgn="base">
              <a:spcBef>
                <a:spcPct val="0"/>
              </a:spcBef>
              <a:spcAft>
                <a:spcPct val="0"/>
              </a:spcAft>
              <a:buFont typeface="Arial" panose="020B0604020202020204" pitchFamily="34" charset="0"/>
              <a:buNone/>
            </a:pPr>
            <a:endParaRPr lang="zh-CN" altLang="en-US" sz="2399">
              <a:solidFill>
                <a:prstClr val="black"/>
              </a:solidFill>
              <a:latin typeface="Arial" panose="020B0604020202020204" pitchFamily="34" charset="0"/>
              <a:ea typeface="宋体" panose="02010600030101010101" pitchFamily="2" charset="-122"/>
            </a:endParaRPr>
          </a:p>
        </p:txBody>
      </p:sp>
      <p:sp>
        <p:nvSpPr>
          <p:cNvPr id="32772" name="TextBox 15"/>
          <p:cNvSpPr>
            <a:spLocks noChangeArrowheads="1"/>
          </p:cNvSpPr>
          <p:nvPr/>
        </p:nvSpPr>
        <p:spPr bwMode="auto">
          <a:xfrm>
            <a:off x="11736236" y="6208715"/>
            <a:ext cx="453885" cy="294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38" tIns="34268" rIns="68538" bIns="34268">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r>
              <a:rPr lang="zh-CN" altLang="zh-CN" sz="1466"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rPr>
              <a:t>* </a:t>
            </a:r>
            <a:endParaRPr lang="zh-CN" altLang="zh-CN" sz="1466" b="1" dirty="0">
              <a:solidFill>
                <a:prstClr val="white"/>
              </a:solidFill>
              <a:latin typeface="Arial Unicode MS" panose="020B0604020202020204" pitchFamily="34" charset="-122"/>
              <a:ea typeface="Arial Unicode MS" panose="020B0604020202020204" pitchFamily="34" charset="-122"/>
              <a:cs typeface="Arial Unicode MS" panose="020B0604020202020204" pitchFamily="34" charset="-122"/>
              <a:sym typeface="Arial Unicode MS" panose="020B0604020202020204" pitchFamily="34" charset="-122"/>
            </a:endParaRPr>
          </a:p>
        </p:txBody>
      </p:sp>
      <p:pic>
        <p:nvPicPr>
          <p:cNvPr id="9225" name="图片 2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10503" y="2308662"/>
            <a:ext cx="4126227" cy="2752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pic>
      <p:sp>
        <p:nvSpPr>
          <p:cNvPr id="9226" name="矩形 22"/>
          <p:cNvSpPr>
            <a:spLocks noChangeArrowheads="1"/>
          </p:cNvSpPr>
          <p:nvPr/>
        </p:nvSpPr>
        <p:spPr bwMode="auto">
          <a:xfrm>
            <a:off x="6516558" y="2355380"/>
            <a:ext cx="5673561" cy="3016250"/>
          </a:xfrm>
          <a:prstGeom prst="rect">
            <a:avLst/>
          </a:prstGeom>
          <a:solidFill>
            <a:schemeClr val="bg1">
              <a:lumMod val="95000"/>
              <a:alpha val="29803"/>
            </a:schemeClr>
          </a:solidFill>
          <a:ln>
            <a:noFill/>
          </a:ln>
          <a:extLst/>
        </p:spPr>
        <p:txBody>
          <a:bodyPr lIns="121882" tIns="60941" rIns="121882" bIns="60941"/>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eaLnBrk="1" fontAlgn="base" hangingPunct="1">
              <a:lnSpc>
                <a:spcPct val="100000"/>
              </a:lnSpc>
              <a:spcBef>
                <a:spcPct val="0"/>
              </a:spcBef>
              <a:spcAft>
                <a:spcPct val="0"/>
              </a:spcAft>
              <a:buFont typeface="Arial" panose="020B0604020202020204" pitchFamily="34" charset="0"/>
              <a:buNone/>
            </a:pPr>
            <a:endParaRPr lang="zh-CN" altLang="zh-CN" sz="2399" dirty="0">
              <a:solidFill>
                <a:prstClr val="black"/>
              </a:solidFill>
              <a:latin typeface="Calibri" panose="020F0502020204030204" pitchFamily="34" charset="0"/>
              <a:ea typeface="宋体" panose="02010600030101010101" pitchFamily="2" charset="-122"/>
              <a:sym typeface="宋体" panose="02010600030101010101" pitchFamily="2" charset="-122"/>
            </a:endParaRPr>
          </a:p>
        </p:txBody>
      </p:sp>
      <p:grpSp>
        <p:nvGrpSpPr>
          <p:cNvPr id="3" name="组合 14"/>
          <p:cNvGrpSpPr>
            <a:grpSpLocks/>
          </p:cNvGrpSpPr>
          <p:nvPr/>
        </p:nvGrpSpPr>
        <p:grpSpPr bwMode="auto">
          <a:xfrm>
            <a:off x="2599818" y="3007843"/>
            <a:ext cx="280900" cy="442913"/>
            <a:chOff x="0" y="0"/>
            <a:chExt cx="474034" cy="743490"/>
          </a:xfrm>
          <a:solidFill>
            <a:schemeClr val="accent1"/>
          </a:solidFill>
        </p:grpSpPr>
        <p:grpSp>
          <p:nvGrpSpPr>
            <p:cNvPr id="4" name="组合 15"/>
            <p:cNvGrpSpPr>
              <a:grpSpLocks/>
            </p:cNvGrpSpPr>
            <p:nvPr/>
          </p:nvGrpSpPr>
          <p:grpSpPr bwMode="auto">
            <a:xfrm>
              <a:off x="0" y="0"/>
              <a:ext cx="474034" cy="743490"/>
              <a:chOff x="0" y="0"/>
              <a:chExt cx="474034" cy="743490"/>
            </a:xfrm>
            <a:grpFill/>
          </p:grpSpPr>
          <p:sp>
            <p:nvSpPr>
              <p:cNvPr id="32783" name="同心圆 17"/>
              <p:cNvSpPr>
                <a:spLocks noChangeArrowheads="1"/>
              </p:cNvSpPr>
              <p:nvPr/>
            </p:nvSpPr>
            <p:spPr bwMode="auto">
              <a:xfrm>
                <a:off x="0" y="0"/>
                <a:ext cx="474034" cy="474034"/>
              </a:xfrm>
              <a:custGeom>
                <a:avLst/>
                <a:gdLst>
                  <a:gd name="T0" fmla="*/ 5201579 w 21600"/>
                  <a:gd name="T1" fmla="*/ 0 h 21600"/>
                  <a:gd name="T2" fmla="*/ 1523383 w 21600"/>
                  <a:gd name="T3" fmla="*/ 1523383 h 21600"/>
                  <a:gd name="T4" fmla="*/ 0 w 21600"/>
                  <a:gd name="T5" fmla="*/ 5201579 h 21600"/>
                  <a:gd name="T6" fmla="*/ 1523383 w 21600"/>
                  <a:gd name="T7" fmla="*/ 8879776 h 21600"/>
                  <a:gd name="T8" fmla="*/ 5201579 w 21600"/>
                  <a:gd name="T9" fmla="*/ 10403159 h 21600"/>
                  <a:gd name="T10" fmla="*/ 8879776 w 21600"/>
                  <a:gd name="T11" fmla="*/ 8879776 h 21600"/>
                  <a:gd name="T12" fmla="*/ 10403159 w 21600"/>
                  <a:gd name="T13" fmla="*/ 5201579 h 21600"/>
                  <a:gd name="T14" fmla="*/ 8879776 w 21600"/>
                  <a:gd name="T15" fmla="*/ 152338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p>
                <a:pPr fontAlgn="base">
                  <a:spcBef>
                    <a:spcPct val="0"/>
                  </a:spcBef>
                  <a:spcAft>
                    <a:spcPct val="0"/>
                  </a:spcAft>
                  <a:buFont typeface="Arial" panose="020B0604020202020204" pitchFamily="34" charset="0"/>
                  <a:buNone/>
                </a:pPr>
                <a:endParaRPr lang="zh-CN" altLang="en-US" sz="2399">
                  <a:solidFill>
                    <a:prstClr val="black"/>
                  </a:solidFill>
                  <a:latin typeface="Arial" panose="020B0604020202020204" pitchFamily="34" charset="0"/>
                  <a:ea typeface="宋体" panose="02010600030101010101" pitchFamily="2" charset="-122"/>
                </a:endParaRPr>
              </a:p>
            </p:txBody>
          </p:sp>
          <p:sp>
            <p:nvSpPr>
              <p:cNvPr id="32784" name="等腰三角形 18"/>
              <p:cNvSpPr>
                <a:spLocks noChangeArrowheads="1"/>
              </p:cNvSpPr>
              <p:nvPr/>
            </p:nvSpPr>
            <p:spPr bwMode="auto">
              <a:xfrm rot="10800000">
                <a:off x="28216" y="351576"/>
                <a:ext cx="417601" cy="391914"/>
              </a:xfrm>
              <a:prstGeom prst="triangle">
                <a:avLst>
                  <a:gd name="adj" fmla="val 50000"/>
                </a:avLst>
              </a:prstGeom>
              <a:gr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2399"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32782" name="椭圆 16"/>
            <p:cNvSpPr>
              <a:spLocks noChangeArrowheads="1"/>
            </p:cNvSpPr>
            <p:nvPr/>
          </p:nvSpPr>
          <p:spPr bwMode="auto">
            <a:xfrm>
              <a:off x="165009" y="165009"/>
              <a:ext cx="144016" cy="144016"/>
            </a:xfrm>
            <a:prstGeom prst="ellipse">
              <a:avLst/>
            </a:prstGeom>
            <a:grp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3pPr>
              <a:lvl4pPr marL="16002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4pPr>
              <a:lvl5pPr marL="20574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pitchFamily="34" charset="0"/>
                </a:defRPr>
              </a:lvl9pPr>
            </a:lstStyle>
            <a:p>
              <a:pPr algn="ctr" eaLnBrk="1" fontAlgn="base" hangingPunct="1">
                <a:lnSpc>
                  <a:spcPct val="100000"/>
                </a:lnSpc>
                <a:spcBef>
                  <a:spcPct val="0"/>
                </a:spcBef>
                <a:spcAft>
                  <a:spcPct val="0"/>
                </a:spcAft>
                <a:buFont typeface="Arial" panose="020B0604020202020204" pitchFamily="34" charset="0"/>
                <a:buNone/>
              </a:pPr>
              <a:endParaRPr lang="zh-CN" altLang="zh-CN" sz="2399"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grpSp>
      <p:sp>
        <p:nvSpPr>
          <p:cNvPr id="13" name="TextBox 15">
            <a:extLst>
              <a:ext uri="{FF2B5EF4-FFF2-40B4-BE49-F238E27FC236}">
                <a16:creationId xmlns:a16="http://schemas.microsoft.com/office/drawing/2014/main" id="{ED2C5430-1808-48D9-8A6A-53BE42A3CE65}"/>
              </a:ext>
            </a:extLst>
          </p:cNvPr>
          <p:cNvSpPr txBox="1"/>
          <p:nvPr/>
        </p:nvSpPr>
        <p:spPr>
          <a:xfrm>
            <a:off x="6742515" y="3106142"/>
            <a:ext cx="3778872" cy="317566"/>
          </a:xfrm>
          <a:prstGeom prst="rect">
            <a:avLst/>
          </a:prstGeom>
          <a:noFill/>
        </p:spPr>
        <p:txBody>
          <a:bodyPr wrap="square" lIns="94085" tIns="47043" rIns="94085" bIns="47043" rtlCol="0">
            <a:spAutoFit/>
          </a:bodyPr>
          <a:lstStyle/>
          <a:p>
            <a:pPr>
              <a:lnSpc>
                <a:spcPct val="120000"/>
              </a:lnSpc>
            </a:pPr>
            <a:r>
              <a:rPr lang="zh-CN" altLang="en-US" sz="1333"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333" dirty="0">
              <a:solidFill>
                <a:schemeClr val="tx1">
                  <a:lumMod val="85000"/>
                  <a:lumOff val="15000"/>
                </a:schemeClr>
              </a:solidFill>
              <a:latin typeface="方正姚体" panose="02010601030101010101" pitchFamily="2" charset="-122"/>
              <a:ea typeface="方正姚体" panose="02010601030101010101" pitchFamily="2" charset="-122"/>
            </a:endParaRPr>
          </a:p>
        </p:txBody>
      </p:sp>
      <p:sp>
        <p:nvSpPr>
          <p:cNvPr id="14" name="TextBox 16">
            <a:extLst>
              <a:ext uri="{FF2B5EF4-FFF2-40B4-BE49-F238E27FC236}">
                <a16:creationId xmlns:a16="http://schemas.microsoft.com/office/drawing/2014/main" id="{8E17EB6B-286F-417E-9D54-4AB7E61DAE73}"/>
              </a:ext>
            </a:extLst>
          </p:cNvPr>
          <p:cNvSpPr txBox="1"/>
          <p:nvPr/>
        </p:nvSpPr>
        <p:spPr>
          <a:xfrm>
            <a:off x="6750200" y="2764916"/>
            <a:ext cx="1609011" cy="341226"/>
          </a:xfrm>
          <a:prstGeom prst="rect">
            <a:avLst/>
          </a:prstGeom>
          <a:noFill/>
        </p:spPr>
        <p:txBody>
          <a:bodyPr wrap="square" lIns="94085" tIns="47043" rIns="94085" bIns="47043" rtlCol="0">
            <a:spAutoFit/>
          </a:bodyPr>
          <a:lstStyle/>
          <a:p>
            <a:r>
              <a:rPr lang="zh-CN" altLang="en-US" sz="1600" b="1" dirty="0">
                <a:solidFill>
                  <a:schemeClr val="tx1">
                    <a:lumMod val="75000"/>
                    <a:lumOff val="25000"/>
                  </a:schemeClr>
                </a:solidFill>
                <a:latin typeface="微软雅黑" pitchFamily="34" charset="-122"/>
                <a:ea typeface="微软雅黑" pitchFamily="34" charset="-122"/>
              </a:rPr>
              <a:t>小标题</a:t>
            </a:r>
          </a:p>
        </p:txBody>
      </p:sp>
      <p:sp>
        <p:nvSpPr>
          <p:cNvPr id="15" name="TextBox 15">
            <a:extLst>
              <a:ext uri="{FF2B5EF4-FFF2-40B4-BE49-F238E27FC236}">
                <a16:creationId xmlns:a16="http://schemas.microsoft.com/office/drawing/2014/main" id="{20308D89-21C1-4329-8399-FE95CFAD6B57}"/>
              </a:ext>
            </a:extLst>
          </p:cNvPr>
          <p:cNvSpPr txBox="1"/>
          <p:nvPr/>
        </p:nvSpPr>
        <p:spPr>
          <a:xfrm>
            <a:off x="6744995" y="4391060"/>
            <a:ext cx="3778872" cy="317566"/>
          </a:xfrm>
          <a:prstGeom prst="rect">
            <a:avLst/>
          </a:prstGeom>
          <a:noFill/>
        </p:spPr>
        <p:txBody>
          <a:bodyPr wrap="square" lIns="94085" tIns="47043" rIns="94085" bIns="47043" rtlCol="0">
            <a:spAutoFit/>
          </a:bodyPr>
          <a:lstStyle/>
          <a:p>
            <a:pPr>
              <a:lnSpc>
                <a:spcPct val="120000"/>
              </a:lnSpc>
            </a:pPr>
            <a:r>
              <a:rPr lang="zh-CN" altLang="en-US" sz="1333"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333" dirty="0">
              <a:solidFill>
                <a:schemeClr val="tx1">
                  <a:lumMod val="85000"/>
                  <a:lumOff val="15000"/>
                </a:schemeClr>
              </a:solidFill>
              <a:latin typeface="方正姚体" panose="02010601030101010101" pitchFamily="2" charset="-122"/>
              <a:ea typeface="方正姚体" panose="02010601030101010101" pitchFamily="2" charset="-122"/>
            </a:endParaRPr>
          </a:p>
        </p:txBody>
      </p:sp>
      <p:sp>
        <p:nvSpPr>
          <p:cNvPr id="16" name="TextBox 16">
            <a:extLst>
              <a:ext uri="{FF2B5EF4-FFF2-40B4-BE49-F238E27FC236}">
                <a16:creationId xmlns:a16="http://schemas.microsoft.com/office/drawing/2014/main" id="{56BC5E2A-A8F4-4BCD-8B07-51C5E31A130E}"/>
              </a:ext>
            </a:extLst>
          </p:cNvPr>
          <p:cNvSpPr txBox="1"/>
          <p:nvPr/>
        </p:nvSpPr>
        <p:spPr>
          <a:xfrm>
            <a:off x="6752680" y="4049834"/>
            <a:ext cx="1609011" cy="341226"/>
          </a:xfrm>
          <a:prstGeom prst="rect">
            <a:avLst/>
          </a:prstGeom>
          <a:noFill/>
        </p:spPr>
        <p:txBody>
          <a:bodyPr wrap="square" lIns="94085" tIns="47043" rIns="94085" bIns="47043" rtlCol="0">
            <a:spAutoFit/>
          </a:bodyPr>
          <a:lstStyle/>
          <a:p>
            <a:r>
              <a:rPr lang="zh-CN" altLang="en-US" sz="1600" b="1" dirty="0">
                <a:solidFill>
                  <a:schemeClr val="tx1">
                    <a:lumMod val="75000"/>
                    <a:lumOff val="25000"/>
                  </a:schemeClr>
                </a:solidFill>
                <a:latin typeface="微软雅黑" pitchFamily="34" charset="-122"/>
                <a:ea typeface="微软雅黑" pitchFamily="34" charset="-122"/>
              </a:rPr>
              <a:t>小标题</a:t>
            </a:r>
          </a:p>
        </p:txBody>
      </p:sp>
    </p:spTree>
    <p:extLst>
      <p:ext uri="{BB962C8B-B14F-4D97-AF65-F5344CB8AC3E}">
        <p14:creationId xmlns:p14="http://schemas.microsoft.com/office/powerpoint/2010/main" val="178310901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nodeType="afterEffect">
                                  <p:stCondLst>
                                    <p:cond delay="0"/>
                                  </p:stCondLst>
                                  <p:childTnLst>
                                    <p:set>
                                      <p:cBhvr>
                                        <p:cTn id="6" dur="1" fill="hold">
                                          <p:stCondLst>
                                            <p:cond delay="0"/>
                                          </p:stCondLst>
                                        </p:cTn>
                                        <p:tgtEl>
                                          <p:spTgt spid="9225"/>
                                        </p:tgtEl>
                                        <p:attrNameLst>
                                          <p:attrName>style.visibility</p:attrName>
                                        </p:attrNameLst>
                                      </p:cBhvr>
                                      <p:to>
                                        <p:strVal val="visible"/>
                                      </p:to>
                                    </p:set>
                                    <p:animEffect>
                                      <p:cBhvr>
                                        <p:cTn id="7" dur="1000"/>
                                        <p:tgtEl>
                                          <p:spTgt spid="922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226"/>
                                        </p:tgtEl>
                                        <p:attrNameLst>
                                          <p:attrName>style.visibility</p:attrName>
                                        </p:attrNameLst>
                                      </p:cBhvr>
                                      <p:to>
                                        <p:strVal val="visible"/>
                                      </p:to>
                                    </p:set>
                                    <p:animEffect>
                                      <p:cBhvr>
                                        <p:cTn id="10" dur="1000"/>
                                        <p:tgtEl>
                                          <p:spTgt spid="9226"/>
                                        </p:tgtEl>
                                      </p:cBhvr>
                                    </p:animEffect>
                                  </p:childTnLst>
                                </p:cTn>
                              </p:par>
                            </p:childTnLst>
                          </p:cTn>
                        </p:par>
                        <p:par>
                          <p:cTn id="11" fill="hold" nodeType="afterGroup">
                            <p:stCondLst>
                              <p:cond delay="1000"/>
                            </p:stCondLst>
                            <p:childTnLst>
                              <p:par>
                                <p:cTn id="12" presetID="42" presetClass="entr" presetSubtype="0" fill="hold" nodeType="afterEffect">
                                  <p:stCondLst>
                                    <p:cond delay="250"/>
                                  </p:stCondLst>
                                  <p:childTnLst>
                                    <p:set>
                                      <p:cBhvr>
                                        <p:cTn id="13" dur="1" fill="hold">
                                          <p:stCondLst>
                                            <p:cond delay="0"/>
                                          </p:stCondLst>
                                        </p:cTn>
                                        <p:tgtEl>
                                          <p:spTgt spid="3"/>
                                        </p:tgtEl>
                                        <p:attrNameLst>
                                          <p:attrName>style.visibility</p:attrName>
                                        </p:attrNameLst>
                                      </p:cBhvr>
                                      <p:to>
                                        <p:strVal val="visible"/>
                                      </p:to>
                                    </p:set>
                                    <p:animEffect>
                                      <p:cBhvr>
                                        <p:cTn id="14" dur="750"/>
                                        <p:tgtEl>
                                          <p:spTgt spid="3"/>
                                        </p:tgtEl>
                                      </p:cBhvr>
                                    </p:animEffect>
                                    <p:anim calcmode="lin" valueType="num">
                                      <p:cBhvr>
                                        <p:cTn id="15" dur="750" fill="hold"/>
                                        <p:tgtEl>
                                          <p:spTgt spid="3"/>
                                        </p:tgtEl>
                                        <p:attrNameLst>
                                          <p:attrName>ppt_x</p:attrName>
                                        </p:attrNameLst>
                                      </p:cBhvr>
                                      <p:tavLst>
                                        <p:tav tm="0">
                                          <p:val>
                                            <p:strVal val="#ppt_x"/>
                                          </p:val>
                                        </p:tav>
                                        <p:tav tm="100000">
                                          <p:val>
                                            <p:strVal val="#ppt_x"/>
                                          </p:val>
                                        </p:tav>
                                      </p:tavLst>
                                    </p:anim>
                                    <p:anim calcmode="lin" valueType="num">
                                      <p:cBhvr>
                                        <p:cTn id="16" dur="750" fill="hold"/>
                                        <p:tgtEl>
                                          <p:spTgt spid="3"/>
                                        </p:tgtEl>
                                        <p:attrNameLst>
                                          <p:attrName>ppt_y</p:attrName>
                                        </p:attrNameLst>
                                      </p:cBhvr>
                                      <p:tavLst>
                                        <p:tav tm="0">
                                          <p:val>
                                            <p:strVal val="#ppt_y+.1"/>
                                          </p:val>
                                        </p:tav>
                                        <p:tav tm="100000">
                                          <p:val>
                                            <p:strVal val="#ppt_y"/>
                                          </p:val>
                                        </p:tav>
                                      </p:tavLst>
                                    </p:anim>
                                  </p:childTnLst>
                                </p:cTn>
                              </p:par>
                            </p:childTnLst>
                          </p:cTn>
                        </p:par>
                        <p:par>
                          <p:cTn id="17" fill="hold" nodeType="afterGroup">
                            <p:stCondLst>
                              <p:cond delay="2000"/>
                            </p:stCondLst>
                            <p:childTnLst>
                              <p:par>
                                <p:cTn id="18" presetID="26" presetClass="emph" presetSubtype="0" fill="hold" nodeType="afterEffect">
                                  <p:stCondLst>
                                    <p:cond delay="0"/>
                                  </p:stCondLst>
                                  <p:childTnLst>
                                    <p:animEffect>
                                      <p:cBhvr>
                                        <p:cTn id="19" dur="500" tmFilter="0, 0; .2, .5; .8, .5; 1, 0"/>
                                        <p:tgtEl>
                                          <p:spTgt spid="3"/>
                                        </p:tgtEl>
                                      </p:cBhvr>
                                    </p:animEffect>
                                    <p:animScale>
                                      <p:cBhvr>
                                        <p:cTn id="20" dur="250" autoRev="1" fill="hold"/>
                                        <p:tgtEl>
                                          <p:spTgt spid="3"/>
                                        </p:tgtEl>
                                      </p:cBhvr>
                                      <p:by x="105000" y="105000"/>
                                    </p:animScale>
                                  </p:childTnLst>
                                </p:cTn>
                              </p:par>
                            </p:childTnLst>
                          </p:cTn>
                        </p:par>
                        <p:par>
                          <p:cTn id="21" fill="hold">
                            <p:stCondLst>
                              <p:cond delay="2500"/>
                            </p:stCondLst>
                            <p:childTnLst>
                              <p:par>
                                <p:cTn id="22" presetID="17" presetClass="entr" presetSubtype="1" fill="hold" grpId="0" nodeType="afterEffect">
                                  <p:stCondLst>
                                    <p:cond delay="0"/>
                                  </p:stCondLst>
                                  <p:iterate type="lt">
                                    <p:tmPct val="40000"/>
                                  </p:iterate>
                                  <p:childTnLst>
                                    <p:set>
                                      <p:cBhvr>
                                        <p:cTn id="23" dur="1" fill="hold">
                                          <p:stCondLst>
                                            <p:cond delay="0"/>
                                          </p:stCondLst>
                                        </p:cTn>
                                        <p:tgtEl>
                                          <p:spTgt spid="14"/>
                                        </p:tgtEl>
                                        <p:attrNameLst>
                                          <p:attrName>style.visibility</p:attrName>
                                        </p:attrNameLst>
                                      </p:cBhvr>
                                      <p:to>
                                        <p:strVal val="visible"/>
                                      </p:to>
                                    </p:set>
                                    <p:anim calcmode="lin" valueType="num">
                                      <p:cBhvr>
                                        <p:cTn id="24" dur="250" fill="hold"/>
                                        <p:tgtEl>
                                          <p:spTgt spid="14"/>
                                        </p:tgtEl>
                                        <p:attrNameLst>
                                          <p:attrName>ppt_x</p:attrName>
                                        </p:attrNameLst>
                                      </p:cBhvr>
                                      <p:tavLst>
                                        <p:tav tm="0">
                                          <p:val>
                                            <p:strVal val="#ppt_x"/>
                                          </p:val>
                                        </p:tav>
                                        <p:tav tm="100000">
                                          <p:val>
                                            <p:strVal val="#ppt_x"/>
                                          </p:val>
                                        </p:tav>
                                      </p:tavLst>
                                    </p:anim>
                                    <p:anim calcmode="lin" valueType="num">
                                      <p:cBhvr>
                                        <p:cTn id="25" dur="250" fill="hold"/>
                                        <p:tgtEl>
                                          <p:spTgt spid="14"/>
                                        </p:tgtEl>
                                        <p:attrNameLst>
                                          <p:attrName>ppt_y</p:attrName>
                                        </p:attrNameLst>
                                      </p:cBhvr>
                                      <p:tavLst>
                                        <p:tav tm="0">
                                          <p:val>
                                            <p:strVal val="#ppt_y-#ppt_h/2"/>
                                          </p:val>
                                        </p:tav>
                                        <p:tav tm="100000">
                                          <p:val>
                                            <p:strVal val="#ppt_y"/>
                                          </p:val>
                                        </p:tav>
                                      </p:tavLst>
                                    </p:anim>
                                    <p:anim calcmode="lin" valueType="num">
                                      <p:cBhvr>
                                        <p:cTn id="26" dur="250" fill="hold"/>
                                        <p:tgtEl>
                                          <p:spTgt spid="14"/>
                                        </p:tgtEl>
                                        <p:attrNameLst>
                                          <p:attrName>ppt_w</p:attrName>
                                        </p:attrNameLst>
                                      </p:cBhvr>
                                      <p:tavLst>
                                        <p:tav tm="0">
                                          <p:val>
                                            <p:strVal val="#ppt_w"/>
                                          </p:val>
                                        </p:tav>
                                        <p:tav tm="100000">
                                          <p:val>
                                            <p:strVal val="#ppt_w"/>
                                          </p:val>
                                        </p:tav>
                                      </p:tavLst>
                                    </p:anim>
                                    <p:anim calcmode="lin" valueType="num">
                                      <p:cBhvr>
                                        <p:cTn id="27" dur="250" fill="hold"/>
                                        <p:tgtEl>
                                          <p:spTgt spid="14"/>
                                        </p:tgtEl>
                                        <p:attrNameLst>
                                          <p:attrName>ppt_h</p:attrName>
                                        </p:attrNameLst>
                                      </p:cBhvr>
                                      <p:tavLst>
                                        <p:tav tm="0">
                                          <p:val>
                                            <p:fltVal val="0"/>
                                          </p:val>
                                        </p:tav>
                                        <p:tav tm="100000">
                                          <p:val>
                                            <p:strVal val="#ppt_h"/>
                                          </p:val>
                                        </p:tav>
                                      </p:tavLst>
                                    </p:anim>
                                  </p:childTnLst>
                                </p:cTn>
                              </p:par>
                            </p:childTnLst>
                          </p:cTn>
                        </p:par>
                        <p:par>
                          <p:cTn id="28" fill="hold">
                            <p:stCondLst>
                              <p:cond delay="2950"/>
                            </p:stCondLst>
                            <p:childTnLst>
                              <p:par>
                                <p:cTn id="29" presetID="2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3450"/>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16"/>
                                        </p:tgtEl>
                                        <p:attrNameLst>
                                          <p:attrName>style.visibility</p:attrName>
                                        </p:attrNameLst>
                                      </p:cBhvr>
                                      <p:to>
                                        <p:strVal val="visible"/>
                                      </p:to>
                                    </p:set>
                                    <p:anim calcmode="lin" valueType="num">
                                      <p:cBhvr>
                                        <p:cTn id="35" dur="250" fill="hold"/>
                                        <p:tgtEl>
                                          <p:spTgt spid="16"/>
                                        </p:tgtEl>
                                        <p:attrNameLst>
                                          <p:attrName>ppt_x</p:attrName>
                                        </p:attrNameLst>
                                      </p:cBhvr>
                                      <p:tavLst>
                                        <p:tav tm="0">
                                          <p:val>
                                            <p:strVal val="#ppt_x"/>
                                          </p:val>
                                        </p:tav>
                                        <p:tav tm="100000">
                                          <p:val>
                                            <p:strVal val="#ppt_x"/>
                                          </p:val>
                                        </p:tav>
                                      </p:tavLst>
                                    </p:anim>
                                    <p:anim calcmode="lin" valueType="num">
                                      <p:cBhvr>
                                        <p:cTn id="36" dur="250" fill="hold"/>
                                        <p:tgtEl>
                                          <p:spTgt spid="16"/>
                                        </p:tgtEl>
                                        <p:attrNameLst>
                                          <p:attrName>ppt_y</p:attrName>
                                        </p:attrNameLst>
                                      </p:cBhvr>
                                      <p:tavLst>
                                        <p:tav tm="0">
                                          <p:val>
                                            <p:strVal val="#ppt_y-#ppt_h/2"/>
                                          </p:val>
                                        </p:tav>
                                        <p:tav tm="100000">
                                          <p:val>
                                            <p:strVal val="#ppt_y"/>
                                          </p:val>
                                        </p:tav>
                                      </p:tavLst>
                                    </p:anim>
                                    <p:anim calcmode="lin" valueType="num">
                                      <p:cBhvr>
                                        <p:cTn id="37" dur="250" fill="hold"/>
                                        <p:tgtEl>
                                          <p:spTgt spid="16"/>
                                        </p:tgtEl>
                                        <p:attrNameLst>
                                          <p:attrName>ppt_w</p:attrName>
                                        </p:attrNameLst>
                                      </p:cBhvr>
                                      <p:tavLst>
                                        <p:tav tm="0">
                                          <p:val>
                                            <p:strVal val="#ppt_w"/>
                                          </p:val>
                                        </p:tav>
                                        <p:tav tm="100000">
                                          <p:val>
                                            <p:strVal val="#ppt_w"/>
                                          </p:val>
                                        </p:tav>
                                      </p:tavLst>
                                    </p:anim>
                                    <p:anim calcmode="lin" valueType="num">
                                      <p:cBhvr>
                                        <p:cTn id="38" dur="250" fill="hold"/>
                                        <p:tgtEl>
                                          <p:spTgt spid="16"/>
                                        </p:tgtEl>
                                        <p:attrNameLst>
                                          <p:attrName>ppt_h</p:attrName>
                                        </p:attrNameLst>
                                      </p:cBhvr>
                                      <p:tavLst>
                                        <p:tav tm="0">
                                          <p:val>
                                            <p:fltVal val="0"/>
                                          </p:val>
                                        </p:tav>
                                        <p:tav tm="100000">
                                          <p:val>
                                            <p:strVal val="#ppt_h"/>
                                          </p:val>
                                        </p:tav>
                                      </p:tavLst>
                                    </p:anim>
                                  </p:childTnLst>
                                </p:cTn>
                              </p:par>
                            </p:childTnLst>
                          </p:cTn>
                        </p:par>
                        <p:par>
                          <p:cTn id="39" fill="hold">
                            <p:stCondLst>
                              <p:cond delay="3900"/>
                            </p:stCondLst>
                            <p:childTnLst>
                              <p:par>
                                <p:cTn id="40" presetID="22" presetClass="entr" presetSubtype="8"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left)">
                                      <p:cBhvr>
                                        <p:cTn id="4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6" grpId="0" bldLvl="0" animBg="1" autoUpdateAnimBg="0"/>
      <p:bldP spid="13" grpId="0"/>
      <p:bldP spid="14" grpId="0"/>
      <p:bldP spid="15"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070785" y="2110920"/>
            <a:ext cx="2341038" cy="2709185"/>
            <a:chOff x="2609212" y="1408365"/>
            <a:chExt cx="2341038" cy="2709185"/>
          </a:xfrm>
        </p:grpSpPr>
        <p:sp>
          <p:nvSpPr>
            <p:cNvPr id="59" name="任意多边形 58"/>
            <p:cNvSpPr/>
            <p:nvPr/>
          </p:nvSpPr>
          <p:spPr>
            <a:xfrm rot="15032136">
              <a:off x="2751710" y="1265867"/>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chemeClr val="accent2">
                <a:lumMod val="10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0" name="任意多边形 59"/>
            <p:cNvSpPr/>
            <p:nvPr/>
          </p:nvSpPr>
          <p:spPr>
            <a:xfrm rot="4269039">
              <a:off x="3073929" y="2241228"/>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65" name="组合 64"/>
          <p:cNvGrpSpPr/>
          <p:nvPr/>
        </p:nvGrpSpPr>
        <p:grpSpPr>
          <a:xfrm>
            <a:off x="3648243" y="2110920"/>
            <a:ext cx="2341038" cy="2709185"/>
            <a:chOff x="2609212" y="1408365"/>
            <a:chExt cx="2341038" cy="2709185"/>
          </a:xfrm>
        </p:grpSpPr>
        <p:sp>
          <p:nvSpPr>
            <p:cNvPr id="66" name="任意多边形 65"/>
            <p:cNvSpPr/>
            <p:nvPr/>
          </p:nvSpPr>
          <p:spPr>
            <a:xfrm rot="15032136">
              <a:off x="2751710" y="1265867"/>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chemeClr val="accent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67" name="任意多边形 66"/>
            <p:cNvSpPr/>
            <p:nvPr/>
          </p:nvSpPr>
          <p:spPr>
            <a:xfrm rot="4269039">
              <a:off x="3073929" y="2241228"/>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68" name="组合 67"/>
          <p:cNvGrpSpPr/>
          <p:nvPr/>
        </p:nvGrpSpPr>
        <p:grpSpPr>
          <a:xfrm>
            <a:off x="6215231" y="2110920"/>
            <a:ext cx="2341038" cy="2709185"/>
            <a:chOff x="2609212" y="1408365"/>
            <a:chExt cx="2341038" cy="2709185"/>
          </a:xfrm>
        </p:grpSpPr>
        <p:sp>
          <p:nvSpPr>
            <p:cNvPr id="69" name="任意多边形 68"/>
            <p:cNvSpPr/>
            <p:nvPr/>
          </p:nvSpPr>
          <p:spPr>
            <a:xfrm rot="15032136">
              <a:off x="2751710" y="1265867"/>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chemeClr val="accent2">
                <a:lumMod val="10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70" name="任意多边形 69"/>
            <p:cNvSpPr/>
            <p:nvPr/>
          </p:nvSpPr>
          <p:spPr>
            <a:xfrm rot="4269039">
              <a:off x="3073929" y="2241228"/>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nvGrpSpPr>
          <p:cNvPr id="71" name="组合 70"/>
          <p:cNvGrpSpPr/>
          <p:nvPr/>
        </p:nvGrpSpPr>
        <p:grpSpPr>
          <a:xfrm>
            <a:off x="8889335" y="2110920"/>
            <a:ext cx="2341038" cy="2709185"/>
            <a:chOff x="2609212" y="1408365"/>
            <a:chExt cx="2341038" cy="2709185"/>
          </a:xfrm>
        </p:grpSpPr>
        <p:sp>
          <p:nvSpPr>
            <p:cNvPr id="72" name="任意多边形 71"/>
            <p:cNvSpPr/>
            <p:nvPr/>
          </p:nvSpPr>
          <p:spPr>
            <a:xfrm rot="15032136">
              <a:off x="2751710" y="1265867"/>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chemeClr val="accent2">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任意多边形 72"/>
            <p:cNvSpPr/>
            <p:nvPr/>
          </p:nvSpPr>
          <p:spPr>
            <a:xfrm rot="4269039">
              <a:off x="3073929" y="2241228"/>
              <a:ext cx="1733824" cy="2018819"/>
            </a:xfrm>
            <a:custGeom>
              <a:avLst/>
              <a:gdLst>
                <a:gd name="connsiteX0" fmla="*/ 2850118 w 2850118"/>
                <a:gd name="connsiteY0" fmla="*/ 600689 h 3318602"/>
                <a:gd name="connsiteX1" fmla="*/ 2133914 w 2850118"/>
                <a:gd name="connsiteY1" fmla="*/ 2627190 h 3318602"/>
                <a:gd name="connsiteX2" fmla="*/ 2124718 w 2850118"/>
                <a:gd name="connsiteY2" fmla="*/ 2623940 h 3318602"/>
                <a:gd name="connsiteX3" fmla="*/ 2045230 w 2850118"/>
                <a:gd name="connsiteY3" fmla="*/ 2717666 h 3318602"/>
                <a:gd name="connsiteX4" fmla="*/ 0 w 2850118"/>
                <a:gd name="connsiteY4" fmla="*/ 3284528 h 3318602"/>
                <a:gd name="connsiteX5" fmla="*/ 434267 w 2850118"/>
                <a:gd name="connsiteY5" fmla="*/ 2026502 h 3318602"/>
                <a:gd name="connsiteX6" fmla="*/ 434266 w 2850118"/>
                <a:gd name="connsiteY6" fmla="*/ 2026501 h 3318602"/>
                <a:gd name="connsiteX7" fmla="*/ 1150470 w 2850118"/>
                <a:gd name="connsiteY7" fmla="*/ 0 h 3318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50118" h="3318602">
                  <a:moveTo>
                    <a:pt x="2850118" y="600689"/>
                  </a:moveTo>
                  <a:lnTo>
                    <a:pt x="2133914" y="2627190"/>
                  </a:lnTo>
                  <a:lnTo>
                    <a:pt x="2124718" y="2623940"/>
                  </a:lnTo>
                  <a:lnTo>
                    <a:pt x="2045230" y="2717666"/>
                  </a:lnTo>
                  <a:cubicBezTo>
                    <a:pt x="1614710" y="3178932"/>
                    <a:pt x="795680" y="3410643"/>
                    <a:pt x="0" y="3284528"/>
                  </a:cubicBezTo>
                  <a:lnTo>
                    <a:pt x="434267" y="2026502"/>
                  </a:lnTo>
                  <a:lnTo>
                    <a:pt x="434266" y="2026501"/>
                  </a:lnTo>
                  <a:lnTo>
                    <a:pt x="115047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4" name="Freeform 13"/>
          <p:cNvSpPr>
            <a:spLocks noEditPoints="1"/>
          </p:cNvSpPr>
          <p:nvPr/>
        </p:nvSpPr>
        <p:spPr bwMode="auto">
          <a:xfrm>
            <a:off x="9684483" y="2597898"/>
            <a:ext cx="557121" cy="558048"/>
          </a:xfrm>
          <a:custGeom>
            <a:avLst/>
            <a:gdLst>
              <a:gd name="T0" fmla="*/ 101 w 254"/>
              <a:gd name="T1" fmla="*/ 63 h 254"/>
              <a:gd name="T2" fmla="*/ 62 w 254"/>
              <a:gd name="T3" fmla="*/ 102 h 254"/>
              <a:gd name="T4" fmla="*/ 94 w 254"/>
              <a:gd name="T5" fmla="*/ 18 h 254"/>
              <a:gd name="T6" fmla="*/ 152 w 254"/>
              <a:gd name="T7" fmla="*/ 63 h 254"/>
              <a:gd name="T8" fmla="*/ 191 w 254"/>
              <a:gd name="T9" fmla="*/ 102 h 254"/>
              <a:gd name="T10" fmla="*/ 159 w 254"/>
              <a:gd name="T11" fmla="*/ 18 h 254"/>
              <a:gd name="T12" fmla="*/ 191 w 254"/>
              <a:gd name="T13" fmla="*/ 152 h 254"/>
              <a:gd name="T14" fmla="*/ 152 w 254"/>
              <a:gd name="T15" fmla="*/ 191 h 254"/>
              <a:gd name="T16" fmla="*/ 236 w 254"/>
              <a:gd name="T17" fmla="*/ 160 h 254"/>
              <a:gd name="T18" fmla="*/ 17 w 254"/>
              <a:gd name="T19" fmla="*/ 160 h 254"/>
              <a:gd name="T20" fmla="*/ 101 w 254"/>
              <a:gd name="T21" fmla="*/ 191 h 254"/>
              <a:gd name="T22" fmla="*/ 62 w 254"/>
              <a:gd name="T23" fmla="*/ 152 h 254"/>
              <a:gd name="T24" fmla="*/ 240 w 254"/>
              <a:gd name="T25" fmla="*/ 105 h 254"/>
              <a:gd name="T26" fmla="*/ 194 w 254"/>
              <a:gd name="T27" fmla="*/ 141 h 254"/>
              <a:gd name="T28" fmla="*/ 244 w 254"/>
              <a:gd name="T29" fmla="*/ 145 h 254"/>
              <a:gd name="T30" fmla="*/ 160 w 254"/>
              <a:gd name="T31" fmla="*/ 241 h 254"/>
              <a:gd name="T32" fmla="*/ 216 w 254"/>
              <a:gd name="T33" fmla="*/ 215 h 254"/>
              <a:gd name="T34" fmla="*/ 251 w 254"/>
              <a:gd name="T35" fmla="*/ 135 h 254"/>
              <a:gd name="T36" fmla="*/ 251 w 254"/>
              <a:gd name="T37" fmla="*/ 119 h 254"/>
              <a:gd name="T38" fmla="*/ 249 w 254"/>
              <a:gd name="T39" fmla="*/ 129 h 254"/>
              <a:gd name="T40" fmla="*/ 247 w 254"/>
              <a:gd name="T41" fmla="*/ 127 h 254"/>
              <a:gd name="T42" fmla="*/ 245 w 254"/>
              <a:gd name="T43" fmla="*/ 131 h 254"/>
              <a:gd name="T44" fmla="*/ 246 w 254"/>
              <a:gd name="T45" fmla="*/ 122 h 254"/>
              <a:gd name="T46" fmla="*/ 249 w 254"/>
              <a:gd name="T47" fmla="*/ 130 h 254"/>
              <a:gd name="T48" fmla="*/ 112 w 254"/>
              <a:gd name="T49" fmla="*/ 195 h 254"/>
              <a:gd name="T50" fmla="*/ 110 w 254"/>
              <a:gd name="T51" fmla="*/ 244 h 254"/>
              <a:gd name="T52" fmla="*/ 12 w 254"/>
              <a:gd name="T53" fmla="*/ 160 h 254"/>
              <a:gd name="T54" fmla="*/ 36 w 254"/>
              <a:gd name="T55" fmla="*/ 214 h 254"/>
              <a:gd name="T56" fmla="*/ 118 w 254"/>
              <a:gd name="T57" fmla="*/ 251 h 254"/>
              <a:gd name="T58" fmla="*/ 135 w 254"/>
              <a:gd name="T59" fmla="*/ 251 h 254"/>
              <a:gd name="T60" fmla="*/ 141 w 254"/>
              <a:gd name="T61" fmla="*/ 195 h 254"/>
              <a:gd name="T62" fmla="*/ 124 w 254"/>
              <a:gd name="T63" fmla="*/ 250 h 254"/>
              <a:gd name="T64" fmla="*/ 125 w 254"/>
              <a:gd name="T65" fmla="*/ 250 h 254"/>
              <a:gd name="T66" fmla="*/ 125 w 254"/>
              <a:gd name="T67" fmla="*/ 245 h 254"/>
              <a:gd name="T68" fmla="*/ 127 w 254"/>
              <a:gd name="T69" fmla="*/ 242 h 254"/>
              <a:gd name="T70" fmla="*/ 127 w 254"/>
              <a:gd name="T71" fmla="*/ 251 h 254"/>
              <a:gd name="T72" fmla="*/ 13 w 254"/>
              <a:gd name="T73" fmla="*/ 105 h 254"/>
              <a:gd name="T74" fmla="*/ 41 w 254"/>
              <a:gd name="T75" fmla="*/ 44 h 254"/>
              <a:gd name="T76" fmla="*/ 93 w 254"/>
              <a:gd name="T77" fmla="*/ 9 h 254"/>
              <a:gd name="T78" fmla="*/ 4 w 254"/>
              <a:gd name="T79" fmla="*/ 117 h 254"/>
              <a:gd name="T80" fmla="*/ 0 w 254"/>
              <a:gd name="T81" fmla="*/ 127 h 254"/>
              <a:gd name="T82" fmla="*/ 13 w 254"/>
              <a:gd name="T83" fmla="*/ 149 h 254"/>
              <a:gd name="T84" fmla="*/ 59 w 254"/>
              <a:gd name="T85" fmla="*/ 113 h 254"/>
              <a:gd name="T86" fmla="*/ 3 w 254"/>
              <a:gd name="T87" fmla="*/ 127 h 254"/>
              <a:gd name="T88" fmla="*/ 4 w 254"/>
              <a:gd name="T89" fmla="*/ 126 h 254"/>
              <a:gd name="T90" fmla="*/ 6 w 254"/>
              <a:gd name="T91" fmla="*/ 129 h 254"/>
              <a:gd name="T92" fmla="*/ 8 w 254"/>
              <a:gd name="T93" fmla="*/ 123 h 254"/>
              <a:gd name="T94" fmla="*/ 7 w 254"/>
              <a:gd name="T95" fmla="*/ 132 h 254"/>
              <a:gd name="T96" fmla="*/ 138 w 254"/>
              <a:gd name="T97" fmla="*/ 5 h 254"/>
              <a:gd name="T98" fmla="*/ 127 w 254"/>
              <a:gd name="T99" fmla="*/ 0 h 254"/>
              <a:gd name="T100" fmla="*/ 105 w 254"/>
              <a:gd name="T101" fmla="*/ 14 h 254"/>
              <a:gd name="T102" fmla="*/ 141 w 254"/>
              <a:gd name="T103" fmla="*/ 59 h 254"/>
              <a:gd name="T104" fmla="*/ 144 w 254"/>
              <a:gd name="T105" fmla="*/ 10 h 254"/>
              <a:gd name="T106" fmla="*/ 240 w 254"/>
              <a:gd name="T107" fmla="*/ 94 h 254"/>
              <a:gd name="T108" fmla="*/ 216 w 254"/>
              <a:gd name="T109" fmla="*/ 39 h 254"/>
              <a:gd name="T110" fmla="*/ 122 w 254"/>
              <a:gd name="T111" fmla="*/ 7 h 254"/>
              <a:gd name="T112" fmla="*/ 130 w 254"/>
              <a:gd name="T113" fmla="*/ 5 h 254"/>
              <a:gd name="T114" fmla="*/ 128 w 254"/>
              <a:gd name="T115" fmla="*/ 5 h 254"/>
              <a:gd name="T116" fmla="*/ 128 w 254"/>
              <a:gd name="T117" fmla="*/ 9 h 254"/>
              <a:gd name="T118" fmla="*/ 127 w 254"/>
              <a:gd name="T119" fmla="*/ 1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4" h="254">
                <a:moveTo>
                  <a:pt x="94" y="18"/>
                </a:moveTo>
                <a:cubicBezTo>
                  <a:pt x="101" y="63"/>
                  <a:pt x="101" y="63"/>
                  <a:pt x="101" y="63"/>
                </a:cubicBezTo>
                <a:cubicBezTo>
                  <a:pt x="93" y="66"/>
                  <a:pt x="85" y="71"/>
                  <a:pt x="78" y="78"/>
                </a:cubicBezTo>
                <a:cubicBezTo>
                  <a:pt x="71" y="85"/>
                  <a:pt x="66" y="93"/>
                  <a:pt x="62" y="102"/>
                </a:cubicBezTo>
                <a:cubicBezTo>
                  <a:pt x="17" y="94"/>
                  <a:pt x="17" y="94"/>
                  <a:pt x="17" y="94"/>
                </a:cubicBezTo>
                <a:cubicBezTo>
                  <a:pt x="28" y="58"/>
                  <a:pt x="57" y="29"/>
                  <a:pt x="94" y="18"/>
                </a:cubicBezTo>
                <a:close/>
                <a:moveTo>
                  <a:pt x="159" y="18"/>
                </a:moveTo>
                <a:cubicBezTo>
                  <a:pt x="152" y="63"/>
                  <a:pt x="152" y="63"/>
                  <a:pt x="152" y="63"/>
                </a:cubicBezTo>
                <a:cubicBezTo>
                  <a:pt x="161" y="66"/>
                  <a:pt x="169" y="71"/>
                  <a:pt x="176" y="78"/>
                </a:cubicBezTo>
                <a:cubicBezTo>
                  <a:pt x="183" y="85"/>
                  <a:pt x="188" y="93"/>
                  <a:pt x="191" y="102"/>
                </a:cubicBezTo>
                <a:cubicBezTo>
                  <a:pt x="236" y="94"/>
                  <a:pt x="236" y="94"/>
                  <a:pt x="236" y="94"/>
                </a:cubicBezTo>
                <a:cubicBezTo>
                  <a:pt x="225" y="58"/>
                  <a:pt x="196" y="29"/>
                  <a:pt x="159" y="18"/>
                </a:cubicBezTo>
                <a:close/>
                <a:moveTo>
                  <a:pt x="236" y="160"/>
                </a:moveTo>
                <a:cubicBezTo>
                  <a:pt x="191" y="152"/>
                  <a:pt x="191" y="152"/>
                  <a:pt x="191" y="152"/>
                </a:cubicBezTo>
                <a:cubicBezTo>
                  <a:pt x="188" y="161"/>
                  <a:pt x="183" y="169"/>
                  <a:pt x="176" y="176"/>
                </a:cubicBezTo>
                <a:cubicBezTo>
                  <a:pt x="169" y="183"/>
                  <a:pt x="161" y="188"/>
                  <a:pt x="152" y="191"/>
                </a:cubicBezTo>
                <a:cubicBezTo>
                  <a:pt x="159" y="236"/>
                  <a:pt x="159" y="236"/>
                  <a:pt x="159" y="236"/>
                </a:cubicBezTo>
                <a:cubicBezTo>
                  <a:pt x="196" y="225"/>
                  <a:pt x="225" y="196"/>
                  <a:pt x="236" y="160"/>
                </a:cubicBezTo>
                <a:close/>
                <a:moveTo>
                  <a:pt x="62" y="152"/>
                </a:moveTo>
                <a:cubicBezTo>
                  <a:pt x="17" y="160"/>
                  <a:pt x="17" y="160"/>
                  <a:pt x="17" y="160"/>
                </a:cubicBezTo>
                <a:cubicBezTo>
                  <a:pt x="28" y="196"/>
                  <a:pt x="57" y="225"/>
                  <a:pt x="94" y="236"/>
                </a:cubicBezTo>
                <a:cubicBezTo>
                  <a:pt x="101" y="191"/>
                  <a:pt x="101" y="191"/>
                  <a:pt x="101" y="191"/>
                </a:cubicBezTo>
                <a:cubicBezTo>
                  <a:pt x="93" y="188"/>
                  <a:pt x="85" y="183"/>
                  <a:pt x="78" y="176"/>
                </a:cubicBezTo>
                <a:cubicBezTo>
                  <a:pt x="71" y="169"/>
                  <a:pt x="66" y="161"/>
                  <a:pt x="62" y="152"/>
                </a:cubicBezTo>
                <a:close/>
                <a:moveTo>
                  <a:pt x="251" y="119"/>
                </a:moveTo>
                <a:cubicBezTo>
                  <a:pt x="249" y="117"/>
                  <a:pt x="240" y="105"/>
                  <a:pt x="240" y="105"/>
                </a:cubicBezTo>
                <a:cubicBezTo>
                  <a:pt x="194" y="113"/>
                  <a:pt x="194" y="113"/>
                  <a:pt x="194" y="113"/>
                </a:cubicBezTo>
                <a:cubicBezTo>
                  <a:pt x="196" y="122"/>
                  <a:pt x="196" y="132"/>
                  <a:pt x="194" y="141"/>
                </a:cubicBezTo>
                <a:cubicBezTo>
                  <a:pt x="240" y="149"/>
                  <a:pt x="240" y="149"/>
                  <a:pt x="240" y="149"/>
                </a:cubicBezTo>
                <a:cubicBezTo>
                  <a:pt x="240" y="149"/>
                  <a:pt x="242" y="147"/>
                  <a:pt x="244" y="145"/>
                </a:cubicBezTo>
                <a:cubicBezTo>
                  <a:pt x="240" y="171"/>
                  <a:pt x="230" y="195"/>
                  <a:pt x="213" y="212"/>
                </a:cubicBezTo>
                <a:cubicBezTo>
                  <a:pt x="200" y="226"/>
                  <a:pt x="181" y="236"/>
                  <a:pt x="160" y="241"/>
                </a:cubicBezTo>
                <a:cubicBezTo>
                  <a:pt x="161" y="246"/>
                  <a:pt x="161" y="246"/>
                  <a:pt x="161" y="246"/>
                </a:cubicBezTo>
                <a:cubicBezTo>
                  <a:pt x="183" y="240"/>
                  <a:pt x="202" y="229"/>
                  <a:pt x="216" y="215"/>
                </a:cubicBezTo>
                <a:cubicBezTo>
                  <a:pt x="235" y="196"/>
                  <a:pt x="247" y="168"/>
                  <a:pt x="249" y="138"/>
                </a:cubicBezTo>
                <a:cubicBezTo>
                  <a:pt x="250" y="137"/>
                  <a:pt x="250" y="136"/>
                  <a:pt x="251" y="135"/>
                </a:cubicBezTo>
                <a:cubicBezTo>
                  <a:pt x="252" y="133"/>
                  <a:pt x="254" y="131"/>
                  <a:pt x="254" y="127"/>
                </a:cubicBezTo>
                <a:cubicBezTo>
                  <a:pt x="254" y="123"/>
                  <a:pt x="252" y="121"/>
                  <a:pt x="251" y="119"/>
                </a:cubicBezTo>
                <a:close/>
                <a:moveTo>
                  <a:pt x="249" y="130"/>
                </a:moveTo>
                <a:cubicBezTo>
                  <a:pt x="249" y="130"/>
                  <a:pt x="249" y="129"/>
                  <a:pt x="249" y="129"/>
                </a:cubicBezTo>
                <a:cubicBezTo>
                  <a:pt x="249" y="128"/>
                  <a:pt x="248" y="127"/>
                  <a:pt x="247" y="127"/>
                </a:cubicBezTo>
                <a:cubicBezTo>
                  <a:pt x="247" y="127"/>
                  <a:pt x="247" y="127"/>
                  <a:pt x="247" y="127"/>
                </a:cubicBezTo>
                <a:cubicBezTo>
                  <a:pt x="246" y="127"/>
                  <a:pt x="245" y="128"/>
                  <a:pt x="245" y="129"/>
                </a:cubicBezTo>
                <a:cubicBezTo>
                  <a:pt x="245" y="130"/>
                  <a:pt x="245" y="130"/>
                  <a:pt x="245" y="131"/>
                </a:cubicBezTo>
                <a:cubicBezTo>
                  <a:pt x="243" y="131"/>
                  <a:pt x="242" y="129"/>
                  <a:pt x="242" y="127"/>
                </a:cubicBezTo>
                <a:cubicBezTo>
                  <a:pt x="242" y="125"/>
                  <a:pt x="244" y="122"/>
                  <a:pt x="246" y="122"/>
                </a:cubicBezTo>
                <a:cubicBezTo>
                  <a:pt x="249" y="122"/>
                  <a:pt x="251" y="125"/>
                  <a:pt x="251" y="127"/>
                </a:cubicBezTo>
                <a:cubicBezTo>
                  <a:pt x="251" y="128"/>
                  <a:pt x="250" y="130"/>
                  <a:pt x="249" y="130"/>
                </a:cubicBezTo>
                <a:close/>
                <a:moveTo>
                  <a:pt x="141" y="195"/>
                </a:moveTo>
                <a:cubicBezTo>
                  <a:pt x="132" y="197"/>
                  <a:pt x="122" y="197"/>
                  <a:pt x="112" y="195"/>
                </a:cubicBezTo>
                <a:cubicBezTo>
                  <a:pt x="105" y="241"/>
                  <a:pt x="105" y="241"/>
                  <a:pt x="105" y="241"/>
                </a:cubicBezTo>
                <a:cubicBezTo>
                  <a:pt x="105" y="241"/>
                  <a:pt x="107" y="242"/>
                  <a:pt x="110" y="244"/>
                </a:cubicBezTo>
                <a:cubicBezTo>
                  <a:pt x="82" y="241"/>
                  <a:pt x="57" y="229"/>
                  <a:pt x="39" y="211"/>
                </a:cubicBezTo>
                <a:cubicBezTo>
                  <a:pt x="26" y="198"/>
                  <a:pt x="17" y="181"/>
                  <a:pt x="12" y="160"/>
                </a:cubicBezTo>
                <a:cubicBezTo>
                  <a:pt x="7" y="161"/>
                  <a:pt x="7" y="161"/>
                  <a:pt x="7" y="161"/>
                </a:cubicBezTo>
                <a:cubicBezTo>
                  <a:pt x="12" y="182"/>
                  <a:pt x="22" y="200"/>
                  <a:pt x="36" y="214"/>
                </a:cubicBezTo>
                <a:cubicBezTo>
                  <a:pt x="56" y="234"/>
                  <a:pt x="85" y="247"/>
                  <a:pt x="116" y="249"/>
                </a:cubicBezTo>
                <a:cubicBezTo>
                  <a:pt x="117" y="250"/>
                  <a:pt x="118" y="251"/>
                  <a:pt x="118" y="251"/>
                </a:cubicBezTo>
                <a:cubicBezTo>
                  <a:pt x="121" y="253"/>
                  <a:pt x="123" y="254"/>
                  <a:pt x="127" y="254"/>
                </a:cubicBezTo>
                <a:cubicBezTo>
                  <a:pt x="131" y="254"/>
                  <a:pt x="133" y="252"/>
                  <a:pt x="135" y="251"/>
                </a:cubicBezTo>
                <a:cubicBezTo>
                  <a:pt x="137" y="250"/>
                  <a:pt x="149" y="241"/>
                  <a:pt x="149" y="241"/>
                </a:cubicBezTo>
                <a:lnTo>
                  <a:pt x="141" y="195"/>
                </a:lnTo>
                <a:close/>
                <a:moveTo>
                  <a:pt x="127" y="251"/>
                </a:moveTo>
                <a:cubicBezTo>
                  <a:pt x="126" y="251"/>
                  <a:pt x="124" y="251"/>
                  <a:pt x="124" y="250"/>
                </a:cubicBezTo>
                <a:cubicBezTo>
                  <a:pt x="124" y="250"/>
                  <a:pt x="124" y="250"/>
                  <a:pt x="125" y="250"/>
                </a:cubicBezTo>
                <a:cubicBezTo>
                  <a:pt x="125" y="250"/>
                  <a:pt x="125" y="250"/>
                  <a:pt x="125" y="250"/>
                </a:cubicBezTo>
                <a:cubicBezTo>
                  <a:pt x="126" y="250"/>
                  <a:pt x="127" y="249"/>
                  <a:pt x="127" y="248"/>
                </a:cubicBezTo>
                <a:cubicBezTo>
                  <a:pt x="127" y="246"/>
                  <a:pt x="126" y="245"/>
                  <a:pt x="125" y="245"/>
                </a:cubicBezTo>
                <a:cubicBezTo>
                  <a:pt x="124" y="245"/>
                  <a:pt x="123" y="245"/>
                  <a:pt x="123" y="245"/>
                </a:cubicBezTo>
                <a:cubicBezTo>
                  <a:pt x="123" y="243"/>
                  <a:pt x="125" y="242"/>
                  <a:pt x="127" y="242"/>
                </a:cubicBezTo>
                <a:cubicBezTo>
                  <a:pt x="129" y="242"/>
                  <a:pt x="131" y="244"/>
                  <a:pt x="131" y="247"/>
                </a:cubicBezTo>
                <a:cubicBezTo>
                  <a:pt x="131" y="249"/>
                  <a:pt x="129" y="251"/>
                  <a:pt x="127" y="251"/>
                </a:cubicBezTo>
                <a:close/>
                <a:moveTo>
                  <a:pt x="59" y="113"/>
                </a:moveTo>
                <a:cubicBezTo>
                  <a:pt x="13" y="105"/>
                  <a:pt x="13" y="105"/>
                  <a:pt x="13" y="105"/>
                </a:cubicBezTo>
                <a:cubicBezTo>
                  <a:pt x="13" y="105"/>
                  <a:pt x="11" y="108"/>
                  <a:pt x="9" y="110"/>
                </a:cubicBezTo>
                <a:cubicBezTo>
                  <a:pt x="13" y="84"/>
                  <a:pt x="23" y="62"/>
                  <a:pt x="41" y="44"/>
                </a:cubicBezTo>
                <a:cubicBezTo>
                  <a:pt x="55" y="30"/>
                  <a:pt x="74" y="19"/>
                  <a:pt x="94" y="14"/>
                </a:cubicBezTo>
                <a:cubicBezTo>
                  <a:pt x="93" y="9"/>
                  <a:pt x="93" y="9"/>
                  <a:pt x="93" y="9"/>
                </a:cubicBezTo>
                <a:cubicBezTo>
                  <a:pt x="72" y="15"/>
                  <a:pt x="53" y="26"/>
                  <a:pt x="38" y="41"/>
                </a:cubicBezTo>
                <a:cubicBezTo>
                  <a:pt x="18" y="61"/>
                  <a:pt x="6" y="87"/>
                  <a:pt x="4" y="117"/>
                </a:cubicBezTo>
                <a:cubicBezTo>
                  <a:pt x="4" y="118"/>
                  <a:pt x="3" y="118"/>
                  <a:pt x="3" y="119"/>
                </a:cubicBezTo>
                <a:cubicBezTo>
                  <a:pt x="1" y="121"/>
                  <a:pt x="0" y="123"/>
                  <a:pt x="0" y="127"/>
                </a:cubicBezTo>
                <a:cubicBezTo>
                  <a:pt x="0" y="131"/>
                  <a:pt x="1" y="133"/>
                  <a:pt x="3" y="135"/>
                </a:cubicBezTo>
                <a:cubicBezTo>
                  <a:pt x="4" y="138"/>
                  <a:pt x="13" y="149"/>
                  <a:pt x="13" y="149"/>
                </a:cubicBezTo>
                <a:cubicBezTo>
                  <a:pt x="59" y="141"/>
                  <a:pt x="59" y="141"/>
                  <a:pt x="59" y="141"/>
                </a:cubicBezTo>
                <a:cubicBezTo>
                  <a:pt x="57" y="132"/>
                  <a:pt x="57" y="122"/>
                  <a:pt x="59" y="113"/>
                </a:cubicBezTo>
                <a:close/>
                <a:moveTo>
                  <a:pt x="7" y="132"/>
                </a:moveTo>
                <a:cubicBezTo>
                  <a:pt x="5" y="132"/>
                  <a:pt x="3" y="130"/>
                  <a:pt x="3" y="127"/>
                </a:cubicBezTo>
                <a:cubicBezTo>
                  <a:pt x="3" y="126"/>
                  <a:pt x="3" y="125"/>
                  <a:pt x="4" y="124"/>
                </a:cubicBezTo>
                <a:cubicBezTo>
                  <a:pt x="4" y="125"/>
                  <a:pt x="4" y="126"/>
                  <a:pt x="4" y="126"/>
                </a:cubicBezTo>
                <a:cubicBezTo>
                  <a:pt x="4" y="128"/>
                  <a:pt x="5" y="129"/>
                  <a:pt x="6" y="129"/>
                </a:cubicBezTo>
                <a:cubicBezTo>
                  <a:pt x="6" y="129"/>
                  <a:pt x="6" y="129"/>
                  <a:pt x="6" y="129"/>
                </a:cubicBezTo>
                <a:cubicBezTo>
                  <a:pt x="7" y="129"/>
                  <a:pt x="8" y="128"/>
                  <a:pt x="8" y="126"/>
                </a:cubicBezTo>
                <a:cubicBezTo>
                  <a:pt x="8" y="125"/>
                  <a:pt x="8" y="124"/>
                  <a:pt x="8" y="123"/>
                </a:cubicBezTo>
                <a:cubicBezTo>
                  <a:pt x="10" y="123"/>
                  <a:pt x="12" y="125"/>
                  <a:pt x="12" y="127"/>
                </a:cubicBezTo>
                <a:cubicBezTo>
                  <a:pt x="12" y="130"/>
                  <a:pt x="10" y="132"/>
                  <a:pt x="7" y="132"/>
                </a:cubicBezTo>
                <a:close/>
                <a:moveTo>
                  <a:pt x="216" y="39"/>
                </a:moveTo>
                <a:cubicBezTo>
                  <a:pt x="197" y="20"/>
                  <a:pt x="169" y="7"/>
                  <a:pt x="138" y="5"/>
                </a:cubicBezTo>
                <a:cubicBezTo>
                  <a:pt x="137" y="4"/>
                  <a:pt x="136" y="3"/>
                  <a:pt x="135" y="3"/>
                </a:cubicBezTo>
                <a:cubicBezTo>
                  <a:pt x="133" y="2"/>
                  <a:pt x="131" y="0"/>
                  <a:pt x="127" y="0"/>
                </a:cubicBezTo>
                <a:cubicBezTo>
                  <a:pt x="123" y="0"/>
                  <a:pt x="121" y="2"/>
                  <a:pt x="118" y="3"/>
                </a:cubicBezTo>
                <a:cubicBezTo>
                  <a:pt x="116" y="5"/>
                  <a:pt x="105" y="14"/>
                  <a:pt x="105" y="14"/>
                </a:cubicBezTo>
                <a:cubicBezTo>
                  <a:pt x="112" y="59"/>
                  <a:pt x="112" y="59"/>
                  <a:pt x="112" y="59"/>
                </a:cubicBezTo>
                <a:cubicBezTo>
                  <a:pt x="122" y="57"/>
                  <a:pt x="132" y="57"/>
                  <a:pt x="141" y="59"/>
                </a:cubicBezTo>
                <a:cubicBezTo>
                  <a:pt x="149" y="14"/>
                  <a:pt x="149" y="14"/>
                  <a:pt x="149" y="14"/>
                </a:cubicBezTo>
                <a:cubicBezTo>
                  <a:pt x="149" y="14"/>
                  <a:pt x="147" y="12"/>
                  <a:pt x="144" y="10"/>
                </a:cubicBezTo>
                <a:cubicBezTo>
                  <a:pt x="171" y="14"/>
                  <a:pt x="196" y="25"/>
                  <a:pt x="213" y="42"/>
                </a:cubicBezTo>
                <a:cubicBezTo>
                  <a:pt x="226" y="56"/>
                  <a:pt x="235" y="74"/>
                  <a:pt x="240" y="94"/>
                </a:cubicBezTo>
                <a:cubicBezTo>
                  <a:pt x="245" y="93"/>
                  <a:pt x="245" y="93"/>
                  <a:pt x="245" y="93"/>
                </a:cubicBezTo>
                <a:cubicBezTo>
                  <a:pt x="240" y="72"/>
                  <a:pt x="230" y="53"/>
                  <a:pt x="216" y="39"/>
                </a:cubicBezTo>
                <a:close/>
                <a:moveTo>
                  <a:pt x="127" y="12"/>
                </a:moveTo>
                <a:cubicBezTo>
                  <a:pt x="124" y="12"/>
                  <a:pt x="122" y="10"/>
                  <a:pt x="122" y="7"/>
                </a:cubicBezTo>
                <a:cubicBezTo>
                  <a:pt x="122" y="5"/>
                  <a:pt x="124" y="3"/>
                  <a:pt x="127" y="3"/>
                </a:cubicBezTo>
                <a:cubicBezTo>
                  <a:pt x="128" y="3"/>
                  <a:pt x="129" y="4"/>
                  <a:pt x="130" y="5"/>
                </a:cubicBezTo>
                <a:cubicBezTo>
                  <a:pt x="129" y="5"/>
                  <a:pt x="129" y="5"/>
                  <a:pt x="128" y="5"/>
                </a:cubicBezTo>
                <a:cubicBezTo>
                  <a:pt x="128" y="5"/>
                  <a:pt x="128" y="5"/>
                  <a:pt x="128" y="5"/>
                </a:cubicBezTo>
                <a:cubicBezTo>
                  <a:pt x="127" y="5"/>
                  <a:pt x="126" y="6"/>
                  <a:pt x="125" y="7"/>
                </a:cubicBezTo>
                <a:cubicBezTo>
                  <a:pt x="125" y="8"/>
                  <a:pt x="126" y="9"/>
                  <a:pt x="128" y="9"/>
                </a:cubicBezTo>
                <a:cubicBezTo>
                  <a:pt x="129" y="9"/>
                  <a:pt x="130" y="9"/>
                  <a:pt x="131" y="9"/>
                </a:cubicBezTo>
                <a:cubicBezTo>
                  <a:pt x="130" y="11"/>
                  <a:pt x="129" y="12"/>
                  <a:pt x="127" y="12"/>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21"/>
          <p:cNvSpPr>
            <a:spLocks noEditPoints="1"/>
          </p:cNvSpPr>
          <p:nvPr/>
        </p:nvSpPr>
        <p:spPr bwMode="auto">
          <a:xfrm>
            <a:off x="4359716" y="2642123"/>
            <a:ext cx="620156" cy="585857"/>
          </a:xfrm>
          <a:custGeom>
            <a:avLst/>
            <a:gdLst>
              <a:gd name="T0" fmla="*/ 68 w 283"/>
              <a:gd name="T1" fmla="*/ 150 h 267"/>
              <a:gd name="T2" fmla="*/ 92 w 283"/>
              <a:gd name="T3" fmla="*/ 161 h 267"/>
              <a:gd name="T4" fmla="*/ 115 w 283"/>
              <a:gd name="T5" fmla="*/ 149 h 267"/>
              <a:gd name="T6" fmla="*/ 138 w 283"/>
              <a:gd name="T7" fmla="*/ 161 h 267"/>
              <a:gd name="T8" fmla="*/ 163 w 283"/>
              <a:gd name="T9" fmla="*/ 148 h 267"/>
              <a:gd name="T10" fmla="*/ 182 w 283"/>
              <a:gd name="T11" fmla="*/ 149 h 267"/>
              <a:gd name="T12" fmla="*/ 208 w 283"/>
              <a:gd name="T13" fmla="*/ 152 h 267"/>
              <a:gd name="T14" fmla="*/ 228 w 283"/>
              <a:gd name="T15" fmla="*/ 147 h 267"/>
              <a:gd name="T16" fmla="*/ 199 w 283"/>
              <a:gd name="T17" fmla="*/ 107 h 267"/>
              <a:gd name="T18" fmla="*/ 169 w 283"/>
              <a:gd name="T19" fmla="*/ 90 h 267"/>
              <a:gd name="T20" fmla="*/ 141 w 283"/>
              <a:gd name="T21" fmla="*/ 108 h 267"/>
              <a:gd name="T22" fmla="*/ 114 w 283"/>
              <a:gd name="T23" fmla="*/ 90 h 267"/>
              <a:gd name="T24" fmla="*/ 84 w 283"/>
              <a:gd name="T25" fmla="*/ 107 h 267"/>
              <a:gd name="T26" fmla="*/ 55 w 283"/>
              <a:gd name="T27" fmla="*/ 147 h 267"/>
              <a:gd name="T28" fmla="*/ 89 w 283"/>
              <a:gd name="T29" fmla="*/ 97 h 267"/>
              <a:gd name="T30" fmla="*/ 92 w 283"/>
              <a:gd name="T31" fmla="*/ 79 h 267"/>
              <a:gd name="T32" fmla="*/ 205 w 283"/>
              <a:gd name="T33" fmla="*/ 80 h 267"/>
              <a:gd name="T34" fmla="*/ 183 w 283"/>
              <a:gd name="T35" fmla="*/ 77 h 267"/>
              <a:gd name="T36" fmla="*/ 205 w 283"/>
              <a:gd name="T37" fmla="*/ 80 h 267"/>
              <a:gd name="T38" fmla="*/ 129 w 283"/>
              <a:gd name="T39" fmla="*/ 82 h 267"/>
              <a:gd name="T40" fmla="*/ 141 w 283"/>
              <a:gd name="T41" fmla="*/ 79 h 267"/>
              <a:gd name="T42" fmla="*/ 283 w 283"/>
              <a:gd name="T43" fmla="*/ 267 h 267"/>
              <a:gd name="T44" fmla="*/ 283 w 283"/>
              <a:gd name="T45" fmla="*/ 256 h 267"/>
              <a:gd name="T46" fmla="*/ 230 w 283"/>
              <a:gd name="T47" fmla="*/ 192 h 267"/>
              <a:gd name="T48" fmla="*/ 200 w 283"/>
              <a:gd name="T49" fmla="*/ 172 h 267"/>
              <a:gd name="T50" fmla="*/ 169 w 283"/>
              <a:gd name="T51" fmla="*/ 193 h 267"/>
              <a:gd name="T52" fmla="*/ 138 w 283"/>
              <a:gd name="T53" fmla="*/ 172 h 267"/>
              <a:gd name="T54" fmla="*/ 111 w 283"/>
              <a:gd name="T55" fmla="*/ 191 h 267"/>
              <a:gd name="T56" fmla="*/ 63 w 283"/>
              <a:gd name="T57" fmla="*/ 192 h 267"/>
              <a:gd name="T58" fmla="*/ 38 w 283"/>
              <a:gd name="T59" fmla="*/ 174 h 267"/>
              <a:gd name="T60" fmla="*/ 260 w 283"/>
              <a:gd name="T61" fmla="*/ 243 h 267"/>
              <a:gd name="T62" fmla="*/ 70 w 283"/>
              <a:gd name="T63" fmla="*/ 162 h 267"/>
              <a:gd name="T64" fmla="*/ 48 w 283"/>
              <a:gd name="T65" fmla="*/ 165 h 267"/>
              <a:gd name="T66" fmla="*/ 70 w 283"/>
              <a:gd name="T67" fmla="*/ 162 h 267"/>
              <a:gd name="T68" fmla="*/ 214 w 283"/>
              <a:gd name="T69" fmla="*/ 162 h 267"/>
              <a:gd name="T70" fmla="*/ 236 w 283"/>
              <a:gd name="T71" fmla="*/ 165 h 267"/>
              <a:gd name="T72" fmla="*/ 115 w 283"/>
              <a:gd name="T73" fmla="*/ 181 h 267"/>
              <a:gd name="T74" fmla="*/ 115 w 283"/>
              <a:gd name="T75" fmla="*/ 163 h 267"/>
              <a:gd name="T76" fmla="*/ 128 w 283"/>
              <a:gd name="T77" fmla="*/ 167 h 267"/>
              <a:gd name="T78" fmla="*/ 156 w 283"/>
              <a:gd name="T79" fmla="*/ 167 h 267"/>
              <a:gd name="T80" fmla="*/ 169 w 283"/>
              <a:gd name="T81" fmla="*/ 163 h 267"/>
              <a:gd name="T82" fmla="*/ 191 w 283"/>
              <a:gd name="T83" fmla="*/ 33 h 267"/>
              <a:gd name="T84" fmla="*/ 125 w 283"/>
              <a:gd name="T85" fmla="*/ 64 h 267"/>
              <a:gd name="T86" fmla="*/ 134 w 283"/>
              <a:gd name="T87" fmla="*/ 12 h 267"/>
              <a:gd name="T88" fmla="*/ 182 w 283"/>
              <a:gd name="T89" fmla="*/ 33 h 267"/>
              <a:gd name="T90" fmla="*/ 137 w 283"/>
              <a:gd name="T91" fmla="*/ 41 h 267"/>
              <a:gd name="T92" fmla="*/ 129 w 283"/>
              <a:gd name="T93" fmla="*/ 20 h 267"/>
              <a:gd name="T94" fmla="*/ 125 w 283"/>
              <a:gd name="T95" fmla="*/ 56 h 267"/>
              <a:gd name="T96" fmla="*/ 146 w 283"/>
              <a:gd name="T97" fmla="*/ 20 h 267"/>
              <a:gd name="T98" fmla="*/ 158 w 283"/>
              <a:gd name="T99" fmla="*/ 56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3" h="267">
                <a:moveTo>
                  <a:pt x="55" y="147"/>
                </a:moveTo>
                <a:cubicBezTo>
                  <a:pt x="59" y="147"/>
                  <a:pt x="63" y="148"/>
                  <a:pt x="66" y="150"/>
                </a:cubicBezTo>
                <a:cubicBezTo>
                  <a:pt x="66" y="150"/>
                  <a:pt x="67" y="150"/>
                  <a:pt x="68" y="150"/>
                </a:cubicBezTo>
                <a:cubicBezTo>
                  <a:pt x="70" y="150"/>
                  <a:pt x="73" y="151"/>
                  <a:pt x="76" y="152"/>
                </a:cubicBezTo>
                <a:cubicBezTo>
                  <a:pt x="79" y="154"/>
                  <a:pt x="82" y="157"/>
                  <a:pt x="84" y="161"/>
                </a:cubicBezTo>
                <a:cubicBezTo>
                  <a:pt x="92" y="161"/>
                  <a:pt x="92" y="161"/>
                  <a:pt x="92" y="161"/>
                </a:cubicBezTo>
                <a:cubicBezTo>
                  <a:pt x="93" y="156"/>
                  <a:pt x="97" y="151"/>
                  <a:pt x="102" y="149"/>
                </a:cubicBezTo>
                <a:cubicBezTo>
                  <a:pt x="104" y="148"/>
                  <a:pt x="106" y="148"/>
                  <a:pt x="109" y="148"/>
                </a:cubicBezTo>
                <a:cubicBezTo>
                  <a:pt x="111" y="148"/>
                  <a:pt x="113" y="148"/>
                  <a:pt x="115" y="149"/>
                </a:cubicBezTo>
                <a:cubicBezTo>
                  <a:pt x="117" y="148"/>
                  <a:pt x="119" y="148"/>
                  <a:pt x="121" y="148"/>
                </a:cubicBezTo>
                <a:cubicBezTo>
                  <a:pt x="124" y="148"/>
                  <a:pt x="126" y="148"/>
                  <a:pt x="128" y="149"/>
                </a:cubicBezTo>
                <a:cubicBezTo>
                  <a:pt x="133" y="151"/>
                  <a:pt x="137" y="156"/>
                  <a:pt x="138" y="161"/>
                </a:cubicBezTo>
                <a:cubicBezTo>
                  <a:pt x="146" y="161"/>
                  <a:pt x="146" y="161"/>
                  <a:pt x="146" y="161"/>
                </a:cubicBezTo>
                <a:cubicBezTo>
                  <a:pt x="147" y="156"/>
                  <a:pt x="151" y="151"/>
                  <a:pt x="156" y="149"/>
                </a:cubicBezTo>
                <a:cubicBezTo>
                  <a:pt x="158" y="148"/>
                  <a:pt x="160" y="148"/>
                  <a:pt x="163" y="148"/>
                </a:cubicBezTo>
                <a:cubicBezTo>
                  <a:pt x="165" y="148"/>
                  <a:pt x="167" y="148"/>
                  <a:pt x="169" y="149"/>
                </a:cubicBezTo>
                <a:cubicBezTo>
                  <a:pt x="171" y="148"/>
                  <a:pt x="173" y="148"/>
                  <a:pt x="175" y="148"/>
                </a:cubicBezTo>
                <a:cubicBezTo>
                  <a:pt x="178" y="148"/>
                  <a:pt x="180" y="148"/>
                  <a:pt x="182" y="149"/>
                </a:cubicBezTo>
                <a:cubicBezTo>
                  <a:pt x="187" y="151"/>
                  <a:pt x="191" y="156"/>
                  <a:pt x="193" y="161"/>
                </a:cubicBezTo>
                <a:cubicBezTo>
                  <a:pt x="200" y="161"/>
                  <a:pt x="200" y="161"/>
                  <a:pt x="200" y="161"/>
                </a:cubicBezTo>
                <a:cubicBezTo>
                  <a:pt x="202" y="157"/>
                  <a:pt x="205" y="154"/>
                  <a:pt x="208" y="152"/>
                </a:cubicBezTo>
                <a:cubicBezTo>
                  <a:pt x="211" y="151"/>
                  <a:pt x="214" y="150"/>
                  <a:pt x="216" y="150"/>
                </a:cubicBezTo>
                <a:cubicBezTo>
                  <a:pt x="217" y="150"/>
                  <a:pt x="218" y="150"/>
                  <a:pt x="218" y="150"/>
                </a:cubicBezTo>
                <a:cubicBezTo>
                  <a:pt x="221" y="148"/>
                  <a:pt x="224" y="147"/>
                  <a:pt x="228" y="147"/>
                </a:cubicBezTo>
                <a:cubicBezTo>
                  <a:pt x="228" y="115"/>
                  <a:pt x="228" y="115"/>
                  <a:pt x="228" y="115"/>
                </a:cubicBezTo>
                <a:cubicBezTo>
                  <a:pt x="228" y="105"/>
                  <a:pt x="222" y="96"/>
                  <a:pt x="214" y="92"/>
                </a:cubicBezTo>
                <a:cubicBezTo>
                  <a:pt x="209" y="101"/>
                  <a:pt x="200" y="106"/>
                  <a:pt x="199" y="107"/>
                </a:cubicBezTo>
                <a:cubicBezTo>
                  <a:pt x="195" y="109"/>
                  <a:pt x="195" y="109"/>
                  <a:pt x="195" y="109"/>
                </a:cubicBezTo>
                <a:cubicBezTo>
                  <a:pt x="190" y="108"/>
                  <a:pt x="190" y="108"/>
                  <a:pt x="190" y="108"/>
                </a:cubicBezTo>
                <a:cubicBezTo>
                  <a:pt x="187" y="107"/>
                  <a:pt x="174" y="101"/>
                  <a:pt x="169" y="90"/>
                </a:cubicBezTo>
                <a:cubicBezTo>
                  <a:pt x="164" y="90"/>
                  <a:pt x="164" y="90"/>
                  <a:pt x="164" y="90"/>
                </a:cubicBezTo>
                <a:cubicBezTo>
                  <a:pt x="160" y="101"/>
                  <a:pt x="147" y="106"/>
                  <a:pt x="146" y="107"/>
                </a:cubicBezTo>
                <a:cubicBezTo>
                  <a:pt x="141" y="108"/>
                  <a:pt x="141" y="108"/>
                  <a:pt x="141" y="108"/>
                </a:cubicBezTo>
                <a:cubicBezTo>
                  <a:pt x="137" y="107"/>
                  <a:pt x="137" y="107"/>
                  <a:pt x="137" y="107"/>
                </a:cubicBezTo>
                <a:cubicBezTo>
                  <a:pt x="135" y="105"/>
                  <a:pt x="123" y="100"/>
                  <a:pt x="119" y="90"/>
                </a:cubicBezTo>
                <a:cubicBezTo>
                  <a:pt x="114" y="90"/>
                  <a:pt x="114" y="90"/>
                  <a:pt x="114" y="90"/>
                </a:cubicBezTo>
                <a:cubicBezTo>
                  <a:pt x="109" y="101"/>
                  <a:pt x="96" y="107"/>
                  <a:pt x="93" y="108"/>
                </a:cubicBezTo>
                <a:cubicBezTo>
                  <a:pt x="88" y="109"/>
                  <a:pt x="88" y="109"/>
                  <a:pt x="88" y="109"/>
                </a:cubicBezTo>
                <a:cubicBezTo>
                  <a:pt x="84" y="107"/>
                  <a:pt x="84" y="107"/>
                  <a:pt x="84" y="107"/>
                </a:cubicBezTo>
                <a:cubicBezTo>
                  <a:pt x="83" y="106"/>
                  <a:pt x="74" y="101"/>
                  <a:pt x="69" y="92"/>
                </a:cubicBezTo>
                <a:cubicBezTo>
                  <a:pt x="61" y="96"/>
                  <a:pt x="55" y="105"/>
                  <a:pt x="55" y="115"/>
                </a:cubicBezTo>
                <a:cubicBezTo>
                  <a:pt x="55" y="147"/>
                  <a:pt x="55" y="147"/>
                  <a:pt x="55" y="147"/>
                </a:cubicBezTo>
                <a:cubicBezTo>
                  <a:pt x="55" y="147"/>
                  <a:pt x="55" y="147"/>
                  <a:pt x="55" y="147"/>
                </a:cubicBezTo>
                <a:close/>
                <a:moveTo>
                  <a:pt x="104" y="84"/>
                </a:moveTo>
                <a:cubicBezTo>
                  <a:pt x="102" y="92"/>
                  <a:pt x="89" y="97"/>
                  <a:pt x="89" y="97"/>
                </a:cubicBezTo>
                <a:cubicBezTo>
                  <a:pt x="89" y="97"/>
                  <a:pt x="77" y="90"/>
                  <a:pt x="78" y="80"/>
                </a:cubicBezTo>
                <a:cubicBezTo>
                  <a:pt x="78" y="77"/>
                  <a:pt x="81" y="74"/>
                  <a:pt x="84" y="74"/>
                </a:cubicBezTo>
                <a:cubicBezTo>
                  <a:pt x="88" y="73"/>
                  <a:pt x="92" y="75"/>
                  <a:pt x="92" y="79"/>
                </a:cubicBezTo>
                <a:cubicBezTo>
                  <a:pt x="94" y="77"/>
                  <a:pt x="97" y="76"/>
                  <a:pt x="100" y="77"/>
                </a:cubicBezTo>
                <a:cubicBezTo>
                  <a:pt x="103" y="79"/>
                  <a:pt x="104" y="81"/>
                  <a:pt x="104" y="84"/>
                </a:cubicBezTo>
                <a:close/>
                <a:moveTo>
                  <a:pt x="205" y="80"/>
                </a:moveTo>
                <a:cubicBezTo>
                  <a:pt x="206" y="90"/>
                  <a:pt x="194" y="97"/>
                  <a:pt x="194" y="97"/>
                </a:cubicBezTo>
                <a:cubicBezTo>
                  <a:pt x="194" y="97"/>
                  <a:pt x="181" y="92"/>
                  <a:pt x="179" y="84"/>
                </a:cubicBezTo>
                <a:cubicBezTo>
                  <a:pt x="179" y="81"/>
                  <a:pt x="180" y="79"/>
                  <a:pt x="183" y="77"/>
                </a:cubicBezTo>
                <a:cubicBezTo>
                  <a:pt x="186" y="76"/>
                  <a:pt x="189" y="77"/>
                  <a:pt x="191" y="79"/>
                </a:cubicBezTo>
                <a:cubicBezTo>
                  <a:pt x="191" y="75"/>
                  <a:pt x="195" y="73"/>
                  <a:pt x="199" y="74"/>
                </a:cubicBezTo>
                <a:cubicBezTo>
                  <a:pt x="202" y="74"/>
                  <a:pt x="205" y="77"/>
                  <a:pt x="205" y="80"/>
                </a:cubicBezTo>
                <a:close/>
                <a:moveTo>
                  <a:pt x="154" y="82"/>
                </a:moveTo>
                <a:cubicBezTo>
                  <a:pt x="154" y="91"/>
                  <a:pt x="141" y="96"/>
                  <a:pt x="141" y="96"/>
                </a:cubicBezTo>
                <a:cubicBezTo>
                  <a:pt x="141" y="96"/>
                  <a:pt x="129" y="91"/>
                  <a:pt x="129" y="82"/>
                </a:cubicBezTo>
                <a:cubicBezTo>
                  <a:pt x="128" y="79"/>
                  <a:pt x="130" y="76"/>
                  <a:pt x="133" y="75"/>
                </a:cubicBezTo>
                <a:cubicBezTo>
                  <a:pt x="137" y="73"/>
                  <a:pt x="140" y="76"/>
                  <a:pt x="141" y="79"/>
                </a:cubicBezTo>
                <a:cubicBezTo>
                  <a:pt x="141" y="79"/>
                  <a:pt x="141" y="79"/>
                  <a:pt x="141" y="79"/>
                </a:cubicBezTo>
                <a:cubicBezTo>
                  <a:pt x="143" y="76"/>
                  <a:pt x="146" y="73"/>
                  <a:pt x="150" y="75"/>
                </a:cubicBezTo>
                <a:cubicBezTo>
                  <a:pt x="153" y="76"/>
                  <a:pt x="155" y="79"/>
                  <a:pt x="154" y="82"/>
                </a:cubicBezTo>
                <a:close/>
                <a:moveTo>
                  <a:pt x="283" y="267"/>
                </a:moveTo>
                <a:cubicBezTo>
                  <a:pt x="0" y="267"/>
                  <a:pt x="0" y="267"/>
                  <a:pt x="0" y="267"/>
                </a:cubicBezTo>
                <a:cubicBezTo>
                  <a:pt x="0" y="256"/>
                  <a:pt x="0" y="256"/>
                  <a:pt x="0" y="256"/>
                </a:cubicBezTo>
                <a:cubicBezTo>
                  <a:pt x="283" y="256"/>
                  <a:pt x="283" y="256"/>
                  <a:pt x="283" y="256"/>
                </a:cubicBezTo>
                <a:cubicBezTo>
                  <a:pt x="283" y="267"/>
                  <a:pt x="283" y="267"/>
                  <a:pt x="283" y="267"/>
                </a:cubicBezTo>
                <a:close/>
                <a:moveTo>
                  <a:pt x="246" y="175"/>
                </a:moveTo>
                <a:cubicBezTo>
                  <a:pt x="242" y="185"/>
                  <a:pt x="232" y="191"/>
                  <a:pt x="230" y="192"/>
                </a:cubicBezTo>
                <a:cubicBezTo>
                  <a:pt x="226" y="194"/>
                  <a:pt x="226" y="194"/>
                  <a:pt x="226" y="194"/>
                </a:cubicBezTo>
                <a:cubicBezTo>
                  <a:pt x="221" y="192"/>
                  <a:pt x="221" y="192"/>
                  <a:pt x="221" y="192"/>
                </a:cubicBezTo>
                <a:cubicBezTo>
                  <a:pt x="218" y="191"/>
                  <a:pt x="203" y="185"/>
                  <a:pt x="200" y="172"/>
                </a:cubicBezTo>
                <a:cubicBezTo>
                  <a:pt x="192" y="172"/>
                  <a:pt x="192" y="172"/>
                  <a:pt x="192" y="172"/>
                </a:cubicBezTo>
                <a:cubicBezTo>
                  <a:pt x="189" y="185"/>
                  <a:pt x="175" y="191"/>
                  <a:pt x="173" y="191"/>
                </a:cubicBezTo>
                <a:cubicBezTo>
                  <a:pt x="169" y="193"/>
                  <a:pt x="169" y="193"/>
                  <a:pt x="169" y="193"/>
                </a:cubicBezTo>
                <a:cubicBezTo>
                  <a:pt x="165" y="191"/>
                  <a:pt x="165" y="191"/>
                  <a:pt x="165" y="191"/>
                </a:cubicBezTo>
                <a:cubicBezTo>
                  <a:pt x="162" y="190"/>
                  <a:pt x="149" y="184"/>
                  <a:pt x="146" y="172"/>
                </a:cubicBezTo>
                <a:cubicBezTo>
                  <a:pt x="138" y="172"/>
                  <a:pt x="138" y="172"/>
                  <a:pt x="138" y="172"/>
                </a:cubicBezTo>
                <a:cubicBezTo>
                  <a:pt x="135" y="185"/>
                  <a:pt x="121" y="191"/>
                  <a:pt x="119" y="191"/>
                </a:cubicBezTo>
                <a:cubicBezTo>
                  <a:pt x="115" y="193"/>
                  <a:pt x="115" y="193"/>
                  <a:pt x="115" y="193"/>
                </a:cubicBezTo>
                <a:cubicBezTo>
                  <a:pt x="111" y="191"/>
                  <a:pt x="111" y="191"/>
                  <a:pt x="111" y="191"/>
                </a:cubicBezTo>
                <a:cubicBezTo>
                  <a:pt x="108" y="190"/>
                  <a:pt x="95" y="184"/>
                  <a:pt x="92" y="172"/>
                </a:cubicBezTo>
                <a:cubicBezTo>
                  <a:pt x="84" y="172"/>
                  <a:pt x="84" y="172"/>
                  <a:pt x="84" y="172"/>
                </a:cubicBezTo>
                <a:cubicBezTo>
                  <a:pt x="81" y="185"/>
                  <a:pt x="66" y="191"/>
                  <a:pt x="63" y="192"/>
                </a:cubicBezTo>
                <a:cubicBezTo>
                  <a:pt x="58" y="194"/>
                  <a:pt x="58" y="194"/>
                  <a:pt x="58" y="194"/>
                </a:cubicBezTo>
                <a:cubicBezTo>
                  <a:pt x="54" y="192"/>
                  <a:pt x="54" y="192"/>
                  <a:pt x="54" y="192"/>
                </a:cubicBezTo>
                <a:cubicBezTo>
                  <a:pt x="52" y="191"/>
                  <a:pt x="42" y="185"/>
                  <a:pt x="38" y="174"/>
                </a:cubicBezTo>
                <a:cubicBezTo>
                  <a:pt x="29" y="178"/>
                  <a:pt x="22" y="187"/>
                  <a:pt x="22" y="197"/>
                </a:cubicBezTo>
                <a:cubicBezTo>
                  <a:pt x="22" y="243"/>
                  <a:pt x="22" y="243"/>
                  <a:pt x="22" y="243"/>
                </a:cubicBezTo>
                <a:cubicBezTo>
                  <a:pt x="260" y="243"/>
                  <a:pt x="260" y="243"/>
                  <a:pt x="260" y="243"/>
                </a:cubicBezTo>
                <a:cubicBezTo>
                  <a:pt x="260" y="197"/>
                  <a:pt x="260" y="197"/>
                  <a:pt x="260" y="197"/>
                </a:cubicBezTo>
                <a:cubicBezTo>
                  <a:pt x="260" y="187"/>
                  <a:pt x="254" y="179"/>
                  <a:pt x="246" y="175"/>
                </a:cubicBezTo>
                <a:close/>
                <a:moveTo>
                  <a:pt x="70" y="162"/>
                </a:moveTo>
                <a:cubicBezTo>
                  <a:pt x="67" y="160"/>
                  <a:pt x="64" y="162"/>
                  <a:pt x="62" y="164"/>
                </a:cubicBezTo>
                <a:cubicBezTo>
                  <a:pt x="62" y="160"/>
                  <a:pt x="58" y="158"/>
                  <a:pt x="54" y="158"/>
                </a:cubicBezTo>
                <a:cubicBezTo>
                  <a:pt x="51" y="159"/>
                  <a:pt x="48" y="162"/>
                  <a:pt x="48" y="165"/>
                </a:cubicBezTo>
                <a:cubicBezTo>
                  <a:pt x="47" y="175"/>
                  <a:pt x="59" y="182"/>
                  <a:pt x="59" y="182"/>
                </a:cubicBezTo>
                <a:cubicBezTo>
                  <a:pt x="59" y="182"/>
                  <a:pt x="72" y="177"/>
                  <a:pt x="74" y="169"/>
                </a:cubicBezTo>
                <a:cubicBezTo>
                  <a:pt x="74" y="166"/>
                  <a:pt x="73" y="163"/>
                  <a:pt x="70" y="162"/>
                </a:cubicBezTo>
                <a:close/>
                <a:moveTo>
                  <a:pt x="225" y="182"/>
                </a:moveTo>
                <a:cubicBezTo>
                  <a:pt x="225" y="182"/>
                  <a:pt x="212" y="177"/>
                  <a:pt x="210" y="169"/>
                </a:cubicBezTo>
                <a:cubicBezTo>
                  <a:pt x="210" y="166"/>
                  <a:pt x="211" y="163"/>
                  <a:pt x="214" y="162"/>
                </a:cubicBezTo>
                <a:cubicBezTo>
                  <a:pt x="217" y="160"/>
                  <a:pt x="220" y="162"/>
                  <a:pt x="222" y="164"/>
                </a:cubicBezTo>
                <a:cubicBezTo>
                  <a:pt x="222" y="160"/>
                  <a:pt x="226" y="158"/>
                  <a:pt x="230" y="158"/>
                </a:cubicBezTo>
                <a:cubicBezTo>
                  <a:pt x="233" y="159"/>
                  <a:pt x="236" y="162"/>
                  <a:pt x="236" y="165"/>
                </a:cubicBezTo>
                <a:cubicBezTo>
                  <a:pt x="237" y="175"/>
                  <a:pt x="225" y="182"/>
                  <a:pt x="225" y="182"/>
                </a:cubicBezTo>
                <a:close/>
                <a:moveTo>
                  <a:pt x="128" y="167"/>
                </a:moveTo>
                <a:cubicBezTo>
                  <a:pt x="127" y="176"/>
                  <a:pt x="115" y="181"/>
                  <a:pt x="115" y="181"/>
                </a:cubicBezTo>
                <a:cubicBezTo>
                  <a:pt x="115" y="181"/>
                  <a:pt x="103" y="176"/>
                  <a:pt x="102" y="167"/>
                </a:cubicBezTo>
                <a:cubicBezTo>
                  <a:pt x="102" y="164"/>
                  <a:pt x="103" y="161"/>
                  <a:pt x="106" y="160"/>
                </a:cubicBezTo>
                <a:cubicBezTo>
                  <a:pt x="110" y="158"/>
                  <a:pt x="114" y="161"/>
                  <a:pt x="115" y="163"/>
                </a:cubicBezTo>
                <a:cubicBezTo>
                  <a:pt x="115" y="163"/>
                  <a:pt x="115" y="163"/>
                  <a:pt x="115" y="163"/>
                </a:cubicBezTo>
                <a:cubicBezTo>
                  <a:pt x="116" y="161"/>
                  <a:pt x="120" y="158"/>
                  <a:pt x="124" y="160"/>
                </a:cubicBezTo>
                <a:cubicBezTo>
                  <a:pt x="126" y="161"/>
                  <a:pt x="128" y="164"/>
                  <a:pt x="128" y="167"/>
                </a:cubicBezTo>
                <a:close/>
                <a:moveTo>
                  <a:pt x="182" y="167"/>
                </a:moveTo>
                <a:cubicBezTo>
                  <a:pt x="181" y="176"/>
                  <a:pt x="169" y="181"/>
                  <a:pt x="169" y="181"/>
                </a:cubicBezTo>
                <a:cubicBezTo>
                  <a:pt x="169" y="181"/>
                  <a:pt x="157" y="176"/>
                  <a:pt x="156" y="167"/>
                </a:cubicBezTo>
                <a:cubicBezTo>
                  <a:pt x="156" y="164"/>
                  <a:pt x="158" y="161"/>
                  <a:pt x="160" y="160"/>
                </a:cubicBezTo>
                <a:cubicBezTo>
                  <a:pt x="164" y="158"/>
                  <a:pt x="168" y="161"/>
                  <a:pt x="169" y="163"/>
                </a:cubicBezTo>
                <a:cubicBezTo>
                  <a:pt x="169" y="163"/>
                  <a:pt x="169" y="163"/>
                  <a:pt x="169" y="163"/>
                </a:cubicBezTo>
                <a:cubicBezTo>
                  <a:pt x="170" y="161"/>
                  <a:pt x="174" y="158"/>
                  <a:pt x="178" y="160"/>
                </a:cubicBezTo>
                <a:cubicBezTo>
                  <a:pt x="181" y="161"/>
                  <a:pt x="182" y="164"/>
                  <a:pt x="182" y="167"/>
                </a:cubicBezTo>
                <a:close/>
                <a:moveTo>
                  <a:pt x="191" y="33"/>
                </a:moveTo>
                <a:cubicBezTo>
                  <a:pt x="191" y="50"/>
                  <a:pt x="176" y="65"/>
                  <a:pt x="158" y="65"/>
                </a:cubicBezTo>
                <a:cubicBezTo>
                  <a:pt x="152" y="65"/>
                  <a:pt x="146" y="63"/>
                  <a:pt x="141" y="59"/>
                </a:cubicBezTo>
                <a:cubicBezTo>
                  <a:pt x="136" y="62"/>
                  <a:pt x="131" y="64"/>
                  <a:pt x="125" y="64"/>
                </a:cubicBezTo>
                <a:cubicBezTo>
                  <a:pt x="110" y="64"/>
                  <a:pt x="98" y="52"/>
                  <a:pt x="98" y="37"/>
                </a:cubicBezTo>
                <a:cubicBezTo>
                  <a:pt x="98" y="23"/>
                  <a:pt x="110" y="11"/>
                  <a:pt x="125" y="11"/>
                </a:cubicBezTo>
                <a:cubicBezTo>
                  <a:pt x="128" y="11"/>
                  <a:pt x="131" y="11"/>
                  <a:pt x="134" y="12"/>
                </a:cubicBezTo>
                <a:cubicBezTo>
                  <a:pt x="140" y="5"/>
                  <a:pt x="148" y="0"/>
                  <a:pt x="158" y="0"/>
                </a:cubicBezTo>
                <a:cubicBezTo>
                  <a:pt x="176" y="0"/>
                  <a:pt x="191" y="15"/>
                  <a:pt x="191" y="33"/>
                </a:cubicBezTo>
                <a:close/>
                <a:moveTo>
                  <a:pt x="182" y="33"/>
                </a:moveTo>
                <a:cubicBezTo>
                  <a:pt x="182" y="20"/>
                  <a:pt x="171" y="9"/>
                  <a:pt x="158" y="9"/>
                </a:cubicBezTo>
                <a:cubicBezTo>
                  <a:pt x="146" y="9"/>
                  <a:pt x="135" y="20"/>
                  <a:pt x="135" y="33"/>
                </a:cubicBezTo>
                <a:cubicBezTo>
                  <a:pt x="135" y="36"/>
                  <a:pt x="136" y="39"/>
                  <a:pt x="137" y="41"/>
                </a:cubicBezTo>
                <a:cubicBezTo>
                  <a:pt x="136" y="44"/>
                  <a:pt x="133" y="47"/>
                  <a:pt x="131" y="49"/>
                </a:cubicBezTo>
                <a:cubicBezTo>
                  <a:pt x="128" y="44"/>
                  <a:pt x="126" y="38"/>
                  <a:pt x="126" y="33"/>
                </a:cubicBezTo>
                <a:cubicBezTo>
                  <a:pt x="126" y="28"/>
                  <a:pt x="127" y="24"/>
                  <a:pt x="129" y="20"/>
                </a:cubicBezTo>
                <a:cubicBezTo>
                  <a:pt x="128" y="20"/>
                  <a:pt x="126" y="19"/>
                  <a:pt x="125" y="19"/>
                </a:cubicBezTo>
                <a:cubicBezTo>
                  <a:pt x="115" y="19"/>
                  <a:pt x="107" y="27"/>
                  <a:pt x="107" y="37"/>
                </a:cubicBezTo>
                <a:cubicBezTo>
                  <a:pt x="107" y="48"/>
                  <a:pt x="115" y="56"/>
                  <a:pt x="125" y="56"/>
                </a:cubicBezTo>
                <a:cubicBezTo>
                  <a:pt x="135" y="56"/>
                  <a:pt x="143" y="48"/>
                  <a:pt x="143" y="37"/>
                </a:cubicBezTo>
                <a:cubicBezTo>
                  <a:pt x="143" y="35"/>
                  <a:pt x="142" y="32"/>
                  <a:pt x="141" y="29"/>
                </a:cubicBezTo>
                <a:cubicBezTo>
                  <a:pt x="142" y="26"/>
                  <a:pt x="143" y="23"/>
                  <a:pt x="146" y="20"/>
                </a:cubicBezTo>
                <a:cubicBezTo>
                  <a:pt x="149" y="25"/>
                  <a:pt x="152" y="31"/>
                  <a:pt x="152" y="37"/>
                </a:cubicBezTo>
                <a:cubicBezTo>
                  <a:pt x="152" y="43"/>
                  <a:pt x="150" y="49"/>
                  <a:pt x="147" y="53"/>
                </a:cubicBezTo>
                <a:cubicBezTo>
                  <a:pt x="150" y="55"/>
                  <a:pt x="154" y="56"/>
                  <a:pt x="158" y="56"/>
                </a:cubicBezTo>
                <a:cubicBezTo>
                  <a:pt x="171" y="56"/>
                  <a:pt x="182" y="46"/>
                  <a:pt x="182" y="33"/>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dirty="0"/>
          </a:p>
        </p:txBody>
      </p:sp>
      <p:sp>
        <p:nvSpPr>
          <p:cNvPr id="76" name="Freeform 27"/>
          <p:cNvSpPr>
            <a:spLocks noEditPoints="1"/>
          </p:cNvSpPr>
          <p:nvPr/>
        </p:nvSpPr>
        <p:spPr bwMode="auto">
          <a:xfrm>
            <a:off x="7077803" y="2614584"/>
            <a:ext cx="469057" cy="541362"/>
          </a:xfrm>
          <a:custGeom>
            <a:avLst/>
            <a:gdLst>
              <a:gd name="T0" fmla="*/ 86 w 214"/>
              <a:gd name="T1" fmla="*/ 47 h 247"/>
              <a:gd name="T2" fmla="*/ 86 w 214"/>
              <a:gd name="T3" fmla="*/ 42 h 247"/>
              <a:gd name="T4" fmla="*/ 100 w 214"/>
              <a:gd name="T5" fmla="*/ 28 h 247"/>
              <a:gd name="T6" fmla="*/ 114 w 214"/>
              <a:gd name="T7" fmla="*/ 28 h 247"/>
              <a:gd name="T8" fmla="*/ 128 w 214"/>
              <a:gd name="T9" fmla="*/ 42 h 247"/>
              <a:gd name="T10" fmla="*/ 128 w 214"/>
              <a:gd name="T11" fmla="*/ 47 h 247"/>
              <a:gd name="T12" fmla="*/ 114 w 214"/>
              <a:gd name="T13" fmla="*/ 61 h 247"/>
              <a:gd name="T14" fmla="*/ 100 w 214"/>
              <a:gd name="T15" fmla="*/ 61 h 247"/>
              <a:gd name="T16" fmla="*/ 86 w 214"/>
              <a:gd name="T17" fmla="*/ 47 h 247"/>
              <a:gd name="T18" fmla="*/ 139 w 214"/>
              <a:gd name="T19" fmla="*/ 42 h 247"/>
              <a:gd name="T20" fmla="*/ 139 w 214"/>
              <a:gd name="T21" fmla="*/ 47 h 247"/>
              <a:gd name="T22" fmla="*/ 137 w 214"/>
              <a:gd name="T23" fmla="*/ 58 h 247"/>
              <a:gd name="T24" fmla="*/ 177 w 214"/>
              <a:gd name="T25" fmla="*/ 62 h 247"/>
              <a:gd name="T26" fmla="*/ 190 w 214"/>
              <a:gd name="T27" fmla="*/ 47 h 247"/>
              <a:gd name="T28" fmla="*/ 179 w 214"/>
              <a:gd name="T29" fmla="*/ 30 h 247"/>
              <a:gd name="T30" fmla="*/ 182 w 214"/>
              <a:gd name="T31" fmla="*/ 10 h 247"/>
              <a:gd name="T32" fmla="*/ 164 w 214"/>
              <a:gd name="T33" fmla="*/ 2 h 247"/>
              <a:gd name="T34" fmla="*/ 130 w 214"/>
              <a:gd name="T35" fmla="*/ 22 h 247"/>
              <a:gd name="T36" fmla="*/ 139 w 214"/>
              <a:gd name="T37" fmla="*/ 42 h 247"/>
              <a:gd name="T38" fmla="*/ 37 w 214"/>
              <a:gd name="T39" fmla="*/ 62 h 247"/>
              <a:gd name="T40" fmla="*/ 77 w 214"/>
              <a:gd name="T41" fmla="*/ 58 h 247"/>
              <a:gd name="T42" fmla="*/ 75 w 214"/>
              <a:gd name="T43" fmla="*/ 47 h 247"/>
              <a:gd name="T44" fmla="*/ 75 w 214"/>
              <a:gd name="T45" fmla="*/ 42 h 247"/>
              <a:gd name="T46" fmla="*/ 84 w 214"/>
              <a:gd name="T47" fmla="*/ 22 h 247"/>
              <a:gd name="T48" fmla="*/ 50 w 214"/>
              <a:gd name="T49" fmla="*/ 2 h 247"/>
              <a:gd name="T50" fmla="*/ 31 w 214"/>
              <a:gd name="T51" fmla="*/ 10 h 247"/>
              <a:gd name="T52" fmla="*/ 35 w 214"/>
              <a:gd name="T53" fmla="*/ 30 h 247"/>
              <a:gd name="T54" fmla="*/ 23 w 214"/>
              <a:gd name="T55" fmla="*/ 47 h 247"/>
              <a:gd name="T56" fmla="*/ 37 w 214"/>
              <a:gd name="T57" fmla="*/ 62 h 247"/>
              <a:gd name="T58" fmla="*/ 9 w 214"/>
              <a:gd name="T59" fmla="*/ 142 h 247"/>
              <a:gd name="T60" fmla="*/ 205 w 214"/>
              <a:gd name="T61" fmla="*/ 142 h 247"/>
              <a:gd name="T62" fmla="*/ 205 w 214"/>
              <a:gd name="T63" fmla="*/ 247 h 247"/>
              <a:gd name="T64" fmla="*/ 9 w 214"/>
              <a:gd name="T65" fmla="*/ 247 h 247"/>
              <a:gd name="T66" fmla="*/ 9 w 214"/>
              <a:gd name="T67" fmla="*/ 142 h 247"/>
              <a:gd name="T68" fmla="*/ 186 w 214"/>
              <a:gd name="T69" fmla="*/ 73 h 247"/>
              <a:gd name="T70" fmla="*/ 28 w 214"/>
              <a:gd name="T71" fmla="*/ 73 h 247"/>
              <a:gd name="T72" fmla="*/ 0 w 214"/>
              <a:gd name="T73" fmla="*/ 100 h 247"/>
              <a:gd name="T74" fmla="*/ 0 w 214"/>
              <a:gd name="T75" fmla="*/ 131 h 247"/>
              <a:gd name="T76" fmla="*/ 89 w 214"/>
              <a:gd name="T77" fmla="*/ 131 h 247"/>
              <a:gd name="T78" fmla="*/ 89 w 214"/>
              <a:gd name="T79" fmla="*/ 85 h 247"/>
              <a:gd name="T80" fmla="*/ 124 w 214"/>
              <a:gd name="T81" fmla="*/ 85 h 247"/>
              <a:gd name="T82" fmla="*/ 124 w 214"/>
              <a:gd name="T83" fmla="*/ 131 h 247"/>
              <a:gd name="T84" fmla="*/ 214 w 214"/>
              <a:gd name="T85" fmla="*/ 131 h 247"/>
              <a:gd name="T86" fmla="*/ 214 w 214"/>
              <a:gd name="T87" fmla="*/ 100 h 247"/>
              <a:gd name="T88" fmla="*/ 186 w 214"/>
              <a:gd name="T89" fmla="*/ 7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4" h="247">
                <a:moveTo>
                  <a:pt x="86" y="47"/>
                </a:moveTo>
                <a:cubicBezTo>
                  <a:pt x="86" y="42"/>
                  <a:pt x="86" y="42"/>
                  <a:pt x="86" y="42"/>
                </a:cubicBezTo>
                <a:cubicBezTo>
                  <a:pt x="86" y="33"/>
                  <a:pt x="91" y="28"/>
                  <a:pt x="100" y="28"/>
                </a:cubicBezTo>
                <a:cubicBezTo>
                  <a:pt x="114" y="28"/>
                  <a:pt x="114" y="28"/>
                  <a:pt x="114" y="28"/>
                </a:cubicBezTo>
                <a:cubicBezTo>
                  <a:pt x="123" y="28"/>
                  <a:pt x="128" y="33"/>
                  <a:pt x="128" y="42"/>
                </a:cubicBezTo>
                <a:cubicBezTo>
                  <a:pt x="128" y="47"/>
                  <a:pt x="128" y="47"/>
                  <a:pt x="128" y="47"/>
                </a:cubicBezTo>
                <a:cubicBezTo>
                  <a:pt x="128" y="56"/>
                  <a:pt x="123" y="61"/>
                  <a:pt x="114" y="61"/>
                </a:cubicBezTo>
                <a:cubicBezTo>
                  <a:pt x="100" y="61"/>
                  <a:pt x="100" y="61"/>
                  <a:pt x="100" y="61"/>
                </a:cubicBezTo>
                <a:cubicBezTo>
                  <a:pt x="91" y="61"/>
                  <a:pt x="86" y="56"/>
                  <a:pt x="86" y="47"/>
                </a:cubicBezTo>
                <a:close/>
                <a:moveTo>
                  <a:pt x="139" y="42"/>
                </a:moveTo>
                <a:cubicBezTo>
                  <a:pt x="139" y="47"/>
                  <a:pt x="139" y="47"/>
                  <a:pt x="139" y="47"/>
                </a:cubicBezTo>
                <a:cubicBezTo>
                  <a:pt x="139" y="51"/>
                  <a:pt x="138" y="55"/>
                  <a:pt x="137" y="58"/>
                </a:cubicBezTo>
                <a:cubicBezTo>
                  <a:pt x="150" y="62"/>
                  <a:pt x="164" y="65"/>
                  <a:pt x="177" y="62"/>
                </a:cubicBezTo>
                <a:cubicBezTo>
                  <a:pt x="184" y="60"/>
                  <a:pt x="190" y="55"/>
                  <a:pt x="190" y="47"/>
                </a:cubicBezTo>
                <a:cubicBezTo>
                  <a:pt x="191" y="39"/>
                  <a:pt x="185" y="32"/>
                  <a:pt x="179" y="30"/>
                </a:cubicBezTo>
                <a:cubicBezTo>
                  <a:pt x="184" y="26"/>
                  <a:pt x="187" y="17"/>
                  <a:pt x="182" y="10"/>
                </a:cubicBezTo>
                <a:cubicBezTo>
                  <a:pt x="178" y="3"/>
                  <a:pt x="171" y="0"/>
                  <a:pt x="164" y="2"/>
                </a:cubicBezTo>
                <a:cubicBezTo>
                  <a:pt x="152" y="5"/>
                  <a:pt x="140" y="13"/>
                  <a:pt x="130" y="22"/>
                </a:cubicBezTo>
                <a:cubicBezTo>
                  <a:pt x="136" y="26"/>
                  <a:pt x="139" y="33"/>
                  <a:pt x="139" y="42"/>
                </a:cubicBezTo>
                <a:close/>
                <a:moveTo>
                  <a:pt x="37" y="62"/>
                </a:moveTo>
                <a:cubicBezTo>
                  <a:pt x="50" y="65"/>
                  <a:pt x="64" y="62"/>
                  <a:pt x="77" y="58"/>
                </a:cubicBezTo>
                <a:cubicBezTo>
                  <a:pt x="75" y="55"/>
                  <a:pt x="75" y="51"/>
                  <a:pt x="75" y="47"/>
                </a:cubicBezTo>
                <a:cubicBezTo>
                  <a:pt x="75" y="42"/>
                  <a:pt x="75" y="42"/>
                  <a:pt x="75" y="42"/>
                </a:cubicBezTo>
                <a:cubicBezTo>
                  <a:pt x="75" y="33"/>
                  <a:pt x="78" y="26"/>
                  <a:pt x="84" y="22"/>
                </a:cubicBezTo>
                <a:cubicBezTo>
                  <a:pt x="74" y="13"/>
                  <a:pt x="62" y="5"/>
                  <a:pt x="50" y="2"/>
                </a:cubicBezTo>
                <a:cubicBezTo>
                  <a:pt x="42" y="0"/>
                  <a:pt x="35" y="3"/>
                  <a:pt x="31" y="10"/>
                </a:cubicBezTo>
                <a:cubicBezTo>
                  <a:pt x="27" y="17"/>
                  <a:pt x="30" y="26"/>
                  <a:pt x="35" y="30"/>
                </a:cubicBezTo>
                <a:cubicBezTo>
                  <a:pt x="29" y="32"/>
                  <a:pt x="22" y="39"/>
                  <a:pt x="23" y="47"/>
                </a:cubicBezTo>
                <a:cubicBezTo>
                  <a:pt x="24" y="55"/>
                  <a:pt x="30" y="60"/>
                  <a:pt x="37" y="62"/>
                </a:cubicBezTo>
                <a:close/>
                <a:moveTo>
                  <a:pt x="9" y="142"/>
                </a:moveTo>
                <a:cubicBezTo>
                  <a:pt x="205" y="142"/>
                  <a:pt x="205" y="142"/>
                  <a:pt x="205" y="142"/>
                </a:cubicBezTo>
                <a:cubicBezTo>
                  <a:pt x="205" y="247"/>
                  <a:pt x="205" y="247"/>
                  <a:pt x="205" y="247"/>
                </a:cubicBezTo>
                <a:cubicBezTo>
                  <a:pt x="9" y="247"/>
                  <a:pt x="9" y="247"/>
                  <a:pt x="9" y="247"/>
                </a:cubicBezTo>
                <a:lnTo>
                  <a:pt x="9" y="142"/>
                </a:lnTo>
                <a:close/>
                <a:moveTo>
                  <a:pt x="186" y="73"/>
                </a:moveTo>
                <a:cubicBezTo>
                  <a:pt x="28" y="73"/>
                  <a:pt x="28" y="73"/>
                  <a:pt x="28" y="73"/>
                </a:cubicBezTo>
                <a:cubicBezTo>
                  <a:pt x="12" y="73"/>
                  <a:pt x="0" y="85"/>
                  <a:pt x="0" y="100"/>
                </a:cubicBezTo>
                <a:cubicBezTo>
                  <a:pt x="0" y="131"/>
                  <a:pt x="0" y="131"/>
                  <a:pt x="0" y="131"/>
                </a:cubicBezTo>
                <a:cubicBezTo>
                  <a:pt x="89" y="131"/>
                  <a:pt x="89" y="131"/>
                  <a:pt x="89" y="131"/>
                </a:cubicBezTo>
                <a:cubicBezTo>
                  <a:pt x="89" y="85"/>
                  <a:pt x="89" y="85"/>
                  <a:pt x="89" y="85"/>
                </a:cubicBezTo>
                <a:cubicBezTo>
                  <a:pt x="124" y="85"/>
                  <a:pt x="124" y="85"/>
                  <a:pt x="124" y="85"/>
                </a:cubicBezTo>
                <a:cubicBezTo>
                  <a:pt x="124" y="131"/>
                  <a:pt x="124" y="131"/>
                  <a:pt x="124" y="131"/>
                </a:cubicBezTo>
                <a:cubicBezTo>
                  <a:pt x="214" y="131"/>
                  <a:pt x="214" y="131"/>
                  <a:pt x="214" y="131"/>
                </a:cubicBezTo>
                <a:cubicBezTo>
                  <a:pt x="214" y="100"/>
                  <a:pt x="214" y="100"/>
                  <a:pt x="214" y="100"/>
                </a:cubicBezTo>
                <a:cubicBezTo>
                  <a:pt x="214" y="85"/>
                  <a:pt x="202" y="73"/>
                  <a:pt x="186" y="73"/>
                </a:cubicBezTo>
                <a:close/>
              </a:path>
            </a:pathLst>
          </a:custGeom>
          <a:solidFill>
            <a:schemeClr val="accent1">
              <a:lumMod val="10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1"/>
          <p:cNvSpPr>
            <a:spLocks noEditPoints="1"/>
          </p:cNvSpPr>
          <p:nvPr/>
        </p:nvSpPr>
        <p:spPr bwMode="auto">
          <a:xfrm>
            <a:off x="1774288" y="2651960"/>
            <a:ext cx="611813" cy="598835"/>
          </a:xfrm>
          <a:custGeom>
            <a:avLst/>
            <a:gdLst>
              <a:gd name="T0" fmla="*/ 261 w 279"/>
              <a:gd name="T1" fmla="*/ 149 h 273"/>
              <a:gd name="T2" fmla="*/ 259 w 279"/>
              <a:gd name="T3" fmla="*/ 135 h 273"/>
              <a:gd name="T4" fmla="*/ 253 w 279"/>
              <a:gd name="T5" fmla="*/ 115 h 273"/>
              <a:gd name="T6" fmla="*/ 252 w 279"/>
              <a:gd name="T7" fmla="*/ 105 h 273"/>
              <a:gd name="T8" fmla="*/ 250 w 279"/>
              <a:gd name="T9" fmla="*/ 97 h 273"/>
              <a:gd name="T10" fmla="*/ 264 w 279"/>
              <a:gd name="T11" fmla="*/ 98 h 273"/>
              <a:gd name="T12" fmla="*/ 261 w 279"/>
              <a:gd name="T13" fmla="*/ 149 h 273"/>
              <a:gd name="T14" fmla="*/ 232 w 279"/>
              <a:gd name="T15" fmla="*/ 212 h 273"/>
              <a:gd name="T16" fmla="*/ 232 w 279"/>
              <a:gd name="T17" fmla="*/ 212 h 273"/>
              <a:gd name="T18" fmla="*/ 232 w 279"/>
              <a:gd name="T19" fmla="*/ 212 h 273"/>
              <a:gd name="T20" fmla="*/ 222 w 279"/>
              <a:gd name="T21" fmla="*/ 225 h 273"/>
              <a:gd name="T22" fmla="*/ 189 w 279"/>
              <a:gd name="T23" fmla="*/ 273 h 273"/>
              <a:gd name="T24" fmla="*/ 158 w 279"/>
              <a:gd name="T25" fmla="*/ 273 h 273"/>
              <a:gd name="T26" fmla="*/ 159 w 279"/>
              <a:gd name="T27" fmla="*/ 261 h 273"/>
              <a:gd name="T28" fmla="*/ 154 w 279"/>
              <a:gd name="T29" fmla="*/ 262 h 273"/>
              <a:gd name="T30" fmla="*/ 109 w 279"/>
              <a:gd name="T31" fmla="*/ 263 h 273"/>
              <a:gd name="T32" fmla="*/ 102 w 279"/>
              <a:gd name="T33" fmla="*/ 273 h 273"/>
              <a:gd name="T34" fmla="*/ 71 w 279"/>
              <a:gd name="T35" fmla="*/ 273 h 273"/>
              <a:gd name="T36" fmla="*/ 70 w 279"/>
              <a:gd name="T37" fmla="*/ 262 h 273"/>
              <a:gd name="T38" fmla="*/ 50 w 279"/>
              <a:gd name="T39" fmla="*/ 235 h 273"/>
              <a:gd name="T40" fmla="*/ 32 w 279"/>
              <a:gd name="T41" fmla="*/ 214 h 273"/>
              <a:gd name="T42" fmla="*/ 32 w 279"/>
              <a:gd name="T43" fmla="*/ 214 h 273"/>
              <a:gd name="T44" fmla="*/ 0 w 279"/>
              <a:gd name="T45" fmla="*/ 181 h 273"/>
              <a:gd name="T46" fmla="*/ 0 w 279"/>
              <a:gd name="T47" fmla="*/ 149 h 273"/>
              <a:gd name="T48" fmla="*/ 28 w 279"/>
              <a:gd name="T49" fmla="*/ 120 h 273"/>
              <a:gd name="T50" fmla="*/ 29 w 279"/>
              <a:gd name="T51" fmla="*/ 119 h 273"/>
              <a:gd name="T52" fmla="*/ 50 w 279"/>
              <a:gd name="T53" fmla="*/ 90 h 273"/>
              <a:gd name="T54" fmla="*/ 29 w 279"/>
              <a:gd name="T55" fmla="*/ 59 h 273"/>
              <a:gd name="T56" fmla="*/ 47 w 279"/>
              <a:gd name="T57" fmla="*/ 43 h 273"/>
              <a:gd name="T58" fmla="*/ 100 w 279"/>
              <a:gd name="T59" fmla="*/ 73 h 273"/>
              <a:gd name="T60" fmla="*/ 107 w 279"/>
              <a:gd name="T61" fmla="*/ 31 h 273"/>
              <a:gd name="T62" fmla="*/ 162 w 279"/>
              <a:gd name="T63" fmla="*/ 0 h 273"/>
              <a:gd name="T64" fmla="*/ 193 w 279"/>
              <a:gd name="T65" fmla="*/ 8 h 273"/>
              <a:gd name="T66" fmla="*/ 220 w 279"/>
              <a:gd name="T67" fmla="*/ 86 h 273"/>
              <a:gd name="T68" fmla="*/ 248 w 279"/>
              <a:gd name="T69" fmla="*/ 137 h 273"/>
              <a:gd name="T70" fmla="*/ 232 w 279"/>
              <a:gd name="T71" fmla="*/ 212 h 273"/>
              <a:gd name="T72" fmla="*/ 113 w 279"/>
              <a:gd name="T73" fmla="*/ 73 h 273"/>
              <a:gd name="T74" fmla="*/ 117 w 279"/>
              <a:gd name="T75" fmla="*/ 72 h 273"/>
              <a:gd name="T76" fmla="*/ 150 w 279"/>
              <a:gd name="T77" fmla="*/ 71 h 273"/>
              <a:gd name="T78" fmla="*/ 165 w 279"/>
              <a:gd name="T79" fmla="*/ 46 h 273"/>
              <a:gd name="T80" fmla="*/ 154 w 279"/>
              <a:gd name="T81" fmla="*/ 49 h 273"/>
              <a:gd name="T82" fmla="*/ 151 w 279"/>
              <a:gd name="T83" fmla="*/ 34 h 273"/>
              <a:gd name="T84" fmla="*/ 175 w 279"/>
              <a:gd name="T85" fmla="*/ 29 h 273"/>
              <a:gd name="T86" fmla="*/ 188 w 279"/>
              <a:gd name="T87" fmla="*/ 37 h 273"/>
              <a:gd name="T88" fmla="*/ 188 w 279"/>
              <a:gd name="T89" fmla="*/ 37 h 273"/>
              <a:gd name="T90" fmla="*/ 167 w 279"/>
              <a:gd name="T91" fmla="*/ 74 h 273"/>
              <a:gd name="T92" fmla="*/ 202 w 279"/>
              <a:gd name="T93" fmla="*/ 92 h 273"/>
              <a:gd name="T94" fmla="*/ 204 w 279"/>
              <a:gd name="T95" fmla="*/ 88 h 273"/>
              <a:gd name="T96" fmla="*/ 187 w 279"/>
              <a:gd name="T97" fmla="*/ 20 h 273"/>
              <a:gd name="T98" fmla="*/ 162 w 279"/>
              <a:gd name="T99" fmla="*/ 13 h 273"/>
              <a:gd name="T100" fmla="*/ 119 w 279"/>
              <a:gd name="T101" fmla="*/ 37 h 273"/>
              <a:gd name="T102" fmla="*/ 113 w 279"/>
              <a:gd name="T103" fmla="*/ 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9" h="273">
                <a:moveTo>
                  <a:pt x="261" y="149"/>
                </a:moveTo>
                <a:cubicBezTo>
                  <a:pt x="261" y="144"/>
                  <a:pt x="260" y="139"/>
                  <a:pt x="259" y="135"/>
                </a:cubicBezTo>
                <a:cubicBezTo>
                  <a:pt x="258" y="128"/>
                  <a:pt x="256" y="121"/>
                  <a:pt x="253" y="115"/>
                </a:cubicBezTo>
                <a:cubicBezTo>
                  <a:pt x="259" y="113"/>
                  <a:pt x="258" y="105"/>
                  <a:pt x="252" y="105"/>
                </a:cubicBezTo>
                <a:cubicBezTo>
                  <a:pt x="247" y="106"/>
                  <a:pt x="245" y="99"/>
                  <a:pt x="250" y="97"/>
                </a:cubicBezTo>
                <a:cubicBezTo>
                  <a:pt x="255" y="94"/>
                  <a:pt x="261" y="96"/>
                  <a:pt x="264" y="98"/>
                </a:cubicBezTo>
                <a:cubicBezTo>
                  <a:pt x="279" y="109"/>
                  <a:pt x="270" y="132"/>
                  <a:pt x="261" y="149"/>
                </a:cubicBezTo>
                <a:close/>
                <a:moveTo>
                  <a:pt x="232" y="212"/>
                </a:moveTo>
                <a:cubicBezTo>
                  <a:pt x="232" y="212"/>
                  <a:pt x="232" y="212"/>
                  <a:pt x="232" y="212"/>
                </a:cubicBezTo>
                <a:cubicBezTo>
                  <a:pt x="232" y="212"/>
                  <a:pt x="232" y="212"/>
                  <a:pt x="232" y="212"/>
                </a:cubicBezTo>
                <a:cubicBezTo>
                  <a:pt x="229" y="216"/>
                  <a:pt x="226" y="221"/>
                  <a:pt x="222" y="225"/>
                </a:cubicBezTo>
                <a:cubicBezTo>
                  <a:pt x="201" y="253"/>
                  <a:pt x="201" y="266"/>
                  <a:pt x="189" y="273"/>
                </a:cubicBezTo>
                <a:cubicBezTo>
                  <a:pt x="180" y="273"/>
                  <a:pt x="158" y="273"/>
                  <a:pt x="158" y="273"/>
                </a:cubicBezTo>
                <a:cubicBezTo>
                  <a:pt x="158" y="273"/>
                  <a:pt x="160" y="268"/>
                  <a:pt x="159" y="261"/>
                </a:cubicBezTo>
                <a:cubicBezTo>
                  <a:pt x="157" y="261"/>
                  <a:pt x="156" y="262"/>
                  <a:pt x="154" y="262"/>
                </a:cubicBezTo>
                <a:cubicBezTo>
                  <a:pt x="139" y="265"/>
                  <a:pt x="124" y="265"/>
                  <a:pt x="109" y="263"/>
                </a:cubicBezTo>
                <a:cubicBezTo>
                  <a:pt x="107" y="267"/>
                  <a:pt x="105" y="270"/>
                  <a:pt x="102" y="273"/>
                </a:cubicBezTo>
                <a:cubicBezTo>
                  <a:pt x="71" y="273"/>
                  <a:pt x="71" y="273"/>
                  <a:pt x="71" y="273"/>
                </a:cubicBezTo>
                <a:cubicBezTo>
                  <a:pt x="71" y="269"/>
                  <a:pt x="71" y="266"/>
                  <a:pt x="70" y="262"/>
                </a:cubicBezTo>
                <a:cubicBezTo>
                  <a:pt x="68" y="255"/>
                  <a:pt x="58" y="243"/>
                  <a:pt x="50" y="235"/>
                </a:cubicBezTo>
                <a:cubicBezTo>
                  <a:pt x="43" y="229"/>
                  <a:pt x="37" y="222"/>
                  <a:pt x="32" y="214"/>
                </a:cubicBezTo>
                <a:cubicBezTo>
                  <a:pt x="32" y="214"/>
                  <a:pt x="32" y="214"/>
                  <a:pt x="32" y="214"/>
                </a:cubicBezTo>
                <a:cubicBezTo>
                  <a:pt x="25" y="201"/>
                  <a:pt x="0" y="200"/>
                  <a:pt x="0" y="181"/>
                </a:cubicBezTo>
                <a:cubicBezTo>
                  <a:pt x="0" y="167"/>
                  <a:pt x="0" y="162"/>
                  <a:pt x="0" y="149"/>
                </a:cubicBezTo>
                <a:cubicBezTo>
                  <a:pt x="0" y="130"/>
                  <a:pt x="18" y="134"/>
                  <a:pt x="28" y="120"/>
                </a:cubicBezTo>
                <a:cubicBezTo>
                  <a:pt x="28" y="119"/>
                  <a:pt x="28" y="119"/>
                  <a:pt x="29" y="119"/>
                </a:cubicBezTo>
                <a:cubicBezTo>
                  <a:pt x="34" y="109"/>
                  <a:pt x="41" y="99"/>
                  <a:pt x="50" y="90"/>
                </a:cubicBezTo>
                <a:cubicBezTo>
                  <a:pt x="45" y="79"/>
                  <a:pt x="36" y="68"/>
                  <a:pt x="29" y="59"/>
                </a:cubicBezTo>
                <a:cubicBezTo>
                  <a:pt x="22" y="50"/>
                  <a:pt x="36" y="43"/>
                  <a:pt x="47" y="43"/>
                </a:cubicBezTo>
                <a:cubicBezTo>
                  <a:pt x="68" y="42"/>
                  <a:pt x="87" y="53"/>
                  <a:pt x="100" y="73"/>
                </a:cubicBezTo>
                <a:cubicBezTo>
                  <a:pt x="97" y="59"/>
                  <a:pt x="100" y="44"/>
                  <a:pt x="107" y="31"/>
                </a:cubicBezTo>
                <a:cubicBezTo>
                  <a:pt x="119" y="12"/>
                  <a:pt x="139" y="0"/>
                  <a:pt x="162" y="0"/>
                </a:cubicBezTo>
                <a:cubicBezTo>
                  <a:pt x="173" y="0"/>
                  <a:pt x="184" y="3"/>
                  <a:pt x="193" y="8"/>
                </a:cubicBezTo>
                <a:cubicBezTo>
                  <a:pt x="220" y="24"/>
                  <a:pt x="231" y="57"/>
                  <a:pt x="220" y="86"/>
                </a:cubicBezTo>
                <a:cubicBezTo>
                  <a:pt x="234" y="99"/>
                  <a:pt x="244" y="117"/>
                  <a:pt x="248" y="137"/>
                </a:cubicBezTo>
                <a:cubicBezTo>
                  <a:pt x="254" y="163"/>
                  <a:pt x="247" y="190"/>
                  <a:pt x="232" y="212"/>
                </a:cubicBezTo>
                <a:close/>
                <a:moveTo>
                  <a:pt x="113" y="73"/>
                </a:moveTo>
                <a:cubicBezTo>
                  <a:pt x="114" y="73"/>
                  <a:pt x="115" y="72"/>
                  <a:pt x="117" y="72"/>
                </a:cubicBezTo>
                <a:cubicBezTo>
                  <a:pt x="128" y="70"/>
                  <a:pt x="139" y="69"/>
                  <a:pt x="150" y="71"/>
                </a:cubicBezTo>
                <a:cubicBezTo>
                  <a:pt x="165" y="46"/>
                  <a:pt x="165" y="46"/>
                  <a:pt x="165" y="46"/>
                </a:cubicBezTo>
                <a:cubicBezTo>
                  <a:pt x="154" y="49"/>
                  <a:pt x="154" y="49"/>
                  <a:pt x="154" y="49"/>
                </a:cubicBezTo>
                <a:cubicBezTo>
                  <a:pt x="151" y="34"/>
                  <a:pt x="151" y="34"/>
                  <a:pt x="151" y="34"/>
                </a:cubicBezTo>
                <a:cubicBezTo>
                  <a:pt x="175" y="29"/>
                  <a:pt x="175" y="29"/>
                  <a:pt x="175" y="29"/>
                </a:cubicBezTo>
                <a:cubicBezTo>
                  <a:pt x="188" y="37"/>
                  <a:pt x="188" y="37"/>
                  <a:pt x="188" y="37"/>
                </a:cubicBezTo>
                <a:cubicBezTo>
                  <a:pt x="188" y="37"/>
                  <a:pt x="188" y="37"/>
                  <a:pt x="188" y="37"/>
                </a:cubicBezTo>
                <a:cubicBezTo>
                  <a:pt x="167" y="74"/>
                  <a:pt x="167" y="74"/>
                  <a:pt x="167" y="74"/>
                </a:cubicBezTo>
                <a:cubicBezTo>
                  <a:pt x="180" y="77"/>
                  <a:pt x="192" y="83"/>
                  <a:pt x="202" y="92"/>
                </a:cubicBezTo>
                <a:cubicBezTo>
                  <a:pt x="203" y="90"/>
                  <a:pt x="203" y="89"/>
                  <a:pt x="204" y="88"/>
                </a:cubicBezTo>
                <a:cubicBezTo>
                  <a:pt x="218" y="64"/>
                  <a:pt x="210" y="34"/>
                  <a:pt x="187" y="20"/>
                </a:cubicBezTo>
                <a:cubicBezTo>
                  <a:pt x="179" y="15"/>
                  <a:pt x="170" y="13"/>
                  <a:pt x="162" y="13"/>
                </a:cubicBezTo>
                <a:cubicBezTo>
                  <a:pt x="144" y="13"/>
                  <a:pt x="128" y="22"/>
                  <a:pt x="119" y="37"/>
                </a:cubicBezTo>
                <a:cubicBezTo>
                  <a:pt x="112" y="49"/>
                  <a:pt x="110" y="61"/>
                  <a:pt x="113" y="73"/>
                </a:cubicBezTo>
                <a:close/>
              </a:path>
            </a:pathLst>
          </a:custGeom>
          <a:solidFill>
            <a:schemeClr val="accent1">
              <a:lumMod val="10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矩形 25"/>
          <p:cNvSpPr/>
          <p:nvPr/>
        </p:nvSpPr>
        <p:spPr>
          <a:xfrm>
            <a:off x="1504860" y="3670506"/>
            <a:ext cx="954107" cy="400110"/>
          </a:xfrm>
          <a:prstGeom prst="rect">
            <a:avLst/>
          </a:prstGeom>
        </p:spPr>
        <p:txBody>
          <a:bodyPr wrap="none">
            <a:spAutoFit/>
          </a:bodyPr>
          <a:lstStyle/>
          <a:p>
            <a:pPr lvl="0">
              <a:spcBef>
                <a:spcPct val="20000"/>
              </a:spcBef>
              <a:spcAft>
                <a:spcPts val="600"/>
              </a:spcAft>
              <a:buClr>
                <a:srgbClr val="1F608B"/>
              </a:buClr>
              <a:buSzPct val="145000"/>
            </a:pPr>
            <a:r>
              <a:rPr lang="zh-CN" altLang="en-US" sz="2000" b="1" dirty="0">
                <a:solidFill>
                  <a:schemeClr val="bg1"/>
                </a:solidFill>
                <a:latin typeface="微软雅黑" panose="020B0503020204020204" pitchFamily="34" charset="-122"/>
                <a:ea typeface="微软雅黑" panose="020B0503020204020204" pitchFamily="34" charset="-122"/>
                <a:cs typeface="Roboto" pitchFamily="2" charset="0"/>
              </a:rPr>
              <a:t>小标题</a:t>
            </a:r>
            <a:endParaRPr lang="id-ID" altLang="zh-CN" sz="2000" dirty="0">
              <a:solidFill>
                <a:schemeClr val="bg1"/>
              </a:solidFill>
              <a:latin typeface="微软雅黑" panose="020B0503020204020204" pitchFamily="34" charset="-122"/>
              <a:ea typeface="微软雅黑" panose="020B0503020204020204" pitchFamily="34" charset="-122"/>
              <a:cs typeface="Roboto" pitchFamily="2" charset="0"/>
            </a:endParaRPr>
          </a:p>
        </p:txBody>
      </p:sp>
      <p:sp>
        <p:nvSpPr>
          <p:cNvPr id="78" name="矩形 77"/>
          <p:cNvSpPr/>
          <p:nvPr/>
        </p:nvSpPr>
        <p:spPr>
          <a:xfrm>
            <a:off x="4034924" y="3658270"/>
            <a:ext cx="954107" cy="400110"/>
          </a:xfrm>
          <a:prstGeom prst="rect">
            <a:avLst/>
          </a:prstGeom>
        </p:spPr>
        <p:txBody>
          <a:bodyPr wrap="none">
            <a:spAutoFit/>
          </a:bodyPr>
          <a:lstStyle/>
          <a:p>
            <a:pPr lvl="0">
              <a:spcBef>
                <a:spcPct val="20000"/>
              </a:spcBef>
              <a:spcAft>
                <a:spcPts val="600"/>
              </a:spcAft>
              <a:buClr>
                <a:srgbClr val="1F608B"/>
              </a:buClr>
              <a:buSzPct val="145000"/>
            </a:pPr>
            <a:r>
              <a:rPr lang="zh-CN" altLang="en-US" sz="2000" b="1" dirty="0">
                <a:solidFill>
                  <a:prstClr val="white"/>
                </a:solidFill>
                <a:latin typeface="微软雅黑" panose="020B0503020204020204" pitchFamily="34" charset="-122"/>
                <a:ea typeface="微软雅黑" panose="020B0503020204020204" pitchFamily="34" charset="-122"/>
                <a:cs typeface="Roboto" pitchFamily="2" charset="0"/>
              </a:rPr>
              <a:t>小标题</a:t>
            </a:r>
            <a:endParaRPr lang="id-ID" altLang="zh-CN" sz="2000" dirty="0">
              <a:solidFill>
                <a:prstClr val="white"/>
              </a:solidFill>
              <a:latin typeface="微软雅黑" panose="020B0503020204020204" pitchFamily="34" charset="-122"/>
              <a:ea typeface="微软雅黑" panose="020B0503020204020204" pitchFamily="34" charset="-122"/>
              <a:cs typeface="Roboto" pitchFamily="2" charset="0"/>
            </a:endParaRPr>
          </a:p>
        </p:txBody>
      </p:sp>
      <p:sp>
        <p:nvSpPr>
          <p:cNvPr id="79" name="矩形 78"/>
          <p:cNvSpPr/>
          <p:nvPr/>
        </p:nvSpPr>
        <p:spPr>
          <a:xfrm>
            <a:off x="6617618" y="3673363"/>
            <a:ext cx="954107" cy="400110"/>
          </a:xfrm>
          <a:prstGeom prst="rect">
            <a:avLst/>
          </a:prstGeom>
        </p:spPr>
        <p:txBody>
          <a:bodyPr wrap="none">
            <a:spAutoFit/>
          </a:bodyPr>
          <a:lstStyle/>
          <a:p>
            <a:pPr lvl="0">
              <a:spcBef>
                <a:spcPct val="20000"/>
              </a:spcBef>
              <a:spcAft>
                <a:spcPts val="600"/>
              </a:spcAft>
              <a:buClr>
                <a:srgbClr val="1F608B"/>
              </a:buClr>
              <a:buSzPct val="145000"/>
            </a:pPr>
            <a:r>
              <a:rPr lang="zh-CN" altLang="en-US" sz="2000" b="1" dirty="0">
                <a:solidFill>
                  <a:prstClr val="white"/>
                </a:solidFill>
                <a:latin typeface="微软雅黑" panose="020B0503020204020204" pitchFamily="34" charset="-122"/>
                <a:ea typeface="微软雅黑" panose="020B0503020204020204" pitchFamily="34" charset="-122"/>
                <a:cs typeface="Roboto" pitchFamily="2" charset="0"/>
              </a:rPr>
              <a:t>小标题</a:t>
            </a:r>
            <a:endParaRPr lang="id-ID" altLang="zh-CN" sz="2000" dirty="0">
              <a:solidFill>
                <a:prstClr val="white"/>
              </a:solidFill>
              <a:latin typeface="微软雅黑" panose="020B0503020204020204" pitchFamily="34" charset="-122"/>
              <a:ea typeface="微软雅黑" panose="020B0503020204020204" pitchFamily="34" charset="-122"/>
              <a:cs typeface="Roboto" pitchFamily="2" charset="0"/>
            </a:endParaRPr>
          </a:p>
        </p:txBody>
      </p:sp>
      <p:sp>
        <p:nvSpPr>
          <p:cNvPr id="80" name="矩形 79"/>
          <p:cNvSpPr/>
          <p:nvPr/>
        </p:nvSpPr>
        <p:spPr>
          <a:xfrm>
            <a:off x="9201610" y="3670506"/>
            <a:ext cx="954107" cy="400110"/>
          </a:xfrm>
          <a:prstGeom prst="rect">
            <a:avLst/>
          </a:prstGeom>
        </p:spPr>
        <p:txBody>
          <a:bodyPr wrap="none">
            <a:spAutoFit/>
          </a:bodyPr>
          <a:lstStyle/>
          <a:p>
            <a:pPr lvl="0">
              <a:spcBef>
                <a:spcPct val="20000"/>
              </a:spcBef>
              <a:spcAft>
                <a:spcPts val="600"/>
              </a:spcAft>
              <a:buClr>
                <a:srgbClr val="1F608B"/>
              </a:buClr>
              <a:buSzPct val="145000"/>
            </a:pPr>
            <a:r>
              <a:rPr lang="zh-CN" altLang="en-US" sz="2000" b="1" dirty="0">
                <a:solidFill>
                  <a:prstClr val="white"/>
                </a:solidFill>
                <a:latin typeface="微软雅黑" panose="020B0503020204020204" pitchFamily="34" charset="-122"/>
                <a:ea typeface="微软雅黑" panose="020B0503020204020204" pitchFamily="34" charset="-122"/>
                <a:cs typeface="Roboto" pitchFamily="2" charset="0"/>
              </a:rPr>
              <a:t>小标题</a:t>
            </a:r>
            <a:endParaRPr lang="id-ID" altLang="zh-CN" sz="2000" dirty="0">
              <a:solidFill>
                <a:prstClr val="white"/>
              </a:solidFill>
              <a:latin typeface="微软雅黑" panose="020B0503020204020204" pitchFamily="34" charset="-122"/>
              <a:ea typeface="微软雅黑" panose="020B0503020204020204" pitchFamily="34" charset="-122"/>
              <a:cs typeface="Roboto" pitchFamily="2" charset="0"/>
            </a:endParaRPr>
          </a:p>
        </p:txBody>
      </p:sp>
      <p:sp>
        <p:nvSpPr>
          <p:cNvPr id="96" name="Rectangle 4"/>
          <p:cNvSpPr>
            <a:spLocks/>
          </p:cNvSpPr>
          <p:nvPr/>
        </p:nvSpPr>
        <p:spPr bwMode="auto">
          <a:xfrm>
            <a:off x="1504860" y="4765180"/>
            <a:ext cx="1681548" cy="17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7" name="Rectangle 4"/>
          <p:cNvSpPr>
            <a:spLocks/>
          </p:cNvSpPr>
          <p:nvPr/>
        </p:nvSpPr>
        <p:spPr bwMode="auto">
          <a:xfrm>
            <a:off x="4076925" y="4765179"/>
            <a:ext cx="1681548" cy="17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8" name="Rectangle 4"/>
          <p:cNvSpPr>
            <a:spLocks/>
          </p:cNvSpPr>
          <p:nvPr/>
        </p:nvSpPr>
        <p:spPr bwMode="auto">
          <a:xfrm>
            <a:off x="6863350" y="4768215"/>
            <a:ext cx="1681548" cy="17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9" name="Rectangle 4"/>
          <p:cNvSpPr>
            <a:spLocks/>
          </p:cNvSpPr>
          <p:nvPr/>
        </p:nvSpPr>
        <p:spPr bwMode="auto">
          <a:xfrm>
            <a:off x="9480273" y="4765179"/>
            <a:ext cx="1681548" cy="1732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3566216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6">
            <a:extLst>
              <a:ext uri="{FF2B5EF4-FFF2-40B4-BE49-F238E27FC236}">
                <a16:creationId xmlns:a16="http://schemas.microsoft.com/office/drawing/2014/main" id="{03F81237-49F8-403B-80FD-532AF4C8DD36}"/>
              </a:ext>
            </a:extLst>
          </p:cNvPr>
          <p:cNvSpPr/>
          <p:nvPr/>
        </p:nvSpPr>
        <p:spPr>
          <a:xfrm>
            <a:off x="1448082" y="4415012"/>
            <a:ext cx="9194260" cy="263758"/>
          </a:xfrm>
          <a:prstGeom prst="roundRect">
            <a:avLst>
              <a:gd name="adj" fmla="val 50000"/>
            </a:avLst>
          </a:pr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a:p>
        </p:txBody>
      </p:sp>
      <p:sp>
        <p:nvSpPr>
          <p:cNvPr id="7" name="椭圆 6">
            <a:extLst>
              <a:ext uri="{FF2B5EF4-FFF2-40B4-BE49-F238E27FC236}">
                <a16:creationId xmlns:a16="http://schemas.microsoft.com/office/drawing/2014/main" id="{3A4660F5-4873-4845-BF4D-93CF2B821ADC}"/>
              </a:ext>
            </a:extLst>
          </p:cNvPr>
          <p:cNvSpPr/>
          <p:nvPr/>
        </p:nvSpPr>
        <p:spPr>
          <a:xfrm>
            <a:off x="2778149" y="4443272"/>
            <a:ext cx="207103" cy="207239"/>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400"/>
          </a:p>
        </p:txBody>
      </p:sp>
      <p:sp>
        <p:nvSpPr>
          <p:cNvPr id="9" name="椭圆 8">
            <a:extLst>
              <a:ext uri="{FF2B5EF4-FFF2-40B4-BE49-F238E27FC236}">
                <a16:creationId xmlns:a16="http://schemas.microsoft.com/office/drawing/2014/main" id="{2937EC45-89BA-4882-89F8-B59824C40D31}"/>
              </a:ext>
            </a:extLst>
          </p:cNvPr>
          <p:cNvSpPr/>
          <p:nvPr/>
        </p:nvSpPr>
        <p:spPr>
          <a:xfrm>
            <a:off x="5894439" y="4443272"/>
            <a:ext cx="207103" cy="20723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400"/>
          </a:p>
        </p:txBody>
      </p:sp>
      <p:sp>
        <p:nvSpPr>
          <p:cNvPr id="10" name="椭圆 9">
            <a:extLst>
              <a:ext uri="{FF2B5EF4-FFF2-40B4-BE49-F238E27FC236}">
                <a16:creationId xmlns:a16="http://schemas.microsoft.com/office/drawing/2014/main" id="{F089865E-24C0-4F0F-A0B3-95AF14196568}"/>
              </a:ext>
            </a:extLst>
          </p:cNvPr>
          <p:cNvSpPr/>
          <p:nvPr/>
        </p:nvSpPr>
        <p:spPr>
          <a:xfrm>
            <a:off x="9010731" y="4443272"/>
            <a:ext cx="207103" cy="207239"/>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7" rIns="68573" bIns="34287" rtlCol="0" anchor="ctr"/>
          <a:lstStyle/>
          <a:p>
            <a:pPr algn="ctr"/>
            <a:endParaRPr lang="zh-CN" altLang="en-US" sz="1400"/>
          </a:p>
        </p:txBody>
      </p:sp>
      <p:sp>
        <p:nvSpPr>
          <p:cNvPr id="14" name="TextBox 10">
            <a:extLst>
              <a:ext uri="{FF2B5EF4-FFF2-40B4-BE49-F238E27FC236}">
                <a16:creationId xmlns:a16="http://schemas.microsoft.com/office/drawing/2014/main" id="{3F1083C5-3348-42AC-B79E-E5373BC1AF49}"/>
              </a:ext>
            </a:extLst>
          </p:cNvPr>
          <p:cNvSpPr>
            <a:spLocks noChangeArrowheads="1"/>
          </p:cNvSpPr>
          <p:nvPr/>
        </p:nvSpPr>
        <p:spPr bwMode="auto">
          <a:xfrm>
            <a:off x="1616967" y="4941819"/>
            <a:ext cx="2680097" cy="272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defTabSz="866284">
              <a:lnSpc>
                <a:spcPct val="120000"/>
              </a:lnSpc>
              <a:defRPr/>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p>
        </p:txBody>
      </p:sp>
      <p:sp>
        <p:nvSpPr>
          <p:cNvPr id="15" name="TextBox 10">
            <a:extLst>
              <a:ext uri="{FF2B5EF4-FFF2-40B4-BE49-F238E27FC236}">
                <a16:creationId xmlns:a16="http://schemas.microsoft.com/office/drawing/2014/main" id="{B81F173F-0D42-409B-95A1-439F5E535809}"/>
              </a:ext>
            </a:extLst>
          </p:cNvPr>
          <p:cNvSpPr>
            <a:spLocks noChangeArrowheads="1"/>
          </p:cNvSpPr>
          <p:nvPr/>
        </p:nvSpPr>
        <p:spPr bwMode="auto">
          <a:xfrm>
            <a:off x="4699895" y="4934691"/>
            <a:ext cx="2680097" cy="272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defTabSz="866284">
              <a:lnSpc>
                <a:spcPct val="120000"/>
              </a:lnSpc>
              <a:defRPr/>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p>
        </p:txBody>
      </p:sp>
      <p:sp>
        <p:nvSpPr>
          <p:cNvPr id="16" name="TextBox 10">
            <a:extLst>
              <a:ext uri="{FF2B5EF4-FFF2-40B4-BE49-F238E27FC236}">
                <a16:creationId xmlns:a16="http://schemas.microsoft.com/office/drawing/2014/main" id="{885D2F19-1549-4D5F-953C-2E2CCBF92641}"/>
              </a:ext>
            </a:extLst>
          </p:cNvPr>
          <p:cNvSpPr>
            <a:spLocks noChangeArrowheads="1"/>
          </p:cNvSpPr>
          <p:nvPr/>
        </p:nvSpPr>
        <p:spPr bwMode="auto">
          <a:xfrm>
            <a:off x="7911531" y="4909407"/>
            <a:ext cx="2680097" cy="272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defTabSz="866284">
              <a:lnSpc>
                <a:spcPct val="120000"/>
              </a:lnSpc>
              <a:defRPr/>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p>
        </p:txBody>
      </p:sp>
      <p:grpSp>
        <p:nvGrpSpPr>
          <p:cNvPr id="17" name="组合 16">
            <a:extLst>
              <a:ext uri="{FF2B5EF4-FFF2-40B4-BE49-F238E27FC236}">
                <a16:creationId xmlns:a16="http://schemas.microsoft.com/office/drawing/2014/main" id="{0A473988-DDD3-4403-8E41-5607CA96F23D}"/>
              </a:ext>
            </a:extLst>
          </p:cNvPr>
          <p:cNvGrpSpPr/>
          <p:nvPr/>
        </p:nvGrpSpPr>
        <p:grpSpPr>
          <a:xfrm>
            <a:off x="1804987" y="2220399"/>
            <a:ext cx="2270685" cy="2090792"/>
            <a:chOff x="1012631" y="1835941"/>
            <a:chExt cx="1502763" cy="1383709"/>
          </a:xfrm>
          <a:effectLst/>
        </p:grpSpPr>
        <p:sp>
          <p:nvSpPr>
            <p:cNvPr id="18" name="Freeform 27">
              <a:extLst>
                <a:ext uri="{FF2B5EF4-FFF2-40B4-BE49-F238E27FC236}">
                  <a16:creationId xmlns:a16="http://schemas.microsoft.com/office/drawing/2014/main" id="{2236142E-4D1C-43FF-8BF4-A2803D5AA8D9}"/>
                </a:ext>
              </a:extLst>
            </p:cNvPr>
            <p:cNvSpPr>
              <a:spLocks/>
            </p:cNvSpPr>
            <p:nvPr/>
          </p:nvSpPr>
          <p:spPr bwMode="auto">
            <a:xfrm>
              <a:off x="1133009" y="1835941"/>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4">
                <a:lumMod val="100000"/>
              </a:schemeClr>
            </a:solidFill>
            <a:ln w="28575" cap="flat">
              <a:noFill/>
              <a:prstDash val="solid"/>
              <a:miter lim="800000"/>
              <a:headEnd/>
              <a:tailEnd/>
            </a:ln>
            <a:effectLst/>
          </p:spPr>
          <p:txBody>
            <a:bodyPr vert="horz" wrap="square" lIns="91419" tIns="45709" rIns="91419" bIns="45709" numCol="1" anchor="t" anchorCtr="0" compatLnSpc="1">
              <a:prstTxWarp prst="textNoShape">
                <a:avLst/>
              </a:prstTxWarp>
            </a:bodyPr>
            <a:lstStyle/>
            <a:p>
              <a:endParaRPr lang="zh-CN" altLang="en-US" sz="2799" dirty="0"/>
            </a:p>
          </p:txBody>
        </p:sp>
        <p:sp>
          <p:nvSpPr>
            <p:cNvPr id="19" name="Freeform 5">
              <a:extLst>
                <a:ext uri="{FF2B5EF4-FFF2-40B4-BE49-F238E27FC236}">
                  <a16:creationId xmlns:a16="http://schemas.microsoft.com/office/drawing/2014/main" id="{29DBC237-0975-45DC-9590-6DA582DBC703}"/>
                </a:ext>
              </a:extLst>
            </p:cNvPr>
            <p:cNvSpPr>
              <a:spLocks noEditPoints="1"/>
            </p:cNvSpPr>
            <p:nvPr/>
          </p:nvSpPr>
          <p:spPr bwMode="auto">
            <a:xfrm>
              <a:off x="1452651" y="2036040"/>
              <a:ext cx="558838" cy="467517"/>
            </a:xfrm>
            <a:custGeom>
              <a:avLst/>
              <a:gdLst>
                <a:gd name="T0" fmla="*/ 7 w 262"/>
                <a:gd name="T1" fmla="*/ 219 h 219"/>
                <a:gd name="T2" fmla="*/ 45 w 262"/>
                <a:gd name="T3" fmla="*/ 219 h 219"/>
                <a:gd name="T4" fmla="*/ 46 w 262"/>
                <a:gd name="T5" fmla="*/ 219 h 219"/>
                <a:gd name="T6" fmla="*/ 47 w 262"/>
                <a:gd name="T7" fmla="*/ 219 h 219"/>
                <a:gd name="T8" fmla="*/ 101 w 262"/>
                <a:gd name="T9" fmla="*/ 219 h 219"/>
                <a:gd name="T10" fmla="*/ 102 w 262"/>
                <a:gd name="T11" fmla="*/ 219 h 219"/>
                <a:gd name="T12" fmla="*/ 103 w 262"/>
                <a:gd name="T13" fmla="*/ 219 h 219"/>
                <a:gd name="T14" fmla="*/ 158 w 262"/>
                <a:gd name="T15" fmla="*/ 219 h 219"/>
                <a:gd name="T16" fmla="*/ 159 w 262"/>
                <a:gd name="T17" fmla="*/ 219 h 219"/>
                <a:gd name="T18" fmla="*/ 160 w 262"/>
                <a:gd name="T19" fmla="*/ 219 h 219"/>
                <a:gd name="T20" fmla="*/ 215 w 262"/>
                <a:gd name="T21" fmla="*/ 219 h 219"/>
                <a:gd name="T22" fmla="*/ 216 w 262"/>
                <a:gd name="T23" fmla="*/ 219 h 219"/>
                <a:gd name="T24" fmla="*/ 217 w 262"/>
                <a:gd name="T25" fmla="*/ 219 h 219"/>
                <a:gd name="T26" fmla="*/ 254 w 262"/>
                <a:gd name="T27" fmla="*/ 219 h 219"/>
                <a:gd name="T28" fmla="*/ 262 w 262"/>
                <a:gd name="T29" fmla="*/ 211 h 219"/>
                <a:gd name="T30" fmla="*/ 262 w 262"/>
                <a:gd name="T31" fmla="*/ 202 h 219"/>
                <a:gd name="T32" fmla="*/ 254 w 262"/>
                <a:gd name="T33" fmla="*/ 195 h 219"/>
                <a:gd name="T34" fmla="*/ 238 w 262"/>
                <a:gd name="T35" fmla="*/ 195 h 219"/>
                <a:gd name="T36" fmla="*/ 231 w 262"/>
                <a:gd name="T37" fmla="*/ 179 h 219"/>
                <a:gd name="T38" fmla="*/ 231 w 262"/>
                <a:gd name="T39" fmla="*/ 104 h 219"/>
                <a:gd name="T40" fmla="*/ 255 w 262"/>
                <a:gd name="T41" fmla="*/ 104 h 219"/>
                <a:gd name="T42" fmla="*/ 262 w 262"/>
                <a:gd name="T43" fmla="*/ 96 h 219"/>
                <a:gd name="T44" fmla="*/ 262 w 262"/>
                <a:gd name="T45" fmla="*/ 85 h 219"/>
                <a:gd name="T46" fmla="*/ 256 w 262"/>
                <a:gd name="T47" fmla="*/ 74 h 219"/>
                <a:gd name="T48" fmla="*/ 137 w 262"/>
                <a:gd name="T49" fmla="*/ 2 h 219"/>
                <a:gd name="T50" fmla="*/ 125 w 262"/>
                <a:gd name="T51" fmla="*/ 2 h 219"/>
                <a:gd name="T52" fmla="*/ 6 w 262"/>
                <a:gd name="T53" fmla="*/ 74 h 219"/>
                <a:gd name="T54" fmla="*/ 0 w 262"/>
                <a:gd name="T55" fmla="*/ 85 h 219"/>
                <a:gd name="T56" fmla="*/ 0 w 262"/>
                <a:gd name="T57" fmla="*/ 97 h 219"/>
                <a:gd name="T58" fmla="*/ 7 w 262"/>
                <a:gd name="T59" fmla="*/ 104 h 219"/>
                <a:gd name="T60" fmla="*/ 31 w 262"/>
                <a:gd name="T61" fmla="*/ 104 h 219"/>
                <a:gd name="T62" fmla="*/ 31 w 262"/>
                <a:gd name="T63" fmla="*/ 179 h 219"/>
                <a:gd name="T64" fmla="*/ 24 w 262"/>
                <a:gd name="T65" fmla="*/ 195 h 219"/>
                <a:gd name="T66" fmla="*/ 7 w 262"/>
                <a:gd name="T67" fmla="*/ 195 h 219"/>
                <a:gd name="T68" fmla="*/ 0 w 262"/>
                <a:gd name="T69" fmla="*/ 202 h 219"/>
                <a:gd name="T70" fmla="*/ 0 w 262"/>
                <a:gd name="T71" fmla="*/ 211 h 219"/>
                <a:gd name="T72" fmla="*/ 7 w 262"/>
                <a:gd name="T73" fmla="*/ 219 h 219"/>
                <a:gd name="T74" fmla="*/ 144 w 262"/>
                <a:gd name="T75" fmla="*/ 104 h 219"/>
                <a:gd name="T76" fmla="*/ 144 w 262"/>
                <a:gd name="T77" fmla="*/ 179 h 219"/>
                <a:gd name="T78" fmla="*/ 138 w 262"/>
                <a:gd name="T79" fmla="*/ 195 h 219"/>
                <a:gd name="T80" fmla="*/ 124 w 262"/>
                <a:gd name="T81" fmla="*/ 195 h 219"/>
                <a:gd name="T82" fmla="*/ 117 w 262"/>
                <a:gd name="T83" fmla="*/ 179 h 219"/>
                <a:gd name="T84" fmla="*/ 117 w 262"/>
                <a:gd name="T85" fmla="*/ 104 h 219"/>
                <a:gd name="T86" fmla="*/ 144 w 262"/>
                <a:gd name="T87" fmla="*/ 104 h 219"/>
                <a:gd name="T88" fmla="*/ 201 w 262"/>
                <a:gd name="T89" fmla="*/ 179 h 219"/>
                <a:gd name="T90" fmla="*/ 195 w 262"/>
                <a:gd name="T91" fmla="*/ 195 h 219"/>
                <a:gd name="T92" fmla="*/ 181 w 262"/>
                <a:gd name="T93" fmla="*/ 195 h 219"/>
                <a:gd name="T94" fmla="*/ 174 w 262"/>
                <a:gd name="T95" fmla="*/ 179 h 219"/>
                <a:gd name="T96" fmla="*/ 174 w 262"/>
                <a:gd name="T97" fmla="*/ 104 h 219"/>
                <a:gd name="T98" fmla="*/ 201 w 262"/>
                <a:gd name="T99" fmla="*/ 104 h 219"/>
                <a:gd name="T100" fmla="*/ 201 w 262"/>
                <a:gd name="T101" fmla="*/ 179 h 219"/>
                <a:gd name="T102" fmla="*/ 131 w 262"/>
                <a:gd name="T103" fmla="*/ 32 h 219"/>
                <a:gd name="T104" fmla="*/ 153 w 262"/>
                <a:gd name="T105" fmla="*/ 54 h 219"/>
                <a:gd name="T106" fmla="*/ 131 w 262"/>
                <a:gd name="T107" fmla="*/ 76 h 219"/>
                <a:gd name="T108" fmla="*/ 109 w 262"/>
                <a:gd name="T109" fmla="*/ 54 h 219"/>
                <a:gd name="T110" fmla="*/ 131 w 262"/>
                <a:gd name="T111" fmla="*/ 32 h 219"/>
                <a:gd name="T112" fmla="*/ 87 w 262"/>
                <a:gd name="T113" fmla="*/ 104 h 219"/>
                <a:gd name="T114" fmla="*/ 87 w 262"/>
                <a:gd name="T115" fmla="*/ 179 h 219"/>
                <a:gd name="T116" fmla="*/ 81 w 262"/>
                <a:gd name="T117" fmla="*/ 195 h 219"/>
                <a:gd name="T118" fmla="*/ 68 w 262"/>
                <a:gd name="T119" fmla="*/ 195 h 219"/>
                <a:gd name="T120" fmla="*/ 61 w 262"/>
                <a:gd name="T121" fmla="*/ 179 h 219"/>
                <a:gd name="T122" fmla="*/ 61 w 262"/>
                <a:gd name="T123" fmla="*/ 104 h 219"/>
                <a:gd name="T124" fmla="*/ 87 w 262"/>
                <a:gd name="T125" fmla="*/ 10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2" h="219">
                  <a:moveTo>
                    <a:pt x="7" y="219"/>
                  </a:moveTo>
                  <a:cubicBezTo>
                    <a:pt x="45" y="219"/>
                    <a:pt x="45" y="219"/>
                    <a:pt x="45" y="219"/>
                  </a:cubicBezTo>
                  <a:cubicBezTo>
                    <a:pt x="45" y="219"/>
                    <a:pt x="46" y="219"/>
                    <a:pt x="46" y="219"/>
                  </a:cubicBezTo>
                  <a:cubicBezTo>
                    <a:pt x="46" y="219"/>
                    <a:pt x="47" y="219"/>
                    <a:pt x="47" y="219"/>
                  </a:cubicBezTo>
                  <a:cubicBezTo>
                    <a:pt x="101" y="219"/>
                    <a:pt x="101" y="219"/>
                    <a:pt x="101" y="219"/>
                  </a:cubicBezTo>
                  <a:cubicBezTo>
                    <a:pt x="102" y="219"/>
                    <a:pt x="102" y="219"/>
                    <a:pt x="102" y="219"/>
                  </a:cubicBezTo>
                  <a:cubicBezTo>
                    <a:pt x="103" y="219"/>
                    <a:pt x="103" y="219"/>
                    <a:pt x="103" y="219"/>
                  </a:cubicBezTo>
                  <a:cubicBezTo>
                    <a:pt x="158" y="219"/>
                    <a:pt x="158" y="219"/>
                    <a:pt x="158" y="219"/>
                  </a:cubicBezTo>
                  <a:cubicBezTo>
                    <a:pt x="159" y="219"/>
                    <a:pt x="159" y="219"/>
                    <a:pt x="159" y="219"/>
                  </a:cubicBezTo>
                  <a:cubicBezTo>
                    <a:pt x="160" y="219"/>
                    <a:pt x="160" y="219"/>
                    <a:pt x="160" y="219"/>
                  </a:cubicBezTo>
                  <a:cubicBezTo>
                    <a:pt x="215" y="219"/>
                    <a:pt x="215" y="219"/>
                    <a:pt x="215" y="219"/>
                  </a:cubicBezTo>
                  <a:cubicBezTo>
                    <a:pt x="216" y="219"/>
                    <a:pt x="216" y="219"/>
                    <a:pt x="216" y="219"/>
                  </a:cubicBezTo>
                  <a:cubicBezTo>
                    <a:pt x="217" y="219"/>
                    <a:pt x="217" y="219"/>
                    <a:pt x="217" y="219"/>
                  </a:cubicBezTo>
                  <a:cubicBezTo>
                    <a:pt x="254" y="219"/>
                    <a:pt x="254" y="219"/>
                    <a:pt x="254" y="219"/>
                  </a:cubicBezTo>
                  <a:cubicBezTo>
                    <a:pt x="258" y="219"/>
                    <a:pt x="262" y="215"/>
                    <a:pt x="262" y="211"/>
                  </a:cubicBezTo>
                  <a:cubicBezTo>
                    <a:pt x="262" y="202"/>
                    <a:pt x="262" y="202"/>
                    <a:pt x="262" y="202"/>
                  </a:cubicBezTo>
                  <a:cubicBezTo>
                    <a:pt x="262" y="198"/>
                    <a:pt x="258" y="195"/>
                    <a:pt x="254" y="195"/>
                  </a:cubicBezTo>
                  <a:cubicBezTo>
                    <a:pt x="238" y="195"/>
                    <a:pt x="238" y="195"/>
                    <a:pt x="238" y="195"/>
                  </a:cubicBezTo>
                  <a:cubicBezTo>
                    <a:pt x="238" y="189"/>
                    <a:pt x="235" y="183"/>
                    <a:pt x="231" y="179"/>
                  </a:cubicBezTo>
                  <a:cubicBezTo>
                    <a:pt x="231" y="104"/>
                    <a:pt x="231" y="104"/>
                    <a:pt x="231" y="104"/>
                  </a:cubicBezTo>
                  <a:cubicBezTo>
                    <a:pt x="255" y="104"/>
                    <a:pt x="255" y="104"/>
                    <a:pt x="255" y="104"/>
                  </a:cubicBezTo>
                  <a:cubicBezTo>
                    <a:pt x="259" y="104"/>
                    <a:pt x="262" y="100"/>
                    <a:pt x="262" y="96"/>
                  </a:cubicBezTo>
                  <a:cubicBezTo>
                    <a:pt x="262" y="85"/>
                    <a:pt x="262" y="85"/>
                    <a:pt x="262" y="85"/>
                  </a:cubicBezTo>
                  <a:cubicBezTo>
                    <a:pt x="262" y="81"/>
                    <a:pt x="259" y="76"/>
                    <a:pt x="256" y="74"/>
                  </a:cubicBezTo>
                  <a:cubicBezTo>
                    <a:pt x="137" y="2"/>
                    <a:pt x="137" y="2"/>
                    <a:pt x="137" y="2"/>
                  </a:cubicBezTo>
                  <a:cubicBezTo>
                    <a:pt x="134" y="0"/>
                    <a:pt x="128" y="0"/>
                    <a:pt x="125" y="2"/>
                  </a:cubicBezTo>
                  <a:cubicBezTo>
                    <a:pt x="6" y="74"/>
                    <a:pt x="6" y="74"/>
                    <a:pt x="6" y="74"/>
                  </a:cubicBezTo>
                  <a:cubicBezTo>
                    <a:pt x="3" y="76"/>
                    <a:pt x="0" y="81"/>
                    <a:pt x="0" y="85"/>
                  </a:cubicBezTo>
                  <a:cubicBezTo>
                    <a:pt x="0" y="97"/>
                    <a:pt x="0" y="97"/>
                    <a:pt x="0" y="97"/>
                  </a:cubicBezTo>
                  <a:cubicBezTo>
                    <a:pt x="0" y="101"/>
                    <a:pt x="3" y="104"/>
                    <a:pt x="7" y="104"/>
                  </a:cubicBezTo>
                  <a:cubicBezTo>
                    <a:pt x="31" y="104"/>
                    <a:pt x="31" y="104"/>
                    <a:pt x="31" y="104"/>
                  </a:cubicBezTo>
                  <a:cubicBezTo>
                    <a:pt x="31" y="179"/>
                    <a:pt x="31" y="179"/>
                    <a:pt x="31" y="179"/>
                  </a:cubicBezTo>
                  <a:cubicBezTo>
                    <a:pt x="27" y="183"/>
                    <a:pt x="24" y="189"/>
                    <a:pt x="24" y="195"/>
                  </a:cubicBezTo>
                  <a:cubicBezTo>
                    <a:pt x="7" y="195"/>
                    <a:pt x="7" y="195"/>
                    <a:pt x="7" y="195"/>
                  </a:cubicBezTo>
                  <a:cubicBezTo>
                    <a:pt x="3" y="195"/>
                    <a:pt x="0" y="198"/>
                    <a:pt x="0" y="202"/>
                  </a:cubicBezTo>
                  <a:cubicBezTo>
                    <a:pt x="0" y="211"/>
                    <a:pt x="0" y="211"/>
                    <a:pt x="0" y="211"/>
                  </a:cubicBezTo>
                  <a:cubicBezTo>
                    <a:pt x="0" y="215"/>
                    <a:pt x="3" y="219"/>
                    <a:pt x="7" y="219"/>
                  </a:cubicBezTo>
                  <a:close/>
                  <a:moveTo>
                    <a:pt x="144" y="104"/>
                  </a:moveTo>
                  <a:cubicBezTo>
                    <a:pt x="144" y="179"/>
                    <a:pt x="144" y="179"/>
                    <a:pt x="144" y="179"/>
                  </a:cubicBezTo>
                  <a:cubicBezTo>
                    <a:pt x="140" y="183"/>
                    <a:pt x="138" y="189"/>
                    <a:pt x="138" y="195"/>
                  </a:cubicBezTo>
                  <a:cubicBezTo>
                    <a:pt x="124" y="195"/>
                    <a:pt x="124" y="195"/>
                    <a:pt x="124" y="195"/>
                  </a:cubicBezTo>
                  <a:cubicBezTo>
                    <a:pt x="124" y="189"/>
                    <a:pt x="122" y="183"/>
                    <a:pt x="117" y="179"/>
                  </a:cubicBezTo>
                  <a:cubicBezTo>
                    <a:pt x="117" y="104"/>
                    <a:pt x="117" y="104"/>
                    <a:pt x="117" y="104"/>
                  </a:cubicBezTo>
                  <a:lnTo>
                    <a:pt x="144" y="104"/>
                  </a:lnTo>
                  <a:close/>
                  <a:moveTo>
                    <a:pt x="201" y="179"/>
                  </a:moveTo>
                  <a:cubicBezTo>
                    <a:pt x="197" y="183"/>
                    <a:pt x="195" y="189"/>
                    <a:pt x="195" y="195"/>
                  </a:cubicBezTo>
                  <a:cubicBezTo>
                    <a:pt x="181" y="195"/>
                    <a:pt x="181" y="195"/>
                    <a:pt x="181" y="195"/>
                  </a:cubicBezTo>
                  <a:cubicBezTo>
                    <a:pt x="181" y="189"/>
                    <a:pt x="178" y="183"/>
                    <a:pt x="174" y="179"/>
                  </a:cubicBezTo>
                  <a:cubicBezTo>
                    <a:pt x="174" y="104"/>
                    <a:pt x="174" y="104"/>
                    <a:pt x="174" y="104"/>
                  </a:cubicBezTo>
                  <a:cubicBezTo>
                    <a:pt x="201" y="104"/>
                    <a:pt x="201" y="104"/>
                    <a:pt x="201" y="104"/>
                  </a:cubicBezTo>
                  <a:lnTo>
                    <a:pt x="201" y="179"/>
                  </a:lnTo>
                  <a:close/>
                  <a:moveTo>
                    <a:pt x="131" y="32"/>
                  </a:moveTo>
                  <a:cubicBezTo>
                    <a:pt x="143" y="32"/>
                    <a:pt x="153" y="42"/>
                    <a:pt x="153" y="54"/>
                  </a:cubicBezTo>
                  <a:cubicBezTo>
                    <a:pt x="153" y="66"/>
                    <a:pt x="143" y="76"/>
                    <a:pt x="131" y="76"/>
                  </a:cubicBezTo>
                  <a:cubicBezTo>
                    <a:pt x="119" y="76"/>
                    <a:pt x="109" y="66"/>
                    <a:pt x="109" y="54"/>
                  </a:cubicBezTo>
                  <a:cubicBezTo>
                    <a:pt x="109" y="42"/>
                    <a:pt x="119" y="32"/>
                    <a:pt x="131" y="32"/>
                  </a:cubicBezTo>
                  <a:close/>
                  <a:moveTo>
                    <a:pt x="87" y="104"/>
                  </a:moveTo>
                  <a:cubicBezTo>
                    <a:pt x="87" y="179"/>
                    <a:pt x="87" y="179"/>
                    <a:pt x="87" y="179"/>
                  </a:cubicBezTo>
                  <a:cubicBezTo>
                    <a:pt x="83" y="183"/>
                    <a:pt x="81" y="189"/>
                    <a:pt x="81" y="195"/>
                  </a:cubicBezTo>
                  <a:cubicBezTo>
                    <a:pt x="68" y="195"/>
                    <a:pt x="68" y="195"/>
                    <a:pt x="68" y="195"/>
                  </a:cubicBezTo>
                  <a:cubicBezTo>
                    <a:pt x="68" y="189"/>
                    <a:pt x="65" y="183"/>
                    <a:pt x="61" y="179"/>
                  </a:cubicBezTo>
                  <a:cubicBezTo>
                    <a:pt x="61" y="104"/>
                    <a:pt x="61" y="104"/>
                    <a:pt x="61" y="104"/>
                  </a:cubicBezTo>
                  <a:lnTo>
                    <a:pt x="87" y="104"/>
                  </a:lnTo>
                  <a:close/>
                </a:path>
              </a:pathLst>
            </a:custGeom>
            <a:solidFill>
              <a:schemeClr val="bg1"/>
            </a:solidFill>
            <a:ln>
              <a:noFill/>
            </a:ln>
            <a:extLst/>
          </p:spPr>
          <p:txBody>
            <a:bodyPr vert="horz" wrap="square" lIns="68389" tIns="34195" rIns="68389" bIns="34195" numCol="1" anchor="t" anchorCtr="0" compatLnSpc="1">
              <a:prstTxWarp prst="textNoShape">
                <a:avLst/>
              </a:prstTxWarp>
            </a:bodyPr>
            <a:lstStyle/>
            <a:p>
              <a:endParaRPr lang="zh-CN" altLang="en-US" sz="2799"/>
            </a:p>
          </p:txBody>
        </p:sp>
        <p:sp>
          <p:nvSpPr>
            <p:cNvPr id="20" name="TextBox 14">
              <a:extLst>
                <a:ext uri="{FF2B5EF4-FFF2-40B4-BE49-F238E27FC236}">
                  <a16:creationId xmlns:a16="http://schemas.microsoft.com/office/drawing/2014/main" id="{F5CEC3C2-D694-4203-9160-A9728D4781FC}"/>
                </a:ext>
              </a:extLst>
            </p:cNvPr>
            <p:cNvSpPr txBox="1"/>
            <p:nvPr/>
          </p:nvSpPr>
          <p:spPr>
            <a:xfrm>
              <a:off x="1012631" y="2596427"/>
              <a:ext cx="1502763" cy="249456"/>
            </a:xfrm>
            <a:prstGeom prst="rect">
              <a:avLst/>
            </a:prstGeom>
            <a:noFill/>
          </p:spPr>
          <p:txBody>
            <a:bodyPr wrap="square" lIns="68555" tIns="34277" rIns="68555" bIns="34277" rtlCol="0">
              <a:spAutoFit/>
            </a:bodyPr>
            <a:lstStyle/>
            <a:p>
              <a:pPr algn="ctr"/>
              <a:r>
                <a:rPr lang="zh-CN" altLang="en-US" sz="2000" dirty="0">
                  <a:solidFill>
                    <a:schemeClr val="bg1"/>
                  </a:solidFill>
                  <a:latin typeface="微软雅黑" pitchFamily="34" charset="-122"/>
                  <a:ea typeface="微软雅黑" pitchFamily="34" charset="-122"/>
                </a:rPr>
                <a:t>输入标题</a:t>
              </a:r>
            </a:p>
          </p:txBody>
        </p:sp>
      </p:grpSp>
      <p:grpSp>
        <p:nvGrpSpPr>
          <p:cNvPr id="21" name="组合 20">
            <a:extLst>
              <a:ext uri="{FF2B5EF4-FFF2-40B4-BE49-F238E27FC236}">
                <a16:creationId xmlns:a16="http://schemas.microsoft.com/office/drawing/2014/main" id="{605D94DA-3CAF-4155-9266-6A73C1C894BC}"/>
              </a:ext>
            </a:extLst>
          </p:cNvPr>
          <p:cNvGrpSpPr/>
          <p:nvPr/>
        </p:nvGrpSpPr>
        <p:grpSpPr>
          <a:xfrm>
            <a:off x="4881310" y="2220399"/>
            <a:ext cx="2270684" cy="2090794"/>
            <a:chOff x="3603431" y="1835941"/>
            <a:chExt cx="1502763" cy="1383709"/>
          </a:xfrm>
          <a:effectLst/>
        </p:grpSpPr>
        <p:sp>
          <p:nvSpPr>
            <p:cNvPr id="22" name="Freeform 27">
              <a:extLst>
                <a:ext uri="{FF2B5EF4-FFF2-40B4-BE49-F238E27FC236}">
                  <a16:creationId xmlns:a16="http://schemas.microsoft.com/office/drawing/2014/main" id="{7CEB6FC8-82E1-4CEE-B632-D28874053BF6}"/>
                </a:ext>
              </a:extLst>
            </p:cNvPr>
            <p:cNvSpPr>
              <a:spLocks/>
            </p:cNvSpPr>
            <p:nvPr/>
          </p:nvSpPr>
          <p:spPr bwMode="auto">
            <a:xfrm>
              <a:off x="3754122" y="1835941"/>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1"/>
            </a:solidFill>
            <a:ln w="28575" cap="flat">
              <a:noFill/>
              <a:prstDash val="solid"/>
              <a:miter lim="800000"/>
              <a:headEnd/>
              <a:tailEnd/>
            </a:ln>
            <a:effectLst/>
          </p:spPr>
          <p:txBody>
            <a:bodyPr vert="horz" wrap="square" lIns="91419" tIns="45709" rIns="91419" bIns="45709" numCol="1" anchor="t" anchorCtr="0" compatLnSpc="1">
              <a:prstTxWarp prst="textNoShape">
                <a:avLst/>
              </a:prstTxWarp>
            </a:bodyPr>
            <a:lstStyle/>
            <a:p>
              <a:endParaRPr lang="zh-CN" altLang="en-US" sz="2799"/>
            </a:p>
          </p:txBody>
        </p:sp>
        <p:grpSp>
          <p:nvGrpSpPr>
            <p:cNvPr id="23" name="组合 22">
              <a:extLst>
                <a:ext uri="{FF2B5EF4-FFF2-40B4-BE49-F238E27FC236}">
                  <a16:creationId xmlns:a16="http://schemas.microsoft.com/office/drawing/2014/main" id="{FA6B3F4E-7AE5-4A93-8FC0-DF83AAB00A62}"/>
                </a:ext>
              </a:extLst>
            </p:cNvPr>
            <p:cNvGrpSpPr/>
            <p:nvPr/>
          </p:nvGrpSpPr>
          <p:grpSpPr>
            <a:xfrm>
              <a:off x="4145748" y="1998552"/>
              <a:ext cx="488242" cy="581205"/>
              <a:chOff x="5772150" y="3038475"/>
              <a:chExt cx="650876" cy="774701"/>
            </a:xfrm>
            <a:solidFill>
              <a:srgbClr val="C00000"/>
            </a:solidFill>
          </p:grpSpPr>
          <p:sp>
            <p:nvSpPr>
              <p:cNvPr id="25" name="Freeform 113">
                <a:extLst>
                  <a:ext uri="{FF2B5EF4-FFF2-40B4-BE49-F238E27FC236}">
                    <a16:creationId xmlns:a16="http://schemas.microsoft.com/office/drawing/2014/main" id="{5502CAFB-9785-457D-85E1-5DD9FC65B5C1}"/>
                  </a:ext>
                </a:extLst>
              </p:cNvPr>
              <p:cNvSpPr>
                <a:spLocks/>
              </p:cNvSpPr>
              <p:nvPr/>
            </p:nvSpPr>
            <p:spPr bwMode="auto">
              <a:xfrm>
                <a:off x="6243638" y="3551238"/>
                <a:ext cx="79375" cy="261938"/>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684714"/>
                <a:endParaRPr lang="zh-CN" altLang="en-US" sz="2000">
                  <a:solidFill>
                    <a:prstClr val="black"/>
                  </a:solidFill>
                  <a:latin typeface="Calibri"/>
                  <a:ea typeface="宋体"/>
                </a:endParaRPr>
              </a:p>
            </p:txBody>
          </p:sp>
          <p:sp>
            <p:nvSpPr>
              <p:cNvPr id="26" name="Freeform 114">
                <a:extLst>
                  <a:ext uri="{FF2B5EF4-FFF2-40B4-BE49-F238E27FC236}">
                    <a16:creationId xmlns:a16="http://schemas.microsoft.com/office/drawing/2014/main" id="{33258B9A-59FF-4397-8899-F79080F2A245}"/>
                  </a:ext>
                </a:extLst>
              </p:cNvPr>
              <p:cNvSpPr>
                <a:spLocks/>
              </p:cNvSpPr>
              <p:nvPr/>
            </p:nvSpPr>
            <p:spPr bwMode="auto">
              <a:xfrm>
                <a:off x="6159500" y="3551238"/>
                <a:ext cx="79375" cy="261938"/>
              </a:xfrm>
              <a:custGeom>
                <a:avLst/>
                <a:gdLst>
                  <a:gd name="T0" fmla="*/ 0 w 21"/>
                  <a:gd name="T1" fmla="*/ 0 h 69"/>
                  <a:gd name="T2" fmla="*/ 2 w 21"/>
                  <a:gd name="T3" fmla="*/ 69 h 69"/>
                  <a:gd name="T4" fmla="*/ 20 w 21"/>
                  <a:gd name="T5" fmla="*/ 69 h 69"/>
                  <a:gd name="T6" fmla="*/ 20 w 21"/>
                  <a:gd name="T7" fmla="*/ 0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2" y="69"/>
                      <a:pt x="2" y="69"/>
                      <a:pt x="2" y="69"/>
                    </a:cubicBezTo>
                    <a:cubicBezTo>
                      <a:pt x="20" y="69"/>
                      <a:pt x="20" y="69"/>
                      <a:pt x="20" y="69"/>
                    </a:cubicBezTo>
                    <a:cubicBezTo>
                      <a:pt x="21" y="46"/>
                      <a:pt x="20" y="0"/>
                      <a:pt x="20" y="0"/>
                    </a:cubicBezTo>
                    <a:cubicBezTo>
                      <a:pt x="20" y="0"/>
                      <a:pt x="7" y="0"/>
                      <a:pt x="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684714"/>
                <a:endParaRPr lang="zh-CN" altLang="en-US" sz="2000">
                  <a:solidFill>
                    <a:prstClr val="black"/>
                  </a:solidFill>
                  <a:latin typeface="Calibri"/>
                  <a:ea typeface="宋体"/>
                </a:endParaRPr>
              </a:p>
            </p:txBody>
          </p:sp>
          <p:sp>
            <p:nvSpPr>
              <p:cNvPr id="27" name="Oval 115">
                <a:extLst>
                  <a:ext uri="{FF2B5EF4-FFF2-40B4-BE49-F238E27FC236}">
                    <a16:creationId xmlns:a16="http://schemas.microsoft.com/office/drawing/2014/main" id="{E033AA2C-77F8-411E-AE7F-9B60ECEB54F6}"/>
                  </a:ext>
                </a:extLst>
              </p:cNvPr>
              <p:cNvSpPr>
                <a:spLocks noChangeArrowheads="1"/>
              </p:cNvSpPr>
              <p:nvPr/>
            </p:nvSpPr>
            <p:spPr bwMode="auto">
              <a:xfrm>
                <a:off x="6189663" y="3167063"/>
                <a:ext cx="100013" cy="1222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684714"/>
                <a:endParaRPr lang="zh-CN" altLang="en-US" sz="2000">
                  <a:solidFill>
                    <a:prstClr val="black"/>
                  </a:solidFill>
                  <a:latin typeface="Calibri"/>
                  <a:ea typeface="宋体"/>
                </a:endParaRPr>
              </a:p>
            </p:txBody>
          </p:sp>
          <p:sp>
            <p:nvSpPr>
              <p:cNvPr id="28" name="Freeform 116">
                <a:extLst>
                  <a:ext uri="{FF2B5EF4-FFF2-40B4-BE49-F238E27FC236}">
                    <a16:creationId xmlns:a16="http://schemas.microsoft.com/office/drawing/2014/main" id="{6227E13C-FF56-4266-8846-212026FF93DB}"/>
                  </a:ext>
                </a:extLst>
              </p:cNvPr>
              <p:cNvSpPr>
                <a:spLocks/>
              </p:cNvSpPr>
              <p:nvPr/>
            </p:nvSpPr>
            <p:spPr bwMode="auto">
              <a:xfrm>
                <a:off x="6224588" y="3300413"/>
                <a:ext cx="30163" cy="33338"/>
              </a:xfrm>
              <a:custGeom>
                <a:avLst/>
                <a:gdLst>
                  <a:gd name="T0" fmla="*/ 2 w 19"/>
                  <a:gd name="T1" fmla="*/ 0 h 21"/>
                  <a:gd name="T2" fmla="*/ 0 w 19"/>
                  <a:gd name="T3" fmla="*/ 14 h 21"/>
                  <a:gd name="T4" fmla="*/ 9 w 19"/>
                  <a:gd name="T5" fmla="*/ 21 h 21"/>
                  <a:gd name="T6" fmla="*/ 19 w 19"/>
                  <a:gd name="T7" fmla="*/ 14 h 21"/>
                  <a:gd name="T8" fmla="*/ 17 w 19"/>
                  <a:gd name="T9" fmla="*/ 0 h 21"/>
                  <a:gd name="T10" fmla="*/ 2 w 19"/>
                  <a:gd name="T11" fmla="*/ 0 h 21"/>
                </a:gdLst>
                <a:ahLst/>
                <a:cxnLst>
                  <a:cxn ang="0">
                    <a:pos x="T0" y="T1"/>
                  </a:cxn>
                  <a:cxn ang="0">
                    <a:pos x="T2" y="T3"/>
                  </a:cxn>
                  <a:cxn ang="0">
                    <a:pos x="T4" y="T5"/>
                  </a:cxn>
                  <a:cxn ang="0">
                    <a:pos x="T6" y="T7"/>
                  </a:cxn>
                  <a:cxn ang="0">
                    <a:pos x="T8" y="T9"/>
                  </a:cxn>
                  <a:cxn ang="0">
                    <a:pos x="T10" y="T11"/>
                  </a:cxn>
                </a:cxnLst>
                <a:rect l="0" t="0" r="r" b="b"/>
                <a:pathLst>
                  <a:path w="19" h="21">
                    <a:moveTo>
                      <a:pt x="2" y="0"/>
                    </a:moveTo>
                    <a:lnTo>
                      <a:pt x="0" y="14"/>
                    </a:lnTo>
                    <a:lnTo>
                      <a:pt x="9" y="21"/>
                    </a:lnTo>
                    <a:lnTo>
                      <a:pt x="19" y="14"/>
                    </a:lnTo>
                    <a:lnTo>
                      <a:pt x="17" y="0"/>
                    </a:lnTo>
                    <a:lnTo>
                      <a:pt x="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684714"/>
                <a:endParaRPr lang="zh-CN" altLang="en-US" sz="2000">
                  <a:solidFill>
                    <a:prstClr val="black"/>
                  </a:solidFill>
                  <a:latin typeface="Calibri"/>
                  <a:ea typeface="宋体"/>
                </a:endParaRPr>
              </a:p>
            </p:txBody>
          </p:sp>
          <p:sp>
            <p:nvSpPr>
              <p:cNvPr id="29" name="Freeform 117">
                <a:extLst>
                  <a:ext uri="{FF2B5EF4-FFF2-40B4-BE49-F238E27FC236}">
                    <a16:creationId xmlns:a16="http://schemas.microsoft.com/office/drawing/2014/main" id="{D81820FD-796B-4261-901A-D4EED148771A}"/>
                  </a:ext>
                </a:extLst>
              </p:cNvPr>
              <p:cNvSpPr>
                <a:spLocks/>
              </p:cNvSpPr>
              <p:nvPr/>
            </p:nvSpPr>
            <p:spPr bwMode="auto">
              <a:xfrm>
                <a:off x="6219825" y="3322638"/>
                <a:ext cx="38100" cy="155575"/>
              </a:xfrm>
              <a:custGeom>
                <a:avLst/>
                <a:gdLst>
                  <a:gd name="T0" fmla="*/ 5 w 24"/>
                  <a:gd name="T1" fmla="*/ 0 h 98"/>
                  <a:gd name="T2" fmla="*/ 0 w 24"/>
                  <a:gd name="T3" fmla="*/ 89 h 98"/>
                  <a:gd name="T4" fmla="*/ 12 w 24"/>
                  <a:gd name="T5" fmla="*/ 98 h 98"/>
                  <a:gd name="T6" fmla="*/ 24 w 24"/>
                  <a:gd name="T7" fmla="*/ 89 h 98"/>
                  <a:gd name="T8" fmla="*/ 20 w 24"/>
                  <a:gd name="T9" fmla="*/ 0 h 98"/>
                  <a:gd name="T10" fmla="*/ 5 w 24"/>
                  <a:gd name="T11" fmla="*/ 0 h 98"/>
                </a:gdLst>
                <a:ahLst/>
                <a:cxnLst>
                  <a:cxn ang="0">
                    <a:pos x="T0" y="T1"/>
                  </a:cxn>
                  <a:cxn ang="0">
                    <a:pos x="T2" y="T3"/>
                  </a:cxn>
                  <a:cxn ang="0">
                    <a:pos x="T4" y="T5"/>
                  </a:cxn>
                  <a:cxn ang="0">
                    <a:pos x="T6" y="T7"/>
                  </a:cxn>
                  <a:cxn ang="0">
                    <a:pos x="T8" y="T9"/>
                  </a:cxn>
                  <a:cxn ang="0">
                    <a:pos x="T10" y="T11"/>
                  </a:cxn>
                </a:cxnLst>
                <a:rect l="0" t="0" r="r" b="b"/>
                <a:pathLst>
                  <a:path w="24" h="98">
                    <a:moveTo>
                      <a:pt x="5" y="0"/>
                    </a:moveTo>
                    <a:lnTo>
                      <a:pt x="0" y="89"/>
                    </a:lnTo>
                    <a:lnTo>
                      <a:pt x="12" y="98"/>
                    </a:lnTo>
                    <a:lnTo>
                      <a:pt x="24" y="89"/>
                    </a:lnTo>
                    <a:lnTo>
                      <a:pt x="20" y="0"/>
                    </a:lnTo>
                    <a:lnTo>
                      <a:pt x="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684714"/>
                <a:endParaRPr lang="zh-CN" altLang="en-US" sz="2000">
                  <a:solidFill>
                    <a:prstClr val="black"/>
                  </a:solidFill>
                  <a:latin typeface="Calibri"/>
                  <a:ea typeface="宋体"/>
                </a:endParaRPr>
              </a:p>
            </p:txBody>
          </p:sp>
          <p:sp>
            <p:nvSpPr>
              <p:cNvPr id="30" name="Freeform 118">
                <a:extLst>
                  <a:ext uri="{FF2B5EF4-FFF2-40B4-BE49-F238E27FC236}">
                    <a16:creationId xmlns:a16="http://schemas.microsoft.com/office/drawing/2014/main" id="{95221ECB-AE6E-4635-B423-A9D4C66CF3EF}"/>
                  </a:ext>
                </a:extLst>
              </p:cNvPr>
              <p:cNvSpPr>
                <a:spLocks noEditPoints="1"/>
              </p:cNvSpPr>
              <p:nvPr/>
            </p:nvSpPr>
            <p:spPr bwMode="auto">
              <a:xfrm>
                <a:off x="6078538" y="3235325"/>
                <a:ext cx="344488" cy="338138"/>
              </a:xfrm>
              <a:custGeom>
                <a:avLst/>
                <a:gdLst>
                  <a:gd name="T0" fmla="*/ 88 w 90"/>
                  <a:gd name="T1" fmla="*/ 46 h 89"/>
                  <a:gd name="T2" fmla="*/ 88 w 90"/>
                  <a:gd name="T3" fmla="*/ 45 h 89"/>
                  <a:gd name="T4" fmla="*/ 66 w 90"/>
                  <a:gd name="T5" fmla="*/ 21 h 89"/>
                  <a:gd name="T6" fmla="*/ 60 w 90"/>
                  <a:gd name="T7" fmla="*/ 19 h 89"/>
                  <a:gd name="T8" fmla="*/ 54 w 90"/>
                  <a:gd name="T9" fmla="*/ 18 h 89"/>
                  <a:gd name="T10" fmla="*/ 59 w 90"/>
                  <a:gd name="T11" fmla="*/ 22 h 89"/>
                  <a:gd name="T12" fmla="*/ 52 w 90"/>
                  <a:gd name="T13" fmla="*/ 25 h 89"/>
                  <a:gd name="T14" fmla="*/ 55 w 90"/>
                  <a:gd name="T15" fmla="*/ 30 h 89"/>
                  <a:gd name="T16" fmla="*/ 42 w 90"/>
                  <a:gd name="T17" fmla="*/ 59 h 89"/>
                  <a:gd name="T18" fmla="*/ 42 w 90"/>
                  <a:gd name="T19" fmla="*/ 60 h 89"/>
                  <a:gd name="T20" fmla="*/ 42 w 90"/>
                  <a:gd name="T21" fmla="*/ 60 h 89"/>
                  <a:gd name="T22" fmla="*/ 42 w 90"/>
                  <a:gd name="T23" fmla="*/ 60 h 89"/>
                  <a:gd name="T24" fmla="*/ 42 w 90"/>
                  <a:gd name="T25" fmla="*/ 59 h 89"/>
                  <a:gd name="T26" fmla="*/ 29 w 90"/>
                  <a:gd name="T27" fmla="*/ 30 h 89"/>
                  <a:gd name="T28" fmla="*/ 32 w 90"/>
                  <a:gd name="T29" fmla="*/ 25 h 89"/>
                  <a:gd name="T30" fmla="*/ 25 w 90"/>
                  <a:gd name="T31" fmla="*/ 22 h 89"/>
                  <a:gd name="T32" fmla="*/ 31 w 90"/>
                  <a:gd name="T33" fmla="*/ 17 h 89"/>
                  <a:gd name="T34" fmla="*/ 31 w 90"/>
                  <a:gd name="T35" fmla="*/ 17 h 89"/>
                  <a:gd name="T36" fmla="*/ 14 w 90"/>
                  <a:gd name="T37" fmla="*/ 10 h 89"/>
                  <a:gd name="T38" fmla="*/ 2 w 90"/>
                  <a:gd name="T39" fmla="*/ 0 h 89"/>
                  <a:gd name="T40" fmla="*/ 0 w 90"/>
                  <a:gd name="T41" fmla="*/ 21 h 89"/>
                  <a:gd name="T42" fmla="*/ 4 w 90"/>
                  <a:gd name="T43" fmla="*/ 23 h 89"/>
                  <a:gd name="T44" fmla="*/ 21 w 90"/>
                  <a:gd name="T45" fmla="*/ 29 h 89"/>
                  <a:gd name="T46" fmla="*/ 19 w 90"/>
                  <a:gd name="T47" fmla="*/ 88 h 89"/>
                  <a:gd name="T48" fmla="*/ 19 w 90"/>
                  <a:gd name="T49" fmla="*/ 89 h 89"/>
                  <a:gd name="T50" fmla="*/ 65 w 90"/>
                  <a:gd name="T51" fmla="*/ 89 h 89"/>
                  <a:gd name="T52" fmla="*/ 65 w 90"/>
                  <a:gd name="T53" fmla="*/ 88 h 89"/>
                  <a:gd name="T54" fmla="*/ 65 w 90"/>
                  <a:gd name="T55" fmla="*/ 79 h 89"/>
                  <a:gd name="T56" fmla="*/ 75 w 90"/>
                  <a:gd name="T57" fmla="*/ 84 h 89"/>
                  <a:gd name="T58" fmla="*/ 82 w 90"/>
                  <a:gd name="T59" fmla="*/ 70 h 89"/>
                  <a:gd name="T60" fmla="*/ 86 w 90"/>
                  <a:gd name="T61" fmla="*/ 62 h 89"/>
                  <a:gd name="T62" fmla="*/ 88 w 90"/>
                  <a:gd name="T63" fmla="*/ 59 h 89"/>
                  <a:gd name="T64" fmla="*/ 89 w 90"/>
                  <a:gd name="T65" fmla="*/ 57 h 89"/>
                  <a:gd name="T66" fmla="*/ 89 w 90"/>
                  <a:gd name="T67" fmla="*/ 56 h 89"/>
                  <a:gd name="T68" fmla="*/ 90 w 90"/>
                  <a:gd name="T69" fmla="*/ 55 h 89"/>
                  <a:gd name="T70" fmla="*/ 90 w 90"/>
                  <a:gd name="T71" fmla="*/ 55 h 89"/>
                  <a:gd name="T72" fmla="*/ 88 w 90"/>
                  <a:gd name="T73" fmla="*/ 46 h 89"/>
                  <a:gd name="T74" fmla="*/ 71 w 90"/>
                  <a:gd name="T75" fmla="*/ 54 h 89"/>
                  <a:gd name="T76" fmla="*/ 67 w 90"/>
                  <a:gd name="T77" fmla="*/ 61 h 89"/>
                  <a:gd name="T78" fmla="*/ 64 w 90"/>
                  <a:gd name="T79" fmla="*/ 65 h 89"/>
                  <a:gd name="T80" fmla="*/ 64 w 90"/>
                  <a:gd name="T81" fmla="*/ 42 h 89"/>
                  <a:gd name="T82" fmla="*/ 72 w 90"/>
                  <a:gd name="T83" fmla="*/ 52 h 89"/>
                  <a:gd name="T84" fmla="*/ 71 w 90"/>
                  <a:gd name="T85" fmla="*/ 5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0" h="89">
                    <a:moveTo>
                      <a:pt x="88" y="46"/>
                    </a:moveTo>
                    <a:cubicBezTo>
                      <a:pt x="88" y="45"/>
                      <a:pt x="88" y="45"/>
                      <a:pt x="88" y="45"/>
                    </a:cubicBezTo>
                    <a:cubicBezTo>
                      <a:pt x="66" y="21"/>
                      <a:pt x="66" y="21"/>
                      <a:pt x="66" y="21"/>
                    </a:cubicBezTo>
                    <a:cubicBezTo>
                      <a:pt x="64" y="20"/>
                      <a:pt x="62" y="19"/>
                      <a:pt x="60" y="19"/>
                    </a:cubicBezTo>
                    <a:cubicBezTo>
                      <a:pt x="60" y="19"/>
                      <a:pt x="56" y="18"/>
                      <a:pt x="54" y="18"/>
                    </a:cubicBezTo>
                    <a:cubicBezTo>
                      <a:pt x="59" y="22"/>
                      <a:pt x="59" y="22"/>
                      <a:pt x="59" y="22"/>
                    </a:cubicBezTo>
                    <a:cubicBezTo>
                      <a:pt x="52" y="25"/>
                      <a:pt x="52" y="25"/>
                      <a:pt x="52" y="25"/>
                    </a:cubicBezTo>
                    <a:cubicBezTo>
                      <a:pt x="55" y="30"/>
                      <a:pt x="55" y="30"/>
                      <a:pt x="55" y="30"/>
                    </a:cubicBezTo>
                    <a:cubicBezTo>
                      <a:pt x="42" y="59"/>
                      <a:pt x="42" y="59"/>
                      <a:pt x="42" y="59"/>
                    </a:cubicBezTo>
                    <a:cubicBezTo>
                      <a:pt x="42" y="60"/>
                      <a:pt x="42" y="60"/>
                      <a:pt x="42" y="60"/>
                    </a:cubicBezTo>
                    <a:cubicBezTo>
                      <a:pt x="42" y="60"/>
                      <a:pt x="42" y="60"/>
                      <a:pt x="42" y="60"/>
                    </a:cubicBezTo>
                    <a:cubicBezTo>
                      <a:pt x="42" y="60"/>
                      <a:pt x="42" y="60"/>
                      <a:pt x="42" y="60"/>
                    </a:cubicBezTo>
                    <a:cubicBezTo>
                      <a:pt x="42" y="59"/>
                      <a:pt x="42" y="59"/>
                      <a:pt x="42" y="59"/>
                    </a:cubicBezTo>
                    <a:cubicBezTo>
                      <a:pt x="29" y="30"/>
                      <a:pt x="29" y="30"/>
                      <a:pt x="29" y="30"/>
                    </a:cubicBezTo>
                    <a:cubicBezTo>
                      <a:pt x="32" y="25"/>
                      <a:pt x="32" y="25"/>
                      <a:pt x="32" y="25"/>
                    </a:cubicBezTo>
                    <a:cubicBezTo>
                      <a:pt x="25" y="22"/>
                      <a:pt x="25" y="22"/>
                      <a:pt x="25" y="22"/>
                    </a:cubicBezTo>
                    <a:cubicBezTo>
                      <a:pt x="31" y="17"/>
                      <a:pt x="31" y="17"/>
                      <a:pt x="31" y="17"/>
                    </a:cubicBezTo>
                    <a:cubicBezTo>
                      <a:pt x="31" y="17"/>
                      <a:pt x="31" y="17"/>
                      <a:pt x="31" y="17"/>
                    </a:cubicBezTo>
                    <a:cubicBezTo>
                      <a:pt x="24" y="14"/>
                      <a:pt x="17" y="11"/>
                      <a:pt x="14" y="10"/>
                    </a:cubicBezTo>
                    <a:cubicBezTo>
                      <a:pt x="2" y="0"/>
                      <a:pt x="2" y="0"/>
                      <a:pt x="2" y="0"/>
                    </a:cubicBezTo>
                    <a:cubicBezTo>
                      <a:pt x="0" y="21"/>
                      <a:pt x="0" y="21"/>
                      <a:pt x="0" y="21"/>
                    </a:cubicBezTo>
                    <a:cubicBezTo>
                      <a:pt x="4" y="23"/>
                      <a:pt x="4" y="23"/>
                      <a:pt x="4" y="23"/>
                    </a:cubicBezTo>
                    <a:cubicBezTo>
                      <a:pt x="11" y="26"/>
                      <a:pt x="16" y="28"/>
                      <a:pt x="21" y="29"/>
                    </a:cubicBezTo>
                    <a:cubicBezTo>
                      <a:pt x="20" y="49"/>
                      <a:pt x="19" y="69"/>
                      <a:pt x="19" y="88"/>
                    </a:cubicBezTo>
                    <a:cubicBezTo>
                      <a:pt x="19" y="88"/>
                      <a:pt x="19" y="89"/>
                      <a:pt x="19" y="89"/>
                    </a:cubicBezTo>
                    <a:cubicBezTo>
                      <a:pt x="34" y="89"/>
                      <a:pt x="50" y="89"/>
                      <a:pt x="65" y="89"/>
                    </a:cubicBezTo>
                    <a:cubicBezTo>
                      <a:pt x="65" y="89"/>
                      <a:pt x="65" y="88"/>
                      <a:pt x="65" y="88"/>
                    </a:cubicBezTo>
                    <a:cubicBezTo>
                      <a:pt x="65" y="85"/>
                      <a:pt x="65" y="82"/>
                      <a:pt x="65" y="79"/>
                    </a:cubicBezTo>
                    <a:cubicBezTo>
                      <a:pt x="68" y="81"/>
                      <a:pt x="71" y="83"/>
                      <a:pt x="75" y="84"/>
                    </a:cubicBezTo>
                    <a:cubicBezTo>
                      <a:pt x="82" y="70"/>
                      <a:pt x="82" y="70"/>
                      <a:pt x="82" y="70"/>
                    </a:cubicBezTo>
                    <a:cubicBezTo>
                      <a:pt x="86" y="62"/>
                      <a:pt x="86" y="62"/>
                      <a:pt x="86" y="62"/>
                    </a:cubicBezTo>
                    <a:cubicBezTo>
                      <a:pt x="88" y="59"/>
                      <a:pt x="88" y="59"/>
                      <a:pt x="88" y="59"/>
                    </a:cubicBezTo>
                    <a:cubicBezTo>
                      <a:pt x="89" y="57"/>
                      <a:pt x="89" y="57"/>
                      <a:pt x="89" y="57"/>
                    </a:cubicBezTo>
                    <a:cubicBezTo>
                      <a:pt x="89" y="56"/>
                      <a:pt x="89" y="56"/>
                      <a:pt x="89" y="56"/>
                    </a:cubicBezTo>
                    <a:cubicBezTo>
                      <a:pt x="90" y="55"/>
                      <a:pt x="90" y="55"/>
                      <a:pt x="90" y="55"/>
                    </a:cubicBezTo>
                    <a:cubicBezTo>
                      <a:pt x="90" y="55"/>
                      <a:pt x="90" y="55"/>
                      <a:pt x="90" y="55"/>
                    </a:cubicBezTo>
                    <a:cubicBezTo>
                      <a:pt x="89" y="51"/>
                      <a:pt x="88" y="46"/>
                      <a:pt x="88" y="46"/>
                    </a:cubicBezTo>
                    <a:close/>
                    <a:moveTo>
                      <a:pt x="71" y="54"/>
                    </a:moveTo>
                    <a:cubicBezTo>
                      <a:pt x="67" y="61"/>
                      <a:pt x="67" y="61"/>
                      <a:pt x="67" y="61"/>
                    </a:cubicBezTo>
                    <a:cubicBezTo>
                      <a:pt x="64" y="65"/>
                      <a:pt x="64" y="65"/>
                      <a:pt x="64" y="65"/>
                    </a:cubicBezTo>
                    <a:cubicBezTo>
                      <a:pt x="64" y="57"/>
                      <a:pt x="64" y="50"/>
                      <a:pt x="64" y="42"/>
                    </a:cubicBezTo>
                    <a:cubicBezTo>
                      <a:pt x="72" y="52"/>
                      <a:pt x="72" y="52"/>
                      <a:pt x="72" y="52"/>
                    </a:cubicBezTo>
                    <a:lnTo>
                      <a:pt x="71" y="5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684714"/>
                <a:endParaRPr lang="zh-CN" altLang="en-US" sz="2000">
                  <a:solidFill>
                    <a:prstClr val="black"/>
                  </a:solidFill>
                  <a:latin typeface="Calibri"/>
                  <a:ea typeface="宋体"/>
                </a:endParaRPr>
              </a:p>
            </p:txBody>
          </p:sp>
          <p:sp>
            <p:nvSpPr>
              <p:cNvPr id="31" name="Freeform 119">
                <a:extLst>
                  <a:ext uri="{FF2B5EF4-FFF2-40B4-BE49-F238E27FC236}">
                    <a16:creationId xmlns:a16="http://schemas.microsoft.com/office/drawing/2014/main" id="{9C6B3FD7-DF17-4522-AB94-D60483E07C59}"/>
                  </a:ext>
                </a:extLst>
              </p:cNvPr>
              <p:cNvSpPr>
                <a:spLocks noEditPoints="1"/>
              </p:cNvSpPr>
              <p:nvPr/>
            </p:nvSpPr>
            <p:spPr bwMode="auto">
              <a:xfrm>
                <a:off x="5772150" y="3038475"/>
                <a:ext cx="349250" cy="611188"/>
              </a:xfrm>
              <a:custGeom>
                <a:avLst/>
                <a:gdLst>
                  <a:gd name="T0" fmla="*/ 79 w 91"/>
                  <a:gd name="T1" fmla="*/ 6 h 161"/>
                  <a:gd name="T2" fmla="*/ 25 w 91"/>
                  <a:gd name="T3" fmla="*/ 1 h 161"/>
                  <a:gd name="T4" fmla="*/ 12 w 91"/>
                  <a:gd name="T5" fmla="*/ 12 h 161"/>
                  <a:gd name="T6" fmla="*/ 0 w 91"/>
                  <a:gd name="T7" fmla="*/ 142 h 161"/>
                  <a:gd name="T8" fmla="*/ 11 w 91"/>
                  <a:gd name="T9" fmla="*/ 155 h 161"/>
                  <a:gd name="T10" fmla="*/ 66 w 91"/>
                  <a:gd name="T11" fmla="*/ 160 h 161"/>
                  <a:gd name="T12" fmla="*/ 79 w 91"/>
                  <a:gd name="T13" fmla="*/ 149 h 161"/>
                  <a:gd name="T14" fmla="*/ 90 w 91"/>
                  <a:gd name="T15" fmla="*/ 19 h 161"/>
                  <a:gd name="T16" fmla="*/ 79 w 91"/>
                  <a:gd name="T17" fmla="*/ 6 h 161"/>
                  <a:gd name="T18" fmla="*/ 41 w 91"/>
                  <a:gd name="T19" fmla="*/ 11 h 161"/>
                  <a:gd name="T20" fmla="*/ 62 w 91"/>
                  <a:gd name="T21" fmla="*/ 13 h 161"/>
                  <a:gd name="T22" fmla="*/ 63 w 91"/>
                  <a:gd name="T23" fmla="*/ 15 h 161"/>
                  <a:gd name="T24" fmla="*/ 61 w 91"/>
                  <a:gd name="T25" fmla="*/ 16 h 161"/>
                  <a:gd name="T26" fmla="*/ 41 w 91"/>
                  <a:gd name="T27" fmla="*/ 14 h 161"/>
                  <a:gd name="T28" fmla="*/ 40 w 91"/>
                  <a:gd name="T29" fmla="*/ 13 h 161"/>
                  <a:gd name="T30" fmla="*/ 41 w 91"/>
                  <a:gd name="T31" fmla="*/ 11 h 161"/>
                  <a:gd name="T32" fmla="*/ 39 w 91"/>
                  <a:gd name="T33" fmla="*/ 149 h 161"/>
                  <a:gd name="T34" fmla="*/ 33 w 91"/>
                  <a:gd name="T35" fmla="*/ 141 h 161"/>
                  <a:gd name="T36" fmla="*/ 40 w 91"/>
                  <a:gd name="T37" fmla="*/ 135 h 161"/>
                  <a:gd name="T38" fmla="*/ 47 w 91"/>
                  <a:gd name="T39" fmla="*/ 143 h 161"/>
                  <a:gd name="T40" fmla="*/ 39 w 91"/>
                  <a:gd name="T41" fmla="*/ 149 h 161"/>
                  <a:gd name="T42" fmla="*/ 73 w 91"/>
                  <a:gd name="T43" fmla="*/ 126 h 161"/>
                  <a:gd name="T44" fmla="*/ 10 w 91"/>
                  <a:gd name="T45" fmla="*/ 120 h 161"/>
                  <a:gd name="T46" fmla="*/ 19 w 91"/>
                  <a:gd name="T47" fmla="*/ 29 h 161"/>
                  <a:gd name="T48" fmla="*/ 81 w 91"/>
                  <a:gd name="T49" fmla="*/ 34 h 161"/>
                  <a:gd name="T50" fmla="*/ 73 w 91"/>
                  <a:gd name="T51" fmla="*/ 12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1" h="161">
                    <a:moveTo>
                      <a:pt x="79" y="6"/>
                    </a:moveTo>
                    <a:cubicBezTo>
                      <a:pt x="25" y="1"/>
                      <a:pt x="25" y="1"/>
                      <a:pt x="25" y="1"/>
                    </a:cubicBezTo>
                    <a:cubicBezTo>
                      <a:pt x="18" y="0"/>
                      <a:pt x="13" y="5"/>
                      <a:pt x="12" y="12"/>
                    </a:cubicBezTo>
                    <a:cubicBezTo>
                      <a:pt x="0" y="142"/>
                      <a:pt x="0" y="142"/>
                      <a:pt x="0" y="142"/>
                    </a:cubicBezTo>
                    <a:cubicBezTo>
                      <a:pt x="0" y="149"/>
                      <a:pt x="5" y="155"/>
                      <a:pt x="11" y="155"/>
                    </a:cubicBezTo>
                    <a:cubicBezTo>
                      <a:pt x="66" y="160"/>
                      <a:pt x="66" y="160"/>
                      <a:pt x="66" y="160"/>
                    </a:cubicBezTo>
                    <a:cubicBezTo>
                      <a:pt x="72" y="161"/>
                      <a:pt x="78" y="156"/>
                      <a:pt x="79" y="149"/>
                    </a:cubicBezTo>
                    <a:cubicBezTo>
                      <a:pt x="90" y="19"/>
                      <a:pt x="90" y="19"/>
                      <a:pt x="90" y="19"/>
                    </a:cubicBezTo>
                    <a:cubicBezTo>
                      <a:pt x="91" y="12"/>
                      <a:pt x="86" y="7"/>
                      <a:pt x="79" y="6"/>
                    </a:cubicBezTo>
                    <a:close/>
                    <a:moveTo>
                      <a:pt x="41" y="11"/>
                    </a:moveTo>
                    <a:cubicBezTo>
                      <a:pt x="62" y="13"/>
                      <a:pt x="62" y="13"/>
                      <a:pt x="62" y="13"/>
                    </a:cubicBezTo>
                    <a:cubicBezTo>
                      <a:pt x="62" y="13"/>
                      <a:pt x="63" y="14"/>
                      <a:pt x="63" y="15"/>
                    </a:cubicBezTo>
                    <a:cubicBezTo>
                      <a:pt x="63" y="16"/>
                      <a:pt x="62" y="16"/>
                      <a:pt x="61" y="16"/>
                    </a:cubicBezTo>
                    <a:cubicBezTo>
                      <a:pt x="41" y="14"/>
                      <a:pt x="41" y="14"/>
                      <a:pt x="41" y="14"/>
                    </a:cubicBezTo>
                    <a:cubicBezTo>
                      <a:pt x="40" y="14"/>
                      <a:pt x="40" y="14"/>
                      <a:pt x="40" y="13"/>
                    </a:cubicBezTo>
                    <a:cubicBezTo>
                      <a:pt x="40" y="12"/>
                      <a:pt x="41" y="11"/>
                      <a:pt x="41" y="11"/>
                    </a:cubicBezTo>
                    <a:close/>
                    <a:moveTo>
                      <a:pt x="39" y="149"/>
                    </a:moveTo>
                    <a:cubicBezTo>
                      <a:pt x="35" y="149"/>
                      <a:pt x="33" y="145"/>
                      <a:pt x="33" y="141"/>
                    </a:cubicBezTo>
                    <a:cubicBezTo>
                      <a:pt x="33" y="138"/>
                      <a:pt x="37" y="135"/>
                      <a:pt x="40" y="135"/>
                    </a:cubicBezTo>
                    <a:cubicBezTo>
                      <a:pt x="44" y="135"/>
                      <a:pt x="47" y="139"/>
                      <a:pt x="47" y="143"/>
                    </a:cubicBezTo>
                    <a:cubicBezTo>
                      <a:pt x="46" y="146"/>
                      <a:pt x="43" y="149"/>
                      <a:pt x="39" y="149"/>
                    </a:cubicBezTo>
                    <a:close/>
                    <a:moveTo>
                      <a:pt x="73" y="126"/>
                    </a:moveTo>
                    <a:cubicBezTo>
                      <a:pt x="10" y="120"/>
                      <a:pt x="10" y="120"/>
                      <a:pt x="10" y="120"/>
                    </a:cubicBezTo>
                    <a:cubicBezTo>
                      <a:pt x="19" y="29"/>
                      <a:pt x="19" y="29"/>
                      <a:pt x="19" y="29"/>
                    </a:cubicBezTo>
                    <a:cubicBezTo>
                      <a:pt x="81" y="34"/>
                      <a:pt x="81" y="34"/>
                      <a:pt x="81" y="34"/>
                    </a:cubicBezTo>
                    <a:lnTo>
                      <a:pt x="73" y="12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684714"/>
                <a:endParaRPr lang="zh-CN" altLang="en-US" sz="2000">
                  <a:solidFill>
                    <a:prstClr val="black"/>
                  </a:solidFill>
                  <a:latin typeface="Calibri"/>
                  <a:ea typeface="宋体"/>
                </a:endParaRPr>
              </a:p>
            </p:txBody>
          </p:sp>
        </p:grpSp>
        <p:sp>
          <p:nvSpPr>
            <p:cNvPr id="24" name="TextBox 20">
              <a:extLst>
                <a:ext uri="{FF2B5EF4-FFF2-40B4-BE49-F238E27FC236}">
                  <a16:creationId xmlns:a16="http://schemas.microsoft.com/office/drawing/2014/main" id="{10453143-C04A-4AF1-8A0D-20FE9C40B08B}"/>
                </a:ext>
              </a:extLst>
            </p:cNvPr>
            <p:cNvSpPr txBox="1"/>
            <p:nvPr/>
          </p:nvSpPr>
          <p:spPr>
            <a:xfrm>
              <a:off x="3603431" y="2604388"/>
              <a:ext cx="1502763" cy="249455"/>
            </a:xfrm>
            <a:prstGeom prst="rect">
              <a:avLst/>
            </a:prstGeom>
            <a:noFill/>
          </p:spPr>
          <p:txBody>
            <a:bodyPr wrap="square" lIns="68555" tIns="34277" rIns="68555" bIns="34277" rtlCol="0">
              <a:spAutoFit/>
            </a:bodyPr>
            <a:lstStyle/>
            <a:p>
              <a:pPr algn="ctr"/>
              <a:r>
                <a:rPr lang="zh-CN" altLang="en-US" sz="2000" dirty="0">
                  <a:solidFill>
                    <a:schemeClr val="bg1"/>
                  </a:solidFill>
                  <a:latin typeface="微软雅黑" pitchFamily="34" charset="-122"/>
                  <a:ea typeface="微软雅黑" pitchFamily="34" charset="-122"/>
                </a:rPr>
                <a:t>输入标题</a:t>
              </a:r>
            </a:p>
          </p:txBody>
        </p:sp>
      </p:grpSp>
      <p:grpSp>
        <p:nvGrpSpPr>
          <p:cNvPr id="32" name="组合 31">
            <a:extLst>
              <a:ext uri="{FF2B5EF4-FFF2-40B4-BE49-F238E27FC236}">
                <a16:creationId xmlns:a16="http://schemas.microsoft.com/office/drawing/2014/main" id="{48BD64CD-3EA1-46AA-A71C-6F46861EAB52}"/>
              </a:ext>
            </a:extLst>
          </p:cNvPr>
          <p:cNvGrpSpPr/>
          <p:nvPr/>
        </p:nvGrpSpPr>
        <p:grpSpPr>
          <a:xfrm>
            <a:off x="7989434" y="2220399"/>
            <a:ext cx="2270684" cy="2090794"/>
            <a:chOff x="6422831" y="1835941"/>
            <a:chExt cx="1502763" cy="1383709"/>
          </a:xfrm>
          <a:effectLst/>
        </p:grpSpPr>
        <p:sp>
          <p:nvSpPr>
            <p:cNvPr id="33" name="Freeform 27">
              <a:extLst>
                <a:ext uri="{FF2B5EF4-FFF2-40B4-BE49-F238E27FC236}">
                  <a16:creationId xmlns:a16="http://schemas.microsoft.com/office/drawing/2014/main" id="{6F760DFC-92FD-4DB5-98A9-E241A630F6F5}"/>
                </a:ext>
              </a:extLst>
            </p:cNvPr>
            <p:cNvSpPr>
              <a:spLocks/>
            </p:cNvSpPr>
            <p:nvPr/>
          </p:nvSpPr>
          <p:spPr bwMode="auto">
            <a:xfrm>
              <a:off x="6573522" y="1835941"/>
              <a:ext cx="1198122" cy="1383709"/>
            </a:xfrm>
            <a:custGeom>
              <a:avLst/>
              <a:gdLst>
                <a:gd name="T0" fmla="*/ 1098 w 2195"/>
                <a:gd name="T1" fmla="*/ 2535 h 2535"/>
                <a:gd name="T2" fmla="*/ 0 w 2195"/>
                <a:gd name="T3" fmla="*/ 1903 h 2535"/>
                <a:gd name="T4" fmla="*/ 0 w 2195"/>
                <a:gd name="T5" fmla="*/ 634 h 2535"/>
                <a:gd name="T6" fmla="*/ 1098 w 2195"/>
                <a:gd name="T7" fmla="*/ 0 h 2535"/>
                <a:gd name="T8" fmla="*/ 2195 w 2195"/>
                <a:gd name="T9" fmla="*/ 634 h 2535"/>
                <a:gd name="T10" fmla="*/ 2195 w 2195"/>
                <a:gd name="T11" fmla="*/ 1903 h 2535"/>
                <a:gd name="T12" fmla="*/ 1098 w 2195"/>
                <a:gd name="T13" fmla="*/ 2535 h 2535"/>
              </a:gdLst>
              <a:ahLst/>
              <a:cxnLst>
                <a:cxn ang="0">
                  <a:pos x="T0" y="T1"/>
                </a:cxn>
                <a:cxn ang="0">
                  <a:pos x="T2" y="T3"/>
                </a:cxn>
                <a:cxn ang="0">
                  <a:pos x="T4" y="T5"/>
                </a:cxn>
                <a:cxn ang="0">
                  <a:pos x="T6" y="T7"/>
                </a:cxn>
                <a:cxn ang="0">
                  <a:pos x="T8" y="T9"/>
                </a:cxn>
                <a:cxn ang="0">
                  <a:pos x="T10" y="T11"/>
                </a:cxn>
                <a:cxn ang="0">
                  <a:pos x="T12" y="T13"/>
                </a:cxn>
              </a:cxnLst>
              <a:rect l="0" t="0" r="r" b="b"/>
              <a:pathLst>
                <a:path w="2195" h="2535">
                  <a:moveTo>
                    <a:pt x="1098" y="2535"/>
                  </a:moveTo>
                  <a:lnTo>
                    <a:pt x="0" y="1903"/>
                  </a:lnTo>
                  <a:lnTo>
                    <a:pt x="0" y="634"/>
                  </a:lnTo>
                  <a:lnTo>
                    <a:pt x="1098" y="0"/>
                  </a:lnTo>
                  <a:lnTo>
                    <a:pt x="2195" y="634"/>
                  </a:lnTo>
                  <a:lnTo>
                    <a:pt x="2195" y="1903"/>
                  </a:lnTo>
                  <a:lnTo>
                    <a:pt x="1098" y="2535"/>
                  </a:lnTo>
                  <a:close/>
                </a:path>
              </a:pathLst>
            </a:custGeom>
            <a:solidFill>
              <a:schemeClr val="accent4">
                <a:lumMod val="100000"/>
              </a:schemeClr>
            </a:solidFill>
            <a:ln w="28575" cap="flat">
              <a:noFill/>
              <a:prstDash val="solid"/>
              <a:miter lim="800000"/>
              <a:headEnd/>
              <a:tailEnd/>
            </a:ln>
            <a:effectLst/>
          </p:spPr>
          <p:txBody>
            <a:bodyPr vert="horz" wrap="square" lIns="91419" tIns="45709" rIns="91419" bIns="45709" numCol="1" anchor="t" anchorCtr="0" compatLnSpc="1">
              <a:prstTxWarp prst="textNoShape">
                <a:avLst/>
              </a:prstTxWarp>
            </a:bodyPr>
            <a:lstStyle/>
            <a:p>
              <a:endParaRPr lang="zh-CN" altLang="en-US" sz="2799"/>
            </a:p>
          </p:txBody>
        </p:sp>
        <p:grpSp>
          <p:nvGrpSpPr>
            <p:cNvPr id="34" name="组合 33">
              <a:extLst>
                <a:ext uri="{FF2B5EF4-FFF2-40B4-BE49-F238E27FC236}">
                  <a16:creationId xmlns:a16="http://schemas.microsoft.com/office/drawing/2014/main" id="{07DD0702-1F51-4468-8BF2-7982852F6E03}"/>
                </a:ext>
              </a:extLst>
            </p:cNvPr>
            <p:cNvGrpSpPr/>
            <p:nvPr/>
          </p:nvGrpSpPr>
          <p:grpSpPr>
            <a:xfrm>
              <a:off x="6872805" y="2070141"/>
              <a:ext cx="570494" cy="465447"/>
              <a:chOff x="3479800" y="1373188"/>
              <a:chExt cx="5232400" cy="4108451"/>
            </a:xfrm>
            <a:solidFill>
              <a:srgbClr val="C00000"/>
            </a:solidFill>
          </p:grpSpPr>
          <p:sp>
            <p:nvSpPr>
              <p:cNvPr id="36" name="Freeform 179">
                <a:extLst>
                  <a:ext uri="{FF2B5EF4-FFF2-40B4-BE49-F238E27FC236}">
                    <a16:creationId xmlns:a16="http://schemas.microsoft.com/office/drawing/2014/main" id="{908589D7-375D-472F-A499-23923C8E7731}"/>
                  </a:ext>
                </a:extLst>
              </p:cNvPr>
              <p:cNvSpPr>
                <a:spLocks noEditPoints="1"/>
              </p:cNvSpPr>
              <p:nvPr/>
            </p:nvSpPr>
            <p:spPr bwMode="auto">
              <a:xfrm>
                <a:off x="3844925" y="1373188"/>
                <a:ext cx="4510088" cy="3240088"/>
              </a:xfrm>
              <a:custGeom>
                <a:avLst/>
                <a:gdLst>
                  <a:gd name="T0" fmla="*/ 2841 w 2841"/>
                  <a:gd name="T1" fmla="*/ 0 h 2041"/>
                  <a:gd name="T2" fmla="*/ 2841 w 2841"/>
                  <a:gd name="T3" fmla="*/ 2041 h 2041"/>
                  <a:gd name="T4" fmla="*/ 0 w 2841"/>
                  <a:gd name="T5" fmla="*/ 2041 h 2041"/>
                  <a:gd name="T6" fmla="*/ 0 w 2841"/>
                  <a:gd name="T7" fmla="*/ 0 h 2041"/>
                  <a:gd name="T8" fmla="*/ 2841 w 2841"/>
                  <a:gd name="T9" fmla="*/ 0 h 2041"/>
                  <a:gd name="T10" fmla="*/ 2711 w 2841"/>
                  <a:gd name="T11" fmla="*/ 1762 h 2041"/>
                  <a:gd name="T12" fmla="*/ 2711 w 2841"/>
                  <a:gd name="T13" fmla="*/ 123 h 2041"/>
                  <a:gd name="T14" fmla="*/ 128 w 2841"/>
                  <a:gd name="T15" fmla="*/ 123 h 2041"/>
                  <a:gd name="T16" fmla="*/ 128 w 2841"/>
                  <a:gd name="T17" fmla="*/ 1762 h 2041"/>
                  <a:gd name="T18" fmla="*/ 2711 w 2841"/>
                  <a:gd name="T19" fmla="*/ 1762 h 20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1" h="2041">
                    <a:moveTo>
                      <a:pt x="2841" y="0"/>
                    </a:moveTo>
                    <a:lnTo>
                      <a:pt x="2841" y="2041"/>
                    </a:lnTo>
                    <a:lnTo>
                      <a:pt x="0" y="2041"/>
                    </a:lnTo>
                    <a:lnTo>
                      <a:pt x="0" y="0"/>
                    </a:lnTo>
                    <a:lnTo>
                      <a:pt x="2841" y="0"/>
                    </a:lnTo>
                    <a:close/>
                    <a:moveTo>
                      <a:pt x="2711" y="1762"/>
                    </a:moveTo>
                    <a:lnTo>
                      <a:pt x="2711" y="123"/>
                    </a:lnTo>
                    <a:lnTo>
                      <a:pt x="128" y="123"/>
                    </a:lnTo>
                    <a:lnTo>
                      <a:pt x="128" y="1762"/>
                    </a:lnTo>
                    <a:lnTo>
                      <a:pt x="2711" y="17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684714"/>
                <a:endParaRPr lang="zh-CN" altLang="en-US" sz="2000">
                  <a:solidFill>
                    <a:prstClr val="black"/>
                  </a:solidFill>
                  <a:latin typeface="Calibri"/>
                  <a:ea typeface="宋体"/>
                </a:endParaRPr>
              </a:p>
            </p:txBody>
          </p:sp>
          <p:sp>
            <p:nvSpPr>
              <p:cNvPr id="37" name="Freeform 180">
                <a:extLst>
                  <a:ext uri="{FF2B5EF4-FFF2-40B4-BE49-F238E27FC236}">
                    <a16:creationId xmlns:a16="http://schemas.microsoft.com/office/drawing/2014/main" id="{47902C31-C445-4439-A9A3-365D71DF1717}"/>
                  </a:ext>
                </a:extLst>
              </p:cNvPr>
              <p:cNvSpPr>
                <a:spLocks/>
              </p:cNvSpPr>
              <p:nvPr/>
            </p:nvSpPr>
            <p:spPr bwMode="auto">
              <a:xfrm>
                <a:off x="4927600" y="3165476"/>
                <a:ext cx="819150" cy="230188"/>
              </a:xfrm>
              <a:custGeom>
                <a:avLst/>
                <a:gdLst>
                  <a:gd name="T0" fmla="*/ 516 w 516"/>
                  <a:gd name="T1" fmla="*/ 145 h 145"/>
                  <a:gd name="T2" fmla="*/ 0 w 516"/>
                  <a:gd name="T3" fmla="*/ 145 h 145"/>
                  <a:gd name="T4" fmla="*/ 0 w 516"/>
                  <a:gd name="T5" fmla="*/ 0 h 145"/>
                  <a:gd name="T6" fmla="*/ 516 w 516"/>
                  <a:gd name="T7" fmla="*/ 145 h 145"/>
                </a:gdLst>
                <a:ahLst/>
                <a:cxnLst>
                  <a:cxn ang="0">
                    <a:pos x="T0" y="T1"/>
                  </a:cxn>
                  <a:cxn ang="0">
                    <a:pos x="T2" y="T3"/>
                  </a:cxn>
                  <a:cxn ang="0">
                    <a:pos x="T4" y="T5"/>
                  </a:cxn>
                  <a:cxn ang="0">
                    <a:pos x="T6" y="T7"/>
                  </a:cxn>
                </a:cxnLst>
                <a:rect l="0" t="0" r="r" b="b"/>
                <a:pathLst>
                  <a:path w="516" h="145">
                    <a:moveTo>
                      <a:pt x="516" y="145"/>
                    </a:moveTo>
                    <a:lnTo>
                      <a:pt x="0" y="145"/>
                    </a:lnTo>
                    <a:lnTo>
                      <a:pt x="0" y="0"/>
                    </a:lnTo>
                    <a:lnTo>
                      <a:pt x="516" y="14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684714"/>
                <a:endParaRPr lang="zh-CN" altLang="en-US" sz="2000">
                  <a:solidFill>
                    <a:prstClr val="black"/>
                  </a:solidFill>
                  <a:latin typeface="Calibri"/>
                  <a:ea typeface="宋体"/>
                </a:endParaRPr>
              </a:p>
            </p:txBody>
          </p:sp>
          <p:sp>
            <p:nvSpPr>
              <p:cNvPr id="38" name="Freeform 181">
                <a:extLst>
                  <a:ext uri="{FF2B5EF4-FFF2-40B4-BE49-F238E27FC236}">
                    <a16:creationId xmlns:a16="http://schemas.microsoft.com/office/drawing/2014/main" id="{C14042A0-2F6D-4DC4-B453-320CCF5527A6}"/>
                  </a:ext>
                </a:extLst>
              </p:cNvPr>
              <p:cNvSpPr>
                <a:spLocks/>
              </p:cNvSpPr>
              <p:nvPr/>
            </p:nvSpPr>
            <p:spPr bwMode="auto">
              <a:xfrm>
                <a:off x="5337175" y="2417763"/>
                <a:ext cx="1927225" cy="1258888"/>
              </a:xfrm>
              <a:custGeom>
                <a:avLst/>
                <a:gdLst>
                  <a:gd name="T0" fmla="*/ 513 w 513"/>
                  <a:gd name="T1" fmla="*/ 303 h 335"/>
                  <a:gd name="T2" fmla="*/ 481 w 513"/>
                  <a:gd name="T3" fmla="*/ 335 h 335"/>
                  <a:gd name="T4" fmla="*/ 32 w 513"/>
                  <a:gd name="T5" fmla="*/ 335 h 335"/>
                  <a:gd name="T6" fmla="*/ 0 w 513"/>
                  <a:gd name="T7" fmla="*/ 303 h 335"/>
                  <a:gd name="T8" fmla="*/ 0 w 513"/>
                  <a:gd name="T9" fmla="*/ 276 h 335"/>
                  <a:gd name="T10" fmla="*/ 189 w 513"/>
                  <a:gd name="T11" fmla="*/ 276 h 335"/>
                  <a:gd name="T12" fmla="*/ 0 w 513"/>
                  <a:gd name="T13" fmla="*/ 209 h 335"/>
                  <a:gd name="T14" fmla="*/ 0 w 513"/>
                  <a:gd name="T15" fmla="*/ 0 h 335"/>
                  <a:gd name="T16" fmla="*/ 257 w 513"/>
                  <a:gd name="T17" fmla="*/ 168 h 335"/>
                  <a:gd name="T18" fmla="*/ 513 w 513"/>
                  <a:gd name="T19" fmla="*/ 0 h 335"/>
                  <a:gd name="T20" fmla="*/ 513 w 513"/>
                  <a:gd name="T21" fmla="*/ 303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3" h="335">
                    <a:moveTo>
                      <a:pt x="513" y="303"/>
                    </a:moveTo>
                    <a:cubicBezTo>
                      <a:pt x="513" y="321"/>
                      <a:pt x="499" y="335"/>
                      <a:pt x="481" y="335"/>
                    </a:cubicBezTo>
                    <a:cubicBezTo>
                      <a:pt x="32" y="335"/>
                      <a:pt x="32" y="335"/>
                      <a:pt x="32" y="335"/>
                    </a:cubicBezTo>
                    <a:cubicBezTo>
                      <a:pt x="15" y="335"/>
                      <a:pt x="0" y="321"/>
                      <a:pt x="0" y="303"/>
                    </a:cubicBezTo>
                    <a:cubicBezTo>
                      <a:pt x="0" y="276"/>
                      <a:pt x="0" y="276"/>
                      <a:pt x="0" y="276"/>
                    </a:cubicBezTo>
                    <a:cubicBezTo>
                      <a:pt x="189" y="276"/>
                      <a:pt x="189" y="276"/>
                      <a:pt x="189" y="276"/>
                    </a:cubicBezTo>
                    <a:cubicBezTo>
                      <a:pt x="0" y="209"/>
                      <a:pt x="0" y="209"/>
                      <a:pt x="0" y="209"/>
                    </a:cubicBezTo>
                    <a:cubicBezTo>
                      <a:pt x="0" y="0"/>
                      <a:pt x="0" y="0"/>
                      <a:pt x="0" y="0"/>
                    </a:cubicBezTo>
                    <a:cubicBezTo>
                      <a:pt x="257" y="168"/>
                      <a:pt x="257" y="168"/>
                      <a:pt x="257" y="168"/>
                    </a:cubicBezTo>
                    <a:cubicBezTo>
                      <a:pt x="513" y="0"/>
                      <a:pt x="513" y="0"/>
                      <a:pt x="513" y="0"/>
                    </a:cubicBezTo>
                    <a:lnTo>
                      <a:pt x="513" y="30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684714"/>
                <a:endParaRPr lang="zh-CN" altLang="en-US" sz="2000">
                  <a:solidFill>
                    <a:prstClr val="black"/>
                  </a:solidFill>
                  <a:latin typeface="Calibri"/>
                  <a:ea typeface="宋体"/>
                </a:endParaRPr>
              </a:p>
            </p:txBody>
          </p:sp>
          <p:sp>
            <p:nvSpPr>
              <p:cNvPr id="39" name="Freeform 182">
                <a:extLst>
                  <a:ext uri="{FF2B5EF4-FFF2-40B4-BE49-F238E27FC236}">
                    <a16:creationId xmlns:a16="http://schemas.microsoft.com/office/drawing/2014/main" id="{57A17375-3D66-4CAA-942F-69483C00E4D0}"/>
                  </a:ext>
                </a:extLst>
              </p:cNvPr>
              <p:cNvSpPr>
                <a:spLocks/>
              </p:cNvSpPr>
              <p:nvPr/>
            </p:nvSpPr>
            <p:spPr bwMode="auto">
              <a:xfrm>
                <a:off x="5337175" y="2170113"/>
                <a:ext cx="1927225" cy="773113"/>
              </a:xfrm>
              <a:custGeom>
                <a:avLst/>
                <a:gdLst>
                  <a:gd name="T0" fmla="*/ 0 w 513"/>
                  <a:gd name="T1" fmla="*/ 32 h 206"/>
                  <a:gd name="T2" fmla="*/ 32 w 513"/>
                  <a:gd name="T3" fmla="*/ 0 h 206"/>
                  <a:gd name="T4" fmla="*/ 481 w 513"/>
                  <a:gd name="T5" fmla="*/ 0 h 206"/>
                  <a:gd name="T6" fmla="*/ 513 w 513"/>
                  <a:gd name="T7" fmla="*/ 32 h 206"/>
                  <a:gd name="T8" fmla="*/ 513 w 513"/>
                  <a:gd name="T9" fmla="*/ 37 h 206"/>
                  <a:gd name="T10" fmla="*/ 257 w 513"/>
                  <a:gd name="T11" fmla="*/ 206 h 206"/>
                  <a:gd name="T12" fmla="*/ 0 w 513"/>
                  <a:gd name="T13" fmla="*/ 37 h 206"/>
                  <a:gd name="T14" fmla="*/ 0 w 513"/>
                  <a:gd name="T15" fmla="*/ 32 h 2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3" h="206">
                    <a:moveTo>
                      <a:pt x="0" y="32"/>
                    </a:moveTo>
                    <a:cubicBezTo>
                      <a:pt x="0" y="14"/>
                      <a:pt x="15" y="0"/>
                      <a:pt x="32" y="0"/>
                    </a:cubicBezTo>
                    <a:cubicBezTo>
                      <a:pt x="481" y="0"/>
                      <a:pt x="481" y="0"/>
                      <a:pt x="481" y="0"/>
                    </a:cubicBezTo>
                    <a:cubicBezTo>
                      <a:pt x="499" y="0"/>
                      <a:pt x="513" y="14"/>
                      <a:pt x="513" y="32"/>
                    </a:cubicBezTo>
                    <a:cubicBezTo>
                      <a:pt x="513" y="37"/>
                      <a:pt x="513" y="37"/>
                      <a:pt x="513" y="37"/>
                    </a:cubicBezTo>
                    <a:cubicBezTo>
                      <a:pt x="257" y="206"/>
                      <a:pt x="257" y="206"/>
                      <a:pt x="257" y="206"/>
                    </a:cubicBezTo>
                    <a:cubicBezTo>
                      <a:pt x="0" y="37"/>
                      <a:pt x="0" y="37"/>
                      <a:pt x="0" y="37"/>
                    </a:cubicBezTo>
                    <a:lnTo>
                      <a:pt x="0" y="3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684714"/>
                <a:endParaRPr lang="zh-CN" altLang="en-US" sz="2000">
                  <a:solidFill>
                    <a:prstClr val="black"/>
                  </a:solidFill>
                  <a:latin typeface="Calibri"/>
                  <a:ea typeface="宋体"/>
                </a:endParaRPr>
              </a:p>
            </p:txBody>
          </p:sp>
          <p:sp>
            <p:nvSpPr>
              <p:cNvPr id="40" name="Freeform 183">
                <a:extLst>
                  <a:ext uri="{FF2B5EF4-FFF2-40B4-BE49-F238E27FC236}">
                    <a16:creationId xmlns:a16="http://schemas.microsoft.com/office/drawing/2014/main" id="{EFC5811A-733F-4E7A-A307-F5E12954B95C}"/>
                  </a:ext>
                </a:extLst>
              </p:cNvPr>
              <p:cNvSpPr>
                <a:spLocks/>
              </p:cNvSpPr>
              <p:nvPr/>
            </p:nvSpPr>
            <p:spPr bwMode="auto">
              <a:xfrm>
                <a:off x="4433888" y="3395663"/>
                <a:ext cx="820738" cy="228600"/>
              </a:xfrm>
              <a:custGeom>
                <a:avLst/>
                <a:gdLst>
                  <a:gd name="T0" fmla="*/ 517 w 517"/>
                  <a:gd name="T1" fmla="*/ 144 h 144"/>
                  <a:gd name="T2" fmla="*/ 0 w 517"/>
                  <a:gd name="T3" fmla="*/ 144 h 144"/>
                  <a:gd name="T4" fmla="*/ 0 w 517"/>
                  <a:gd name="T5" fmla="*/ 0 h 144"/>
                  <a:gd name="T6" fmla="*/ 517 w 517"/>
                  <a:gd name="T7" fmla="*/ 144 h 144"/>
                </a:gdLst>
                <a:ahLst/>
                <a:cxnLst>
                  <a:cxn ang="0">
                    <a:pos x="T0" y="T1"/>
                  </a:cxn>
                  <a:cxn ang="0">
                    <a:pos x="T2" y="T3"/>
                  </a:cxn>
                  <a:cxn ang="0">
                    <a:pos x="T4" y="T5"/>
                  </a:cxn>
                  <a:cxn ang="0">
                    <a:pos x="T6" y="T7"/>
                  </a:cxn>
                </a:cxnLst>
                <a:rect l="0" t="0" r="r" b="b"/>
                <a:pathLst>
                  <a:path w="517" h="144">
                    <a:moveTo>
                      <a:pt x="517" y="144"/>
                    </a:moveTo>
                    <a:lnTo>
                      <a:pt x="0" y="144"/>
                    </a:lnTo>
                    <a:lnTo>
                      <a:pt x="0" y="0"/>
                    </a:lnTo>
                    <a:lnTo>
                      <a:pt x="517" y="14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684714"/>
                <a:endParaRPr lang="zh-CN" altLang="en-US" sz="2000">
                  <a:solidFill>
                    <a:prstClr val="black"/>
                  </a:solidFill>
                  <a:latin typeface="Calibri"/>
                  <a:ea typeface="宋体"/>
                </a:endParaRPr>
              </a:p>
            </p:txBody>
          </p:sp>
          <p:sp>
            <p:nvSpPr>
              <p:cNvPr id="41" name="Freeform 184">
                <a:extLst>
                  <a:ext uri="{FF2B5EF4-FFF2-40B4-BE49-F238E27FC236}">
                    <a16:creationId xmlns:a16="http://schemas.microsoft.com/office/drawing/2014/main" id="{337255DC-D8F8-47C8-8C2B-EF8CF1D6E7F6}"/>
                  </a:ext>
                </a:extLst>
              </p:cNvPr>
              <p:cNvSpPr>
                <a:spLocks noEditPoints="1"/>
              </p:cNvSpPr>
              <p:nvPr/>
            </p:nvSpPr>
            <p:spPr bwMode="auto">
              <a:xfrm>
                <a:off x="3479800" y="4756151"/>
                <a:ext cx="5232400" cy="725488"/>
              </a:xfrm>
              <a:custGeom>
                <a:avLst/>
                <a:gdLst>
                  <a:gd name="T0" fmla="*/ 2136 w 3296"/>
                  <a:gd name="T1" fmla="*/ 457 h 457"/>
                  <a:gd name="T2" fmla="*/ 1160 w 3296"/>
                  <a:gd name="T3" fmla="*/ 457 h 457"/>
                  <a:gd name="T4" fmla="*/ 0 w 3296"/>
                  <a:gd name="T5" fmla="*/ 457 h 457"/>
                  <a:gd name="T6" fmla="*/ 0 w 3296"/>
                  <a:gd name="T7" fmla="*/ 268 h 457"/>
                  <a:gd name="T8" fmla="*/ 223 w 3296"/>
                  <a:gd name="T9" fmla="*/ 0 h 457"/>
                  <a:gd name="T10" fmla="*/ 1646 w 3296"/>
                  <a:gd name="T11" fmla="*/ 0 h 457"/>
                  <a:gd name="T12" fmla="*/ 1650 w 3296"/>
                  <a:gd name="T13" fmla="*/ 0 h 457"/>
                  <a:gd name="T14" fmla="*/ 3071 w 3296"/>
                  <a:gd name="T15" fmla="*/ 0 h 457"/>
                  <a:gd name="T16" fmla="*/ 3296 w 3296"/>
                  <a:gd name="T17" fmla="*/ 268 h 457"/>
                  <a:gd name="T18" fmla="*/ 3296 w 3296"/>
                  <a:gd name="T19" fmla="*/ 457 h 457"/>
                  <a:gd name="T20" fmla="*/ 2136 w 3296"/>
                  <a:gd name="T21" fmla="*/ 457 h 457"/>
                  <a:gd name="T22" fmla="*/ 1906 w 3296"/>
                  <a:gd name="T23" fmla="*/ 327 h 457"/>
                  <a:gd name="T24" fmla="*/ 1906 w 3296"/>
                  <a:gd name="T25" fmla="*/ 208 h 457"/>
                  <a:gd name="T26" fmla="*/ 1395 w 3296"/>
                  <a:gd name="T27" fmla="*/ 208 h 457"/>
                  <a:gd name="T28" fmla="*/ 1395 w 3296"/>
                  <a:gd name="T29" fmla="*/ 327 h 457"/>
                  <a:gd name="T30" fmla="*/ 1906 w 3296"/>
                  <a:gd name="T31" fmla="*/ 327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96" h="457">
                    <a:moveTo>
                      <a:pt x="2136" y="457"/>
                    </a:moveTo>
                    <a:lnTo>
                      <a:pt x="1160" y="457"/>
                    </a:lnTo>
                    <a:lnTo>
                      <a:pt x="0" y="457"/>
                    </a:lnTo>
                    <a:lnTo>
                      <a:pt x="0" y="268"/>
                    </a:lnTo>
                    <a:lnTo>
                      <a:pt x="223" y="0"/>
                    </a:lnTo>
                    <a:lnTo>
                      <a:pt x="1646" y="0"/>
                    </a:lnTo>
                    <a:lnTo>
                      <a:pt x="1650" y="0"/>
                    </a:lnTo>
                    <a:lnTo>
                      <a:pt x="3071" y="0"/>
                    </a:lnTo>
                    <a:lnTo>
                      <a:pt x="3296" y="268"/>
                    </a:lnTo>
                    <a:lnTo>
                      <a:pt x="3296" y="457"/>
                    </a:lnTo>
                    <a:lnTo>
                      <a:pt x="2136" y="457"/>
                    </a:lnTo>
                    <a:close/>
                    <a:moveTo>
                      <a:pt x="1906" y="327"/>
                    </a:moveTo>
                    <a:lnTo>
                      <a:pt x="1906" y="208"/>
                    </a:lnTo>
                    <a:lnTo>
                      <a:pt x="1395" y="208"/>
                    </a:lnTo>
                    <a:lnTo>
                      <a:pt x="1395" y="327"/>
                    </a:lnTo>
                    <a:lnTo>
                      <a:pt x="1906" y="32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684714"/>
                <a:endParaRPr lang="zh-CN" altLang="en-US" sz="2000">
                  <a:solidFill>
                    <a:prstClr val="black"/>
                  </a:solidFill>
                  <a:latin typeface="Calibri"/>
                  <a:ea typeface="宋体"/>
                </a:endParaRPr>
              </a:p>
            </p:txBody>
          </p:sp>
        </p:grpSp>
        <p:sp>
          <p:nvSpPr>
            <p:cNvPr id="35" name="TextBox 33">
              <a:extLst>
                <a:ext uri="{FF2B5EF4-FFF2-40B4-BE49-F238E27FC236}">
                  <a16:creationId xmlns:a16="http://schemas.microsoft.com/office/drawing/2014/main" id="{F0E9070A-7C62-4E26-A2E5-C331FA807047}"/>
                </a:ext>
              </a:extLst>
            </p:cNvPr>
            <p:cNvSpPr txBox="1"/>
            <p:nvPr/>
          </p:nvSpPr>
          <p:spPr>
            <a:xfrm>
              <a:off x="6422831" y="2572544"/>
              <a:ext cx="1502763" cy="249455"/>
            </a:xfrm>
            <a:prstGeom prst="rect">
              <a:avLst/>
            </a:prstGeom>
            <a:noFill/>
          </p:spPr>
          <p:txBody>
            <a:bodyPr wrap="square" lIns="68555" tIns="34277" rIns="68555" bIns="34277" rtlCol="0">
              <a:spAutoFit/>
            </a:bodyPr>
            <a:lstStyle/>
            <a:p>
              <a:pPr algn="ctr"/>
              <a:r>
                <a:rPr lang="zh-CN" altLang="en-US" sz="2000" dirty="0">
                  <a:solidFill>
                    <a:schemeClr val="bg1"/>
                  </a:solidFill>
                  <a:latin typeface="微软雅黑" pitchFamily="34" charset="-122"/>
                  <a:ea typeface="微软雅黑" pitchFamily="34" charset="-122"/>
                </a:rPr>
                <a:t>输入标题</a:t>
              </a:r>
            </a:p>
          </p:txBody>
        </p:sp>
      </p:grpSp>
    </p:spTree>
    <p:extLst>
      <p:ext uri="{BB962C8B-B14F-4D97-AF65-F5344CB8AC3E}">
        <p14:creationId xmlns:p14="http://schemas.microsoft.com/office/powerpoint/2010/main" val="1238953753"/>
      </p:ext>
    </p:extLst>
  </p:cSld>
  <p:clrMapOvr>
    <a:masterClrMapping/>
  </p:clrMapOvr>
  <mc:AlternateContent xmlns:mc="http://schemas.openxmlformats.org/markup-compatibility/2006" xmlns:p14="http://schemas.microsoft.com/office/powerpoint/2010/main">
    <mc:Choice Requires="p14">
      <p:transition spd="slow" p14:dur="1500" advClick="0" advTm="1000">
        <p:random/>
      </p:transition>
    </mc:Choice>
    <mc:Fallback xmlns="">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1200"/>
                            </p:stCondLst>
                            <p:childTnLst>
                              <p:par>
                                <p:cTn id="26" presetID="42"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20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20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par>
                                <p:cTn id="41" presetID="31"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1000" fill="hold"/>
                                        <p:tgtEl>
                                          <p:spTgt spid="17"/>
                                        </p:tgtEl>
                                        <p:attrNameLst>
                                          <p:attrName>ppt_w</p:attrName>
                                        </p:attrNameLst>
                                      </p:cBhvr>
                                      <p:tavLst>
                                        <p:tav tm="0">
                                          <p:val>
                                            <p:fltVal val="0"/>
                                          </p:val>
                                        </p:tav>
                                        <p:tav tm="100000">
                                          <p:val>
                                            <p:strVal val="#ppt_w"/>
                                          </p:val>
                                        </p:tav>
                                      </p:tavLst>
                                    </p:anim>
                                    <p:anim calcmode="lin" valueType="num">
                                      <p:cBhvr>
                                        <p:cTn id="44" dur="1000" fill="hold"/>
                                        <p:tgtEl>
                                          <p:spTgt spid="17"/>
                                        </p:tgtEl>
                                        <p:attrNameLst>
                                          <p:attrName>ppt_h</p:attrName>
                                        </p:attrNameLst>
                                      </p:cBhvr>
                                      <p:tavLst>
                                        <p:tav tm="0">
                                          <p:val>
                                            <p:fltVal val="0"/>
                                          </p:val>
                                        </p:tav>
                                        <p:tav tm="100000">
                                          <p:val>
                                            <p:strVal val="#ppt_h"/>
                                          </p:val>
                                        </p:tav>
                                      </p:tavLst>
                                    </p:anim>
                                    <p:anim calcmode="lin" valueType="num">
                                      <p:cBhvr>
                                        <p:cTn id="45" dur="1000" fill="hold"/>
                                        <p:tgtEl>
                                          <p:spTgt spid="17"/>
                                        </p:tgtEl>
                                        <p:attrNameLst>
                                          <p:attrName>style.rotation</p:attrName>
                                        </p:attrNameLst>
                                      </p:cBhvr>
                                      <p:tavLst>
                                        <p:tav tm="0">
                                          <p:val>
                                            <p:fltVal val="90"/>
                                          </p:val>
                                        </p:tav>
                                        <p:tav tm="100000">
                                          <p:val>
                                            <p:fltVal val="0"/>
                                          </p:val>
                                        </p:tav>
                                      </p:tavLst>
                                    </p:anim>
                                    <p:animEffect transition="in" filter="fade">
                                      <p:cBhvr>
                                        <p:cTn id="46" dur="1000"/>
                                        <p:tgtEl>
                                          <p:spTgt spid="17"/>
                                        </p:tgtEl>
                                      </p:cBhvr>
                                    </p:animEffect>
                                  </p:childTnLst>
                                </p:cTn>
                              </p:par>
                              <p:par>
                                <p:cTn id="47" presetID="31" presetClass="entr" presetSubtype="0" fill="hold" nodeType="with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p:cTn id="49" dur="1000" fill="hold"/>
                                        <p:tgtEl>
                                          <p:spTgt spid="21"/>
                                        </p:tgtEl>
                                        <p:attrNameLst>
                                          <p:attrName>ppt_w</p:attrName>
                                        </p:attrNameLst>
                                      </p:cBhvr>
                                      <p:tavLst>
                                        <p:tav tm="0">
                                          <p:val>
                                            <p:fltVal val="0"/>
                                          </p:val>
                                        </p:tav>
                                        <p:tav tm="100000">
                                          <p:val>
                                            <p:strVal val="#ppt_w"/>
                                          </p:val>
                                        </p:tav>
                                      </p:tavLst>
                                    </p:anim>
                                    <p:anim calcmode="lin" valueType="num">
                                      <p:cBhvr>
                                        <p:cTn id="50" dur="1000" fill="hold"/>
                                        <p:tgtEl>
                                          <p:spTgt spid="21"/>
                                        </p:tgtEl>
                                        <p:attrNameLst>
                                          <p:attrName>ppt_h</p:attrName>
                                        </p:attrNameLst>
                                      </p:cBhvr>
                                      <p:tavLst>
                                        <p:tav tm="0">
                                          <p:val>
                                            <p:fltVal val="0"/>
                                          </p:val>
                                        </p:tav>
                                        <p:tav tm="100000">
                                          <p:val>
                                            <p:strVal val="#ppt_h"/>
                                          </p:val>
                                        </p:tav>
                                      </p:tavLst>
                                    </p:anim>
                                    <p:anim calcmode="lin" valueType="num">
                                      <p:cBhvr>
                                        <p:cTn id="51" dur="1000" fill="hold"/>
                                        <p:tgtEl>
                                          <p:spTgt spid="21"/>
                                        </p:tgtEl>
                                        <p:attrNameLst>
                                          <p:attrName>style.rotation</p:attrName>
                                        </p:attrNameLst>
                                      </p:cBhvr>
                                      <p:tavLst>
                                        <p:tav tm="0">
                                          <p:val>
                                            <p:fltVal val="90"/>
                                          </p:val>
                                        </p:tav>
                                        <p:tav tm="100000">
                                          <p:val>
                                            <p:fltVal val="0"/>
                                          </p:val>
                                        </p:tav>
                                      </p:tavLst>
                                    </p:anim>
                                    <p:animEffect transition="in" filter="fade">
                                      <p:cBhvr>
                                        <p:cTn id="52" dur="1000"/>
                                        <p:tgtEl>
                                          <p:spTgt spid="21"/>
                                        </p:tgtEl>
                                      </p:cBhvr>
                                    </p:animEffect>
                                  </p:childTnLst>
                                </p:cTn>
                              </p:par>
                              <p:par>
                                <p:cTn id="53" presetID="31" presetClass="entr" presetSubtype="0" fill="hold" nodeType="with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p:cTn id="55" dur="1000" fill="hold"/>
                                        <p:tgtEl>
                                          <p:spTgt spid="32"/>
                                        </p:tgtEl>
                                        <p:attrNameLst>
                                          <p:attrName>ppt_w</p:attrName>
                                        </p:attrNameLst>
                                      </p:cBhvr>
                                      <p:tavLst>
                                        <p:tav tm="0">
                                          <p:val>
                                            <p:fltVal val="0"/>
                                          </p:val>
                                        </p:tav>
                                        <p:tav tm="100000">
                                          <p:val>
                                            <p:strVal val="#ppt_w"/>
                                          </p:val>
                                        </p:tav>
                                      </p:tavLst>
                                    </p:anim>
                                    <p:anim calcmode="lin" valueType="num">
                                      <p:cBhvr>
                                        <p:cTn id="56" dur="1000" fill="hold"/>
                                        <p:tgtEl>
                                          <p:spTgt spid="32"/>
                                        </p:tgtEl>
                                        <p:attrNameLst>
                                          <p:attrName>ppt_h</p:attrName>
                                        </p:attrNameLst>
                                      </p:cBhvr>
                                      <p:tavLst>
                                        <p:tav tm="0">
                                          <p:val>
                                            <p:fltVal val="0"/>
                                          </p:val>
                                        </p:tav>
                                        <p:tav tm="100000">
                                          <p:val>
                                            <p:strVal val="#ppt_h"/>
                                          </p:val>
                                        </p:tav>
                                      </p:tavLst>
                                    </p:anim>
                                    <p:anim calcmode="lin" valueType="num">
                                      <p:cBhvr>
                                        <p:cTn id="57" dur="1000" fill="hold"/>
                                        <p:tgtEl>
                                          <p:spTgt spid="32"/>
                                        </p:tgtEl>
                                        <p:attrNameLst>
                                          <p:attrName>style.rotation</p:attrName>
                                        </p:attrNameLst>
                                      </p:cBhvr>
                                      <p:tavLst>
                                        <p:tav tm="0">
                                          <p:val>
                                            <p:fltVal val="90"/>
                                          </p:val>
                                        </p:tav>
                                        <p:tav tm="100000">
                                          <p:val>
                                            <p:fltVal val="0"/>
                                          </p:val>
                                        </p:tav>
                                      </p:tavLst>
                                    </p:anim>
                                    <p:animEffect transition="in" filter="fade">
                                      <p:cBhvr>
                                        <p:cTn id="58"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4" grpId="0"/>
      <p:bldP spid="15"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圆角矩形 26"/>
          <p:cNvSpPr/>
          <p:nvPr/>
        </p:nvSpPr>
        <p:spPr>
          <a:xfrm>
            <a:off x="1199630" y="1664486"/>
            <a:ext cx="9792741" cy="1860510"/>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66"/>
          </a:p>
        </p:txBody>
      </p:sp>
      <p:sp>
        <p:nvSpPr>
          <p:cNvPr id="39" name="TextBox 38"/>
          <p:cNvSpPr txBox="1"/>
          <p:nvPr/>
        </p:nvSpPr>
        <p:spPr>
          <a:xfrm>
            <a:off x="1596189" y="1989061"/>
            <a:ext cx="8999623" cy="2320507"/>
          </a:xfrm>
          <a:prstGeom prst="rect">
            <a:avLst/>
          </a:prstGeom>
          <a:noFill/>
        </p:spPr>
        <p:txBody>
          <a:bodyPr wrap="square" lIns="0" tIns="0" rIns="0" bIns="0" rtlCol="0">
            <a:spAutoFit/>
          </a:bodyPr>
          <a:lstStyle/>
          <a:p>
            <a:pPr>
              <a:lnSpc>
                <a:spcPct val="12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单击输入标题内容单击输入标题内容单击输入标题内容单击输入标题内容单击输入标题内容单击输入标题内容单击输入标题内容单击输入标题内容单击输入标题内容单击输入标题内容</a:t>
            </a:r>
            <a:endParaRPr lang="en-US" altLang="zh-CN" sz="1600" dirty="0">
              <a:solidFill>
                <a:schemeClr val="tx1">
                  <a:lumMod val="85000"/>
                  <a:lumOff val="15000"/>
                </a:schemeClr>
              </a:solidFill>
              <a:latin typeface="方正姚体" panose="02010601030101010101" pitchFamily="2" charset="-122"/>
              <a:ea typeface="方正姚体" panose="02010601030101010101" pitchFamily="2" charset="-122"/>
            </a:endParaRPr>
          </a:p>
          <a:p>
            <a:pPr>
              <a:lnSpc>
                <a:spcPct val="120000"/>
              </a:lnSpc>
            </a:pPr>
            <a:endParaRPr lang="en-US" altLang="zh-CN" sz="1600" dirty="0">
              <a:solidFill>
                <a:schemeClr val="tx1">
                  <a:lumMod val="85000"/>
                  <a:lumOff val="15000"/>
                </a:schemeClr>
              </a:solidFill>
              <a:latin typeface="方正姚体" panose="02010601030101010101" pitchFamily="2" charset="-122"/>
              <a:ea typeface="方正姚体" panose="02010601030101010101" pitchFamily="2" charset="-122"/>
            </a:endParaRPr>
          </a:p>
          <a:p>
            <a:pPr>
              <a:lnSpc>
                <a:spcPct val="120000"/>
              </a:lnSpc>
            </a:pPr>
            <a:endParaRPr lang="en-US" altLang="zh-CN" sz="1600" dirty="0">
              <a:solidFill>
                <a:schemeClr val="tx1">
                  <a:lumMod val="85000"/>
                  <a:lumOff val="15000"/>
                </a:schemeClr>
              </a:solidFill>
              <a:latin typeface="方正姚体" panose="02010601030101010101" pitchFamily="2" charset="-122"/>
              <a:ea typeface="方正姚体" panose="02010601030101010101" pitchFamily="2" charset="-122"/>
            </a:endParaRPr>
          </a:p>
          <a:p>
            <a:pPr>
              <a:lnSpc>
                <a:spcPct val="120000"/>
              </a:lnSpc>
            </a:pPr>
            <a:endParaRPr lang="en-US" altLang="zh-CN" sz="1600" dirty="0">
              <a:solidFill>
                <a:schemeClr val="tx1">
                  <a:lumMod val="85000"/>
                  <a:lumOff val="15000"/>
                </a:schemeClr>
              </a:solidFill>
              <a:latin typeface="方正姚体" panose="02010601030101010101" pitchFamily="2" charset="-122"/>
              <a:ea typeface="方正姚体" panose="02010601030101010101" pitchFamily="2" charset="-122"/>
            </a:endParaRPr>
          </a:p>
          <a:p>
            <a:pPr>
              <a:lnSpc>
                <a:spcPct val="120000"/>
              </a:lnSpc>
            </a:pPr>
            <a:endParaRPr lang="en-US" altLang="zh-CN" sz="1600" dirty="0">
              <a:solidFill>
                <a:schemeClr val="tx1">
                  <a:lumMod val="85000"/>
                  <a:lumOff val="15000"/>
                </a:schemeClr>
              </a:solidFill>
              <a:latin typeface="方正姚体" panose="02010601030101010101" pitchFamily="2" charset="-122"/>
              <a:ea typeface="方正姚体" panose="02010601030101010101" pitchFamily="2" charset="-122"/>
            </a:endParaRPr>
          </a:p>
          <a:p>
            <a:pPr>
              <a:lnSpc>
                <a:spcPct val="120000"/>
              </a:lnSpc>
            </a:pPr>
            <a:endParaRPr lang="en-US" altLang="zh-CN" sz="1600" dirty="0">
              <a:solidFill>
                <a:schemeClr val="tx1">
                  <a:lumMod val="85000"/>
                  <a:lumOff val="15000"/>
                </a:schemeClr>
              </a:solidFill>
              <a:latin typeface="方正姚体" panose="02010601030101010101" pitchFamily="2" charset="-122"/>
              <a:ea typeface="方正姚体" panose="02010601030101010101" pitchFamily="2" charset="-122"/>
            </a:endParaRPr>
          </a:p>
        </p:txBody>
      </p:sp>
      <p:sp>
        <p:nvSpPr>
          <p:cNvPr id="40" name="矩形 93"/>
          <p:cNvSpPr/>
          <p:nvPr/>
        </p:nvSpPr>
        <p:spPr>
          <a:xfrm>
            <a:off x="1149414" y="1605077"/>
            <a:ext cx="383984" cy="383984"/>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66"/>
          </a:p>
        </p:txBody>
      </p:sp>
      <p:sp>
        <p:nvSpPr>
          <p:cNvPr id="41" name="矩形 93"/>
          <p:cNvSpPr/>
          <p:nvPr/>
        </p:nvSpPr>
        <p:spPr>
          <a:xfrm rot="10800000">
            <a:off x="10661263" y="3200172"/>
            <a:ext cx="383984" cy="383984"/>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066"/>
          </a:p>
        </p:txBody>
      </p:sp>
      <p:sp>
        <p:nvSpPr>
          <p:cNvPr id="42" name="Freeform 5"/>
          <p:cNvSpPr>
            <a:spLocks/>
          </p:cNvSpPr>
          <p:nvPr/>
        </p:nvSpPr>
        <p:spPr bwMode="auto">
          <a:xfrm>
            <a:off x="4006954" y="4004977"/>
            <a:ext cx="1957018" cy="176447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121901" tIns="60951" rIns="121901" bIns="60951" numCol="1" anchor="t" anchorCtr="0" compatLnSpc="1">
            <a:prstTxWarp prst="textNoShape">
              <a:avLst/>
            </a:prstTxWarp>
          </a:bodyPr>
          <a:lstStyle/>
          <a:p>
            <a:endParaRPr lang="zh-CN" altLang="en-US" sz="3066">
              <a:solidFill>
                <a:schemeClr val="bg1"/>
              </a:solidFill>
            </a:endParaRPr>
          </a:p>
        </p:txBody>
      </p:sp>
      <p:sp>
        <p:nvSpPr>
          <p:cNvPr id="43" name="TextBox 42"/>
          <p:cNvSpPr txBox="1"/>
          <p:nvPr/>
        </p:nvSpPr>
        <p:spPr>
          <a:xfrm>
            <a:off x="4317520" y="4514373"/>
            <a:ext cx="1291850" cy="369332"/>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dirty="0"/>
              <a:t>小标题</a:t>
            </a:r>
          </a:p>
        </p:txBody>
      </p:sp>
      <p:sp>
        <p:nvSpPr>
          <p:cNvPr id="44" name="Freeform 5"/>
          <p:cNvSpPr>
            <a:spLocks/>
          </p:cNvSpPr>
          <p:nvPr/>
        </p:nvSpPr>
        <p:spPr bwMode="auto">
          <a:xfrm>
            <a:off x="1881877" y="4004977"/>
            <a:ext cx="1957018" cy="176447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121901" tIns="60951" rIns="121901" bIns="60951" numCol="1" anchor="t" anchorCtr="0" compatLnSpc="1">
            <a:prstTxWarp prst="textNoShape">
              <a:avLst/>
            </a:prstTxWarp>
          </a:bodyPr>
          <a:lstStyle/>
          <a:p>
            <a:endParaRPr lang="zh-CN" altLang="en-US" sz="3066">
              <a:solidFill>
                <a:schemeClr val="bg1"/>
              </a:solidFill>
            </a:endParaRPr>
          </a:p>
        </p:txBody>
      </p:sp>
      <p:sp>
        <p:nvSpPr>
          <p:cNvPr id="45" name="Freeform 5"/>
          <p:cNvSpPr>
            <a:spLocks/>
          </p:cNvSpPr>
          <p:nvPr/>
        </p:nvSpPr>
        <p:spPr bwMode="auto">
          <a:xfrm>
            <a:off x="6132032" y="4004977"/>
            <a:ext cx="1957018" cy="176447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121901" tIns="60951" rIns="121901" bIns="60951" numCol="1" anchor="t" anchorCtr="0" compatLnSpc="1">
            <a:prstTxWarp prst="textNoShape">
              <a:avLst/>
            </a:prstTxWarp>
          </a:bodyPr>
          <a:lstStyle/>
          <a:p>
            <a:endParaRPr lang="zh-CN" altLang="en-US" sz="3066">
              <a:solidFill>
                <a:schemeClr val="bg1"/>
              </a:solidFill>
            </a:endParaRPr>
          </a:p>
        </p:txBody>
      </p:sp>
      <p:sp>
        <p:nvSpPr>
          <p:cNvPr id="46" name="Freeform 5"/>
          <p:cNvSpPr>
            <a:spLocks/>
          </p:cNvSpPr>
          <p:nvPr/>
        </p:nvSpPr>
        <p:spPr bwMode="auto">
          <a:xfrm>
            <a:off x="8257108" y="4004977"/>
            <a:ext cx="1957018" cy="176447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9525" cap="flat">
            <a:noFill/>
            <a:prstDash val="solid"/>
            <a:miter lim="800000"/>
            <a:headEnd/>
            <a:tailEnd/>
          </a:ln>
          <a:extLst/>
        </p:spPr>
        <p:txBody>
          <a:bodyPr vert="horz" wrap="square" lIns="121901" tIns="60951" rIns="121901" bIns="60951" numCol="1" anchor="t" anchorCtr="0" compatLnSpc="1">
            <a:prstTxWarp prst="textNoShape">
              <a:avLst/>
            </a:prstTxWarp>
          </a:bodyPr>
          <a:lstStyle/>
          <a:p>
            <a:endParaRPr lang="zh-CN" altLang="en-US" sz="3066">
              <a:solidFill>
                <a:schemeClr val="bg1"/>
              </a:solidFill>
            </a:endParaRPr>
          </a:p>
        </p:txBody>
      </p:sp>
      <p:sp>
        <p:nvSpPr>
          <p:cNvPr id="47" name="TextBox 46"/>
          <p:cNvSpPr txBox="1"/>
          <p:nvPr/>
        </p:nvSpPr>
        <p:spPr>
          <a:xfrm>
            <a:off x="2214461" y="4514373"/>
            <a:ext cx="1291850" cy="369332"/>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dirty="0"/>
              <a:t>小标题</a:t>
            </a:r>
          </a:p>
        </p:txBody>
      </p:sp>
      <p:sp>
        <p:nvSpPr>
          <p:cNvPr id="48" name="TextBox 47"/>
          <p:cNvSpPr txBox="1"/>
          <p:nvPr/>
        </p:nvSpPr>
        <p:spPr>
          <a:xfrm>
            <a:off x="6464616" y="4514373"/>
            <a:ext cx="1291850" cy="369332"/>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dirty="0"/>
              <a:t>小标题</a:t>
            </a:r>
          </a:p>
        </p:txBody>
      </p:sp>
      <p:sp>
        <p:nvSpPr>
          <p:cNvPr id="49" name="TextBox 48"/>
          <p:cNvSpPr txBox="1"/>
          <p:nvPr/>
        </p:nvSpPr>
        <p:spPr>
          <a:xfrm>
            <a:off x="8589692" y="4514373"/>
            <a:ext cx="1291850" cy="369332"/>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dirty="0"/>
              <a:t>小标题</a:t>
            </a:r>
          </a:p>
        </p:txBody>
      </p:sp>
    </p:spTree>
    <p:extLst>
      <p:ext uri="{BB962C8B-B14F-4D97-AF65-F5344CB8AC3E}">
        <p14:creationId xmlns:p14="http://schemas.microsoft.com/office/powerpoint/2010/main" val="171658131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anim calcmode="lin" valueType="num">
                                      <p:cBhvr>
                                        <p:cTn id="10" dur="500" fill="hold"/>
                                        <p:tgtEl>
                                          <p:spTgt spid="40"/>
                                        </p:tgtEl>
                                        <p:attrNameLst>
                                          <p:attrName>ppt_x</p:attrName>
                                        </p:attrNameLst>
                                      </p:cBhvr>
                                      <p:tavLst>
                                        <p:tav tm="0">
                                          <p:val>
                                            <p:fltVal val="0.5"/>
                                          </p:val>
                                        </p:tav>
                                        <p:tav tm="100000">
                                          <p:val>
                                            <p:strVal val="#ppt_x"/>
                                          </p:val>
                                        </p:tav>
                                      </p:tavLst>
                                    </p:anim>
                                    <p:anim calcmode="lin" valueType="num">
                                      <p:cBhvr>
                                        <p:cTn id="11" dur="500" fill="hold"/>
                                        <p:tgtEl>
                                          <p:spTgt spid="40"/>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41"/>
                                        </p:tgtEl>
                                        <p:attrNameLst>
                                          <p:attrName>style.visibility</p:attrName>
                                        </p:attrNameLst>
                                      </p:cBhvr>
                                      <p:to>
                                        <p:strVal val="visible"/>
                                      </p:to>
                                    </p:set>
                                    <p:anim calcmode="lin" valueType="num">
                                      <p:cBhvr>
                                        <p:cTn id="14" dur="500" fill="hold"/>
                                        <p:tgtEl>
                                          <p:spTgt spid="41"/>
                                        </p:tgtEl>
                                        <p:attrNameLst>
                                          <p:attrName>ppt_w</p:attrName>
                                        </p:attrNameLst>
                                      </p:cBhvr>
                                      <p:tavLst>
                                        <p:tav tm="0">
                                          <p:val>
                                            <p:fltVal val="0"/>
                                          </p:val>
                                        </p:tav>
                                        <p:tav tm="100000">
                                          <p:val>
                                            <p:strVal val="#ppt_w"/>
                                          </p:val>
                                        </p:tav>
                                      </p:tavLst>
                                    </p:anim>
                                    <p:anim calcmode="lin" valueType="num">
                                      <p:cBhvr>
                                        <p:cTn id="15" dur="500" fill="hold"/>
                                        <p:tgtEl>
                                          <p:spTgt spid="41"/>
                                        </p:tgtEl>
                                        <p:attrNameLst>
                                          <p:attrName>ppt_h</p:attrName>
                                        </p:attrNameLst>
                                      </p:cBhvr>
                                      <p:tavLst>
                                        <p:tav tm="0">
                                          <p:val>
                                            <p:fltVal val="0"/>
                                          </p:val>
                                        </p:tav>
                                        <p:tav tm="100000">
                                          <p:val>
                                            <p:strVal val="#ppt_h"/>
                                          </p:val>
                                        </p:tav>
                                      </p:tavLst>
                                    </p:anim>
                                    <p:animEffect transition="in" filter="fade">
                                      <p:cBhvr>
                                        <p:cTn id="16" dur="500"/>
                                        <p:tgtEl>
                                          <p:spTgt spid="41"/>
                                        </p:tgtEl>
                                      </p:cBhvr>
                                    </p:animEffect>
                                    <p:anim calcmode="lin" valueType="num">
                                      <p:cBhvr>
                                        <p:cTn id="17" dur="500" fill="hold"/>
                                        <p:tgtEl>
                                          <p:spTgt spid="41"/>
                                        </p:tgtEl>
                                        <p:attrNameLst>
                                          <p:attrName>ppt_x</p:attrName>
                                        </p:attrNameLst>
                                      </p:cBhvr>
                                      <p:tavLst>
                                        <p:tav tm="0">
                                          <p:val>
                                            <p:fltVal val="0.5"/>
                                          </p:val>
                                        </p:tav>
                                        <p:tav tm="100000">
                                          <p:val>
                                            <p:strVal val="#ppt_x"/>
                                          </p:val>
                                        </p:tav>
                                      </p:tavLst>
                                    </p:anim>
                                    <p:anim calcmode="lin" valueType="num">
                                      <p:cBhvr>
                                        <p:cTn id="18" dur="500" fill="hold"/>
                                        <p:tgtEl>
                                          <p:spTgt spid="41"/>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up)">
                                      <p:cBhvr>
                                        <p:cTn id="22" dur="500"/>
                                        <p:tgtEl>
                                          <p:spTgt spid="27"/>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up)">
                                      <p:cBhvr>
                                        <p:cTn id="26" dur="500"/>
                                        <p:tgtEl>
                                          <p:spTgt spid="39"/>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500"/>
                                        <p:tgtEl>
                                          <p:spTgt spid="4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fade">
                                      <p:cBhvr>
                                        <p:cTn id="33" dur="500"/>
                                        <p:tgtEl>
                                          <p:spTgt spid="47"/>
                                        </p:tgtEl>
                                      </p:cBhvr>
                                    </p:animEffect>
                                  </p:childTnLst>
                                </p:cTn>
                              </p:par>
                              <p:par>
                                <p:cTn id="34" presetID="10" presetClass="entr" presetSubtype="0" fill="hold" grpId="0" nodeType="withEffect">
                                  <p:stCondLst>
                                    <p:cond delay="30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500"/>
                                        <p:tgtEl>
                                          <p:spTgt spid="42"/>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500"/>
                                        <p:tgtEl>
                                          <p:spTgt spid="48"/>
                                        </p:tgtEl>
                                      </p:cBhvr>
                                    </p:animEffect>
                                  </p:childTnLst>
                                </p:cTn>
                              </p:par>
                              <p:par>
                                <p:cTn id="46" presetID="10" presetClass="entr" presetSubtype="0" fill="hold" grpId="0" nodeType="withEffect">
                                  <p:stCondLst>
                                    <p:cond delay="900"/>
                                  </p:stCondLst>
                                  <p:childTnLst>
                                    <p:set>
                                      <p:cBhvr>
                                        <p:cTn id="47" dur="1" fill="hold">
                                          <p:stCondLst>
                                            <p:cond delay="0"/>
                                          </p:stCondLst>
                                        </p:cTn>
                                        <p:tgtEl>
                                          <p:spTgt spid="46"/>
                                        </p:tgtEl>
                                        <p:attrNameLst>
                                          <p:attrName>style.visibility</p:attrName>
                                        </p:attrNameLst>
                                      </p:cBhvr>
                                      <p:to>
                                        <p:strVal val="visible"/>
                                      </p:to>
                                    </p:set>
                                    <p:animEffect transition="in" filter="fade">
                                      <p:cBhvr>
                                        <p:cTn id="48" dur="500"/>
                                        <p:tgtEl>
                                          <p:spTgt spid="46"/>
                                        </p:tgtEl>
                                      </p:cBhvr>
                                    </p:animEffect>
                                  </p:childTnLst>
                                </p:cTn>
                              </p:par>
                              <p:par>
                                <p:cTn id="49" presetID="10" presetClass="entr" presetSubtype="0" fill="hold" grpId="0" nodeType="withEffect">
                                  <p:stCondLst>
                                    <p:cond delay="900"/>
                                  </p:stCondLst>
                                  <p:childTnLst>
                                    <p:set>
                                      <p:cBhvr>
                                        <p:cTn id="50" dur="1" fill="hold">
                                          <p:stCondLst>
                                            <p:cond delay="0"/>
                                          </p:stCondLst>
                                        </p:cTn>
                                        <p:tgtEl>
                                          <p:spTgt spid="49"/>
                                        </p:tgtEl>
                                        <p:attrNameLst>
                                          <p:attrName>style.visibility</p:attrName>
                                        </p:attrNameLst>
                                      </p:cBhvr>
                                      <p:to>
                                        <p:strVal val="visible"/>
                                      </p:to>
                                    </p:set>
                                    <p:animEffect transition="in" filter="fade">
                                      <p:cBhvr>
                                        <p:cTn id="5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9" grpId="0"/>
      <p:bldP spid="40" grpId="0" animBg="1"/>
      <p:bldP spid="41" grpId="0" animBg="1"/>
      <p:bldP spid="42" grpId="0" animBg="1"/>
      <p:bldP spid="43" grpId="0"/>
      <p:bldP spid="44" grpId="0" animBg="1"/>
      <p:bldP spid="45" grpId="0" animBg="1"/>
      <p:bldP spid="46" grpId="0" animBg="1"/>
      <p:bldP spid="47" grpId="0"/>
      <p:bldP spid="48" grpId="0"/>
      <p:bldP spid="4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65A2BDB-484C-413C-A0C7-5997C8339A12}"/>
              </a:ext>
            </a:extLst>
          </p:cNvPr>
          <p:cNvPicPr>
            <a:picLocks noChangeAspect="1"/>
          </p:cNvPicPr>
          <p:nvPr/>
        </p:nvPicPr>
        <p:blipFill rotWithShape="1">
          <a:blip r:embed="rId2">
            <a:extLst>
              <a:ext uri="{28A0092B-C50C-407E-A947-70E740481C1C}">
                <a14:useLocalDpi xmlns:a14="http://schemas.microsoft.com/office/drawing/2010/main" val="0"/>
              </a:ext>
            </a:extLst>
          </a:blip>
          <a:srcRect b="15625"/>
          <a:stretch/>
        </p:blipFill>
        <p:spPr>
          <a:xfrm>
            <a:off x="0" y="0"/>
            <a:ext cx="12192000" cy="6858000"/>
          </a:xfrm>
          <a:prstGeom prst="rect">
            <a:avLst/>
          </a:prstGeom>
        </p:spPr>
      </p:pic>
      <p:pic>
        <p:nvPicPr>
          <p:cNvPr id="6" name="图片 5">
            <a:extLst>
              <a:ext uri="{FF2B5EF4-FFF2-40B4-BE49-F238E27FC236}">
                <a16:creationId xmlns:a16="http://schemas.microsoft.com/office/drawing/2014/main" id="{CD31CF50-42BC-49E3-A1A0-FA2B8324A389}"/>
              </a:ext>
            </a:extLst>
          </p:cNvPr>
          <p:cNvPicPr>
            <a:picLocks noChangeAspect="1"/>
          </p:cNvPicPr>
          <p:nvPr/>
        </p:nvPicPr>
        <p:blipFill rotWithShape="1">
          <a:blip r:embed="rId3">
            <a:extLst>
              <a:ext uri="{28A0092B-C50C-407E-A947-70E740481C1C}">
                <a14:useLocalDpi xmlns:a14="http://schemas.microsoft.com/office/drawing/2010/main" val="0"/>
              </a:ext>
            </a:extLst>
          </a:blip>
          <a:srcRect l="16899" t="21218" r="13607" b="77501"/>
          <a:stretch/>
        </p:blipFill>
        <p:spPr>
          <a:xfrm>
            <a:off x="2060294" y="1724627"/>
            <a:ext cx="8472668" cy="2546431"/>
          </a:xfrm>
          <a:prstGeom prst="rect">
            <a:avLst/>
          </a:prstGeom>
        </p:spPr>
      </p:pic>
      <p:sp>
        <p:nvSpPr>
          <p:cNvPr id="5" name="圆角矩形 6">
            <a:extLst>
              <a:ext uri="{FF2B5EF4-FFF2-40B4-BE49-F238E27FC236}">
                <a16:creationId xmlns:a16="http://schemas.microsoft.com/office/drawing/2014/main" id="{CC619AE8-8361-47E7-A0D9-35D54208EC81}"/>
              </a:ext>
            </a:extLst>
          </p:cNvPr>
          <p:cNvSpPr/>
          <p:nvPr/>
        </p:nvSpPr>
        <p:spPr>
          <a:xfrm>
            <a:off x="3007336" y="2264545"/>
            <a:ext cx="1408851" cy="140885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5" tIns="45719" rIns="91435" bIns="45719" rtlCol="0" anchor="ctr"/>
          <a:lstStyle/>
          <a:p>
            <a:pPr algn="ctr"/>
            <a:endParaRPr lang="zh-CN" altLang="en-US" sz="2400"/>
          </a:p>
        </p:txBody>
      </p:sp>
      <p:sp>
        <p:nvSpPr>
          <p:cNvPr id="7" name="文本框 6">
            <a:extLst>
              <a:ext uri="{FF2B5EF4-FFF2-40B4-BE49-F238E27FC236}">
                <a16:creationId xmlns:a16="http://schemas.microsoft.com/office/drawing/2014/main" id="{F8FA10AD-8A92-4537-907E-BF4694E050BD}"/>
              </a:ext>
            </a:extLst>
          </p:cNvPr>
          <p:cNvSpPr txBox="1"/>
          <p:nvPr/>
        </p:nvSpPr>
        <p:spPr>
          <a:xfrm>
            <a:off x="4735532" y="3058411"/>
            <a:ext cx="1557065" cy="287323"/>
          </a:xfrm>
          <a:prstGeom prst="rect">
            <a:avLst/>
          </a:prstGeom>
          <a:noFill/>
        </p:spPr>
        <p:txBody>
          <a:bodyPr wrap="square" lIns="0" tIns="0" rIns="0" bIns="0" rtlCol="0">
            <a:spAutoFit/>
          </a:bodyPr>
          <a:lstStyle/>
          <a:p>
            <a:pPr marL="228577" lvl="1" indent="-228577">
              <a:buFont typeface="Wingdings" pitchFamily="2" charset="2"/>
              <a:buChar char="l"/>
            </a:pPr>
            <a:r>
              <a:rPr lang="zh-CN" altLang="en-US" sz="1867" dirty="0">
                <a:solidFill>
                  <a:schemeClr val="accent2"/>
                </a:solidFill>
                <a:latin typeface="微软雅黑" pitchFamily="34" charset="-122"/>
                <a:ea typeface="微软雅黑" pitchFamily="34" charset="-122"/>
              </a:rPr>
              <a:t>输入标题</a:t>
            </a:r>
          </a:p>
        </p:txBody>
      </p:sp>
      <p:sp>
        <p:nvSpPr>
          <p:cNvPr id="8" name="文本框 9">
            <a:extLst>
              <a:ext uri="{FF2B5EF4-FFF2-40B4-BE49-F238E27FC236}">
                <a16:creationId xmlns:a16="http://schemas.microsoft.com/office/drawing/2014/main" id="{FC658809-45D3-42D4-B3EE-63FB399110B6}"/>
              </a:ext>
            </a:extLst>
          </p:cNvPr>
          <p:cNvSpPr txBox="1"/>
          <p:nvPr/>
        </p:nvSpPr>
        <p:spPr>
          <a:xfrm>
            <a:off x="6109306" y="3064520"/>
            <a:ext cx="1557065" cy="287323"/>
          </a:xfrm>
          <a:prstGeom prst="rect">
            <a:avLst/>
          </a:prstGeom>
          <a:noFill/>
        </p:spPr>
        <p:txBody>
          <a:bodyPr wrap="square" lIns="0" tIns="0" rIns="0" bIns="0" rtlCol="0">
            <a:spAutoFit/>
          </a:bodyPr>
          <a:lstStyle/>
          <a:p>
            <a:pPr marL="228577" lvl="1" indent="-228577">
              <a:buFont typeface="Wingdings" pitchFamily="2" charset="2"/>
              <a:buChar char="l"/>
            </a:pPr>
            <a:r>
              <a:rPr lang="zh-CN" altLang="en-US" sz="1867" dirty="0">
                <a:solidFill>
                  <a:schemeClr val="accent2"/>
                </a:solidFill>
                <a:latin typeface="微软雅黑" pitchFamily="34" charset="-122"/>
                <a:ea typeface="微软雅黑" pitchFamily="34" charset="-122"/>
              </a:rPr>
              <a:t>输入标题活</a:t>
            </a:r>
          </a:p>
        </p:txBody>
      </p:sp>
      <p:sp>
        <p:nvSpPr>
          <p:cNvPr id="9" name="文本框 8">
            <a:extLst>
              <a:ext uri="{FF2B5EF4-FFF2-40B4-BE49-F238E27FC236}">
                <a16:creationId xmlns:a16="http://schemas.microsoft.com/office/drawing/2014/main" id="{894154D5-9A63-44A1-A6A7-FDB5EA6A56D6}"/>
              </a:ext>
            </a:extLst>
          </p:cNvPr>
          <p:cNvSpPr txBox="1"/>
          <p:nvPr/>
        </p:nvSpPr>
        <p:spPr>
          <a:xfrm>
            <a:off x="4735531" y="3429002"/>
            <a:ext cx="1920213" cy="287323"/>
          </a:xfrm>
          <a:prstGeom prst="rect">
            <a:avLst/>
          </a:prstGeom>
          <a:noFill/>
        </p:spPr>
        <p:txBody>
          <a:bodyPr wrap="square" lIns="0" tIns="0" rIns="0" bIns="0" rtlCol="0">
            <a:spAutoFit/>
          </a:bodyPr>
          <a:lstStyle/>
          <a:p>
            <a:pPr marL="228577" lvl="1" indent="-228577">
              <a:buFont typeface="Wingdings" pitchFamily="2" charset="2"/>
              <a:buChar char="l"/>
            </a:pPr>
            <a:r>
              <a:rPr lang="zh-CN" altLang="en-US" sz="1867" dirty="0">
                <a:solidFill>
                  <a:schemeClr val="accent2"/>
                </a:solidFill>
                <a:latin typeface="微软雅黑" pitchFamily="34" charset="-122"/>
                <a:ea typeface="微软雅黑" pitchFamily="34" charset="-122"/>
              </a:rPr>
              <a:t>输入标题活</a:t>
            </a:r>
          </a:p>
        </p:txBody>
      </p:sp>
      <p:sp>
        <p:nvSpPr>
          <p:cNvPr id="10" name="文本框 9">
            <a:extLst>
              <a:ext uri="{FF2B5EF4-FFF2-40B4-BE49-F238E27FC236}">
                <a16:creationId xmlns:a16="http://schemas.microsoft.com/office/drawing/2014/main" id="{B722F6A0-5ABD-4C69-9F35-DAF29179983D}"/>
              </a:ext>
            </a:extLst>
          </p:cNvPr>
          <p:cNvSpPr txBox="1"/>
          <p:nvPr/>
        </p:nvSpPr>
        <p:spPr>
          <a:xfrm>
            <a:off x="6109306" y="3429000"/>
            <a:ext cx="1557065" cy="287323"/>
          </a:xfrm>
          <a:prstGeom prst="rect">
            <a:avLst/>
          </a:prstGeom>
          <a:noFill/>
        </p:spPr>
        <p:txBody>
          <a:bodyPr wrap="square" lIns="0" tIns="0" rIns="0" bIns="0" rtlCol="0">
            <a:spAutoFit/>
          </a:bodyPr>
          <a:lstStyle/>
          <a:p>
            <a:pPr marL="228577" lvl="1" indent="-228577">
              <a:buFont typeface="Wingdings" pitchFamily="2" charset="2"/>
              <a:buChar char="l"/>
            </a:pPr>
            <a:r>
              <a:rPr lang="zh-CN" altLang="en-US" sz="1867" dirty="0">
                <a:solidFill>
                  <a:schemeClr val="accent2"/>
                </a:solidFill>
                <a:latin typeface="微软雅黑" pitchFamily="34" charset="-122"/>
                <a:ea typeface="微软雅黑" pitchFamily="34" charset="-122"/>
              </a:rPr>
              <a:t>输入标题活</a:t>
            </a:r>
          </a:p>
        </p:txBody>
      </p:sp>
      <p:sp>
        <p:nvSpPr>
          <p:cNvPr id="11" name="文本框 9">
            <a:extLst>
              <a:ext uri="{FF2B5EF4-FFF2-40B4-BE49-F238E27FC236}">
                <a16:creationId xmlns:a16="http://schemas.microsoft.com/office/drawing/2014/main" id="{F5184871-48E9-47E0-8532-9C3873EAA915}"/>
              </a:ext>
            </a:extLst>
          </p:cNvPr>
          <p:cNvSpPr txBox="1"/>
          <p:nvPr/>
        </p:nvSpPr>
        <p:spPr>
          <a:xfrm>
            <a:off x="4735531" y="2157879"/>
            <a:ext cx="3888432" cy="738664"/>
          </a:xfrm>
          <a:prstGeom prst="rect">
            <a:avLst/>
          </a:prstGeom>
          <a:noFill/>
        </p:spPr>
        <p:txBody>
          <a:bodyPr wrap="square" lIns="0" tIns="0" rIns="0" bIns="0" rtlCol="0">
            <a:spAutoFit/>
          </a:bodyPr>
          <a:lstStyle/>
          <a:p>
            <a:pPr marL="0" lvl="1"/>
            <a:r>
              <a:rPr lang="zh-CN" altLang="en-US" sz="4800" dirty="0">
                <a:solidFill>
                  <a:schemeClr val="accent2"/>
                </a:solidFill>
                <a:latin typeface="微软雅黑" pitchFamily="34" charset="-122"/>
                <a:ea typeface="微软雅黑" pitchFamily="34" charset="-122"/>
              </a:rPr>
              <a:t>论文总结</a:t>
            </a:r>
          </a:p>
        </p:txBody>
      </p:sp>
      <p:sp>
        <p:nvSpPr>
          <p:cNvPr id="12" name="TextBox 20">
            <a:extLst>
              <a:ext uri="{FF2B5EF4-FFF2-40B4-BE49-F238E27FC236}">
                <a16:creationId xmlns:a16="http://schemas.microsoft.com/office/drawing/2014/main" id="{B22716E8-14D5-4179-A3DD-AEEC099BCF8A}"/>
              </a:ext>
            </a:extLst>
          </p:cNvPr>
          <p:cNvSpPr txBox="1"/>
          <p:nvPr/>
        </p:nvSpPr>
        <p:spPr>
          <a:xfrm>
            <a:off x="3186141" y="2291863"/>
            <a:ext cx="1050193" cy="1354217"/>
          </a:xfrm>
          <a:prstGeom prst="rect">
            <a:avLst/>
          </a:prstGeom>
          <a:noFill/>
        </p:spPr>
        <p:txBody>
          <a:bodyPr wrap="square" lIns="0" tIns="0" rIns="0" bIns="0" rtlCol="0">
            <a:spAutoFit/>
          </a:bodyPr>
          <a:lstStyle/>
          <a:p>
            <a:pPr algn="ctr"/>
            <a:r>
              <a:rPr lang="en-US" altLang="zh-CN" sz="8800" spc="400" dirty="0">
                <a:solidFill>
                  <a:schemeClr val="accent1"/>
                </a:solidFill>
                <a:latin typeface="Agency FB" panose="020B0503020202020204" pitchFamily="34" charset="0"/>
                <a:ea typeface="微软雅黑" pitchFamily="34" charset="-122"/>
              </a:rPr>
              <a:t>04</a:t>
            </a:r>
            <a:endParaRPr lang="zh-CN" altLang="en-US" sz="8800" spc="400" dirty="0">
              <a:solidFill>
                <a:schemeClr val="accent1"/>
              </a:solidFill>
              <a:latin typeface="Agency FB" panose="020B0503020202020204" pitchFamily="34" charset="0"/>
              <a:ea typeface="微软雅黑" pitchFamily="34" charset="-122"/>
            </a:endParaRPr>
          </a:p>
        </p:txBody>
      </p:sp>
      <p:sp>
        <p:nvSpPr>
          <p:cNvPr id="13" name="文本框 9">
            <a:extLst>
              <a:ext uri="{FF2B5EF4-FFF2-40B4-BE49-F238E27FC236}">
                <a16:creationId xmlns:a16="http://schemas.microsoft.com/office/drawing/2014/main" id="{DBF76427-E4E4-4ED9-980A-6E930FEFC2A7}"/>
              </a:ext>
            </a:extLst>
          </p:cNvPr>
          <p:cNvSpPr txBox="1"/>
          <p:nvPr/>
        </p:nvSpPr>
        <p:spPr>
          <a:xfrm>
            <a:off x="7711770" y="3064520"/>
            <a:ext cx="1557065" cy="287323"/>
          </a:xfrm>
          <a:prstGeom prst="rect">
            <a:avLst/>
          </a:prstGeom>
          <a:noFill/>
        </p:spPr>
        <p:txBody>
          <a:bodyPr wrap="square" lIns="0" tIns="0" rIns="0" bIns="0" rtlCol="0">
            <a:spAutoFit/>
          </a:bodyPr>
          <a:lstStyle/>
          <a:p>
            <a:pPr marL="228577" lvl="1" indent="-228577">
              <a:buFont typeface="Wingdings" pitchFamily="2" charset="2"/>
              <a:buChar char="l"/>
            </a:pPr>
            <a:r>
              <a:rPr lang="zh-CN" altLang="en-US" sz="1867" dirty="0">
                <a:solidFill>
                  <a:schemeClr val="accent2"/>
                </a:solidFill>
                <a:latin typeface="微软雅黑" pitchFamily="34" charset="-122"/>
                <a:ea typeface="微软雅黑" pitchFamily="34" charset="-122"/>
              </a:rPr>
              <a:t>输入标题</a:t>
            </a:r>
          </a:p>
        </p:txBody>
      </p:sp>
    </p:spTree>
    <p:extLst>
      <p:ext uri="{BB962C8B-B14F-4D97-AF65-F5344CB8AC3E}">
        <p14:creationId xmlns:p14="http://schemas.microsoft.com/office/powerpoint/2010/main" val="92857862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300"/>
                                        <p:tgtEl>
                                          <p:spTgt spid="11"/>
                                        </p:tgtEl>
                                      </p:cBhvr>
                                    </p:animEffect>
                                  </p:childTnLst>
                                </p:cTn>
                              </p:par>
                            </p:childTnLst>
                          </p:cTn>
                        </p:par>
                        <p:par>
                          <p:cTn id="19" fill="hold">
                            <p:stCondLst>
                              <p:cond delay="80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8" fill="hold" grpId="0" nodeType="withEffect">
                                  <p:stCondLst>
                                    <p:cond delay="20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par>
                                <p:cTn id="26" presetID="22" presetClass="entr" presetSubtype="8" fill="hold" grpId="0" nodeType="withEffect">
                                  <p:stCondLst>
                                    <p:cond delay="4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22" presetClass="entr" presetSubtype="8" fill="hold" grpId="0" nodeType="withEffect">
                                  <p:stCondLst>
                                    <p:cond delay="60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par>
                                <p:cTn id="32" presetID="22" presetClass="entr" presetSubtype="8" fill="hold" grpId="0" nodeType="withEffect">
                                  <p:stCondLst>
                                    <p:cond delay="80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0" grpId="0"/>
      <p:bldP spid="11" grpId="0"/>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D57AA262-63A6-4EB2-805A-548915DF8856}"/>
              </a:ext>
            </a:extLst>
          </p:cNvPr>
          <p:cNvGrpSpPr/>
          <p:nvPr/>
        </p:nvGrpSpPr>
        <p:grpSpPr>
          <a:xfrm>
            <a:off x="0" y="0"/>
            <a:ext cx="12192000" cy="6858000"/>
            <a:chOff x="0" y="0"/>
            <a:chExt cx="12192000" cy="6858000"/>
          </a:xfrm>
        </p:grpSpPr>
        <p:pic>
          <p:nvPicPr>
            <p:cNvPr id="4" name="图片 3">
              <a:extLst>
                <a:ext uri="{FF2B5EF4-FFF2-40B4-BE49-F238E27FC236}">
                  <a16:creationId xmlns:a16="http://schemas.microsoft.com/office/drawing/2014/main" id="{765A2BDB-484C-413C-A0C7-5997C8339A12}"/>
                </a:ext>
              </a:extLst>
            </p:cNvPr>
            <p:cNvPicPr>
              <a:picLocks noChangeAspect="1"/>
            </p:cNvPicPr>
            <p:nvPr/>
          </p:nvPicPr>
          <p:blipFill rotWithShape="1">
            <a:blip r:embed="rId2">
              <a:extLst>
                <a:ext uri="{28A0092B-C50C-407E-A947-70E740481C1C}">
                  <a14:useLocalDpi xmlns:a14="http://schemas.microsoft.com/office/drawing/2010/main" val="0"/>
                </a:ext>
              </a:extLst>
            </a:blip>
            <a:srcRect t="15626"/>
            <a:stretch/>
          </p:blipFill>
          <p:spPr>
            <a:xfrm>
              <a:off x="0" y="0"/>
              <a:ext cx="12192000" cy="6858000"/>
            </a:xfrm>
            <a:prstGeom prst="rect">
              <a:avLst/>
            </a:prstGeom>
          </p:spPr>
        </p:pic>
        <p:pic>
          <p:nvPicPr>
            <p:cNvPr id="6" name="图片 5">
              <a:extLst>
                <a:ext uri="{FF2B5EF4-FFF2-40B4-BE49-F238E27FC236}">
                  <a16:creationId xmlns:a16="http://schemas.microsoft.com/office/drawing/2014/main" id="{CD31CF50-42BC-49E3-A1A0-FA2B8324A389}"/>
                </a:ext>
              </a:extLst>
            </p:cNvPr>
            <p:cNvPicPr>
              <a:picLocks noChangeAspect="1"/>
            </p:cNvPicPr>
            <p:nvPr/>
          </p:nvPicPr>
          <p:blipFill rotWithShape="1">
            <a:blip r:embed="rId3">
              <a:extLst>
                <a:ext uri="{28A0092B-C50C-407E-A947-70E740481C1C}">
                  <a14:useLocalDpi xmlns:a14="http://schemas.microsoft.com/office/drawing/2010/main" val="0"/>
                </a:ext>
              </a:extLst>
            </a:blip>
            <a:srcRect l="16899" t="21218" r="13607" b="77501"/>
            <a:stretch/>
          </p:blipFill>
          <p:spPr>
            <a:xfrm>
              <a:off x="0" y="0"/>
              <a:ext cx="12192000" cy="4803493"/>
            </a:xfrm>
            <a:prstGeom prst="rect">
              <a:avLst/>
            </a:prstGeom>
          </p:spPr>
        </p:pic>
      </p:grpSp>
      <p:sp>
        <p:nvSpPr>
          <p:cNvPr id="11" name="Text Placeholder 4">
            <a:extLst>
              <a:ext uri="{FF2B5EF4-FFF2-40B4-BE49-F238E27FC236}">
                <a16:creationId xmlns:a16="http://schemas.microsoft.com/office/drawing/2014/main" id="{7D9D1C63-64D5-413C-B834-0F025B4F7E13}"/>
              </a:ext>
            </a:extLst>
          </p:cNvPr>
          <p:cNvSpPr txBox="1">
            <a:spLocks/>
          </p:cNvSpPr>
          <p:nvPr/>
        </p:nvSpPr>
        <p:spPr>
          <a:xfrm>
            <a:off x="800539" y="1104308"/>
            <a:ext cx="3007844" cy="662297"/>
          </a:xfrm>
          <a:prstGeom prst="rect">
            <a:avLst/>
          </a:prstGeom>
        </p:spPr>
        <p:txBody>
          <a:bodyPr lIns="86697" tIns="43348" rIns="86697" bIns="43348"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4267" b="1"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目录</a:t>
            </a:r>
            <a:r>
              <a:rPr lang="en-US" altLang="zh-CN" sz="4267" b="1" dirty="0">
                <a:solidFill>
                  <a:schemeClr val="tx1">
                    <a:lumMod val="65000"/>
                    <a:lumOff val="35000"/>
                  </a:schemeClr>
                </a:solidFill>
                <a:cs typeface="+mn-ea"/>
                <a:sym typeface="+mn-lt"/>
              </a:rPr>
              <a:t>/</a:t>
            </a:r>
            <a:r>
              <a:rPr lang="en-US" altLang="zh-CN" sz="2400" b="1" dirty="0">
                <a:solidFill>
                  <a:schemeClr val="tx1">
                    <a:lumMod val="65000"/>
                    <a:lumOff val="35000"/>
                  </a:schemeClr>
                </a:solidFill>
                <a:cs typeface="+mn-ea"/>
                <a:sym typeface="+mn-lt"/>
              </a:rPr>
              <a:t>Contents</a:t>
            </a:r>
            <a:endParaRPr lang="en-GB" sz="2400" b="1" dirty="0">
              <a:solidFill>
                <a:schemeClr val="tx1">
                  <a:lumMod val="65000"/>
                  <a:lumOff val="35000"/>
                </a:schemeClr>
              </a:solidFill>
              <a:cs typeface="+mn-ea"/>
              <a:sym typeface="+mn-lt"/>
            </a:endParaRPr>
          </a:p>
        </p:txBody>
      </p:sp>
      <p:grpSp>
        <p:nvGrpSpPr>
          <p:cNvPr id="12" name="组合 8">
            <a:extLst>
              <a:ext uri="{FF2B5EF4-FFF2-40B4-BE49-F238E27FC236}">
                <a16:creationId xmlns:a16="http://schemas.microsoft.com/office/drawing/2014/main" id="{B3702E03-411A-4D55-9CD1-1501BC9CA5EB}"/>
              </a:ext>
            </a:extLst>
          </p:cNvPr>
          <p:cNvGrpSpPr/>
          <p:nvPr/>
        </p:nvGrpSpPr>
        <p:grpSpPr>
          <a:xfrm>
            <a:off x="2201602" y="2168401"/>
            <a:ext cx="1192133" cy="666786"/>
            <a:chOff x="2215144" y="927951"/>
            <a:chExt cx="1244730" cy="916959"/>
          </a:xfrm>
        </p:grpSpPr>
        <p:sp>
          <p:nvSpPr>
            <p:cNvPr id="13" name="平行四边形 12">
              <a:extLst>
                <a:ext uri="{FF2B5EF4-FFF2-40B4-BE49-F238E27FC236}">
                  <a16:creationId xmlns:a16="http://schemas.microsoft.com/office/drawing/2014/main" id="{BC917322-8C0A-4F1D-9C27-E6F6AA0B209F}"/>
                </a:ext>
              </a:extLst>
            </p:cNvPr>
            <p:cNvSpPr/>
            <p:nvPr/>
          </p:nvSpPr>
          <p:spPr>
            <a:xfrm>
              <a:off x="2215144" y="982844"/>
              <a:ext cx="1120898" cy="84278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cs typeface="+mn-ea"/>
                <a:sym typeface="+mn-lt"/>
              </a:endParaRPr>
            </a:p>
          </p:txBody>
        </p:sp>
        <p:sp>
          <p:nvSpPr>
            <p:cNvPr id="14" name="文本框 9">
              <a:extLst>
                <a:ext uri="{FF2B5EF4-FFF2-40B4-BE49-F238E27FC236}">
                  <a16:creationId xmlns:a16="http://schemas.microsoft.com/office/drawing/2014/main" id="{21499B28-83EE-48EF-BC37-EDC93152AB37}"/>
                </a:ext>
              </a:extLst>
            </p:cNvPr>
            <p:cNvSpPr txBox="1"/>
            <p:nvPr/>
          </p:nvSpPr>
          <p:spPr>
            <a:xfrm>
              <a:off x="2393075" y="927951"/>
              <a:ext cx="1066799" cy="916959"/>
            </a:xfrm>
            <a:prstGeom prst="rect">
              <a:avLst/>
            </a:prstGeom>
            <a:noFill/>
          </p:spPr>
          <p:txBody>
            <a:bodyPr wrap="square" rtlCol="0">
              <a:spAutoFit/>
            </a:bodyPr>
            <a:lstStyle/>
            <a:p>
              <a:r>
                <a:rPr lang="en-US" altLang="zh-CN" sz="3733" dirty="0">
                  <a:solidFill>
                    <a:schemeClr val="bg1"/>
                  </a:solidFill>
                  <a:cs typeface="+mn-ea"/>
                  <a:sym typeface="+mn-lt"/>
                </a:rPr>
                <a:t>01</a:t>
              </a:r>
              <a:endParaRPr lang="zh-CN" altLang="en-US" sz="3733" dirty="0">
                <a:solidFill>
                  <a:schemeClr val="bg1"/>
                </a:solidFill>
                <a:cs typeface="+mn-ea"/>
                <a:sym typeface="+mn-lt"/>
              </a:endParaRPr>
            </a:p>
          </p:txBody>
        </p:sp>
      </p:grpSp>
      <p:grpSp>
        <p:nvGrpSpPr>
          <p:cNvPr id="15" name="组合 11">
            <a:extLst>
              <a:ext uri="{FF2B5EF4-FFF2-40B4-BE49-F238E27FC236}">
                <a16:creationId xmlns:a16="http://schemas.microsoft.com/office/drawing/2014/main" id="{DD604F45-DFF1-4DE7-B86F-6D43FB94950B}"/>
              </a:ext>
            </a:extLst>
          </p:cNvPr>
          <p:cNvGrpSpPr/>
          <p:nvPr/>
        </p:nvGrpSpPr>
        <p:grpSpPr>
          <a:xfrm>
            <a:off x="2201602" y="3074443"/>
            <a:ext cx="1192133" cy="672135"/>
            <a:chOff x="2215144" y="1952311"/>
            <a:chExt cx="1244730" cy="924318"/>
          </a:xfrm>
        </p:grpSpPr>
        <p:sp>
          <p:nvSpPr>
            <p:cNvPr id="16" name="平行四边形 15">
              <a:extLst>
                <a:ext uri="{FF2B5EF4-FFF2-40B4-BE49-F238E27FC236}">
                  <a16:creationId xmlns:a16="http://schemas.microsoft.com/office/drawing/2014/main" id="{C92BB9FD-0380-457B-9E63-F4CAF921781F}"/>
                </a:ext>
              </a:extLst>
            </p:cNvPr>
            <p:cNvSpPr/>
            <p:nvPr/>
          </p:nvSpPr>
          <p:spPr>
            <a:xfrm>
              <a:off x="2215144" y="2033848"/>
              <a:ext cx="1120898" cy="842781"/>
            </a:xfrm>
            <a:prstGeom prst="parallelogram">
              <a:avLst>
                <a:gd name="adj" fmla="val 4820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cs typeface="+mn-ea"/>
                <a:sym typeface="+mn-lt"/>
              </a:endParaRPr>
            </a:p>
          </p:txBody>
        </p:sp>
        <p:sp>
          <p:nvSpPr>
            <p:cNvPr id="17" name="文本框 10">
              <a:extLst>
                <a:ext uri="{FF2B5EF4-FFF2-40B4-BE49-F238E27FC236}">
                  <a16:creationId xmlns:a16="http://schemas.microsoft.com/office/drawing/2014/main" id="{A61DE13C-79DD-45F4-91E2-D4D5C40C81AA}"/>
                </a:ext>
              </a:extLst>
            </p:cNvPr>
            <p:cNvSpPr txBox="1"/>
            <p:nvPr/>
          </p:nvSpPr>
          <p:spPr>
            <a:xfrm>
              <a:off x="2393075" y="1952311"/>
              <a:ext cx="1066799" cy="916963"/>
            </a:xfrm>
            <a:prstGeom prst="rect">
              <a:avLst/>
            </a:prstGeom>
            <a:noFill/>
          </p:spPr>
          <p:txBody>
            <a:bodyPr wrap="square" rtlCol="0">
              <a:spAutoFit/>
            </a:bodyPr>
            <a:lstStyle/>
            <a:p>
              <a:r>
                <a:rPr lang="en-US" altLang="zh-CN" sz="3733" dirty="0">
                  <a:solidFill>
                    <a:schemeClr val="bg1"/>
                  </a:solidFill>
                  <a:cs typeface="+mn-ea"/>
                  <a:sym typeface="+mn-lt"/>
                </a:rPr>
                <a:t>02</a:t>
              </a:r>
              <a:endParaRPr lang="zh-CN" altLang="en-US" sz="3733" dirty="0">
                <a:solidFill>
                  <a:schemeClr val="bg1"/>
                </a:solidFill>
                <a:cs typeface="+mn-ea"/>
                <a:sym typeface="+mn-lt"/>
              </a:endParaRPr>
            </a:p>
          </p:txBody>
        </p:sp>
      </p:grpSp>
      <p:grpSp>
        <p:nvGrpSpPr>
          <p:cNvPr id="18" name="组合 14">
            <a:extLst>
              <a:ext uri="{FF2B5EF4-FFF2-40B4-BE49-F238E27FC236}">
                <a16:creationId xmlns:a16="http://schemas.microsoft.com/office/drawing/2014/main" id="{4A2CE4C7-C515-41D9-B70D-57C2883DFE57}"/>
              </a:ext>
            </a:extLst>
          </p:cNvPr>
          <p:cNvGrpSpPr/>
          <p:nvPr/>
        </p:nvGrpSpPr>
        <p:grpSpPr>
          <a:xfrm>
            <a:off x="6708994" y="2159277"/>
            <a:ext cx="1192133" cy="666786"/>
            <a:chOff x="2215144" y="3018135"/>
            <a:chExt cx="1244730" cy="916960"/>
          </a:xfrm>
        </p:grpSpPr>
        <p:sp>
          <p:nvSpPr>
            <p:cNvPr id="19" name="平行四边形 18">
              <a:extLst>
                <a:ext uri="{FF2B5EF4-FFF2-40B4-BE49-F238E27FC236}">
                  <a16:creationId xmlns:a16="http://schemas.microsoft.com/office/drawing/2014/main" id="{D34AB689-2D82-4DEB-AED2-A7D499609818}"/>
                </a:ext>
              </a:extLst>
            </p:cNvPr>
            <p:cNvSpPr/>
            <p:nvPr/>
          </p:nvSpPr>
          <p:spPr>
            <a:xfrm>
              <a:off x="2215144" y="3084852"/>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cs typeface="+mn-ea"/>
                <a:sym typeface="+mn-lt"/>
              </a:endParaRPr>
            </a:p>
          </p:txBody>
        </p:sp>
        <p:sp>
          <p:nvSpPr>
            <p:cNvPr id="20" name="文本框 11">
              <a:extLst>
                <a:ext uri="{FF2B5EF4-FFF2-40B4-BE49-F238E27FC236}">
                  <a16:creationId xmlns:a16="http://schemas.microsoft.com/office/drawing/2014/main" id="{000187C6-3FE3-44AD-867C-EA865B0F6C19}"/>
                </a:ext>
              </a:extLst>
            </p:cNvPr>
            <p:cNvSpPr txBox="1"/>
            <p:nvPr/>
          </p:nvSpPr>
          <p:spPr>
            <a:xfrm>
              <a:off x="2393075" y="3018135"/>
              <a:ext cx="1066799" cy="916960"/>
            </a:xfrm>
            <a:prstGeom prst="rect">
              <a:avLst/>
            </a:prstGeom>
            <a:noFill/>
          </p:spPr>
          <p:txBody>
            <a:bodyPr wrap="square" rtlCol="0">
              <a:spAutoFit/>
            </a:bodyPr>
            <a:lstStyle/>
            <a:p>
              <a:r>
                <a:rPr lang="en-US" altLang="zh-CN" sz="3733" dirty="0">
                  <a:solidFill>
                    <a:schemeClr val="bg1"/>
                  </a:solidFill>
                  <a:cs typeface="+mn-ea"/>
                  <a:sym typeface="+mn-lt"/>
                </a:rPr>
                <a:t>03</a:t>
              </a:r>
              <a:endParaRPr lang="zh-CN" altLang="en-US" sz="3733" dirty="0">
                <a:solidFill>
                  <a:schemeClr val="bg1"/>
                </a:solidFill>
                <a:cs typeface="+mn-ea"/>
                <a:sym typeface="+mn-lt"/>
              </a:endParaRPr>
            </a:p>
          </p:txBody>
        </p:sp>
      </p:grpSp>
      <p:grpSp>
        <p:nvGrpSpPr>
          <p:cNvPr id="21" name="组合 17">
            <a:extLst>
              <a:ext uri="{FF2B5EF4-FFF2-40B4-BE49-F238E27FC236}">
                <a16:creationId xmlns:a16="http://schemas.microsoft.com/office/drawing/2014/main" id="{8E0F4AB8-58CC-4275-88C1-3853A4555BC9}"/>
              </a:ext>
            </a:extLst>
          </p:cNvPr>
          <p:cNvGrpSpPr/>
          <p:nvPr/>
        </p:nvGrpSpPr>
        <p:grpSpPr>
          <a:xfrm>
            <a:off x="6708994" y="3069150"/>
            <a:ext cx="1192133" cy="677431"/>
            <a:chOff x="2215144" y="4047038"/>
            <a:chExt cx="1244730" cy="931601"/>
          </a:xfrm>
        </p:grpSpPr>
        <p:sp>
          <p:nvSpPr>
            <p:cNvPr id="22" name="平行四边形 21">
              <a:extLst>
                <a:ext uri="{FF2B5EF4-FFF2-40B4-BE49-F238E27FC236}">
                  <a16:creationId xmlns:a16="http://schemas.microsoft.com/office/drawing/2014/main" id="{46C8FAD7-F72F-4696-9AB9-3FB5AC9F5728}"/>
                </a:ext>
              </a:extLst>
            </p:cNvPr>
            <p:cNvSpPr/>
            <p:nvPr/>
          </p:nvSpPr>
          <p:spPr>
            <a:xfrm>
              <a:off x="2215144" y="4135858"/>
              <a:ext cx="1120898" cy="842781"/>
            </a:xfrm>
            <a:prstGeom prst="parallelogram">
              <a:avLst>
                <a:gd name="adj" fmla="val 4820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7" dirty="0">
                <a:cs typeface="+mn-ea"/>
                <a:sym typeface="+mn-lt"/>
              </a:endParaRPr>
            </a:p>
          </p:txBody>
        </p:sp>
        <p:sp>
          <p:nvSpPr>
            <p:cNvPr id="23" name="文本框 12">
              <a:extLst>
                <a:ext uri="{FF2B5EF4-FFF2-40B4-BE49-F238E27FC236}">
                  <a16:creationId xmlns:a16="http://schemas.microsoft.com/office/drawing/2014/main" id="{72C07C33-8DA2-4843-B7C6-C812229AE1E8}"/>
                </a:ext>
              </a:extLst>
            </p:cNvPr>
            <p:cNvSpPr txBox="1"/>
            <p:nvPr/>
          </p:nvSpPr>
          <p:spPr>
            <a:xfrm>
              <a:off x="2393075" y="4047038"/>
              <a:ext cx="1066799" cy="916962"/>
            </a:xfrm>
            <a:prstGeom prst="rect">
              <a:avLst/>
            </a:prstGeom>
            <a:noFill/>
          </p:spPr>
          <p:txBody>
            <a:bodyPr wrap="square" rtlCol="0">
              <a:spAutoFit/>
            </a:bodyPr>
            <a:lstStyle/>
            <a:p>
              <a:r>
                <a:rPr lang="en-US" altLang="zh-CN" sz="3733" dirty="0">
                  <a:solidFill>
                    <a:schemeClr val="bg1"/>
                  </a:solidFill>
                  <a:cs typeface="+mn-ea"/>
                  <a:sym typeface="+mn-lt"/>
                </a:rPr>
                <a:t>04</a:t>
              </a:r>
              <a:endParaRPr lang="zh-CN" altLang="en-US" sz="3733" dirty="0">
                <a:solidFill>
                  <a:schemeClr val="bg1"/>
                </a:solidFill>
                <a:cs typeface="+mn-ea"/>
                <a:sym typeface="+mn-lt"/>
              </a:endParaRPr>
            </a:p>
          </p:txBody>
        </p:sp>
      </p:grpSp>
      <p:grpSp>
        <p:nvGrpSpPr>
          <p:cNvPr id="24" name="组合 20">
            <a:extLst>
              <a:ext uri="{FF2B5EF4-FFF2-40B4-BE49-F238E27FC236}">
                <a16:creationId xmlns:a16="http://schemas.microsoft.com/office/drawing/2014/main" id="{9AFDDE55-B2F1-4E02-9C3E-0910617507C8}"/>
              </a:ext>
            </a:extLst>
          </p:cNvPr>
          <p:cNvGrpSpPr/>
          <p:nvPr/>
        </p:nvGrpSpPr>
        <p:grpSpPr>
          <a:xfrm>
            <a:off x="3107111" y="2164503"/>
            <a:ext cx="3224241" cy="634490"/>
            <a:chOff x="4315150" y="934351"/>
            <a:chExt cx="3857250" cy="559132"/>
          </a:xfrm>
        </p:grpSpPr>
        <p:sp>
          <p:nvSpPr>
            <p:cNvPr id="25" name="矩形 24">
              <a:extLst>
                <a:ext uri="{FF2B5EF4-FFF2-40B4-BE49-F238E27FC236}">
                  <a16:creationId xmlns:a16="http://schemas.microsoft.com/office/drawing/2014/main" id="{2D6EC0FD-E897-4503-B8DD-5E7867C55994}"/>
                </a:ext>
              </a:extLst>
            </p:cNvPr>
            <p:cNvSpPr/>
            <p:nvPr/>
          </p:nvSpPr>
          <p:spPr>
            <a:xfrm>
              <a:off x="4841196" y="934351"/>
              <a:ext cx="2827147" cy="545081"/>
            </a:xfrm>
            <a:prstGeom prst="rect">
              <a:avLst/>
            </a:prstGeom>
            <a:ln w="15875">
              <a:noFill/>
            </a:ln>
          </p:spPr>
          <p:txBody>
            <a:bodyPr wrap="square" lIns="128564" tIns="64283" rIns="128564" bIns="64283">
              <a:spAutoFit/>
            </a:bodyPr>
            <a:lstStyle/>
            <a:p>
              <a:pPr algn="ctr">
                <a:lnSpc>
                  <a:spcPct val="150000"/>
                </a:lnSpc>
              </a:pPr>
              <a:r>
                <a:rPr lang="zh-CN" altLang="en-US" sz="2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绪论背景</a:t>
              </a:r>
              <a:endParaRPr lang="en-GB" altLang="zh-CN" sz="24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26" name="平行四边形 25">
              <a:extLst>
                <a:ext uri="{FF2B5EF4-FFF2-40B4-BE49-F238E27FC236}">
                  <a16:creationId xmlns:a16="http://schemas.microsoft.com/office/drawing/2014/main" id="{3F54DE21-F6EF-49DB-B0C4-BFF3640A29D3}"/>
                </a:ext>
              </a:extLst>
            </p:cNvPr>
            <p:cNvSpPr/>
            <p:nvPr/>
          </p:nvSpPr>
          <p:spPr>
            <a:xfrm>
              <a:off x="4315150" y="95342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8564" tIns="64283" rIns="128564" bIns="64283" rtlCol="0" anchor="ctr"/>
            <a:lstStyle/>
            <a:p>
              <a:pPr algn="ctr">
                <a:lnSpc>
                  <a:spcPct val="150000"/>
                </a:lnSpc>
              </a:pPr>
              <a:endParaRPr lang="zh-CN" altLang="en-US" sz="2133" dirty="0">
                <a:solidFill>
                  <a:schemeClr val="bg1">
                    <a:lumMod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7" name="组合 23">
            <a:extLst>
              <a:ext uri="{FF2B5EF4-FFF2-40B4-BE49-F238E27FC236}">
                <a16:creationId xmlns:a16="http://schemas.microsoft.com/office/drawing/2014/main" id="{3EB74F07-F725-4368-92DA-1A2FFE2D20F3}"/>
              </a:ext>
            </a:extLst>
          </p:cNvPr>
          <p:cNvGrpSpPr/>
          <p:nvPr/>
        </p:nvGrpSpPr>
        <p:grpSpPr>
          <a:xfrm>
            <a:off x="3107111" y="3077129"/>
            <a:ext cx="3224241" cy="647284"/>
            <a:chOff x="4315150" y="1617229"/>
            <a:chExt cx="3857250" cy="570407"/>
          </a:xfrm>
        </p:grpSpPr>
        <p:sp>
          <p:nvSpPr>
            <p:cNvPr id="28" name="矩形 27">
              <a:extLst>
                <a:ext uri="{FF2B5EF4-FFF2-40B4-BE49-F238E27FC236}">
                  <a16:creationId xmlns:a16="http://schemas.microsoft.com/office/drawing/2014/main" id="{F5104A43-0745-40F9-9926-4308FCB3C99C}"/>
                </a:ext>
              </a:extLst>
            </p:cNvPr>
            <p:cNvSpPr/>
            <p:nvPr/>
          </p:nvSpPr>
          <p:spPr>
            <a:xfrm>
              <a:off x="4841196" y="1617229"/>
              <a:ext cx="2827147" cy="545081"/>
            </a:xfrm>
            <a:prstGeom prst="rect">
              <a:avLst/>
            </a:prstGeom>
            <a:ln w="15875">
              <a:noFill/>
            </a:ln>
          </p:spPr>
          <p:txBody>
            <a:bodyPr wrap="square" lIns="128564" tIns="64283" rIns="128564" bIns="64283">
              <a:spAutoFit/>
            </a:bodyPr>
            <a:lstStyle/>
            <a:p>
              <a:pPr algn="ctr">
                <a:lnSpc>
                  <a:spcPct val="150000"/>
                </a:lnSpc>
              </a:pPr>
              <a:r>
                <a:rPr lang="zh-CN" altLang="en-US" sz="2400" dirty="0">
                  <a:solidFill>
                    <a:schemeClr val="accent2"/>
                  </a:solidFill>
                  <a:latin typeface="微软雅黑" panose="020B0503020204020204" pitchFamily="34" charset="-122"/>
                  <a:ea typeface="微软雅黑" panose="020B0503020204020204" pitchFamily="34" charset="-122"/>
                  <a:cs typeface="+mn-ea"/>
                  <a:sym typeface="+mn-lt"/>
                </a:rPr>
                <a:t>关键技术难点</a:t>
              </a:r>
              <a:endParaRPr lang="en-GB" altLang="zh-CN" sz="2400" dirty="0">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29" name="平行四边形 28">
              <a:extLst>
                <a:ext uri="{FF2B5EF4-FFF2-40B4-BE49-F238E27FC236}">
                  <a16:creationId xmlns:a16="http://schemas.microsoft.com/office/drawing/2014/main" id="{B51C9777-AFE1-46E7-BE26-A50BEE417EFE}"/>
                </a:ext>
              </a:extLst>
            </p:cNvPr>
            <p:cNvSpPr/>
            <p:nvPr/>
          </p:nvSpPr>
          <p:spPr>
            <a:xfrm>
              <a:off x="4315150" y="1647579"/>
              <a:ext cx="3857250" cy="540057"/>
            </a:xfrm>
            <a:prstGeom prst="parallelogram">
              <a:avLst>
                <a:gd name="adj" fmla="val 48207"/>
              </a:avLst>
            </a:prstGeom>
            <a:no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8564" tIns="64283" rIns="128564" bIns="64283" rtlCol="0" anchor="ctr"/>
            <a:lstStyle/>
            <a:p>
              <a:pPr algn="ctr">
                <a:lnSpc>
                  <a:spcPct val="150000"/>
                </a:lnSpc>
              </a:pPr>
              <a:endParaRPr lang="zh-CN" altLang="en-US" sz="2133" dirty="0">
                <a:solidFill>
                  <a:schemeClr val="accent1"/>
                </a:solidFill>
                <a:latin typeface="微软雅黑" panose="020B0503020204020204" pitchFamily="34" charset="-122"/>
                <a:ea typeface="微软雅黑" panose="020B0503020204020204" pitchFamily="34" charset="-122"/>
                <a:cs typeface="+mn-ea"/>
                <a:sym typeface="+mn-lt"/>
              </a:endParaRPr>
            </a:p>
          </p:txBody>
        </p:sp>
      </p:grpSp>
      <p:grpSp>
        <p:nvGrpSpPr>
          <p:cNvPr id="30" name="组合 26">
            <a:extLst>
              <a:ext uri="{FF2B5EF4-FFF2-40B4-BE49-F238E27FC236}">
                <a16:creationId xmlns:a16="http://schemas.microsoft.com/office/drawing/2014/main" id="{61072C5B-9D74-4B42-8D59-2AFFF0CB9F74}"/>
              </a:ext>
            </a:extLst>
          </p:cNvPr>
          <p:cNvGrpSpPr/>
          <p:nvPr/>
        </p:nvGrpSpPr>
        <p:grpSpPr>
          <a:xfrm>
            <a:off x="7614503" y="2164503"/>
            <a:ext cx="3224241" cy="634490"/>
            <a:chOff x="4315150" y="2322656"/>
            <a:chExt cx="3857250" cy="559132"/>
          </a:xfrm>
        </p:grpSpPr>
        <p:sp>
          <p:nvSpPr>
            <p:cNvPr id="31" name="矩形 30">
              <a:extLst>
                <a:ext uri="{FF2B5EF4-FFF2-40B4-BE49-F238E27FC236}">
                  <a16:creationId xmlns:a16="http://schemas.microsoft.com/office/drawing/2014/main" id="{FD6DAF28-B733-4D99-A136-C9921DD32A1F}"/>
                </a:ext>
              </a:extLst>
            </p:cNvPr>
            <p:cNvSpPr/>
            <p:nvPr/>
          </p:nvSpPr>
          <p:spPr>
            <a:xfrm>
              <a:off x="4841197" y="2322656"/>
              <a:ext cx="2827146" cy="545081"/>
            </a:xfrm>
            <a:prstGeom prst="rect">
              <a:avLst/>
            </a:prstGeom>
            <a:ln w="15875">
              <a:noFill/>
            </a:ln>
          </p:spPr>
          <p:txBody>
            <a:bodyPr wrap="square" lIns="128564" tIns="64283" rIns="128564" bIns="64283">
              <a:spAutoFit/>
            </a:bodyPr>
            <a:lstStyle/>
            <a:p>
              <a:pPr algn="ctr">
                <a:lnSpc>
                  <a:spcPct val="150000"/>
                </a:lnSpc>
              </a:pPr>
              <a:r>
                <a:rPr lang="zh-CN" altLang="en-US" sz="2400" dirty="0">
                  <a:solidFill>
                    <a:schemeClr val="accent4"/>
                  </a:solidFill>
                  <a:latin typeface="微软雅黑" panose="020B0503020204020204" pitchFamily="34" charset="-122"/>
                  <a:ea typeface="微软雅黑" panose="020B0503020204020204" pitchFamily="34" charset="-122"/>
                  <a:cs typeface="+mn-ea"/>
                  <a:sym typeface="+mn-lt"/>
                </a:rPr>
                <a:t>研究成果</a:t>
              </a:r>
              <a:endParaRPr lang="en-GB" altLang="zh-CN" sz="2400" dirty="0">
                <a:solidFill>
                  <a:schemeClr val="accent4"/>
                </a:solidFill>
                <a:latin typeface="微软雅黑" panose="020B0503020204020204" pitchFamily="34" charset="-122"/>
                <a:ea typeface="微软雅黑" panose="020B0503020204020204" pitchFamily="34" charset="-122"/>
                <a:cs typeface="+mn-ea"/>
                <a:sym typeface="+mn-lt"/>
              </a:endParaRPr>
            </a:p>
          </p:txBody>
        </p:sp>
        <p:sp>
          <p:nvSpPr>
            <p:cNvPr id="32" name="平行四边形 31">
              <a:extLst>
                <a:ext uri="{FF2B5EF4-FFF2-40B4-BE49-F238E27FC236}">
                  <a16:creationId xmlns:a16="http://schemas.microsoft.com/office/drawing/2014/main" id="{45A41341-0FCF-48B9-B44D-19D757E5EB50}"/>
                </a:ext>
              </a:extLst>
            </p:cNvPr>
            <p:cNvSpPr/>
            <p:nvPr/>
          </p:nvSpPr>
          <p:spPr>
            <a:xfrm>
              <a:off x="4315150" y="2341731"/>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8564" tIns="64283" rIns="128564" bIns="64283" rtlCol="0" anchor="ctr"/>
            <a:lstStyle/>
            <a:p>
              <a:pPr algn="ctr">
                <a:lnSpc>
                  <a:spcPct val="150000"/>
                </a:lnSpc>
              </a:pPr>
              <a:endParaRPr lang="zh-CN" altLang="en-US" sz="2133" dirty="0">
                <a:solidFill>
                  <a:schemeClr val="accent1"/>
                </a:solidFill>
                <a:latin typeface="微软雅黑" panose="020B0503020204020204" pitchFamily="34" charset="-122"/>
                <a:ea typeface="微软雅黑" panose="020B0503020204020204" pitchFamily="34" charset="-122"/>
                <a:cs typeface="+mn-ea"/>
                <a:sym typeface="+mn-lt"/>
              </a:endParaRPr>
            </a:p>
          </p:txBody>
        </p:sp>
      </p:grpSp>
      <p:grpSp>
        <p:nvGrpSpPr>
          <p:cNvPr id="33" name="组合 29">
            <a:extLst>
              <a:ext uri="{FF2B5EF4-FFF2-40B4-BE49-F238E27FC236}">
                <a16:creationId xmlns:a16="http://schemas.microsoft.com/office/drawing/2014/main" id="{A9C29C84-5A49-4B56-A24C-697277AD1D29}"/>
              </a:ext>
            </a:extLst>
          </p:cNvPr>
          <p:cNvGrpSpPr/>
          <p:nvPr/>
        </p:nvGrpSpPr>
        <p:grpSpPr>
          <a:xfrm>
            <a:off x="7614503" y="3076086"/>
            <a:ext cx="3224241" cy="648327"/>
            <a:chOff x="4315150" y="3004615"/>
            <a:chExt cx="3857250" cy="571326"/>
          </a:xfrm>
        </p:grpSpPr>
        <p:sp>
          <p:nvSpPr>
            <p:cNvPr id="34" name="矩形 33">
              <a:extLst>
                <a:ext uri="{FF2B5EF4-FFF2-40B4-BE49-F238E27FC236}">
                  <a16:creationId xmlns:a16="http://schemas.microsoft.com/office/drawing/2014/main" id="{BAD085EC-9C27-453F-9968-971088BF0A04}"/>
                </a:ext>
              </a:extLst>
            </p:cNvPr>
            <p:cNvSpPr/>
            <p:nvPr/>
          </p:nvSpPr>
          <p:spPr>
            <a:xfrm>
              <a:off x="4841196" y="3004615"/>
              <a:ext cx="2827147" cy="545081"/>
            </a:xfrm>
            <a:prstGeom prst="rect">
              <a:avLst/>
            </a:prstGeom>
            <a:ln w="15875">
              <a:noFill/>
            </a:ln>
          </p:spPr>
          <p:txBody>
            <a:bodyPr wrap="square" lIns="128564" tIns="64283" rIns="128564" bIns="64283">
              <a:spAutoFit/>
            </a:bodyPr>
            <a:lstStyle/>
            <a:p>
              <a:pPr algn="ctr">
                <a:lnSpc>
                  <a:spcPct val="150000"/>
                </a:lnSpc>
              </a:pPr>
              <a:r>
                <a:rPr lang="zh-CN" altLang="en-US" sz="2400" dirty="0">
                  <a:solidFill>
                    <a:schemeClr val="accent4"/>
                  </a:solidFill>
                  <a:latin typeface="微软雅黑" panose="020B0503020204020204" pitchFamily="34" charset="-122"/>
                  <a:ea typeface="微软雅黑" panose="020B0503020204020204" pitchFamily="34" charset="-122"/>
                  <a:cs typeface="+mn-ea"/>
                  <a:sym typeface="+mn-lt"/>
                </a:rPr>
                <a:t>论文总结</a:t>
              </a:r>
              <a:endParaRPr lang="en-GB" altLang="zh-CN" sz="2400" dirty="0">
                <a:solidFill>
                  <a:schemeClr val="accent4"/>
                </a:solidFill>
                <a:latin typeface="微软雅黑" panose="020B0503020204020204" pitchFamily="34" charset="-122"/>
                <a:ea typeface="微软雅黑" panose="020B0503020204020204" pitchFamily="34" charset="-122"/>
                <a:cs typeface="+mn-ea"/>
                <a:sym typeface="+mn-lt"/>
              </a:endParaRPr>
            </a:p>
          </p:txBody>
        </p:sp>
        <p:sp>
          <p:nvSpPr>
            <p:cNvPr id="35" name="平行四边形 34">
              <a:extLst>
                <a:ext uri="{FF2B5EF4-FFF2-40B4-BE49-F238E27FC236}">
                  <a16:creationId xmlns:a16="http://schemas.microsoft.com/office/drawing/2014/main" id="{B5302F3E-7914-4F03-A3CB-BB277A2F32DF}"/>
                </a:ext>
              </a:extLst>
            </p:cNvPr>
            <p:cNvSpPr/>
            <p:nvPr/>
          </p:nvSpPr>
          <p:spPr>
            <a:xfrm>
              <a:off x="4315150" y="3035884"/>
              <a:ext cx="3857250" cy="540057"/>
            </a:xfrm>
            <a:prstGeom prst="parallelogram">
              <a:avLst>
                <a:gd name="adj" fmla="val 48207"/>
              </a:avLst>
            </a:prstGeom>
            <a:noFill/>
            <a:ln w="158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28564" tIns="64283" rIns="128564" bIns="64283" rtlCol="0" anchor="ctr"/>
            <a:lstStyle/>
            <a:p>
              <a:pPr algn="ctr">
                <a:lnSpc>
                  <a:spcPct val="150000"/>
                </a:lnSpc>
              </a:pPr>
              <a:endParaRPr lang="zh-CN" altLang="en-US" sz="2133" dirty="0">
                <a:solidFill>
                  <a:schemeClr val="accent1"/>
                </a:solidFill>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9406644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dissolve">
                                      <p:cBhvr>
                                        <p:cTn id="7" dur="500"/>
                                        <p:tgtEl>
                                          <p:spTgt spid="11">
                                            <p:txEl>
                                              <p:pRg st="0" end="0"/>
                                            </p:txEl>
                                          </p:spTgt>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1+#ppt_w/2"/>
                                          </p:val>
                                        </p:tav>
                                        <p:tav tm="100000">
                                          <p:val>
                                            <p:strVal val="#ppt_x"/>
                                          </p:val>
                                        </p:tav>
                                      </p:tavLst>
                                    </p:anim>
                                    <p:anim calcmode="lin" valueType="num">
                                      <p:cBhvr additive="base">
                                        <p:cTn id="16" dur="500" fill="hold"/>
                                        <p:tgtEl>
                                          <p:spTgt spid="24"/>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8"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0-#ppt_w/2"/>
                                          </p:val>
                                        </p:tav>
                                        <p:tav tm="100000">
                                          <p:val>
                                            <p:strVal val="#ppt_x"/>
                                          </p:val>
                                        </p:tav>
                                      </p:tavLst>
                                    </p:anim>
                                    <p:anim calcmode="lin" valueType="num">
                                      <p:cBhvr additive="base">
                                        <p:cTn id="21" dur="500" fill="hold"/>
                                        <p:tgtEl>
                                          <p:spTgt spid="15"/>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fill="hold"/>
                                        <p:tgtEl>
                                          <p:spTgt spid="27"/>
                                        </p:tgtEl>
                                        <p:attrNameLst>
                                          <p:attrName>ppt_x</p:attrName>
                                        </p:attrNameLst>
                                      </p:cBhvr>
                                      <p:tavLst>
                                        <p:tav tm="0">
                                          <p:val>
                                            <p:strVal val="1+#ppt_w/2"/>
                                          </p:val>
                                        </p:tav>
                                        <p:tav tm="100000">
                                          <p:val>
                                            <p:strVal val="#ppt_x"/>
                                          </p:val>
                                        </p:tav>
                                      </p:tavLst>
                                    </p:anim>
                                    <p:anim calcmode="lin" valueType="num">
                                      <p:cBhvr additive="base">
                                        <p:cTn id="25" dur="500" fill="hold"/>
                                        <p:tgtEl>
                                          <p:spTgt spid="27"/>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0-#ppt_w/2"/>
                                          </p:val>
                                        </p:tav>
                                        <p:tav tm="100000">
                                          <p:val>
                                            <p:strVal val="#ppt_x"/>
                                          </p:val>
                                        </p:tav>
                                      </p:tavLst>
                                    </p:anim>
                                    <p:anim calcmode="lin" valueType="num">
                                      <p:cBhvr additive="base">
                                        <p:cTn id="30" dur="500" fill="hold"/>
                                        <p:tgtEl>
                                          <p:spTgt spid="18"/>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fill="hold"/>
                                        <p:tgtEl>
                                          <p:spTgt spid="30"/>
                                        </p:tgtEl>
                                        <p:attrNameLst>
                                          <p:attrName>ppt_x</p:attrName>
                                        </p:attrNameLst>
                                      </p:cBhvr>
                                      <p:tavLst>
                                        <p:tav tm="0">
                                          <p:val>
                                            <p:strVal val="1+#ppt_w/2"/>
                                          </p:val>
                                        </p:tav>
                                        <p:tav tm="100000">
                                          <p:val>
                                            <p:strVal val="#ppt_x"/>
                                          </p:val>
                                        </p:tav>
                                      </p:tavLst>
                                    </p:anim>
                                    <p:anim calcmode="lin" valueType="num">
                                      <p:cBhvr additive="base">
                                        <p:cTn id="34" dur="500" fill="hold"/>
                                        <p:tgtEl>
                                          <p:spTgt spid="30"/>
                                        </p:tgtEl>
                                        <p:attrNameLst>
                                          <p:attrName>ppt_y</p:attrName>
                                        </p:attrNameLst>
                                      </p:cBhvr>
                                      <p:tavLst>
                                        <p:tav tm="0">
                                          <p:val>
                                            <p:strVal val="#ppt_y"/>
                                          </p:val>
                                        </p:tav>
                                        <p:tav tm="100000">
                                          <p:val>
                                            <p:strVal val="#ppt_y"/>
                                          </p:val>
                                        </p:tav>
                                      </p:tavLst>
                                    </p:anim>
                                  </p:childTnLst>
                                </p:cTn>
                              </p:par>
                            </p:childTnLst>
                          </p:cTn>
                        </p:par>
                        <p:par>
                          <p:cTn id="35" fill="hold">
                            <p:stCondLst>
                              <p:cond delay="2000"/>
                            </p:stCondLst>
                            <p:childTnLst>
                              <p:par>
                                <p:cTn id="36" presetID="2" presetClass="entr" presetSubtype="8"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0-#ppt_w/2"/>
                                          </p:val>
                                        </p:tav>
                                        <p:tav tm="100000">
                                          <p:val>
                                            <p:strVal val="#ppt_x"/>
                                          </p:val>
                                        </p:tav>
                                      </p:tavLst>
                                    </p:anim>
                                    <p:anim calcmode="lin" valueType="num">
                                      <p:cBhvr additive="base">
                                        <p:cTn id="39" dur="500" fill="hold"/>
                                        <p:tgtEl>
                                          <p:spTgt spid="21"/>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500" fill="hold"/>
                                        <p:tgtEl>
                                          <p:spTgt spid="33"/>
                                        </p:tgtEl>
                                        <p:attrNameLst>
                                          <p:attrName>ppt_x</p:attrName>
                                        </p:attrNameLst>
                                      </p:cBhvr>
                                      <p:tavLst>
                                        <p:tav tm="0">
                                          <p:val>
                                            <p:strVal val="1+#ppt_w/2"/>
                                          </p:val>
                                        </p:tav>
                                        <p:tav tm="100000">
                                          <p:val>
                                            <p:strVal val="#ppt_x"/>
                                          </p:val>
                                        </p:tav>
                                      </p:tavLst>
                                    </p:anim>
                                    <p:anim calcmode="lin" valueType="num">
                                      <p:cBhvr additive="base">
                                        <p:cTn id="43"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千图PPT彼岸天：ID 8661124库_组合 1">
            <a:extLst>
              <a:ext uri="{FF2B5EF4-FFF2-40B4-BE49-F238E27FC236}">
                <a16:creationId xmlns:a16="http://schemas.microsoft.com/office/drawing/2014/main" id="{6FEC9BE1-7D45-434A-A986-8BC7C8415033}"/>
              </a:ext>
            </a:extLst>
          </p:cNvPr>
          <p:cNvGrpSpPr/>
          <p:nvPr>
            <p:custDataLst>
              <p:tags r:id="rId1"/>
            </p:custDataLst>
          </p:nvPr>
        </p:nvGrpSpPr>
        <p:grpSpPr>
          <a:xfrm>
            <a:off x="2746288" y="1304764"/>
            <a:ext cx="6685603" cy="4626756"/>
            <a:chOff x="2746288" y="1304764"/>
            <a:chExt cx="6685603" cy="4626756"/>
          </a:xfrm>
        </p:grpSpPr>
        <p:cxnSp>
          <p:nvCxnSpPr>
            <p:cNvPr id="4" name="Straight Connector 1">
              <a:extLst>
                <a:ext uri="{FF2B5EF4-FFF2-40B4-BE49-F238E27FC236}">
                  <a16:creationId xmlns:a16="http://schemas.microsoft.com/office/drawing/2014/main" id="{B122DE3F-C396-4C18-83EF-2100CBB71A8C}"/>
                </a:ext>
              </a:extLst>
            </p:cNvPr>
            <p:cNvCxnSpPr/>
            <p:nvPr/>
          </p:nvCxnSpPr>
          <p:spPr>
            <a:xfrm flipH="1">
              <a:off x="5557194" y="3792242"/>
              <a:ext cx="492383" cy="1499199"/>
            </a:xfrm>
            <a:prstGeom prst="line">
              <a:avLst/>
            </a:prstGeom>
            <a:ln w="50800" cap="rnd">
              <a:solidFill>
                <a:schemeClr val="bg1">
                  <a:lumMod val="75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5" name="Oval 2">
              <a:extLst>
                <a:ext uri="{FF2B5EF4-FFF2-40B4-BE49-F238E27FC236}">
                  <a16:creationId xmlns:a16="http://schemas.microsoft.com/office/drawing/2014/main" id="{3BA560AE-4FEA-427D-BFA7-32929B155C86}"/>
                </a:ext>
              </a:extLst>
            </p:cNvPr>
            <p:cNvSpPr/>
            <p:nvPr/>
          </p:nvSpPr>
          <p:spPr>
            <a:xfrm>
              <a:off x="5183353" y="4916711"/>
              <a:ext cx="733139" cy="733139"/>
            </a:xfrm>
            <a:prstGeom prst="ellipse">
              <a:avLst/>
            </a:prstGeom>
            <a:solidFill>
              <a:schemeClr val="bg1">
                <a:lumMod val="85000"/>
              </a:schemeClr>
            </a:solidFill>
            <a:ln w="50800">
              <a:solidFill>
                <a:schemeClr val="bg1">
                  <a:lumMod val="85000"/>
                </a:schemeClr>
              </a:solidFill>
            </a:ln>
          </p:spPr>
          <p:txBody>
            <a:bodyPr anchor="ctr"/>
            <a:lstStyle/>
            <a:p>
              <a:pPr algn="ctr"/>
              <a:endParaRPr sz="1600"/>
            </a:p>
          </p:txBody>
        </p:sp>
        <p:cxnSp>
          <p:nvCxnSpPr>
            <p:cNvPr id="6" name="Straight Connector 3">
              <a:extLst>
                <a:ext uri="{FF2B5EF4-FFF2-40B4-BE49-F238E27FC236}">
                  <a16:creationId xmlns:a16="http://schemas.microsoft.com/office/drawing/2014/main" id="{FB7EA3C6-86F9-44D2-B5CE-F7513DF3A2C9}"/>
                </a:ext>
              </a:extLst>
            </p:cNvPr>
            <p:cNvCxnSpPr/>
            <p:nvPr/>
          </p:nvCxnSpPr>
          <p:spPr>
            <a:xfrm flipV="1">
              <a:off x="6026485" y="2358008"/>
              <a:ext cx="1977419" cy="1419713"/>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7" name="Oval 4">
              <a:extLst>
                <a:ext uri="{FF2B5EF4-FFF2-40B4-BE49-F238E27FC236}">
                  <a16:creationId xmlns:a16="http://schemas.microsoft.com/office/drawing/2014/main" id="{E20B5D79-8B8A-478A-AE4E-4F18F7BD282F}"/>
                </a:ext>
              </a:extLst>
            </p:cNvPr>
            <p:cNvSpPr/>
            <p:nvPr/>
          </p:nvSpPr>
          <p:spPr>
            <a:xfrm>
              <a:off x="7512995" y="1854393"/>
              <a:ext cx="981819" cy="981819"/>
            </a:xfrm>
            <a:prstGeom prst="ellipse">
              <a:avLst/>
            </a:prstGeom>
            <a:solidFill>
              <a:schemeClr val="accent2"/>
            </a:solidFill>
            <a:ln w="50800">
              <a:solidFill>
                <a:schemeClr val="bg1">
                  <a:lumMod val="85000"/>
                </a:schemeClr>
              </a:solidFill>
            </a:ln>
          </p:spPr>
          <p:txBody>
            <a:bodyPr anchor="ctr"/>
            <a:lstStyle/>
            <a:p>
              <a:pPr algn="ctr"/>
              <a:endParaRPr sz="1600"/>
            </a:p>
          </p:txBody>
        </p:sp>
        <p:cxnSp>
          <p:nvCxnSpPr>
            <p:cNvPr id="8" name="Straight Connector 5">
              <a:extLst>
                <a:ext uri="{FF2B5EF4-FFF2-40B4-BE49-F238E27FC236}">
                  <a16:creationId xmlns:a16="http://schemas.microsoft.com/office/drawing/2014/main" id="{105312DC-20CC-40D4-B291-DED1D98049AD}"/>
                </a:ext>
              </a:extLst>
            </p:cNvPr>
            <p:cNvCxnSpPr/>
            <p:nvPr/>
          </p:nvCxnSpPr>
          <p:spPr>
            <a:xfrm flipH="1" flipV="1">
              <a:off x="5434783" y="1795675"/>
              <a:ext cx="591703" cy="1919445"/>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9" name="Oval 6">
              <a:extLst>
                <a:ext uri="{FF2B5EF4-FFF2-40B4-BE49-F238E27FC236}">
                  <a16:creationId xmlns:a16="http://schemas.microsoft.com/office/drawing/2014/main" id="{5A119CC3-C9D8-4A83-BCE9-FAF46C6D645E}"/>
                </a:ext>
              </a:extLst>
            </p:cNvPr>
            <p:cNvSpPr/>
            <p:nvPr/>
          </p:nvSpPr>
          <p:spPr>
            <a:xfrm flipH="1">
              <a:off x="4943872" y="1304764"/>
              <a:ext cx="981819" cy="981819"/>
            </a:xfrm>
            <a:prstGeom prst="ellipse">
              <a:avLst/>
            </a:prstGeom>
            <a:solidFill>
              <a:schemeClr val="accent1"/>
            </a:solidFill>
            <a:ln w="50800">
              <a:solidFill>
                <a:schemeClr val="bg1">
                  <a:lumMod val="85000"/>
                </a:schemeClr>
              </a:solidFill>
            </a:ln>
          </p:spPr>
          <p:txBody>
            <a:bodyPr anchor="ctr"/>
            <a:lstStyle/>
            <a:p>
              <a:pPr algn="ctr"/>
              <a:endParaRPr sz="1600"/>
            </a:p>
          </p:txBody>
        </p:sp>
        <p:cxnSp>
          <p:nvCxnSpPr>
            <p:cNvPr id="10" name="Straight Connector 7">
              <a:extLst>
                <a:ext uri="{FF2B5EF4-FFF2-40B4-BE49-F238E27FC236}">
                  <a16:creationId xmlns:a16="http://schemas.microsoft.com/office/drawing/2014/main" id="{9D300721-3364-4357-85D4-A143538C38F3}"/>
                </a:ext>
              </a:extLst>
            </p:cNvPr>
            <p:cNvCxnSpPr/>
            <p:nvPr/>
          </p:nvCxnSpPr>
          <p:spPr>
            <a:xfrm flipV="1">
              <a:off x="6026486" y="2170403"/>
              <a:ext cx="713677" cy="1607316"/>
            </a:xfrm>
            <a:prstGeom prst="line">
              <a:avLst/>
            </a:prstGeom>
            <a:ln w="50800" cap="rnd">
              <a:solidFill>
                <a:schemeClr val="bg1">
                  <a:lumMod val="75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11" name="Oval 8">
              <a:extLst>
                <a:ext uri="{FF2B5EF4-FFF2-40B4-BE49-F238E27FC236}">
                  <a16:creationId xmlns:a16="http://schemas.microsoft.com/office/drawing/2014/main" id="{F4C2E521-756F-435F-9035-97ADE94FF899}"/>
                </a:ext>
              </a:extLst>
            </p:cNvPr>
            <p:cNvSpPr/>
            <p:nvPr/>
          </p:nvSpPr>
          <p:spPr>
            <a:xfrm>
              <a:off x="6366321" y="1795673"/>
              <a:ext cx="733139" cy="733139"/>
            </a:xfrm>
            <a:prstGeom prst="ellipse">
              <a:avLst/>
            </a:prstGeom>
            <a:solidFill>
              <a:schemeClr val="bg1">
                <a:lumMod val="85000"/>
              </a:schemeClr>
            </a:solidFill>
            <a:ln w="50800">
              <a:solidFill>
                <a:schemeClr val="bg1">
                  <a:lumMod val="85000"/>
                </a:schemeClr>
              </a:solidFill>
            </a:ln>
          </p:spPr>
          <p:txBody>
            <a:bodyPr anchor="ctr"/>
            <a:lstStyle/>
            <a:p>
              <a:pPr algn="ctr"/>
              <a:endParaRPr sz="1600"/>
            </a:p>
          </p:txBody>
        </p:sp>
        <p:cxnSp>
          <p:nvCxnSpPr>
            <p:cNvPr id="12" name="Straight Connector 9">
              <a:extLst>
                <a:ext uri="{FF2B5EF4-FFF2-40B4-BE49-F238E27FC236}">
                  <a16:creationId xmlns:a16="http://schemas.microsoft.com/office/drawing/2014/main" id="{7D1574DB-A54E-4034-904C-028CD4E83ECA}"/>
                </a:ext>
              </a:extLst>
            </p:cNvPr>
            <p:cNvCxnSpPr>
              <a:endCxn id="13" idx="2"/>
            </p:cNvCxnSpPr>
            <p:nvPr/>
          </p:nvCxnSpPr>
          <p:spPr>
            <a:xfrm flipV="1">
              <a:off x="6025747" y="3484359"/>
              <a:ext cx="2423344" cy="281628"/>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13" name="Oval 10">
              <a:extLst>
                <a:ext uri="{FF2B5EF4-FFF2-40B4-BE49-F238E27FC236}">
                  <a16:creationId xmlns:a16="http://schemas.microsoft.com/office/drawing/2014/main" id="{38FCD008-5DD6-4C4D-83AE-336FAFB4C1A3}"/>
                </a:ext>
              </a:extLst>
            </p:cNvPr>
            <p:cNvSpPr/>
            <p:nvPr/>
          </p:nvSpPr>
          <p:spPr>
            <a:xfrm>
              <a:off x="8449091" y="2992959"/>
              <a:ext cx="982800" cy="982800"/>
            </a:xfrm>
            <a:prstGeom prst="ellipse">
              <a:avLst/>
            </a:prstGeom>
            <a:solidFill>
              <a:schemeClr val="accent3"/>
            </a:solidFill>
            <a:ln w="50800">
              <a:solidFill>
                <a:schemeClr val="bg1">
                  <a:lumMod val="85000"/>
                </a:schemeClr>
              </a:solidFill>
            </a:ln>
          </p:spPr>
          <p:txBody>
            <a:bodyPr anchor="ctr"/>
            <a:lstStyle/>
            <a:p>
              <a:pPr algn="ctr"/>
              <a:endParaRPr sz="1600"/>
            </a:p>
          </p:txBody>
        </p:sp>
        <p:cxnSp>
          <p:nvCxnSpPr>
            <p:cNvPr id="14" name="Straight Connector 11">
              <a:extLst>
                <a:ext uri="{FF2B5EF4-FFF2-40B4-BE49-F238E27FC236}">
                  <a16:creationId xmlns:a16="http://schemas.microsoft.com/office/drawing/2014/main" id="{E1D935F7-DEBD-4439-B987-EB4773D10766}"/>
                </a:ext>
              </a:extLst>
            </p:cNvPr>
            <p:cNvCxnSpPr/>
            <p:nvPr/>
          </p:nvCxnSpPr>
          <p:spPr>
            <a:xfrm flipH="1">
              <a:off x="3877957" y="3787417"/>
              <a:ext cx="2171619" cy="1725452"/>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15" name="Oval 12">
              <a:extLst>
                <a:ext uri="{FF2B5EF4-FFF2-40B4-BE49-F238E27FC236}">
                  <a16:creationId xmlns:a16="http://schemas.microsoft.com/office/drawing/2014/main" id="{6370495F-07D4-4EE8-A247-29A646CBD465}"/>
                </a:ext>
              </a:extLst>
            </p:cNvPr>
            <p:cNvSpPr/>
            <p:nvPr/>
          </p:nvSpPr>
          <p:spPr>
            <a:xfrm>
              <a:off x="3445951" y="4943793"/>
              <a:ext cx="981819" cy="981819"/>
            </a:xfrm>
            <a:prstGeom prst="ellipse">
              <a:avLst/>
            </a:prstGeom>
            <a:solidFill>
              <a:schemeClr val="accent5"/>
            </a:solidFill>
            <a:ln w="50800">
              <a:solidFill>
                <a:schemeClr val="bg1">
                  <a:lumMod val="85000"/>
                </a:schemeClr>
              </a:solidFill>
            </a:ln>
          </p:spPr>
          <p:txBody>
            <a:bodyPr anchor="ctr"/>
            <a:lstStyle/>
            <a:p>
              <a:pPr algn="ctr"/>
              <a:endParaRPr sz="1600"/>
            </a:p>
          </p:txBody>
        </p:sp>
        <p:cxnSp>
          <p:nvCxnSpPr>
            <p:cNvPr id="16" name="Straight Connector 13">
              <a:extLst>
                <a:ext uri="{FF2B5EF4-FFF2-40B4-BE49-F238E27FC236}">
                  <a16:creationId xmlns:a16="http://schemas.microsoft.com/office/drawing/2014/main" id="{9A5D60C0-E07A-4D4D-8703-85C8795870C7}"/>
                </a:ext>
              </a:extLst>
            </p:cNvPr>
            <p:cNvCxnSpPr/>
            <p:nvPr/>
          </p:nvCxnSpPr>
          <p:spPr>
            <a:xfrm flipH="1">
              <a:off x="3751390" y="3792241"/>
              <a:ext cx="2300327" cy="615361"/>
            </a:xfrm>
            <a:prstGeom prst="line">
              <a:avLst/>
            </a:prstGeom>
            <a:ln w="50800" cap="rnd">
              <a:solidFill>
                <a:schemeClr val="bg1">
                  <a:lumMod val="75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17" name="Oval 14">
              <a:extLst>
                <a:ext uri="{FF2B5EF4-FFF2-40B4-BE49-F238E27FC236}">
                  <a16:creationId xmlns:a16="http://schemas.microsoft.com/office/drawing/2014/main" id="{B6132F42-B6E7-47CB-845F-35306D2BA1CB}"/>
                </a:ext>
              </a:extLst>
            </p:cNvPr>
            <p:cNvSpPr/>
            <p:nvPr/>
          </p:nvSpPr>
          <p:spPr>
            <a:xfrm>
              <a:off x="3377549" y="4032873"/>
              <a:ext cx="733139" cy="733139"/>
            </a:xfrm>
            <a:prstGeom prst="ellipse">
              <a:avLst/>
            </a:prstGeom>
            <a:solidFill>
              <a:schemeClr val="bg1">
                <a:lumMod val="85000"/>
              </a:schemeClr>
            </a:solidFill>
            <a:ln w="50800">
              <a:solidFill>
                <a:schemeClr val="bg1">
                  <a:lumMod val="85000"/>
                </a:schemeClr>
              </a:solidFill>
            </a:ln>
          </p:spPr>
          <p:txBody>
            <a:bodyPr anchor="ctr"/>
            <a:lstStyle/>
            <a:p>
              <a:pPr algn="ctr"/>
              <a:endParaRPr sz="1600"/>
            </a:p>
          </p:txBody>
        </p:sp>
        <p:cxnSp>
          <p:nvCxnSpPr>
            <p:cNvPr id="18" name="Straight Connector 15">
              <a:extLst>
                <a:ext uri="{FF2B5EF4-FFF2-40B4-BE49-F238E27FC236}">
                  <a16:creationId xmlns:a16="http://schemas.microsoft.com/office/drawing/2014/main" id="{03E95A83-1064-465A-A59C-C23506F5FFDE}"/>
                </a:ext>
              </a:extLst>
            </p:cNvPr>
            <p:cNvCxnSpPr/>
            <p:nvPr/>
          </p:nvCxnSpPr>
          <p:spPr>
            <a:xfrm flipH="1" flipV="1">
              <a:off x="4423054" y="2634974"/>
              <a:ext cx="1628663" cy="1098533"/>
            </a:xfrm>
            <a:prstGeom prst="line">
              <a:avLst/>
            </a:prstGeom>
            <a:ln w="50800" cap="rnd">
              <a:solidFill>
                <a:schemeClr val="bg1">
                  <a:lumMod val="75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19" name="Oval 16">
              <a:extLst>
                <a:ext uri="{FF2B5EF4-FFF2-40B4-BE49-F238E27FC236}">
                  <a16:creationId xmlns:a16="http://schemas.microsoft.com/office/drawing/2014/main" id="{247E70DA-F1B3-482F-B4E3-08767447F187}"/>
                </a:ext>
              </a:extLst>
            </p:cNvPr>
            <p:cNvSpPr/>
            <p:nvPr/>
          </p:nvSpPr>
          <p:spPr>
            <a:xfrm>
              <a:off x="4049209" y="2260243"/>
              <a:ext cx="733139" cy="733139"/>
            </a:xfrm>
            <a:prstGeom prst="ellipse">
              <a:avLst/>
            </a:prstGeom>
            <a:solidFill>
              <a:schemeClr val="bg1">
                <a:lumMod val="85000"/>
              </a:schemeClr>
            </a:solidFill>
            <a:ln w="50800">
              <a:solidFill>
                <a:schemeClr val="bg1">
                  <a:lumMod val="85000"/>
                </a:schemeClr>
              </a:solidFill>
            </a:ln>
          </p:spPr>
          <p:txBody>
            <a:bodyPr anchor="ctr"/>
            <a:lstStyle/>
            <a:p>
              <a:pPr algn="ctr"/>
              <a:endParaRPr sz="1600"/>
            </a:p>
          </p:txBody>
        </p:sp>
        <p:cxnSp>
          <p:nvCxnSpPr>
            <p:cNvPr id="20" name="Straight Connector 17">
              <a:extLst>
                <a:ext uri="{FF2B5EF4-FFF2-40B4-BE49-F238E27FC236}">
                  <a16:creationId xmlns:a16="http://schemas.microsoft.com/office/drawing/2014/main" id="{4707826C-2E90-4F47-BC75-CC7B3B0B4BB8}"/>
                </a:ext>
              </a:extLst>
            </p:cNvPr>
            <p:cNvCxnSpPr/>
            <p:nvPr/>
          </p:nvCxnSpPr>
          <p:spPr>
            <a:xfrm>
              <a:off x="6079617" y="3804607"/>
              <a:ext cx="820651" cy="1648708"/>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21" name="Oval 18">
              <a:extLst>
                <a:ext uri="{FF2B5EF4-FFF2-40B4-BE49-F238E27FC236}">
                  <a16:creationId xmlns:a16="http://schemas.microsoft.com/office/drawing/2014/main" id="{96B1860D-3E59-4E89-99FB-5411BE625AFE}"/>
                </a:ext>
              </a:extLst>
            </p:cNvPr>
            <p:cNvSpPr/>
            <p:nvPr/>
          </p:nvSpPr>
          <p:spPr>
            <a:xfrm>
              <a:off x="6409357" y="4949701"/>
              <a:ext cx="981819" cy="981819"/>
            </a:xfrm>
            <a:prstGeom prst="ellipse">
              <a:avLst/>
            </a:prstGeom>
            <a:solidFill>
              <a:schemeClr val="accent4"/>
            </a:solidFill>
            <a:ln w="50800">
              <a:solidFill>
                <a:schemeClr val="bg1">
                  <a:lumMod val="85000"/>
                </a:schemeClr>
              </a:solidFill>
            </a:ln>
          </p:spPr>
          <p:txBody>
            <a:bodyPr anchor="ctr"/>
            <a:lstStyle/>
            <a:p>
              <a:pPr algn="ctr"/>
              <a:endParaRPr sz="1600"/>
            </a:p>
          </p:txBody>
        </p:sp>
        <p:cxnSp>
          <p:nvCxnSpPr>
            <p:cNvPr id="22" name="Straight Connector 19">
              <a:extLst>
                <a:ext uri="{FF2B5EF4-FFF2-40B4-BE49-F238E27FC236}">
                  <a16:creationId xmlns:a16="http://schemas.microsoft.com/office/drawing/2014/main" id="{26BD464C-8D95-4387-B793-4F7F54EE7626}"/>
                </a:ext>
              </a:extLst>
            </p:cNvPr>
            <p:cNvCxnSpPr/>
            <p:nvPr/>
          </p:nvCxnSpPr>
          <p:spPr>
            <a:xfrm flipH="1" flipV="1">
              <a:off x="3237196" y="2992961"/>
              <a:ext cx="2814521" cy="774551"/>
            </a:xfrm>
            <a:prstGeom prst="line">
              <a:avLst/>
            </a:prstGeom>
            <a:ln w="3810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23" name="Oval 20">
              <a:extLst>
                <a:ext uri="{FF2B5EF4-FFF2-40B4-BE49-F238E27FC236}">
                  <a16:creationId xmlns:a16="http://schemas.microsoft.com/office/drawing/2014/main" id="{D99B27AE-B8E3-4ED7-B8F4-9DD05A891FD6}"/>
                </a:ext>
              </a:extLst>
            </p:cNvPr>
            <p:cNvSpPr/>
            <p:nvPr/>
          </p:nvSpPr>
          <p:spPr>
            <a:xfrm flipH="1">
              <a:off x="2746288" y="2502049"/>
              <a:ext cx="981819" cy="981819"/>
            </a:xfrm>
            <a:prstGeom prst="ellipse">
              <a:avLst/>
            </a:prstGeom>
            <a:solidFill>
              <a:schemeClr val="accent6"/>
            </a:solidFill>
            <a:ln w="50800">
              <a:solidFill>
                <a:schemeClr val="bg1">
                  <a:lumMod val="85000"/>
                </a:schemeClr>
              </a:solidFill>
            </a:ln>
          </p:spPr>
          <p:txBody>
            <a:bodyPr anchor="ctr"/>
            <a:lstStyle/>
            <a:p>
              <a:pPr algn="ctr"/>
              <a:endParaRPr sz="1600"/>
            </a:p>
          </p:txBody>
        </p:sp>
        <p:cxnSp>
          <p:nvCxnSpPr>
            <p:cNvPr id="24" name="Straight Connector 21">
              <a:extLst>
                <a:ext uri="{FF2B5EF4-FFF2-40B4-BE49-F238E27FC236}">
                  <a16:creationId xmlns:a16="http://schemas.microsoft.com/office/drawing/2014/main" id="{8C4C494A-DA44-4C05-ADB6-2468D292B8A7}"/>
                </a:ext>
              </a:extLst>
            </p:cNvPr>
            <p:cNvCxnSpPr/>
            <p:nvPr/>
          </p:nvCxnSpPr>
          <p:spPr>
            <a:xfrm>
              <a:off x="6079619" y="3767510"/>
              <a:ext cx="2343620" cy="681455"/>
            </a:xfrm>
            <a:prstGeom prst="line">
              <a:avLst/>
            </a:prstGeom>
            <a:ln w="50800" cap="rnd">
              <a:solidFill>
                <a:schemeClr val="bg1">
                  <a:lumMod val="75000"/>
                </a:schemeClr>
              </a:solidFill>
              <a:prstDash val="sysDot"/>
              <a:round/>
            </a:ln>
          </p:spPr>
          <p:style>
            <a:lnRef idx="1">
              <a:schemeClr val="accent1"/>
            </a:lnRef>
            <a:fillRef idx="0">
              <a:schemeClr val="accent1"/>
            </a:fillRef>
            <a:effectRef idx="0">
              <a:schemeClr val="accent1"/>
            </a:effectRef>
            <a:fontRef idx="minor">
              <a:schemeClr val="tx1"/>
            </a:fontRef>
          </p:style>
        </p:cxnSp>
        <p:sp>
          <p:nvSpPr>
            <p:cNvPr id="25" name="Oval 22">
              <a:extLst>
                <a:ext uri="{FF2B5EF4-FFF2-40B4-BE49-F238E27FC236}">
                  <a16:creationId xmlns:a16="http://schemas.microsoft.com/office/drawing/2014/main" id="{BBB56DF0-8817-40D5-9425-C372FBCBB520}"/>
                </a:ext>
              </a:extLst>
            </p:cNvPr>
            <p:cNvSpPr/>
            <p:nvPr/>
          </p:nvSpPr>
          <p:spPr>
            <a:xfrm>
              <a:off x="8049399" y="4074235"/>
              <a:ext cx="733139" cy="733139"/>
            </a:xfrm>
            <a:prstGeom prst="ellipse">
              <a:avLst/>
            </a:prstGeom>
            <a:solidFill>
              <a:schemeClr val="bg1">
                <a:lumMod val="85000"/>
              </a:schemeClr>
            </a:solidFill>
            <a:ln w="50800">
              <a:solidFill>
                <a:schemeClr val="bg1">
                  <a:lumMod val="85000"/>
                </a:schemeClr>
              </a:solidFill>
            </a:ln>
          </p:spPr>
          <p:txBody>
            <a:bodyPr anchor="ctr"/>
            <a:lstStyle/>
            <a:p>
              <a:pPr algn="ctr"/>
              <a:endParaRPr sz="1600"/>
            </a:p>
          </p:txBody>
        </p:sp>
        <p:grpSp>
          <p:nvGrpSpPr>
            <p:cNvPr id="27" name="Group 219">
              <a:extLst>
                <a:ext uri="{FF2B5EF4-FFF2-40B4-BE49-F238E27FC236}">
                  <a16:creationId xmlns:a16="http://schemas.microsoft.com/office/drawing/2014/main" id="{45D3B145-475B-4FF4-AEF8-58064E435A39}"/>
                </a:ext>
              </a:extLst>
            </p:cNvPr>
            <p:cNvGrpSpPr/>
            <p:nvPr/>
          </p:nvGrpSpPr>
          <p:grpSpPr>
            <a:xfrm>
              <a:off x="5238039" y="2780971"/>
              <a:ext cx="1587792" cy="1881647"/>
              <a:chOff x="5254369" y="2779358"/>
              <a:chExt cx="1587791" cy="1881647"/>
            </a:xfrm>
          </p:grpSpPr>
          <p:sp>
            <p:nvSpPr>
              <p:cNvPr id="43" name="Freeform: Shape 224">
                <a:extLst>
                  <a:ext uri="{FF2B5EF4-FFF2-40B4-BE49-F238E27FC236}">
                    <a16:creationId xmlns:a16="http://schemas.microsoft.com/office/drawing/2014/main" id="{FD92BFE6-BDCF-4DEE-8177-6613835018A7}"/>
                  </a:ext>
                </a:extLst>
              </p:cNvPr>
              <p:cNvSpPr>
                <a:spLocks/>
              </p:cNvSpPr>
              <p:nvPr/>
            </p:nvSpPr>
            <p:spPr bwMode="auto">
              <a:xfrm>
                <a:off x="5254369" y="2779358"/>
                <a:ext cx="1587791" cy="1881647"/>
              </a:xfrm>
              <a:custGeom>
                <a:avLst/>
                <a:gdLst>
                  <a:gd name="T0" fmla="*/ 119 w 1957"/>
                  <a:gd name="T1" fmla="*/ 920 h 2318"/>
                  <a:gd name="T2" fmla="*/ 124 w 1957"/>
                  <a:gd name="T3" fmla="*/ 826 h 2318"/>
                  <a:gd name="T4" fmla="*/ 137 w 1957"/>
                  <a:gd name="T5" fmla="*/ 735 h 2318"/>
                  <a:gd name="T6" fmla="*/ 160 w 1957"/>
                  <a:gd name="T7" fmla="*/ 647 h 2318"/>
                  <a:gd name="T8" fmla="*/ 191 w 1957"/>
                  <a:gd name="T9" fmla="*/ 563 h 2318"/>
                  <a:gd name="T10" fmla="*/ 230 w 1957"/>
                  <a:gd name="T11" fmla="*/ 482 h 2318"/>
                  <a:gd name="T12" fmla="*/ 275 w 1957"/>
                  <a:gd name="T13" fmla="*/ 405 h 2318"/>
                  <a:gd name="T14" fmla="*/ 328 w 1957"/>
                  <a:gd name="T15" fmla="*/ 335 h 2318"/>
                  <a:gd name="T16" fmla="*/ 388 w 1957"/>
                  <a:gd name="T17" fmla="*/ 270 h 2318"/>
                  <a:gd name="T18" fmla="*/ 453 w 1957"/>
                  <a:gd name="T19" fmla="*/ 210 h 2318"/>
                  <a:gd name="T20" fmla="*/ 523 w 1957"/>
                  <a:gd name="T21" fmla="*/ 158 h 2318"/>
                  <a:gd name="T22" fmla="*/ 599 w 1957"/>
                  <a:gd name="T23" fmla="*/ 111 h 2318"/>
                  <a:gd name="T24" fmla="*/ 679 w 1957"/>
                  <a:gd name="T25" fmla="*/ 72 h 2318"/>
                  <a:gd name="T26" fmla="*/ 765 w 1957"/>
                  <a:gd name="T27" fmla="*/ 42 h 2318"/>
                  <a:gd name="T28" fmla="*/ 852 w 1957"/>
                  <a:gd name="T29" fmla="*/ 19 h 2318"/>
                  <a:gd name="T30" fmla="*/ 944 w 1957"/>
                  <a:gd name="T31" fmla="*/ 5 h 2318"/>
                  <a:gd name="T32" fmla="*/ 1038 w 1957"/>
                  <a:gd name="T33" fmla="*/ 0 h 2318"/>
                  <a:gd name="T34" fmla="*/ 1085 w 1957"/>
                  <a:gd name="T35" fmla="*/ 2 h 2318"/>
                  <a:gd name="T36" fmla="*/ 1178 w 1957"/>
                  <a:gd name="T37" fmla="*/ 11 h 2318"/>
                  <a:gd name="T38" fmla="*/ 1267 w 1957"/>
                  <a:gd name="T39" fmla="*/ 30 h 2318"/>
                  <a:gd name="T40" fmla="*/ 1353 w 1957"/>
                  <a:gd name="T41" fmla="*/ 56 h 2318"/>
                  <a:gd name="T42" fmla="*/ 1436 w 1957"/>
                  <a:gd name="T43" fmla="*/ 91 h 2318"/>
                  <a:gd name="T44" fmla="*/ 1514 w 1957"/>
                  <a:gd name="T45" fmla="*/ 133 h 2318"/>
                  <a:gd name="T46" fmla="*/ 1587 w 1957"/>
                  <a:gd name="T47" fmla="*/ 183 h 2318"/>
                  <a:gd name="T48" fmla="*/ 1656 w 1957"/>
                  <a:gd name="T49" fmla="*/ 239 h 2318"/>
                  <a:gd name="T50" fmla="*/ 1718 w 1957"/>
                  <a:gd name="T51" fmla="*/ 302 h 2318"/>
                  <a:gd name="T52" fmla="*/ 1774 w 1957"/>
                  <a:gd name="T53" fmla="*/ 370 h 2318"/>
                  <a:gd name="T54" fmla="*/ 1824 w 1957"/>
                  <a:gd name="T55" fmla="*/ 443 h 2318"/>
                  <a:gd name="T56" fmla="*/ 1867 w 1957"/>
                  <a:gd name="T57" fmla="*/ 521 h 2318"/>
                  <a:gd name="T58" fmla="*/ 1901 w 1957"/>
                  <a:gd name="T59" fmla="*/ 604 h 2318"/>
                  <a:gd name="T60" fmla="*/ 1928 w 1957"/>
                  <a:gd name="T61" fmla="*/ 691 h 2318"/>
                  <a:gd name="T62" fmla="*/ 1946 w 1957"/>
                  <a:gd name="T63" fmla="*/ 780 h 2318"/>
                  <a:gd name="T64" fmla="*/ 1956 w 1957"/>
                  <a:gd name="T65" fmla="*/ 873 h 2318"/>
                  <a:gd name="T66" fmla="*/ 1812 w 1957"/>
                  <a:gd name="T67" fmla="*/ 2318 h 2318"/>
                  <a:gd name="T68" fmla="*/ 884 w 1957"/>
                  <a:gd name="T69" fmla="*/ 2121 h 2318"/>
                  <a:gd name="T70" fmla="*/ 505 w 1957"/>
                  <a:gd name="T71" fmla="*/ 2121 h 2318"/>
                  <a:gd name="T72" fmla="*/ 450 w 1957"/>
                  <a:gd name="T73" fmla="*/ 2118 h 2318"/>
                  <a:gd name="T74" fmla="*/ 400 w 1957"/>
                  <a:gd name="T75" fmla="*/ 2113 h 2318"/>
                  <a:gd name="T76" fmla="*/ 358 w 1957"/>
                  <a:gd name="T77" fmla="*/ 2106 h 2318"/>
                  <a:gd name="T78" fmla="*/ 321 w 1957"/>
                  <a:gd name="T79" fmla="*/ 2094 h 2318"/>
                  <a:gd name="T80" fmla="*/ 291 w 1957"/>
                  <a:gd name="T81" fmla="*/ 2079 h 2318"/>
                  <a:gd name="T82" fmla="*/ 269 w 1957"/>
                  <a:gd name="T83" fmla="*/ 2060 h 2318"/>
                  <a:gd name="T84" fmla="*/ 253 w 1957"/>
                  <a:gd name="T85" fmla="*/ 2036 h 2318"/>
                  <a:gd name="T86" fmla="*/ 245 w 1957"/>
                  <a:gd name="T87" fmla="*/ 2009 h 2318"/>
                  <a:gd name="T88" fmla="*/ 0 w 1957"/>
                  <a:gd name="T89" fmla="*/ 1517 h 2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7" h="2318">
                    <a:moveTo>
                      <a:pt x="119" y="920"/>
                    </a:moveTo>
                    <a:lnTo>
                      <a:pt x="119" y="920"/>
                    </a:lnTo>
                    <a:lnTo>
                      <a:pt x="120" y="873"/>
                    </a:lnTo>
                    <a:lnTo>
                      <a:pt x="124" y="826"/>
                    </a:lnTo>
                    <a:lnTo>
                      <a:pt x="128" y="780"/>
                    </a:lnTo>
                    <a:lnTo>
                      <a:pt x="137" y="735"/>
                    </a:lnTo>
                    <a:lnTo>
                      <a:pt x="147" y="691"/>
                    </a:lnTo>
                    <a:lnTo>
                      <a:pt x="160" y="647"/>
                    </a:lnTo>
                    <a:lnTo>
                      <a:pt x="174" y="604"/>
                    </a:lnTo>
                    <a:lnTo>
                      <a:pt x="191" y="563"/>
                    </a:lnTo>
                    <a:lnTo>
                      <a:pt x="209" y="521"/>
                    </a:lnTo>
                    <a:lnTo>
                      <a:pt x="230" y="482"/>
                    </a:lnTo>
                    <a:lnTo>
                      <a:pt x="252" y="443"/>
                    </a:lnTo>
                    <a:lnTo>
                      <a:pt x="275" y="405"/>
                    </a:lnTo>
                    <a:lnTo>
                      <a:pt x="300" y="370"/>
                    </a:lnTo>
                    <a:lnTo>
                      <a:pt x="328" y="335"/>
                    </a:lnTo>
                    <a:lnTo>
                      <a:pt x="358" y="302"/>
                    </a:lnTo>
                    <a:lnTo>
                      <a:pt x="388" y="270"/>
                    </a:lnTo>
                    <a:lnTo>
                      <a:pt x="420" y="239"/>
                    </a:lnTo>
                    <a:lnTo>
                      <a:pt x="453" y="210"/>
                    </a:lnTo>
                    <a:lnTo>
                      <a:pt x="488" y="183"/>
                    </a:lnTo>
                    <a:lnTo>
                      <a:pt x="523" y="158"/>
                    </a:lnTo>
                    <a:lnTo>
                      <a:pt x="561" y="133"/>
                    </a:lnTo>
                    <a:lnTo>
                      <a:pt x="599" y="111"/>
                    </a:lnTo>
                    <a:lnTo>
                      <a:pt x="639" y="91"/>
                    </a:lnTo>
                    <a:lnTo>
                      <a:pt x="679" y="72"/>
                    </a:lnTo>
                    <a:lnTo>
                      <a:pt x="722" y="56"/>
                    </a:lnTo>
                    <a:lnTo>
                      <a:pt x="765" y="42"/>
                    </a:lnTo>
                    <a:lnTo>
                      <a:pt x="807" y="30"/>
                    </a:lnTo>
                    <a:lnTo>
                      <a:pt x="852" y="19"/>
                    </a:lnTo>
                    <a:lnTo>
                      <a:pt x="898" y="11"/>
                    </a:lnTo>
                    <a:lnTo>
                      <a:pt x="944" y="5"/>
                    </a:lnTo>
                    <a:lnTo>
                      <a:pt x="990" y="2"/>
                    </a:lnTo>
                    <a:lnTo>
                      <a:pt x="1038" y="0"/>
                    </a:lnTo>
                    <a:lnTo>
                      <a:pt x="1038" y="0"/>
                    </a:lnTo>
                    <a:lnTo>
                      <a:pt x="1085" y="2"/>
                    </a:lnTo>
                    <a:lnTo>
                      <a:pt x="1132" y="5"/>
                    </a:lnTo>
                    <a:lnTo>
                      <a:pt x="1178" y="11"/>
                    </a:lnTo>
                    <a:lnTo>
                      <a:pt x="1223" y="19"/>
                    </a:lnTo>
                    <a:lnTo>
                      <a:pt x="1267" y="30"/>
                    </a:lnTo>
                    <a:lnTo>
                      <a:pt x="1311" y="42"/>
                    </a:lnTo>
                    <a:lnTo>
                      <a:pt x="1353" y="56"/>
                    </a:lnTo>
                    <a:lnTo>
                      <a:pt x="1395" y="72"/>
                    </a:lnTo>
                    <a:lnTo>
                      <a:pt x="1436" y="91"/>
                    </a:lnTo>
                    <a:lnTo>
                      <a:pt x="1475" y="111"/>
                    </a:lnTo>
                    <a:lnTo>
                      <a:pt x="1514" y="133"/>
                    </a:lnTo>
                    <a:lnTo>
                      <a:pt x="1551" y="158"/>
                    </a:lnTo>
                    <a:lnTo>
                      <a:pt x="1587" y="183"/>
                    </a:lnTo>
                    <a:lnTo>
                      <a:pt x="1623" y="210"/>
                    </a:lnTo>
                    <a:lnTo>
                      <a:pt x="1656" y="239"/>
                    </a:lnTo>
                    <a:lnTo>
                      <a:pt x="1687" y="270"/>
                    </a:lnTo>
                    <a:lnTo>
                      <a:pt x="1718" y="302"/>
                    </a:lnTo>
                    <a:lnTo>
                      <a:pt x="1747" y="335"/>
                    </a:lnTo>
                    <a:lnTo>
                      <a:pt x="1774" y="370"/>
                    </a:lnTo>
                    <a:lnTo>
                      <a:pt x="1800" y="405"/>
                    </a:lnTo>
                    <a:lnTo>
                      <a:pt x="1824" y="443"/>
                    </a:lnTo>
                    <a:lnTo>
                      <a:pt x="1846" y="482"/>
                    </a:lnTo>
                    <a:lnTo>
                      <a:pt x="1867" y="521"/>
                    </a:lnTo>
                    <a:lnTo>
                      <a:pt x="1885" y="563"/>
                    </a:lnTo>
                    <a:lnTo>
                      <a:pt x="1901" y="604"/>
                    </a:lnTo>
                    <a:lnTo>
                      <a:pt x="1915" y="647"/>
                    </a:lnTo>
                    <a:lnTo>
                      <a:pt x="1928" y="691"/>
                    </a:lnTo>
                    <a:lnTo>
                      <a:pt x="1939" y="735"/>
                    </a:lnTo>
                    <a:lnTo>
                      <a:pt x="1946" y="780"/>
                    </a:lnTo>
                    <a:lnTo>
                      <a:pt x="1952" y="826"/>
                    </a:lnTo>
                    <a:lnTo>
                      <a:pt x="1956" y="873"/>
                    </a:lnTo>
                    <a:lnTo>
                      <a:pt x="1957" y="920"/>
                    </a:lnTo>
                    <a:lnTo>
                      <a:pt x="1812" y="2318"/>
                    </a:lnTo>
                    <a:lnTo>
                      <a:pt x="884" y="2318"/>
                    </a:lnTo>
                    <a:lnTo>
                      <a:pt x="884" y="2121"/>
                    </a:lnTo>
                    <a:lnTo>
                      <a:pt x="505" y="2121"/>
                    </a:lnTo>
                    <a:lnTo>
                      <a:pt x="505" y="2121"/>
                    </a:lnTo>
                    <a:lnTo>
                      <a:pt x="477" y="2119"/>
                    </a:lnTo>
                    <a:lnTo>
                      <a:pt x="450" y="2118"/>
                    </a:lnTo>
                    <a:lnTo>
                      <a:pt x="425" y="2117"/>
                    </a:lnTo>
                    <a:lnTo>
                      <a:pt x="400" y="2113"/>
                    </a:lnTo>
                    <a:lnTo>
                      <a:pt x="378" y="2111"/>
                    </a:lnTo>
                    <a:lnTo>
                      <a:pt x="358" y="2106"/>
                    </a:lnTo>
                    <a:lnTo>
                      <a:pt x="338" y="2100"/>
                    </a:lnTo>
                    <a:lnTo>
                      <a:pt x="321" y="2094"/>
                    </a:lnTo>
                    <a:lnTo>
                      <a:pt x="305" y="2086"/>
                    </a:lnTo>
                    <a:lnTo>
                      <a:pt x="291" y="2079"/>
                    </a:lnTo>
                    <a:lnTo>
                      <a:pt x="278" y="2069"/>
                    </a:lnTo>
                    <a:lnTo>
                      <a:pt x="269" y="2060"/>
                    </a:lnTo>
                    <a:lnTo>
                      <a:pt x="260" y="2049"/>
                    </a:lnTo>
                    <a:lnTo>
                      <a:pt x="253" y="2036"/>
                    </a:lnTo>
                    <a:lnTo>
                      <a:pt x="248" y="2024"/>
                    </a:lnTo>
                    <a:lnTo>
                      <a:pt x="245" y="2009"/>
                    </a:lnTo>
                    <a:lnTo>
                      <a:pt x="184" y="1589"/>
                    </a:lnTo>
                    <a:lnTo>
                      <a:pt x="0" y="1517"/>
                    </a:lnTo>
                    <a:lnTo>
                      <a:pt x="119" y="920"/>
                    </a:lnTo>
                    <a:close/>
                  </a:path>
                </a:pathLst>
              </a:custGeom>
              <a:solidFill>
                <a:srgbClr val="FFFFFF"/>
              </a:solidFill>
              <a:ln w="57150">
                <a:solidFill>
                  <a:schemeClr val="accent1"/>
                </a:solidFill>
                <a:round/>
                <a:headEnd/>
                <a:tailEnd/>
              </a:ln>
              <a:extLst/>
            </p:spPr>
            <p:txBody>
              <a:bodyPr anchor="ctr"/>
              <a:lstStyle/>
              <a:p>
                <a:pPr algn="ctr"/>
                <a:endParaRPr sz="1600"/>
              </a:p>
            </p:txBody>
          </p:sp>
          <p:grpSp>
            <p:nvGrpSpPr>
              <p:cNvPr id="44" name="Group 221">
                <a:extLst>
                  <a:ext uri="{FF2B5EF4-FFF2-40B4-BE49-F238E27FC236}">
                    <a16:creationId xmlns:a16="http://schemas.microsoft.com/office/drawing/2014/main" id="{BBA3AAB2-F61B-4923-98C2-63F5B0FC9A6F}"/>
                  </a:ext>
                </a:extLst>
              </p:cNvPr>
              <p:cNvGrpSpPr/>
              <p:nvPr/>
            </p:nvGrpSpPr>
            <p:grpSpPr>
              <a:xfrm>
                <a:off x="5491401" y="2902745"/>
                <a:ext cx="1232242" cy="590957"/>
                <a:chOff x="5491401" y="2902745"/>
                <a:chExt cx="1232242" cy="590957"/>
              </a:xfrm>
            </p:grpSpPr>
            <p:sp>
              <p:nvSpPr>
                <p:cNvPr id="45" name="Freeform: Shape 222">
                  <a:extLst>
                    <a:ext uri="{FF2B5EF4-FFF2-40B4-BE49-F238E27FC236}">
                      <a16:creationId xmlns:a16="http://schemas.microsoft.com/office/drawing/2014/main" id="{E3111427-908D-41E0-8077-9465B1D47678}"/>
                    </a:ext>
                  </a:extLst>
                </p:cNvPr>
                <p:cNvSpPr>
                  <a:spLocks/>
                </p:cNvSpPr>
                <p:nvPr/>
              </p:nvSpPr>
              <p:spPr bwMode="auto">
                <a:xfrm>
                  <a:off x="5517377" y="2928721"/>
                  <a:ext cx="1180290" cy="540629"/>
                </a:xfrm>
                <a:custGeom>
                  <a:avLst/>
                  <a:gdLst>
                    <a:gd name="T0" fmla="*/ 4 w 1455"/>
                    <a:gd name="T1" fmla="*/ 501 h 664"/>
                    <a:gd name="T2" fmla="*/ 31 w 1455"/>
                    <a:gd name="T3" fmla="*/ 447 h 664"/>
                    <a:gd name="T4" fmla="*/ 63 w 1455"/>
                    <a:gd name="T5" fmla="*/ 394 h 664"/>
                    <a:gd name="T6" fmla="*/ 60 w 1455"/>
                    <a:gd name="T7" fmla="*/ 368 h 664"/>
                    <a:gd name="T8" fmla="*/ 66 w 1455"/>
                    <a:gd name="T9" fmla="*/ 328 h 664"/>
                    <a:gd name="T10" fmla="*/ 88 w 1455"/>
                    <a:gd name="T11" fmla="*/ 281 h 664"/>
                    <a:gd name="T12" fmla="*/ 125 w 1455"/>
                    <a:gd name="T13" fmla="*/ 246 h 664"/>
                    <a:gd name="T14" fmla="*/ 174 w 1455"/>
                    <a:gd name="T15" fmla="*/ 224 h 664"/>
                    <a:gd name="T16" fmla="*/ 216 w 1455"/>
                    <a:gd name="T17" fmla="*/ 219 h 664"/>
                    <a:gd name="T18" fmla="*/ 236 w 1455"/>
                    <a:gd name="T19" fmla="*/ 170 h 664"/>
                    <a:gd name="T20" fmla="*/ 267 w 1455"/>
                    <a:gd name="T21" fmla="*/ 124 h 664"/>
                    <a:gd name="T22" fmla="*/ 312 w 1455"/>
                    <a:gd name="T23" fmla="*/ 90 h 664"/>
                    <a:gd name="T24" fmla="*/ 366 w 1455"/>
                    <a:gd name="T25" fmla="*/ 73 h 664"/>
                    <a:gd name="T26" fmla="*/ 410 w 1455"/>
                    <a:gd name="T27" fmla="*/ 70 h 664"/>
                    <a:gd name="T28" fmla="*/ 475 w 1455"/>
                    <a:gd name="T29" fmla="*/ 87 h 664"/>
                    <a:gd name="T30" fmla="*/ 515 w 1455"/>
                    <a:gd name="T31" fmla="*/ 40 h 664"/>
                    <a:gd name="T32" fmla="*/ 582 w 1455"/>
                    <a:gd name="T33" fmla="*/ 4 h 664"/>
                    <a:gd name="T34" fmla="*/ 633 w 1455"/>
                    <a:gd name="T35" fmla="*/ 1 h 664"/>
                    <a:gd name="T36" fmla="*/ 681 w 1455"/>
                    <a:gd name="T37" fmla="*/ 12 h 664"/>
                    <a:gd name="T38" fmla="*/ 731 w 1455"/>
                    <a:gd name="T39" fmla="*/ 41 h 664"/>
                    <a:gd name="T40" fmla="*/ 790 w 1455"/>
                    <a:gd name="T41" fmla="*/ 17 h 664"/>
                    <a:gd name="T42" fmla="*/ 857 w 1455"/>
                    <a:gd name="T43" fmla="*/ 12 h 664"/>
                    <a:gd name="T44" fmla="*/ 937 w 1455"/>
                    <a:gd name="T45" fmla="*/ 40 h 664"/>
                    <a:gd name="T46" fmla="*/ 996 w 1455"/>
                    <a:gd name="T47" fmla="*/ 97 h 664"/>
                    <a:gd name="T48" fmla="*/ 1024 w 1455"/>
                    <a:gd name="T49" fmla="*/ 91 h 664"/>
                    <a:gd name="T50" fmla="*/ 1082 w 1455"/>
                    <a:gd name="T51" fmla="*/ 96 h 664"/>
                    <a:gd name="T52" fmla="*/ 1132 w 1455"/>
                    <a:gd name="T53" fmla="*/ 121 h 664"/>
                    <a:gd name="T54" fmla="*/ 1168 w 1455"/>
                    <a:gd name="T55" fmla="*/ 165 h 664"/>
                    <a:gd name="T56" fmla="*/ 1204 w 1455"/>
                    <a:gd name="T57" fmla="*/ 203 h 664"/>
                    <a:gd name="T58" fmla="*/ 1251 w 1455"/>
                    <a:gd name="T59" fmla="*/ 215 h 664"/>
                    <a:gd name="T60" fmla="*/ 1293 w 1455"/>
                    <a:gd name="T61" fmla="*/ 246 h 664"/>
                    <a:gd name="T62" fmla="*/ 1314 w 1455"/>
                    <a:gd name="T63" fmla="*/ 279 h 664"/>
                    <a:gd name="T64" fmla="*/ 1328 w 1455"/>
                    <a:gd name="T65" fmla="*/ 336 h 664"/>
                    <a:gd name="T66" fmla="*/ 1360 w 1455"/>
                    <a:gd name="T67" fmla="*/ 380 h 664"/>
                    <a:gd name="T68" fmla="*/ 1403 w 1455"/>
                    <a:gd name="T69" fmla="*/ 435 h 664"/>
                    <a:gd name="T70" fmla="*/ 1414 w 1455"/>
                    <a:gd name="T71" fmla="*/ 487 h 664"/>
                    <a:gd name="T72" fmla="*/ 1425 w 1455"/>
                    <a:gd name="T73" fmla="*/ 528 h 664"/>
                    <a:gd name="T74" fmla="*/ 1447 w 1455"/>
                    <a:gd name="T75" fmla="*/ 555 h 664"/>
                    <a:gd name="T76" fmla="*/ 1455 w 1455"/>
                    <a:gd name="T77" fmla="*/ 588 h 664"/>
                    <a:gd name="T78" fmla="*/ 1451 w 1455"/>
                    <a:gd name="T79" fmla="*/ 611 h 664"/>
                    <a:gd name="T80" fmla="*/ 1421 w 1455"/>
                    <a:gd name="T81" fmla="*/ 651 h 664"/>
                    <a:gd name="T82" fmla="*/ 1386 w 1455"/>
                    <a:gd name="T83" fmla="*/ 663 h 664"/>
                    <a:gd name="T84" fmla="*/ 943 w 1455"/>
                    <a:gd name="T85" fmla="*/ 663 h 664"/>
                    <a:gd name="T86" fmla="*/ 905 w 1455"/>
                    <a:gd name="T87" fmla="*/ 651 h 664"/>
                    <a:gd name="T88" fmla="*/ 860 w 1455"/>
                    <a:gd name="T89" fmla="*/ 606 h 664"/>
                    <a:gd name="T90" fmla="*/ 816 w 1455"/>
                    <a:gd name="T91" fmla="*/ 644 h 664"/>
                    <a:gd name="T92" fmla="*/ 771 w 1455"/>
                    <a:gd name="T93" fmla="*/ 662 h 664"/>
                    <a:gd name="T94" fmla="*/ 486 w 1455"/>
                    <a:gd name="T95" fmla="*/ 664 h 664"/>
                    <a:gd name="T96" fmla="*/ 414 w 1455"/>
                    <a:gd name="T97" fmla="*/ 644 h 664"/>
                    <a:gd name="T98" fmla="*/ 366 w 1455"/>
                    <a:gd name="T99" fmla="*/ 653 h 664"/>
                    <a:gd name="T100" fmla="*/ 135 w 1455"/>
                    <a:gd name="T101" fmla="*/ 664 h 664"/>
                    <a:gd name="T102" fmla="*/ 96 w 1455"/>
                    <a:gd name="T103" fmla="*/ 658 h 664"/>
                    <a:gd name="T104" fmla="*/ 49 w 1455"/>
                    <a:gd name="T105" fmla="*/ 633 h 664"/>
                    <a:gd name="T106" fmla="*/ 18 w 1455"/>
                    <a:gd name="T107" fmla="*/ 594 h 664"/>
                    <a:gd name="T108" fmla="*/ 2 w 1455"/>
                    <a:gd name="T109" fmla="*/ 544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55" h="664">
                      <a:moveTo>
                        <a:pt x="0" y="530"/>
                      </a:moveTo>
                      <a:lnTo>
                        <a:pt x="0" y="530"/>
                      </a:lnTo>
                      <a:lnTo>
                        <a:pt x="2" y="516"/>
                      </a:lnTo>
                      <a:lnTo>
                        <a:pt x="4" y="501"/>
                      </a:lnTo>
                      <a:lnTo>
                        <a:pt x="9" y="486"/>
                      </a:lnTo>
                      <a:lnTo>
                        <a:pt x="14" y="473"/>
                      </a:lnTo>
                      <a:lnTo>
                        <a:pt x="21" y="459"/>
                      </a:lnTo>
                      <a:lnTo>
                        <a:pt x="31" y="447"/>
                      </a:lnTo>
                      <a:lnTo>
                        <a:pt x="41" y="436"/>
                      </a:lnTo>
                      <a:lnTo>
                        <a:pt x="52" y="425"/>
                      </a:lnTo>
                      <a:lnTo>
                        <a:pt x="67" y="414"/>
                      </a:lnTo>
                      <a:lnTo>
                        <a:pt x="63" y="394"/>
                      </a:lnTo>
                      <a:lnTo>
                        <a:pt x="63" y="390"/>
                      </a:lnTo>
                      <a:lnTo>
                        <a:pt x="63" y="390"/>
                      </a:lnTo>
                      <a:lnTo>
                        <a:pt x="61" y="379"/>
                      </a:lnTo>
                      <a:lnTo>
                        <a:pt x="60" y="368"/>
                      </a:lnTo>
                      <a:lnTo>
                        <a:pt x="60" y="368"/>
                      </a:lnTo>
                      <a:lnTo>
                        <a:pt x="61" y="354"/>
                      </a:lnTo>
                      <a:lnTo>
                        <a:pt x="63" y="341"/>
                      </a:lnTo>
                      <a:lnTo>
                        <a:pt x="66" y="328"/>
                      </a:lnTo>
                      <a:lnTo>
                        <a:pt x="70" y="315"/>
                      </a:lnTo>
                      <a:lnTo>
                        <a:pt x="75" y="303"/>
                      </a:lnTo>
                      <a:lnTo>
                        <a:pt x="81" y="292"/>
                      </a:lnTo>
                      <a:lnTo>
                        <a:pt x="88" y="281"/>
                      </a:lnTo>
                      <a:lnTo>
                        <a:pt x="97" y="272"/>
                      </a:lnTo>
                      <a:lnTo>
                        <a:pt x="105" y="262"/>
                      </a:lnTo>
                      <a:lnTo>
                        <a:pt x="115" y="253"/>
                      </a:lnTo>
                      <a:lnTo>
                        <a:pt x="125" y="246"/>
                      </a:lnTo>
                      <a:lnTo>
                        <a:pt x="137" y="239"/>
                      </a:lnTo>
                      <a:lnTo>
                        <a:pt x="148" y="233"/>
                      </a:lnTo>
                      <a:lnTo>
                        <a:pt x="160" y="228"/>
                      </a:lnTo>
                      <a:lnTo>
                        <a:pt x="174" y="224"/>
                      </a:lnTo>
                      <a:lnTo>
                        <a:pt x="187" y="222"/>
                      </a:lnTo>
                      <a:lnTo>
                        <a:pt x="187" y="222"/>
                      </a:lnTo>
                      <a:lnTo>
                        <a:pt x="194" y="220"/>
                      </a:lnTo>
                      <a:lnTo>
                        <a:pt x="216" y="219"/>
                      </a:lnTo>
                      <a:lnTo>
                        <a:pt x="225" y="197"/>
                      </a:lnTo>
                      <a:lnTo>
                        <a:pt x="225" y="197"/>
                      </a:lnTo>
                      <a:lnTo>
                        <a:pt x="230" y="184"/>
                      </a:lnTo>
                      <a:lnTo>
                        <a:pt x="236" y="170"/>
                      </a:lnTo>
                      <a:lnTo>
                        <a:pt x="242" y="157"/>
                      </a:lnTo>
                      <a:lnTo>
                        <a:pt x="250" y="146"/>
                      </a:lnTo>
                      <a:lnTo>
                        <a:pt x="259" y="134"/>
                      </a:lnTo>
                      <a:lnTo>
                        <a:pt x="267" y="124"/>
                      </a:lnTo>
                      <a:lnTo>
                        <a:pt x="278" y="114"/>
                      </a:lnTo>
                      <a:lnTo>
                        <a:pt x="289" y="106"/>
                      </a:lnTo>
                      <a:lnTo>
                        <a:pt x="300" y="97"/>
                      </a:lnTo>
                      <a:lnTo>
                        <a:pt x="312" y="90"/>
                      </a:lnTo>
                      <a:lnTo>
                        <a:pt x="325" y="84"/>
                      </a:lnTo>
                      <a:lnTo>
                        <a:pt x="338" y="79"/>
                      </a:lnTo>
                      <a:lnTo>
                        <a:pt x="352" y="75"/>
                      </a:lnTo>
                      <a:lnTo>
                        <a:pt x="366" y="73"/>
                      </a:lnTo>
                      <a:lnTo>
                        <a:pt x="381" y="70"/>
                      </a:lnTo>
                      <a:lnTo>
                        <a:pt x="395" y="70"/>
                      </a:lnTo>
                      <a:lnTo>
                        <a:pt x="395" y="70"/>
                      </a:lnTo>
                      <a:lnTo>
                        <a:pt x="410" y="70"/>
                      </a:lnTo>
                      <a:lnTo>
                        <a:pt x="423" y="73"/>
                      </a:lnTo>
                      <a:lnTo>
                        <a:pt x="438" y="75"/>
                      </a:lnTo>
                      <a:lnTo>
                        <a:pt x="453" y="80"/>
                      </a:lnTo>
                      <a:lnTo>
                        <a:pt x="475" y="87"/>
                      </a:lnTo>
                      <a:lnTo>
                        <a:pt x="488" y="68"/>
                      </a:lnTo>
                      <a:lnTo>
                        <a:pt x="488" y="68"/>
                      </a:lnTo>
                      <a:lnTo>
                        <a:pt x="500" y="53"/>
                      </a:lnTo>
                      <a:lnTo>
                        <a:pt x="515" y="40"/>
                      </a:lnTo>
                      <a:lnTo>
                        <a:pt x="529" y="28"/>
                      </a:lnTo>
                      <a:lnTo>
                        <a:pt x="547" y="18"/>
                      </a:lnTo>
                      <a:lnTo>
                        <a:pt x="564" y="10"/>
                      </a:lnTo>
                      <a:lnTo>
                        <a:pt x="582" y="4"/>
                      </a:lnTo>
                      <a:lnTo>
                        <a:pt x="601" y="1"/>
                      </a:lnTo>
                      <a:lnTo>
                        <a:pt x="621" y="0"/>
                      </a:lnTo>
                      <a:lnTo>
                        <a:pt x="621" y="0"/>
                      </a:lnTo>
                      <a:lnTo>
                        <a:pt x="633" y="1"/>
                      </a:lnTo>
                      <a:lnTo>
                        <a:pt x="645" y="2"/>
                      </a:lnTo>
                      <a:lnTo>
                        <a:pt x="657" y="4"/>
                      </a:lnTo>
                      <a:lnTo>
                        <a:pt x="670" y="8"/>
                      </a:lnTo>
                      <a:lnTo>
                        <a:pt x="681" y="12"/>
                      </a:lnTo>
                      <a:lnTo>
                        <a:pt x="693" y="18"/>
                      </a:lnTo>
                      <a:lnTo>
                        <a:pt x="704" y="24"/>
                      </a:lnTo>
                      <a:lnTo>
                        <a:pt x="715" y="30"/>
                      </a:lnTo>
                      <a:lnTo>
                        <a:pt x="731" y="41"/>
                      </a:lnTo>
                      <a:lnTo>
                        <a:pt x="748" y="32"/>
                      </a:lnTo>
                      <a:lnTo>
                        <a:pt x="748" y="32"/>
                      </a:lnTo>
                      <a:lnTo>
                        <a:pt x="768" y="23"/>
                      </a:lnTo>
                      <a:lnTo>
                        <a:pt x="790" y="17"/>
                      </a:lnTo>
                      <a:lnTo>
                        <a:pt x="813" y="12"/>
                      </a:lnTo>
                      <a:lnTo>
                        <a:pt x="835" y="10"/>
                      </a:lnTo>
                      <a:lnTo>
                        <a:pt x="835" y="10"/>
                      </a:lnTo>
                      <a:lnTo>
                        <a:pt x="857" y="12"/>
                      </a:lnTo>
                      <a:lnTo>
                        <a:pt x="878" y="15"/>
                      </a:lnTo>
                      <a:lnTo>
                        <a:pt x="899" y="21"/>
                      </a:lnTo>
                      <a:lnTo>
                        <a:pt x="918" y="29"/>
                      </a:lnTo>
                      <a:lnTo>
                        <a:pt x="937" y="40"/>
                      </a:lnTo>
                      <a:lnTo>
                        <a:pt x="955" y="52"/>
                      </a:lnTo>
                      <a:lnTo>
                        <a:pt x="971" y="65"/>
                      </a:lnTo>
                      <a:lnTo>
                        <a:pt x="985" y="82"/>
                      </a:lnTo>
                      <a:lnTo>
                        <a:pt x="996" y="97"/>
                      </a:lnTo>
                      <a:lnTo>
                        <a:pt x="1016" y="93"/>
                      </a:lnTo>
                      <a:lnTo>
                        <a:pt x="1016" y="93"/>
                      </a:lnTo>
                      <a:lnTo>
                        <a:pt x="1024" y="91"/>
                      </a:lnTo>
                      <a:lnTo>
                        <a:pt x="1024" y="91"/>
                      </a:lnTo>
                      <a:lnTo>
                        <a:pt x="1039" y="90"/>
                      </a:lnTo>
                      <a:lnTo>
                        <a:pt x="1054" y="91"/>
                      </a:lnTo>
                      <a:lnTo>
                        <a:pt x="1067" y="92"/>
                      </a:lnTo>
                      <a:lnTo>
                        <a:pt x="1082" y="96"/>
                      </a:lnTo>
                      <a:lnTo>
                        <a:pt x="1095" y="100"/>
                      </a:lnTo>
                      <a:lnTo>
                        <a:pt x="1107" y="106"/>
                      </a:lnTo>
                      <a:lnTo>
                        <a:pt x="1121" y="113"/>
                      </a:lnTo>
                      <a:lnTo>
                        <a:pt x="1132" y="121"/>
                      </a:lnTo>
                      <a:lnTo>
                        <a:pt x="1132" y="121"/>
                      </a:lnTo>
                      <a:lnTo>
                        <a:pt x="1146" y="134"/>
                      </a:lnTo>
                      <a:lnTo>
                        <a:pt x="1158" y="148"/>
                      </a:lnTo>
                      <a:lnTo>
                        <a:pt x="1168" y="165"/>
                      </a:lnTo>
                      <a:lnTo>
                        <a:pt x="1177" y="182"/>
                      </a:lnTo>
                      <a:lnTo>
                        <a:pt x="1184" y="202"/>
                      </a:lnTo>
                      <a:lnTo>
                        <a:pt x="1204" y="203"/>
                      </a:lnTo>
                      <a:lnTo>
                        <a:pt x="1204" y="203"/>
                      </a:lnTo>
                      <a:lnTo>
                        <a:pt x="1223" y="206"/>
                      </a:lnTo>
                      <a:lnTo>
                        <a:pt x="1239" y="209"/>
                      </a:lnTo>
                      <a:lnTo>
                        <a:pt x="1239" y="209"/>
                      </a:lnTo>
                      <a:lnTo>
                        <a:pt x="1251" y="215"/>
                      </a:lnTo>
                      <a:lnTo>
                        <a:pt x="1262" y="222"/>
                      </a:lnTo>
                      <a:lnTo>
                        <a:pt x="1273" y="229"/>
                      </a:lnTo>
                      <a:lnTo>
                        <a:pt x="1284" y="237"/>
                      </a:lnTo>
                      <a:lnTo>
                        <a:pt x="1293" y="246"/>
                      </a:lnTo>
                      <a:lnTo>
                        <a:pt x="1301" y="257"/>
                      </a:lnTo>
                      <a:lnTo>
                        <a:pt x="1308" y="268"/>
                      </a:lnTo>
                      <a:lnTo>
                        <a:pt x="1314" y="279"/>
                      </a:lnTo>
                      <a:lnTo>
                        <a:pt x="1314" y="279"/>
                      </a:lnTo>
                      <a:lnTo>
                        <a:pt x="1321" y="292"/>
                      </a:lnTo>
                      <a:lnTo>
                        <a:pt x="1324" y="307"/>
                      </a:lnTo>
                      <a:lnTo>
                        <a:pt x="1327" y="322"/>
                      </a:lnTo>
                      <a:lnTo>
                        <a:pt x="1328" y="336"/>
                      </a:lnTo>
                      <a:lnTo>
                        <a:pt x="1327" y="362"/>
                      </a:lnTo>
                      <a:lnTo>
                        <a:pt x="1344" y="370"/>
                      </a:lnTo>
                      <a:lnTo>
                        <a:pt x="1344" y="370"/>
                      </a:lnTo>
                      <a:lnTo>
                        <a:pt x="1360" y="380"/>
                      </a:lnTo>
                      <a:lnTo>
                        <a:pt x="1373" y="392"/>
                      </a:lnTo>
                      <a:lnTo>
                        <a:pt x="1385" y="405"/>
                      </a:lnTo>
                      <a:lnTo>
                        <a:pt x="1396" y="419"/>
                      </a:lnTo>
                      <a:lnTo>
                        <a:pt x="1403" y="435"/>
                      </a:lnTo>
                      <a:lnTo>
                        <a:pt x="1410" y="452"/>
                      </a:lnTo>
                      <a:lnTo>
                        <a:pt x="1413" y="469"/>
                      </a:lnTo>
                      <a:lnTo>
                        <a:pt x="1414" y="487"/>
                      </a:lnTo>
                      <a:lnTo>
                        <a:pt x="1414" y="487"/>
                      </a:lnTo>
                      <a:lnTo>
                        <a:pt x="1414" y="494"/>
                      </a:lnTo>
                      <a:lnTo>
                        <a:pt x="1412" y="518"/>
                      </a:lnTo>
                      <a:lnTo>
                        <a:pt x="1425" y="528"/>
                      </a:lnTo>
                      <a:lnTo>
                        <a:pt x="1425" y="528"/>
                      </a:lnTo>
                      <a:lnTo>
                        <a:pt x="1431" y="534"/>
                      </a:lnTo>
                      <a:lnTo>
                        <a:pt x="1438" y="540"/>
                      </a:lnTo>
                      <a:lnTo>
                        <a:pt x="1442" y="547"/>
                      </a:lnTo>
                      <a:lnTo>
                        <a:pt x="1447" y="555"/>
                      </a:lnTo>
                      <a:lnTo>
                        <a:pt x="1450" y="562"/>
                      </a:lnTo>
                      <a:lnTo>
                        <a:pt x="1452" y="570"/>
                      </a:lnTo>
                      <a:lnTo>
                        <a:pt x="1453" y="579"/>
                      </a:lnTo>
                      <a:lnTo>
                        <a:pt x="1455" y="588"/>
                      </a:lnTo>
                      <a:lnTo>
                        <a:pt x="1455" y="588"/>
                      </a:lnTo>
                      <a:lnTo>
                        <a:pt x="1453" y="595"/>
                      </a:lnTo>
                      <a:lnTo>
                        <a:pt x="1453" y="603"/>
                      </a:lnTo>
                      <a:lnTo>
                        <a:pt x="1451" y="611"/>
                      </a:lnTo>
                      <a:lnTo>
                        <a:pt x="1449" y="617"/>
                      </a:lnTo>
                      <a:lnTo>
                        <a:pt x="1441" y="630"/>
                      </a:lnTo>
                      <a:lnTo>
                        <a:pt x="1431" y="641"/>
                      </a:lnTo>
                      <a:lnTo>
                        <a:pt x="1421" y="651"/>
                      </a:lnTo>
                      <a:lnTo>
                        <a:pt x="1408" y="658"/>
                      </a:lnTo>
                      <a:lnTo>
                        <a:pt x="1401" y="661"/>
                      </a:lnTo>
                      <a:lnTo>
                        <a:pt x="1394" y="662"/>
                      </a:lnTo>
                      <a:lnTo>
                        <a:pt x="1386" y="663"/>
                      </a:lnTo>
                      <a:lnTo>
                        <a:pt x="1378" y="664"/>
                      </a:lnTo>
                      <a:lnTo>
                        <a:pt x="954" y="664"/>
                      </a:lnTo>
                      <a:lnTo>
                        <a:pt x="954" y="664"/>
                      </a:lnTo>
                      <a:lnTo>
                        <a:pt x="943" y="663"/>
                      </a:lnTo>
                      <a:lnTo>
                        <a:pt x="933" y="662"/>
                      </a:lnTo>
                      <a:lnTo>
                        <a:pt x="923" y="658"/>
                      </a:lnTo>
                      <a:lnTo>
                        <a:pt x="913" y="655"/>
                      </a:lnTo>
                      <a:lnTo>
                        <a:pt x="905" y="651"/>
                      </a:lnTo>
                      <a:lnTo>
                        <a:pt x="896" y="645"/>
                      </a:lnTo>
                      <a:lnTo>
                        <a:pt x="889" y="638"/>
                      </a:lnTo>
                      <a:lnTo>
                        <a:pt x="882" y="630"/>
                      </a:lnTo>
                      <a:lnTo>
                        <a:pt x="860" y="606"/>
                      </a:lnTo>
                      <a:lnTo>
                        <a:pt x="835" y="628"/>
                      </a:lnTo>
                      <a:lnTo>
                        <a:pt x="835" y="628"/>
                      </a:lnTo>
                      <a:lnTo>
                        <a:pt x="827" y="636"/>
                      </a:lnTo>
                      <a:lnTo>
                        <a:pt x="816" y="644"/>
                      </a:lnTo>
                      <a:lnTo>
                        <a:pt x="805" y="650"/>
                      </a:lnTo>
                      <a:lnTo>
                        <a:pt x="794" y="655"/>
                      </a:lnTo>
                      <a:lnTo>
                        <a:pt x="783" y="658"/>
                      </a:lnTo>
                      <a:lnTo>
                        <a:pt x="771" y="662"/>
                      </a:lnTo>
                      <a:lnTo>
                        <a:pt x="759" y="663"/>
                      </a:lnTo>
                      <a:lnTo>
                        <a:pt x="746" y="664"/>
                      </a:lnTo>
                      <a:lnTo>
                        <a:pt x="486" y="664"/>
                      </a:lnTo>
                      <a:lnTo>
                        <a:pt x="486" y="664"/>
                      </a:lnTo>
                      <a:lnTo>
                        <a:pt x="467" y="662"/>
                      </a:lnTo>
                      <a:lnTo>
                        <a:pt x="449" y="658"/>
                      </a:lnTo>
                      <a:lnTo>
                        <a:pt x="431" y="652"/>
                      </a:lnTo>
                      <a:lnTo>
                        <a:pt x="414" y="644"/>
                      </a:lnTo>
                      <a:lnTo>
                        <a:pt x="397" y="634"/>
                      </a:lnTo>
                      <a:lnTo>
                        <a:pt x="380" y="645"/>
                      </a:lnTo>
                      <a:lnTo>
                        <a:pt x="380" y="645"/>
                      </a:lnTo>
                      <a:lnTo>
                        <a:pt x="366" y="653"/>
                      </a:lnTo>
                      <a:lnTo>
                        <a:pt x="352" y="659"/>
                      </a:lnTo>
                      <a:lnTo>
                        <a:pt x="337" y="663"/>
                      </a:lnTo>
                      <a:lnTo>
                        <a:pt x="321" y="664"/>
                      </a:lnTo>
                      <a:lnTo>
                        <a:pt x="135" y="664"/>
                      </a:lnTo>
                      <a:lnTo>
                        <a:pt x="135" y="664"/>
                      </a:lnTo>
                      <a:lnTo>
                        <a:pt x="121" y="663"/>
                      </a:lnTo>
                      <a:lnTo>
                        <a:pt x="108" y="661"/>
                      </a:lnTo>
                      <a:lnTo>
                        <a:pt x="96" y="658"/>
                      </a:lnTo>
                      <a:lnTo>
                        <a:pt x="82" y="653"/>
                      </a:lnTo>
                      <a:lnTo>
                        <a:pt x="71" y="647"/>
                      </a:lnTo>
                      <a:lnTo>
                        <a:pt x="60" y="641"/>
                      </a:lnTo>
                      <a:lnTo>
                        <a:pt x="49" y="633"/>
                      </a:lnTo>
                      <a:lnTo>
                        <a:pt x="41" y="624"/>
                      </a:lnTo>
                      <a:lnTo>
                        <a:pt x="32" y="616"/>
                      </a:lnTo>
                      <a:lnTo>
                        <a:pt x="24" y="605"/>
                      </a:lnTo>
                      <a:lnTo>
                        <a:pt x="18" y="594"/>
                      </a:lnTo>
                      <a:lnTo>
                        <a:pt x="11" y="581"/>
                      </a:lnTo>
                      <a:lnTo>
                        <a:pt x="7" y="569"/>
                      </a:lnTo>
                      <a:lnTo>
                        <a:pt x="4" y="557"/>
                      </a:lnTo>
                      <a:lnTo>
                        <a:pt x="2" y="544"/>
                      </a:lnTo>
                      <a:lnTo>
                        <a:pt x="0" y="530"/>
                      </a:lnTo>
                      <a:lnTo>
                        <a:pt x="0" y="530"/>
                      </a:lnTo>
                      <a:close/>
                    </a:path>
                  </a:pathLst>
                </a:custGeom>
                <a:solidFill>
                  <a:schemeClr val="accent1">
                    <a:lumMod val="20000"/>
                    <a:lumOff val="80000"/>
                  </a:schemeClr>
                </a:solidFill>
                <a:ln w="9525">
                  <a:solidFill>
                    <a:srgbClr val="000000"/>
                  </a:solidFill>
                  <a:round/>
                  <a:headEnd/>
                  <a:tailEnd/>
                </a:ln>
                <a:extLst/>
              </p:spPr>
              <p:txBody>
                <a:bodyPr anchor="ctr"/>
                <a:lstStyle/>
                <a:p>
                  <a:pPr algn="ctr"/>
                  <a:endParaRPr sz="1600"/>
                </a:p>
              </p:txBody>
            </p:sp>
            <p:sp>
              <p:nvSpPr>
                <p:cNvPr id="46" name="Freeform: Shape 223">
                  <a:extLst>
                    <a:ext uri="{FF2B5EF4-FFF2-40B4-BE49-F238E27FC236}">
                      <a16:creationId xmlns:a16="http://schemas.microsoft.com/office/drawing/2014/main" id="{DD6ECB79-CEB2-4DD4-BAC3-7C5701887731}"/>
                    </a:ext>
                  </a:extLst>
                </p:cNvPr>
                <p:cNvSpPr>
                  <a:spLocks/>
                </p:cNvSpPr>
                <p:nvPr/>
              </p:nvSpPr>
              <p:spPr bwMode="auto">
                <a:xfrm>
                  <a:off x="5491401" y="2902745"/>
                  <a:ext cx="1232242" cy="590957"/>
                </a:xfrm>
                <a:custGeom>
                  <a:avLst/>
                  <a:gdLst>
                    <a:gd name="T0" fmla="*/ 1386 w 1516"/>
                    <a:gd name="T1" fmla="*/ 335 h 727"/>
                    <a:gd name="T2" fmla="*/ 1214 w 1516"/>
                    <a:gd name="T3" fmla="*/ 162 h 727"/>
                    <a:gd name="T4" fmla="*/ 964 w 1516"/>
                    <a:gd name="T5" fmla="*/ 34 h 727"/>
                    <a:gd name="T6" fmla="*/ 711 w 1516"/>
                    <a:gd name="T7" fmla="*/ 10 h 727"/>
                    <a:gd name="T8" fmla="*/ 407 w 1516"/>
                    <a:gd name="T9" fmla="*/ 72 h 727"/>
                    <a:gd name="T10" fmla="*/ 179 w 1516"/>
                    <a:gd name="T11" fmla="*/ 230 h 727"/>
                    <a:gd name="T12" fmla="*/ 62 w 1516"/>
                    <a:gd name="T13" fmla="*/ 433 h 727"/>
                    <a:gd name="T14" fmla="*/ 87 w 1516"/>
                    <a:gd name="T15" fmla="*/ 707 h 727"/>
                    <a:gd name="T16" fmla="*/ 480 w 1516"/>
                    <a:gd name="T17" fmla="*/ 723 h 727"/>
                    <a:gd name="T18" fmla="*/ 956 w 1516"/>
                    <a:gd name="T19" fmla="*/ 724 h 727"/>
                    <a:gd name="T20" fmla="*/ 1516 w 1516"/>
                    <a:gd name="T21" fmla="*/ 620 h 727"/>
                    <a:gd name="T22" fmla="*/ 931 w 1516"/>
                    <a:gd name="T23" fmla="*/ 637 h 727"/>
                    <a:gd name="T24" fmla="*/ 904 w 1516"/>
                    <a:gd name="T25" fmla="*/ 461 h 727"/>
                    <a:gd name="T26" fmla="*/ 854 w 1516"/>
                    <a:gd name="T27" fmla="*/ 500 h 727"/>
                    <a:gd name="T28" fmla="*/ 797 w 1516"/>
                    <a:gd name="T29" fmla="*/ 662 h 727"/>
                    <a:gd name="T30" fmla="*/ 407 w 1516"/>
                    <a:gd name="T31" fmla="*/ 559 h 727"/>
                    <a:gd name="T32" fmla="*/ 345 w 1516"/>
                    <a:gd name="T33" fmla="*/ 549 h 727"/>
                    <a:gd name="T34" fmla="*/ 126 w 1516"/>
                    <a:gd name="T35" fmla="*/ 656 h 727"/>
                    <a:gd name="T36" fmla="*/ 87 w 1516"/>
                    <a:gd name="T37" fmla="*/ 498 h 727"/>
                    <a:gd name="T38" fmla="*/ 202 w 1516"/>
                    <a:gd name="T39" fmla="*/ 526 h 727"/>
                    <a:gd name="T40" fmla="*/ 256 w 1516"/>
                    <a:gd name="T41" fmla="*/ 487 h 727"/>
                    <a:gd name="T42" fmla="*/ 328 w 1516"/>
                    <a:gd name="T43" fmla="*/ 458 h 727"/>
                    <a:gd name="T44" fmla="*/ 235 w 1516"/>
                    <a:gd name="T45" fmla="*/ 413 h 727"/>
                    <a:gd name="T46" fmla="*/ 163 w 1516"/>
                    <a:gd name="T47" fmla="*/ 311 h 727"/>
                    <a:gd name="T48" fmla="*/ 333 w 1516"/>
                    <a:gd name="T49" fmla="*/ 321 h 727"/>
                    <a:gd name="T50" fmla="*/ 358 w 1516"/>
                    <a:gd name="T51" fmla="*/ 266 h 727"/>
                    <a:gd name="T52" fmla="*/ 413 w 1516"/>
                    <a:gd name="T53" fmla="*/ 134 h 727"/>
                    <a:gd name="T54" fmla="*/ 557 w 1516"/>
                    <a:gd name="T55" fmla="*/ 273 h 727"/>
                    <a:gd name="T56" fmla="*/ 445 w 1516"/>
                    <a:gd name="T57" fmla="*/ 490 h 727"/>
                    <a:gd name="T58" fmla="*/ 676 w 1516"/>
                    <a:gd name="T59" fmla="*/ 587 h 727"/>
                    <a:gd name="T60" fmla="*/ 779 w 1516"/>
                    <a:gd name="T61" fmla="*/ 601 h 727"/>
                    <a:gd name="T62" fmla="*/ 722 w 1516"/>
                    <a:gd name="T63" fmla="*/ 501 h 727"/>
                    <a:gd name="T64" fmla="*/ 814 w 1516"/>
                    <a:gd name="T65" fmla="*/ 430 h 727"/>
                    <a:gd name="T66" fmla="*/ 694 w 1516"/>
                    <a:gd name="T67" fmla="*/ 434 h 727"/>
                    <a:gd name="T68" fmla="*/ 563 w 1516"/>
                    <a:gd name="T69" fmla="*/ 519 h 727"/>
                    <a:gd name="T70" fmla="*/ 512 w 1516"/>
                    <a:gd name="T71" fmla="*/ 374 h 727"/>
                    <a:gd name="T72" fmla="*/ 664 w 1516"/>
                    <a:gd name="T73" fmla="*/ 365 h 727"/>
                    <a:gd name="T74" fmla="*/ 713 w 1516"/>
                    <a:gd name="T75" fmla="*/ 326 h 727"/>
                    <a:gd name="T76" fmla="*/ 550 w 1516"/>
                    <a:gd name="T77" fmla="*/ 112 h 727"/>
                    <a:gd name="T78" fmla="*/ 736 w 1516"/>
                    <a:gd name="T79" fmla="*/ 147 h 727"/>
                    <a:gd name="T80" fmla="*/ 729 w 1516"/>
                    <a:gd name="T81" fmla="*/ 224 h 727"/>
                    <a:gd name="T82" fmla="*/ 800 w 1516"/>
                    <a:gd name="T83" fmla="*/ 195 h 727"/>
                    <a:gd name="T84" fmla="*/ 872 w 1516"/>
                    <a:gd name="T85" fmla="*/ 240 h 727"/>
                    <a:gd name="T86" fmla="*/ 896 w 1516"/>
                    <a:gd name="T87" fmla="*/ 174 h 727"/>
                    <a:gd name="T88" fmla="*/ 913 w 1516"/>
                    <a:gd name="T89" fmla="*/ 82 h 727"/>
                    <a:gd name="T90" fmla="*/ 992 w 1516"/>
                    <a:gd name="T91" fmla="*/ 305 h 727"/>
                    <a:gd name="T92" fmla="*/ 857 w 1516"/>
                    <a:gd name="T93" fmla="*/ 335 h 727"/>
                    <a:gd name="T94" fmla="*/ 902 w 1516"/>
                    <a:gd name="T95" fmla="*/ 379 h 727"/>
                    <a:gd name="T96" fmla="*/ 1007 w 1516"/>
                    <a:gd name="T97" fmla="*/ 446 h 727"/>
                    <a:gd name="T98" fmla="*/ 1015 w 1516"/>
                    <a:gd name="T99" fmla="*/ 523 h 727"/>
                    <a:gd name="T100" fmla="*/ 1069 w 1516"/>
                    <a:gd name="T101" fmla="*/ 386 h 727"/>
                    <a:gd name="T102" fmla="*/ 1110 w 1516"/>
                    <a:gd name="T103" fmla="*/ 161 h 727"/>
                    <a:gd name="T104" fmla="*/ 1134 w 1516"/>
                    <a:gd name="T105" fmla="*/ 228 h 727"/>
                    <a:gd name="T106" fmla="*/ 1169 w 1516"/>
                    <a:gd name="T107" fmla="*/ 282 h 727"/>
                    <a:gd name="T108" fmla="*/ 1316 w 1516"/>
                    <a:gd name="T109" fmla="*/ 324 h 727"/>
                    <a:gd name="T110" fmla="*/ 1164 w 1516"/>
                    <a:gd name="T111" fmla="*/ 452 h 727"/>
                    <a:gd name="T112" fmla="*/ 1106 w 1516"/>
                    <a:gd name="T113" fmla="*/ 580 h 727"/>
                    <a:gd name="T114" fmla="*/ 1202 w 1516"/>
                    <a:gd name="T115" fmla="*/ 539 h 727"/>
                    <a:gd name="T116" fmla="*/ 1274 w 1516"/>
                    <a:gd name="T117" fmla="*/ 577 h 727"/>
                    <a:gd name="T118" fmla="*/ 1246 w 1516"/>
                    <a:gd name="T119" fmla="*/ 444 h 727"/>
                    <a:gd name="T120" fmla="*/ 1409 w 1516"/>
                    <a:gd name="T121" fmla="*/ 493 h 727"/>
                    <a:gd name="T122" fmla="*/ 1335 w 1516"/>
                    <a:gd name="T123" fmla="*/ 569 h 727"/>
                    <a:gd name="T124" fmla="*/ 1433 w 1516"/>
                    <a:gd name="T125" fmla="*/ 583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16" h="727">
                      <a:moveTo>
                        <a:pt x="1475" y="535"/>
                      </a:moveTo>
                      <a:lnTo>
                        <a:pt x="1475" y="535"/>
                      </a:lnTo>
                      <a:lnTo>
                        <a:pt x="1476" y="527"/>
                      </a:lnTo>
                      <a:lnTo>
                        <a:pt x="1476" y="519"/>
                      </a:lnTo>
                      <a:lnTo>
                        <a:pt x="1476" y="519"/>
                      </a:lnTo>
                      <a:lnTo>
                        <a:pt x="1476" y="507"/>
                      </a:lnTo>
                      <a:lnTo>
                        <a:pt x="1475" y="496"/>
                      </a:lnTo>
                      <a:lnTo>
                        <a:pt x="1472" y="485"/>
                      </a:lnTo>
                      <a:lnTo>
                        <a:pt x="1470" y="474"/>
                      </a:lnTo>
                      <a:lnTo>
                        <a:pt x="1466" y="463"/>
                      </a:lnTo>
                      <a:lnTo>
                        <a:pt x="1463" y="454"/>
                      </a:lnTo>
                      <a:lnTo>
                        <a:pt x="1458" y="444"/>
                      </a:lnTo>
                      <a:lnTo>
                        <a:pt x="1452" y="434"/>
                      </a:lnTo>
                      <a:lnTo>
                        <a:pt x="1440" y="416"/>
                      </a:lnTo>
                      <a:lnTo>
                        <a:pt x="1425" y="400"/>
                      </a:lnTo>
                      <a:lnTo>
                        <a:pt x="1408" y="386"/>
                      </a:lnTo>
                      <a:lnTo>
                        <a:pt x="1388" y="374"/>
                      </a:lnTo>
                      <a:lnTo>
                        <a:pt x="1388" y="374"/>
                      </a:lnTo>
                      <a:lnTo>
                        <a:pt x="1388" y="355"/>
                      </a:lnTo>
                      <a:lnTo>
                        <a:pt x="1386" y="335"/>
                      </a:lnTo>
                      <a:lnTo>
                        <a:pt x="1381" y="316"/>
                      </a:lnTo>
                      <a:lnTo>
                        <a:pt x="1374" y="297"/>
                      </a:lnTo>
                      <a:lnTo>
                        <a:pt x="1374" y="297"/>
                      </a:lnTo>
                      <a:lnTo>
                        <a:pt x="1365" y="283"/>
                      </a:lnTo>
                      <a:lnTo>
                        <a:pt x="1357" y="269"/>
                      </a:lnTo>
                      <a:lnTo>
                        <a:pt x="1346" y="257"/>
                      </a:lnTo>
                      <a:lnTo>
                        <a:pt x="1335" y="245"/>
                      </a:lnTo>
                      <a:lnTo>
                        <a:pt x="1323" y="235"/>
                      </a:lnTo>
                      <a:lnTo>
                        <a:pt x="1309" y="227"/>
                      </a:lnTo>
                      <a:lnTo>
                        <a:pt x="1294" y="218"/>
                      </a:lnTo>
                      <a:lnTo>
                        <a:pt x="1279" y="212"/>
                      </a:lnTo>
                      <a:lnTo>
                        <a:pt x="1279" y="212"/>
                      </a:lnTo>
                      <a:lnTo>
                        <a:pt x="1269" y="208"/>
                      </a:lnTo>
                      <a:lnTo>
                        <a:pt x="1258" y="206"/>
                      </a:lnTo>
                      <a:lnTo>
                        <a:pt x="1236" y="204"/>
                      </a:lnTo>
                      <a:lnTo>
                        <a:pt x="1236" y="204"/>
                      </a:lnTo>
                      <a:lnTo>
                        <a:pt x="1232" y="193"/>
                      </a:lnTo>
                      <a:lnTo>
                        <a:pt x="1226" y="183"/>
                      </a:lnTo>
                      <a:lnTo>
                        <a:pt x="1221" y="172"/>
                      </a:lnTo>
                      <a:lnTo>
                        <a:pt x="1214" y="162"/>
                      </a:lnTo>
                      <a:lnTo>
                        <a:pt x="1207" y="153"/>
                      </a:lnTo>
                      <a:lnTo>
                        <a:pt x="1199" y="145"/>
                      </a:lnTo>
                      <a:lnTo>
                        <a:pt x="1191" y="136"/>
                      </a:lnTo>
                      <a:lnTo>
                        <a:pt x="1181" y="128"/>
                      </a:lnTo>
                      <a:lnTo>
                        <a:pt x="1181" y="128"/>
                      </a:lnTo>
                      <a:lnTo>
                        <a:pt x="1168" y="118"/>
                      </a:lnTo>
                      <a:lnTo>
                        <a:pt x="1152" y="110"/>
                      </a:lnTo>
                      <a:lnTo>
                        <a:pt x="1136" y="102"/>
                      </a:lnTo>
                      <a:lnTo>
                        <a:pt x="1120" y="97"/>
                      </a:lnTo>
                      <a:lnTo>
                        <a:pt x="1103" y="93"/>
                      </a:lnTo>
                      <a:lnTo>
                        <a:pt x="1086" y="91"/>
                      </a:lnTo>
                      <a:lnTo>
                        <a:pt x="1069" y="90"/>
                      </a:lnTo>
                      <a:lnTo>
                        <a:pt x="1051" y="91"/>
                      </a:lnTo>
                      <a:lnTo>
                        <a:pt x="1051" y="91"/>
                      </a:lnTo>
                      <a:lnTo>
                        <a:pt x="1040" y="94"/>
                      </a:lnTo>
                      <a:lnTo>
                        <a:pt x="1040" y="94"/>
                      </a:lnTo>
                      <a:lnTo>
                        <a:pt x="1023" y="75"/>
                      </a:lnTo>
                      <a:lnTo>
                        <a:pt x="1004" y="60"/>
                      </a:lnTo>
                      <a:lnTo>
                        <a:pt x="985" y="45"/>
                      </a:lnTo>
                      <a:lnTo>
                        <a:pt x="964" y="34"/>
                      </a:lnTo>
                      <a:lnTo>
                        <a:pt x="941" y="24"/>
                      </a:lnTo>
                      <a:lnTo>
                        <a:pt x="917" y="17"/>
                      </a:lnTo>
                      <a:lnTo>
                        <a:pt x="904" y="14"/>
                      </a:lnTo>
                      <a:lnTo>
                        <a:pt x="892" y="12"/>
                      </a:lnTo>
                      <a:lnTo>
                        <a:pt x="879" y="11"/>
                      </a:lnTo>
                      <a:lnTo>
                        <a:pt x="865" y="11"/>
                      </a:lnTo>
                      <a:lnTo>
                        <a:pt x="865" y="11"/>
                      </a:lnTo>
                      <a:lnTo>
                        <a:pt x="852" y="11"/>
                      </a:lnTo>
                      <a:lnTo>
                        <a:pt x="839" y="12"/>
                      </a:lnTo>
                      <a:lnTo>
                        <a:pt x="825" y="14"/>
                      </a:lnTo>
                      <a:lnTo>
                        <a:pt x="813" y="17"/>
                      </a:lnTo>
                      <a:lnTo>
                        <a:pt x="800" y="21"/>
                      </a:lnTo>
                      <a:lnTo>
                        <a:pt x="787" y="25"/>
                      </a:lnTo>
                      <a:lnTo>
                        <a:pt x="775" y="30"/>
                      </a:lnTo>
                      <a:lnTo>
                        <a:pt x="763" y="36"/>
                      </a:lnTo>
                      <a:lnTo>
                        <a:pt x="763" y="36"/>
                      </a:lnTo>
                      <a:lnTo>
                        <a:pt x="751" y="29"/>
                      </a:lnTo>
                      <a:lnTo>
                        <a:pt x="737" y="22"/>
                      </a:lnTo>
                      <a:lnTo>
                        <a:pt x="724" y="16"/>
                      </a:lnTo>
                      <a:lnTo>
                        <a:pt x="711" y="10"/>
                      </a:lnTo>
                      <a:lnTo>
                        <a:pt x="696" y="6"/>
                      </a:lnTo>
                      <a:lnTo>
                        <a:pt x="681" y="3"/>
                      </a:lnTo>
                      <a:lnTo>
                        <a:pt x="667" y="1"/>
                      </a:lnTo>
                      <a:lnTo>
                        <a:pt x="651" y="0"/>
                      </a:lnTo>
                      <a:lnTo>
                        <a:pt x="651" y="0"/>
                      </a:lnTo>
                      <a:lnTo>
                        <a:pt x="628" y="2"/>
                      </a:lnTo>
                      <a:lnTo>
                        <a:pt x="605" y="6"/>
                      </a:lnTo>
                      <a:lnTo>
                        <a:pt x="583" y="13"/>
                      </a:lnTo>
                      <a:lnTo>
                        <a:pt x="562" y="22"/>
                      </a:lnTo>
                      <a:lnTo>
                        <a:pt x="541" y="34"/>
                      </a:lnTo>
                      <a:lnTo>
                        <a:pt x="524" y="47"/>
                      </a:lnTo>
                      <a:lnTo>
                        <a:pt x="507" y="63"/>
                      </a:lnTo>
                      <a:lnTo>
                        <a:pt x="492" y="82"/>
                      </a:lnTo>
                      <a:lnTo>
                        <a:pt x="492" y="82"/>
                      </a:lnTo>
                      <a:lnTo>
                        <a:pt x="477" y="77"/>
                      </a:lnTo>
                      <a:lnTo>
                        <a:pt x="460" y="73"/>
                      </a:lnTo>
                      <a:lnTo>
                        <a:pt x="442" y="72"/>
                      </a:lnTo>
                      <a:lnTo>
                        <a:pt x="425" y="71"/>
                      </a:lnTo>
                      <a:lnTo>
                        <a:pt x="425" y="71"/>
                      </a:lnTo>
                      <a:lnTo>
                        <a:pt x="407" y="72"/>
                      </a:lnTo>
                      <a:lnTo>
                        <a:pt x="390" y="73"/>
                      </a:lnTo>
                      <a:lnTo>
                        <a:pt x="374" y="77"/>
                      </a:lnTo>
                      <a:lnTo>
                        <a:pt x="358" y="82"/>
                      </a:lnTo>
                      <a:lnTo>
                        <a:pt x="342" y="88"/>
                      </a:lnTo>
                      <a:lnTo>
                        <a:pt x="327" y="95"/>
                      </a:lnTo>
                      <a:lnTo>
                        <a:pt x="313" y="103"/>
                      </a:lnTo>
                      <a:lnTo>
                        <a:pt x="300" y="112"/>
                      </a:lnTo>
                      <a:lnTo>
                        <a:pt x="286" y="123"/>
                      </a:lnTo>
                      <a:lnTo>
                        <a:pt x="274" y="134"/>
                      </a:lnTo>
                      <a:lnTo>
                        <a:pt x="263" y="146"/>
                      </a:lnTo>
                      <a:lnTo>
                        <a:pt x="254" y="160"/>
                      </a:lnTo>
                      <a:lnTo>
                        <a:pt x="245" y="174"/>
                      </a:lnTo>
                      <a:lnTo>
                        <a:pt x="236" y="189"/>
                      </a:lnTo>
                      <a:lnTo>
                        <a:pt x="230" y="205"/>
                      </a:lnTo>
                      <a:lnTo>
                        <a:pt x="224" y="221"/>
                      </a:lnTo>
                      <a:lnTo>
                        <a:pt x="224" y="221"/>
                      </a:lnTo>
                      <a:lnTo>
                        <a:pt x="212" y="222"/>
                      </a:lnTo>
                      <a:lnTo>
                        <a:pt x="212" y="222"/>
                      </a:lnTo>
                      <a:lnTo>
                        <a:pt x="195" y="225"/>
                      </a:lnTo>
                      <a:lnTo>
                        <a:pt x="179" y="230"/>
                      </a:lnTo>
                      <a:lnTo>
                        <a:pt x="165" y="235"/>
                      </a:lnTo>
                      <a:lnTo>
                        <a:pt x="150" y="243"/>
                      </a:lnTo>
                      <a:lnTo>
                        <a:pt x="136" y="251"/>
                      </a:lnTo>
                      <a:lnTo>
                        <a:pt x="124" y="261"/>
                      </a:lnTo>
                      <a:lnTo>
                        <a:pt x="112" y="272"/>
                      </a:lnTo>
                      <a:lnTo>
                        <a:pt x="102" y="283"/>
                      </a:lnTo>
                      <a:lnTo>
                        <a:pt x="93" y="295"/>
                      </a:lnTo>
                      <a:lnTo>
                        <a:pt x="84" y="308"/>
                      </a:lnTo>
                      <a:lnTo>
                        <a:pt x="77" y="323"/>
                      </a:lnTo>
                      <a:lnTo>
                        <a:pt x="71" y="336"/>
                      </a:lnTo>
                      <a:lnTo>
                        <a:pt x="66" y="352"/>
                      </a:lnTo>
                      <a:lnTo>
                        <a:pt x="62" y="368"/>
                      </a:lnTo>
                      <a:lnTo>
                        <a:pt x="60" y="384"/>
                      </a:lnTo>
                      <a:lnTo>
                        <a:pt x="58" y="400"/>
                      </a:lnTo>
                      <a:lnTo>
                        <a:pt x="58" y="400"/>
                      </a:lnTo>
                      <a:lnTo>
                        <a:pt x="60" y="413"/>
                      </a:lnTo>
                      <a:lnTo>
                        <a:pt x="61" y="428"/>
                      </a:lnTo>
                      <a:lnTo>
                        <a:pt x="61" y="428"/>
                      </a:lnTo>
                      <a:lnTo>
                        <a:pt x="62" y="433"/>
                      </a:lnTo>
                      <a:lnTo>
                        <a:pt x="62" y="433"/>
                      </a:lnTo>
                      <a:lnTo>
                        <a:pt x="49" y="445"/>
                      </a:lnTo>
                      <a:lnTo>
                        <a:pt x="37" y="458"/>
                      </a:lnTo>
                      <a:lnTo>
                        <a:pt x="26" y="473"/>
                      </a:lnTo>
                      <a:lnTo>
                        <a:pt x="17" y="489"/>
                      </a:lnTo>
                      <a:lnTo>
                        <a:pt x="10" y="506"/>
                      </a:lnTo>
                      <a:lnTo>
                        <a:pt x="4" y="524"/>
                      </a:lnTo>
                      <a:lnTo>
                        <a:pt x="0" y="543"/>
                      </a:lnTo>
                      <a:lnTo>
                        <a:pt x="0" y="562"/>
                      </a:lnTo>
                      <a:lnTo>
                        <a:pt x="0" y="562"/>
                      </a:lnTo>
                      <a:lnTo>
                        <a:pt x="0" y="579"/>
                      </a:lnTo>
                      <a:lnTo>
                        <a:pt x="2" y="595"/>
                      </a:lnTo>
                      <a:lnTo>
                        <a:pt x="7" y="611"/>
                      </a:lnTo>
                      <a:lnTo>
                        <a:pt x="12" y="627"/>
                      </a:lnTo>
                      <a:lnTo>
                        <a:pt x="19" y="640"/>
                      </a:lnTo>
                      <a:lnTo>
                        <a:pt x="28" y="655"/>
                      </a:lnTo>
                      <a:lnTo>
                        <a:pt x="38" y="667"/>
                      </a:lnTo>
                      <a:lnTo>
                        <a:pt x="48" y="679"/>
                      </a:lnTo>
                      <a:lnTo>
                        <a:pt x="60" y="689"/>
                      </a:lnTo>
                      <a:lnTo>
                        <a:pt x="72" y="699"/>
                      </a:lnTo>
                      <a:lnTo>
                        <a:pt x="87" y="707"/>
                      </a:lnTo>
                      <a:lnTo>
                        <a:pt x="100" y="715"/>
                      </a:lnTo>
                      <a:lnTo>
                        <a:pt x="116" y="720"/>
                      </a:lnTo>
                      <a:lnTo>
                        <a:pt x="132" y="724"/>
                      </a:lnTo>
                      <a:lnTo>
                        <a:pt x="147" y="727"/>
                      </a:lnTo>
                      <a:lnTo>
                        <a:pt x="165" y="727"/>
                      </a:lnTo>
                      <a:lnTo>
                        <a:pt x="351" y="727"/>
                      </a:lnTo>
                      <a:lnTo>
                        <a:pt x="351" y="727"/>
                      </a:lnTo>
                      <a:lnTo>
                        <a:pt x="361" y="727"/>
                      </a:lnTo>
                      <a:lnTo>
                        <a:pt x="372" y="726"/>
                      </a:lnTo>
                      <a:lnTo>
                        <a:pt x="382" y="724"/>
                      </a:lnTo>
                      <a:lnTo>
                        <a:pt x="391" y="721"/>
                      </a:lnTo>
                      <a:lnTo>
                        <a:pt x="401" y="717"/>
                      </a:lnTo>
                      <a:lnTo>
                        <a:pt x="411" y="713"/>
                      </a:lnTo>
                      <a:lnTo>
                        <a:pt x="419" y="709"/>
                      </a:lnTo>
                      <a:lnTo>
                        <a:pt x="428" y="704"/>
                      </a:lnTo>
                      <a:lnTo>
                        <a:pt x="428" y="704"/>
                      </a:lnTo>
                      <a:lnTo>
                        <a:pt x="449" y="713"/>
                      </a:lnTo>
                      <a:lnTo>
                        <a:pt x="458" y="717"/>
                      </a:lnTo>
                      <a:lnTo>
                        <a:pt x="469" y="721"/>
                      </a:lnTo>
                      <a:lnTo>
                        <a:pt x="480" y="723"/>
                      </a:lnTo>
                      <a:lnTo>
                        <a:pt x="492" y="726"/>
                      </a:lnTo>
                      <a:lnTo>
                        <a:pt x="503" y="727"/>
                      </a:lnTo>
                      <a:lnTo>
                        <a:pt x="516" y="727"/>
                      </a:lnTo>
                      <a:lnTo>
                        <a:pt x="776" y="727"/>
                      </a:lnTo>
                      <a:lnTo>
                        <a:pt x="776" y="727"/>
                      </a:lnTo>
                      <a:lnTo>
                        <a:pt x="792" y="727"/>
                      </a:lnTo>
                      <a:lnTo>
                        <a:pt x="808" y="724"/>
                      </a:lnTo>
                      <a:lnTo>
                        <a:pt x="823" y="721"/>
                      </a:lnTo>
                      <a:lnTo>
                        <a:pt x="837" y="716"/>
                      </a:lnTo>
                      <a:lnTo>
                        <a:pt x="851" y="709"/>
                      </a:lnTo>
                      <a:lnTo>
                        <a:pt x="864" y="701"/>
                      </a:lnTo>
                      <a:lnTo>
                        <a:pt x="876" y="693"/>
                      </a:lnTo>
                      <a:lnTo>
                        <a:pt x="887" y="683"/>
                      </a:lnTo>
                      <a:lnTo>
                        <a:pt x="887" y="683"/>
                      </a:lnTo>
                      <a:lnTo>
                        <a:pt x="897" y="693"/>
                      </a:lnTo>
                      <a:lnTo>
                        <a:pt x="907" y="701"/>
                      </a:lnTo>
                      <a:lnTo>
                        <a:pt x="918" y="710"/>
                      </a:lnTo>
                      <a:lnTo>
                        <a:pt x="930" y="716"/>
                      </a:lnTo>
                      <a:lnTo>
                        <a:pt x="942" y="721"/>
                      </a:lnTo>
                      <a:lnTo>
                        <a:pt x="956" y="724"/>
                      </a:lnTo>
                      <a:lnTo>
                        <a:pt x="969" y="727"/>
                      </a:lnTo>
                      <a:lnTo>
                        <a:pt x="984" y="727"/>
                      </a:lnTo>
                      <a:lnTo>
                        <a:pt x="1408" y="727"/>
                      </a:lnTo>
                      <a:lnTo>
                        <a:pt x="1408" y="727"/>
                      </a:lnTo>
                      <a:lnTo>
                        <a:pt x="1419" y="727"/>
                      </a:lnTo>
                      <a:lnTo>
                        <a:pt x="1430" y="726"/>
                      </a:lnTo>
                      <a:lnTo>
                        <a:pt x="1441" y="722"/>
                      </a:lnTo>
                      <a:lnTo>
                        <a:pt x="1451" y="718"/>
                      </a:lnTo>
                      <a:lnTo>
                        <a:pt x="1459" y="715"/>
                      </a:lnTo>
                      <a:lnTo>
                        <a:pt x="1469" y="709"/>
                      </a:lnTo>
                      <a:lnTo>
                        <a:pt x="1477" y="702"/>
                      </a:lnTo>
                      <a:lnTo>
                        <a:pt x="1485" y="695"/>
                      </a:lnTo>
                      <a:lnTo>
                        <a:pt x="1492" y="688"/>
                      </a:lnTo>
                      <a:lnTo>
                        <a:pt x="1498" y="679"/>
                      </a:lnTo>
                      <a:lnTo>
                        <a:pt x="1503" y="671"/>
                      </a:lnTo>
                      <a:lnTo>
                        <a:pt x="1508" y="661"/>
                      </a:lnTo>
                      <a:lnTo>
                        <a:pt x="1511" y="651"/>
                      </a:lnTo>
                      <a:lnTo>
                        <a:pt x="1514" y="641"/>
                      </a:lnTo>
                      <a:lnTo>
                        <a:pt x="1515" y="630"/>
                      </a:lnTo>
                      <a:lnTo>
                        <a:pt x="1516" y="620"/>
                      </a:lnTo>
                      <a:lnTo>
                        <a:pt x="1516" y="620"/>
                      </a:lnTo>
                      <a:lnTo>
                        <a:pt x="1515" y="607"/>
                      </a:lnTo>
                      <a:lnTo>
                        <a:pt x="1513" y="595"/>
                      </a:lnTo>
                      <a:lnTo>
                        <a:pt x="1509" y="583"/>
                      </a:lnTo>
                      <a:lnTo>
                        <a:pt x="1504" y="572"/>
                      </a:lnTo>
                      <a:lnTo>
                        <a:pt x="1499" y="562"/>
                      </a:lnTo>
                      <a:lnTo>
                        <a:pt x="1492" y="552"/>
                      </a:lnTo>
                      <a:lnTo>
                        <a:pt x="1483" y="543"/>
                      </a:lnTo>
                      <a:lnTo>
                        <a:pt x="1475" y="535"/>
                      </a:lnTo>
                      <a:lnTo>
                        <a:pt x="1475" y="535"/>
                      </a:lnTo>
                      <a:close/>
                      <a:moveTo>
                        <a:pt x="1408" y="665"/>
                      </a:moveTo>
                      <a:lnTo>
                        <a:pt x="984" y="665"/>
                      </a:lnTo>
                      <a:lnTo>
                        <a:pt x="984" y="665"/>
                      </a:lnTo>
                      <a:lnTo>
                        <a:pt x="974" y="663"/>
                      </a:lnTo>
                      <a:lnTo>
                        <a:pt x="965" y="661"/>
                      </a:lnTo>
                      <a:lnTo>
                        <a:pt x="957" y="659"/>
                      </a:lnTo>
                      <a:lnTo>
                        <a:pt x="950" y="655"/>
                      </a:lnTo>
                      <a:lnTo>
                        <a:pt x="943" y="649"/>
                      </a:lnTo>
                      <a:lnTo>
                        <a:pt x="936" y="643"/>
                      </a:lnTo>
                      <a:lnTo>
                        <a:pt x="931" y="637"/>
                      </a:lnTo>
                      <a:lnTo>
                        <a:pt x="926" y="628"/>
                      </a:lnTo>
                      <a:lnTo>
                        <a:pt x="926" y="628"/>
                      </a:lnTo>
                      <a:lnTo>
                        <a:pt x="932" y="613"/>
                      </a:lnTo>
                      <a:lnTo>
                        <a:pt x="937" y="596"/>
                      </a:lnTo>
                      <a:lnTo>
                        <a:pt x="940" y="580"/>
                      </a:lnTo>
                      <a:lnTo>
                        <a:pt x="941" y="563"/>
                      </a:lnTo>
                      <a:lnTo>
                        <a:pt x="941" y="563"/>
                      </a:lnTo>
                      <a:lnTo>
                        <a:pt x="940" y="550"/>
                      </a:lnTo>
                      <a:lnTo>
                        <a:pt x="939" y="538"/>
                      </a:lnTo>
                      <a:lnTo>
                        <a:pt x="936" y="526"/>
                      </a:lnTo>
                      <a:lnTo>
                        <a:pt x="932" y="513"/>
                      </a:lnTo>
                      <a:lnTo>
                        <a:pt x="929" y="501"/>
                      </a:lnTo>
                      <a:lnTo>
                        <a:pt x="923" y="490"/>
                      </a:lnTo>
                      <a:lnTo>
                        <a:pt x="917" y="479"/>
                      </a:lnTo>
                      <a:lnTo>
                        <a:pt x="909" y="468"/>
                      </a:lnTo>
                      <a:lnTo>
                        <a:pt x="909" y="468"/>
                      </a:lnTo>
                      <a:lnTo>
                        <a:pt x="904" y="461"/>
                      </a:lnTo>
                      <a:lnTo>
                        <a:pt x="904" y="461"/>
                      </a:lnTo>
                      <a:lnTo>
                        <a:pt x="904" y="461"/>
                      </a:lnTo>
                      <a:lnTo>
                        <a:pt x="904" y="461"/>
                      </a:lnTo>
                      <a:lnTo>
                        <a:pt x="904" y="460"/>
                      </a:lnTo>
                      <a:lnTo>
                        <a:pt x="904" y="460"/>
                      </a:lnTo>
                      <a:lnTo>
                        <a:pt x="904" y="460"/>
                      </a:lnTo>
                      <a:lnTo>
                        <a:pt x="900" y="456"/>
                      </a:lnTo>
                      <a:lnTo>
                        <a:pt x="893" y="454"/>
                      </a:lnTo>
                      <a:lnTo>
                        <a:pt x="887" y="452"/>
                      </a:lnTo>
                      <a:lnTo>
                        <a:pt x="882" y="452"/>
                      </a:lnTo>
                      <a:lnTo>
                        <a:pt x="876" y="452"/>
                      </a:lnTo>
                      <a:lnTo>
                        <a:pt x="870" y="455"/>
                      </a:lnTo>
                      <a:lnTo>
                        <a:pt x="865" y="457"/>
                      </a:lnTo>
                      <a:lnTo>
                        <a:pt x="861" y="461"/>
                      </a:lnTo>
                      <a:lnTo>
                        <a:pt x="861" y="461"/>
                      </a:lnTo>
                      <a:lnTo>
                        <a:pt x="857" y="466"/>
                      </a:lnTo>
                      <a:lnTo>
                        <a:pt x="853" y="471"/>
                      </a:lnTo>
                      <a:lnTo>
                        <a:pt x="852" y="477"/>
                      </a:lnTo>
                      <a:lnTo>
                        <a:pt x="851" y="483"/>
                      </a:lnTo>
                      <a:lnTo>
                        <a:pt x="851" y="483"/>
                      </a:lnTo>
                      <a:lnTo>
                        <a:pt x="852" y="491"/>
                      </a:lnTo>
                      <a:lnTo>
                        <a:pt x="856" y="499"/>
                      </a:lnTo>
                      <a:lnTo>
                        <a:pt x="854" y="500"/>
                      </a:lnTo>
                      <a:lnTo>
                        <a:pt x="854" y="500"/>
                      </a:lnTo>
                      <a:lnTo>
                        <a:pt x="864" y="515"/>
                      </a:lnTo>
                      <a:lnTo>
                        <a:pt x="872" y="529"/>
                      </a:lnTo>
                      <a:lnTo>
                        <a:pt x="876" y="546"/>
                      </a:lnTo>
                      <a:lnTo>
                        <a:pt x="878" y="563"/>
                      </a:lnTo>
                      <a:lnTo>
                        <a:pt x="878" y="563"/>
                      </a:lnTo>
                      <a:lnTo>
                        <a:pt x="876" y="573"/>
                      </a:lnTo>
                      <a:lnTo>
                        <a:pt x="875" y="583"/>
                      </a:lnTo>
                      <a:lnTo>
                        <a:pt x="873" y="593"/>
                      </a:lnTo>
                      <a:lnTo>
                        <a:pt x="869" y="602"/>
                      </a:lnTo>
                      <a:lnTo>
                        <a:pt x="865" y="611"/>
                      </a:lnTo>
                      <a:lnTo>
                        <a:pt x="861" y="620"/>
                      </a:lnTo>
                      <a:lnTo>
                        <a:pt x="854" y="627"/>
                      </a:lnTo>
                      <a:lnTo>
                        <a:pt x="847" y="634"/>
                      </a:lnTo>
                      <a:lnTo>
                        <a:pt x="841" y="641"/>
                      </a:lnTo>
                      <a:lnTo>
                        <a:pt x="833" y="646"/>
                      </a:lnTo>
                      <a:lnTo>
                        <a:pt x="824" y="652"/>
                      </a:lnTo>
                      <a:lnTo>
                        <a:pt x="815" y="656"/>
                      </a:lnTo>
                      <a:lnTo>
                        <a:pt x="807" y="660"/>
                      </a:lnTo>
                      <a:lnTo>
                        <a:pt x="797" y="662"/>
                      </a:lnTo>
                      <a:lnTo>
                        <a:pt x="786" y="663"/>
                      </a:lnTo>
                      <a:lnTo>
                        <a:pt x="776" y="665"/>
                      </a:lnTo>
                      <a:lnTo>
                        <a:pt x="516" y="665"/>
                      </a:lnTo>
                      <a:lnTo>
                        <a:pt x="516" y="665"/>
                      </a:lnTo>
                      <a:lnTo>
                        <a:pt x="505" y="663"/>
                      </a:lnTo>
                      <a:lnTo>
                        <a:pt x="495" y="662"/>
                      </a:lnTo>
                      <a:lnTo>
                        <a:pt x="484" y="660"/>
                      </a:lnTo>
                      <a:lnTo>
                        <a:pt x="474" y="656"/>
                      </a:lnTo>
                      <a:lnTo>
                        <a:pt x="464" y="651"/>
                      </a:lnTo>
                      <a:lnTo>
                        <a:pt x="456" y="646"/>
                      </a:lnTo>
                      <a:lnTo>
                        <a:pt x="447" y="640"/>
                      </a:lnTo>
                      <a:lnTo>
                        <a:pt x="440" y="633"/>
                      </a:lnTo>
                      <a:lnTo>
                        <a:pt x="433" y="626"/>
                      </a:lnTo>
                      <a:lnTo>
                        <a:pt x="427" y="618"/>
                      </a:lnTo>
                      <a:lnTo>
                        <a:pt x="422" y="610"/>
                      </a:lnTo>
                      <a:lnTo>
                        <a:pt x="417" y="600"/>
                      </a:lnTo>
                      <a:lnTo>
                        <a:pt x="412" y="590"/>
                      </a:lnTo>
                      <a:lnTo>
                        <a:pt x="410" y="580"/>
                      </a:lnTo>
                      <a:lnTo>
                        <a:pt x="407" y="569"/>
                      </a:lnTo>
                      <a:lnTo>
                        <a:pt x="407" y="559"/>
                      </a:lnTo>
                      <a:lnTo>
                        <a:pt x="407" y="559"/>
                      </a:lnTo>
                      <a:lnTo>
                        <a:pt x="407" y="557"/>
                      </a:lnTo>
                      <a:lnTo>
                        <a:pt x="407" y="557"/>
                      </a:lnTo>
                      <a:lnTo>
                        <a:pt x="406" y="551"/>
                      </a:lnTo>
                      <a:lnTo>
                        <a:pt x="405" y="545"/>
                      </a:lnTo>
                      <a:lnTo>
                        <a:pt x="401" y="540"/>
                      </a:lnTo>
                      <a:lnTo>
                        <a:pt x="397" y="535"/>
                      </a:lnTo>
                      <a:lnTo>
                        <a:pt x="397" y="535"/>
                      </a:lnTo>
                      <a:lnTo>
                        <a:pt x="392" y="530"/>
                      </a:lnTo>
                      <a:lnTo>
                        <a:pt x="388" y="528"/>
                      </a:lnTo>
                      <a:lnTo>
                        <a:pt x="382" y="527"/>
                      </a:lnTo>
                      <a:lnTo>
                        <a:pt x="375" y="526"/>
                      </a:lnTo>
                      <a:lnTo>
                        <a:pt x="369" y="527"/>
                      </a:lnTo>
                      <a:lnTo>
                        <a:pt x="363" y="528"/>
                      </a:lnTo>
                      <a:lnTo>
                        <a:pt x="358" y="530"/>
                      </a:lnTo>
                      <a:lnTo>
                        <a:pt x="353" y="535"/>
                      </a:lnTo>
                      <a:lnTo>
                        <a:pt x="353" y="535"/>
                      </a:lnTo>
                      <a:lnTo>
                        <a:pt x="350" y="539"/>
                      </a:lnTo>
                      <a:lnTo>
                        <a:pt x="347" y="544"/>
                      </a:lnTo>
                      <a:lnTo>
                        <a:pt x="345" y="549"/>
                      </a:lnTo>
                      <a:lnTo>
                        <a:pt x="344" y="555"/>
                      </a:lnTo>
                      <a:lnTo>
                        <a:pt x="344" y="555"/>
                      </a:lnTo>
                      <a:lnTo>
                        <a:pt x="344" y="555"/>
                      </a:lnTo>
                      <a:lnTo>
                        <a:pt x="344" y="569"/>
                      </a:lnTo>
                      <a:lnTo>
                        <a:pt x="346" y="583"/>
                      </a:lnTo>
                      <a:lnTo>
                        <a:pt x="349" y="598"/>
                      </a:lnTo>
                      <a:lnTo>
                        <a:pt x="352" y="611"/>
                      </a:lnTo>
                      <a:lnTo>
                        <a:pt x="357" y="623"/>
                      </a:lnTo>
                      <a:lnTo>
                        <a:pt x="363" y="635"/>
                      </a:lnTo>
                      <a:lnTo>
                        <a:pt x="371" y="648"/>
                      </a:lnTo>
                      <a:lnTo>
                        <a:pt x="378" y="659"/>
                      </a:lnTo>
                      <a:lnTo>
                        <a:pt x="378" y="659"/>
                      </a:lnTo>
                      <a:lnTo>
                        <a:pt x="364" y="662"/>
                      </a:lnTo>
                      <a:lnTo>
                        <a:pt x="351" y="665"/>
                      </a:lnTo>
                      <a:lnTo>
                        <a:pt x="165" y="665"/>
                      </a:lnTo>
                      <a:lnTo>
                        <a:pt x="165" y="665"/>
                      </a:lnTo>
                      <a:lnTo>
                        <a:pt x="155" y="663"/>
                      </a:lnTo>
                      <a:lnTo>
                        <a:pt x="144" y="662"/>
                      </a:lnTo>
                      <a:lnTo>
                        <a:pt x="134" y="660"/>
                      </a:lnTo>
                      <a:lnTo>
                        <a:pt x="126" y="656"/>
                      </a:lnTo>
                      <a:lnTo>
                        <a:pt x="116" y="651"/>
                      </a:lnTo>
                      <a:lnTo>
                        <a:pt x="107" y="646"/>
                      </a:lnTo>
                      <a:lnTo>
                        <a:pt x="100" y="640"/>
                      </a:lnTo>
                      <a:lnTo>
                        <a:pt x="93" y="634"/>
                      </a:lnTo>
                      <a:lnTo>
                        <a:pt x="87" y="627"/>
                      </a:lnTo>
                      <a:lnTo>
                        <a:pt x="80" y="620"/>
                      </a:lnTo>
                      <a:lnTo>
                        <a:pt x="74" y="611"/>
                      </a:lnTo>
                      <a:lnTo>
                        <a:pt x="71" y="601"/>
                      </a:lnTo>
                      <a:lnTo>
                        <a:pt x="67" y="593"/>
                      </a:lnTo>
                      <a:lnTo>
                        <a:pt x="65" y="583"/>
                      </a:lnTo>
                      <a:lnTo>
                        <a:pt x="63" y="572"/>
                      </a:lnTo>
                      <a:lnTo>
                        <a:pt x="62" y="562"/>
                      </a:lnTo>
                      <a:lnTo>
                        <a:pt x="62" y="562"/>
                      </a:lnTo>
                      <a:lnTo>
                        <a:pt x="63" y="551"/>
                      </a:lnTo>
                      <a:lnTo>
                        <a:pt x="65" y="541"/>
                      </a:lnTo>
                      <a:lnTo>
                        <a:pt x="67" y="532"/>
                      </a:lnTo>
                      <a:lnTo>
                        <a:pt x="71" y="522"/>
                      </a:lnTo>
                      <a:lnTo>
                        <a:pt x="74" y="513"/>
                      </a:lnTo>
                      <a:lnTo>
                        <a:pt x="80" y="505"/>
                      </a:lnTo>
                      <a:lnTo>
                        <a:pt x="87" y="498"/>
                      </a:lnTo>
                      <a:lnTo>
                        <a:pt x="93" y="490"/>
                      </a:lnTo>
                      <a:lnTo>
                        <a:pt x="100" y="483"/>
                      </a:lnTo>
                      <a:lnTo>
                        <a:pt x="107" y="477"/>
                      </a:lnTo>
                      <a:lnTo>
                        <a:pt x="116" y="472"/>
                      </a:lnTo>
                      <a:lnTo>
                        <a:pt x="126" y="468"/>
                      </a:lnTo>
                      <a:lnTo>
                        <a:pt x="134" y="465"/>
                      </a:lnTo>
                      <a:lnTo>
                        <a:pt x="144" y="462"/>
                      </a:lnTo>
                      <a:lnTo>
                        <a:pt x="155" y="461"/>
                      </a:lnTo>
                      <a:lnTo>
                        <a:pt x="165" y="460"/>
                      </a:lnTo>
                      <a:lnTo>
                        <a:pt x="165" y="460"/>
                      </a:lnTo>
                      <a:lnTo>
                        <a:pt x="180" y="461"/>
                      </a:lnTo>
                      <a:lnTo>
                        <a:pt x="196" y="465"/>
                      </a:lnTo>
                      <a:lnTo>
                        <a:pt x="196" y="465"/>
                      </a:lnTo>
                      <a:lnTo>
                        <a:pt x="194" y="476"/>
                      </a:lnTo>
                      <a:lnTo>
                        <a:pt x="193" y="487"/>
                      </a:lnTo>
                      <a:lnTo>
                        <a:pt x="193" y="487"/>
                      </a:lnTo>
                      <a:lnTo>
                        <a:pt x="194" y="498"/>
                      </a:lnTo>
                      <a:lnTo>
                        <a:pt x="195" y="507"/>
                      </a:lnTo>
                      <a:lnTo>
                        <a:pt x="199" y="517"/>
                      </a:lnTo>
                      <a:lnTo>
                        <a:pt x="202" y="526"/>
                      </a:lnTo>
                      <a:lnTo>
                        <a:pt x="202" y="526"/>
                      </a:lnTo>
                      <a:lnTo>
                        <a:pt x="207" y="533"/>
                      </a:lnTo>
                      <a:lnTo>
                        <a:pt x="215" y="539"/>
                      </a:lnTo>
                      <a:lnTo>
                        <a:pt x="222" y="541"/>
                      </a:lnTo>
                      <a:lnTo>
                        <a:pt x="230" y="543"/>
                      </a:lnTo>
                      <a:lnTo>
                        <a:pt x="230" y="543"/>
                      </a:lnTo>
                      <a:lnTo>
                        <a:pt x="238" y="543"/>
                      </a:lnTo>
                      <a:lnTo>
                        <a:pt x="245" y="540"/>
                      </a:lnTo>
                      <a:lnTo>
                        <a:pt x="245" y="540"/>
                      </a:lnTo>
                      <a:lnTo>
                        <a:pt x="250" y="537"/>
                      </a:lnTo>
                      <a:lnTo>
                        <a:pt x="255" y="532"/>
                      </a:lnTo>
                      <a:lnTo>
                        <a:pt x="257" y="527"/>
                      </a:lnTo>
                      <a:lnTo>
                        <a:pt x="260" y="521"/>
                      </a:lnTo>
                      <a:lnTo>
                        <a:pt x="261" y="516"/>
                      </a:lnTo>
                      <a:lnTo>
                        <a:pt x="262" y="510"/>
                      </a:lnTo>
                      <a:lnTo>
                        <a:pt x="261" y="504"/>
                      </a:lnTo>
                      <a:lnTo>
                        <a:pt x="258" y="498"/>
                      </a:lnTo>
                      <a:lnTo>
                        <a:pt x="258" y="498"/>
                      </a:lnTo>
                      <a:lnTo>
                        <a:pt x="256" y="493"/>
                      </a:lnTo>
                      <a:lnTo>
                        <a:pt x="256" y="487"/>
                      </a:lnTo>
                      <a:lnTo>
                        <a:pt x="256" y="487"/>
                      </a:lnTo>
                      <a:lnTo>
                        <a:pt x="256" y="483"/>
                      </a:lnTo>
                      <a:lnTo>
                        <a:pt x="257" y="478"/>
                      </a:lnTo>
                      <a:lnTo>
                        <a:pt x="260" y="474"/>
                      </a:lnTo>
                      <a:lnTo>
                        <a:pt x="262" y="471"/>
                      </a:lnTo>
                      <a:lnTo>
                        <a:pt x="266" y="468"/>
                      </a:lnTo>
                      <a:lnTo>
                        <a:pt x="269" y="466"/>
                      </a:lnTo>
                      <a:lnTo>
                        <a:pt x="274" y="465"/>
                      </a:lnTo>
                      <a:lnTo>
                        <a:pt x="278" y="465"/>
                      </a:lnTo>
                      <a:lnTo>
                        <a:pt x="278" y="465"/>
                      </a:lnTo>
                      <a:lnTo>
                        <a:pt x="284" y="465"/>
                      </a:lnTo>
                      <a:lnTo>
                        <a:pt x="289" y="467"/>
                      </a:lnTo>
                      <a:lnTo>
                        <a:pt x="289" y="467"/>
                      </a:lnTo>
                      <a:lnTo>
                        <a:pt x="295" y="469"/>
                      </a:lnTo>
                      <a:lnTo>
                        <a:pt x="301" y="471"/>
                      </a:lnTo>
                      <a:lnTo>
                        <a:pt x="307" y="469"/>
                      </a:lnTo>
                      <a:lnTo>
                        <a:pt x="312" y="468"/>
                      </a:lnTo>
                      <a:lnTo>
                        <a:pt x="318" y="466"/>
                      </a:lnTo>
                      <a:lnTo>
                        <a:pt x="323" y="463"/>
                      </a:lnTo>
                      <a:lnTo>
                        <a:pt x="328" y="458"/>
                      </a:lnTo>
                      <a:lnTo>
                        <a:pt x="332" y="454"/>
                      </a:lnTo>
                      <a:lnTo>
                        <a:pt x="332" y="454"/>
                      </a:lnTo>
                      <a:lnTo>
                        <a:pt x="333" y="447"/>
                      </a:lnTo>
                      <a:lnTo>
                        <a:pt x="334" y="441"/>
                      </a:lnTo>
                      <a:lnTo>
                        <a:pt x="334" y="435"/>
                      </a:lnTo>
                      <a:lnTo>
                        <a:pt x="333" y="429"/>
                      </a:lnTo>
                      <a:lnTo>
                        <a:pt x="330" y="423"/>
                      </a:lnTo>
                      <a:lnTo>
                        <a:pt x="327" y="418"/>
                      </a:lnTo>
                      <a:lnTo>
                        <a:pt x="323" y="415"/>
                      </a:lnTo>
                      <a:lnTo>
                        <a:pt x="317" y="411"/>
                      </a:lnTo>
                      <a:lnTo>
                        <a:pt x="317" y="411"/>
                      </a:lnTo>
                      <a:lnTo>
                        <a:pt x="308" y="407"/>
                      </a:lnTo>
                      <a:lnTo>
                        <a:pt x="299" y="404"/>
                      </a:lnTo>
                      <a:lnTo>
                        <a:pt x="289" y="402"/>
                      </a:lnTo>
                      <a:lnTo>
                        <a:pt x="278" y="401"/>
                      </a:lnTo>
                      <a:lnTo>
                        <a:pt x="278" y="401"/>
                      </a:lnTo>
                      <a:lnTo>
                        <a:pt x="267" y="402"/>
                      </a:lnTo>
                      <a:lnTo>
                        <a:pt x="256" y="405"/>
                      </a:lnTo>
                      <a:lnTo>
                        <a:pt x="245" y="408"/>
                      </a:lnTo>
                      <a:lnTo>
                        <a:pt x="235" y="413"/>
                      </a:lnTo>
                      <a:lnTo>
                        <a:pt x="235" y="413"/>
                      </a:lnTo>
                      <a:lnTo>
                        <a:pt x="218" y="406"/>
                      </a:lnTo>
                      <a:lnTo>
                        <a:pt x="201" y="401"/>
                      </a:lnTo>
                      <a:lnTo>
                        <a:pt x="183" y="397"/>
                      </a:lnTo>
                      <a:lnTo>
                        <a:pt x="165" y="396"/>
                      </a:lnTo>
                      <a:lnTo>
                        <a:pt x="165" y="396"/>
                      </a:lnTo>
                      <a:lnTo>
                        <a:pt x="154" y="397"/>
                      </a:lnTo>
                      <a:lnTo>
                        <a:pt x="144" y="399"/>
                      </a:lnTo>
                      <a:lnTo>
                        <a:pt x="123" y="402"/>
                      </a:lnTo>
                      <a:lnTo>
                        <a:pt x="123" y="402"/>
                      </a:lnTo>
                      <a:lnTo>
                        <a:pt x="123" y="391"/>
                      </a:lnTo>
                      <a:lnTo>
                        <a:pt x="124" y="382"/>
                      </a:lnTo>
                      <a:lnTo>
                        <a:pt x="127" y="371"/>
                      </a:lnTo>
                      <a:lnTo>
                        <a:pt x="129" y="361"/>
                      </a:lnTo>
                      <a:lnTo>
                        <a:pt x="133" y="351"/>
                      </a:lnTo>
                      <a:lnTo>
                        <a:pt x="138" y="343"/>
                      </a:lnTo>
                      <a:lnTo>
                        <a:pt x="144" y="333"/>
                      </a:lnTo>
                      <a:lnTo>
                        <a:pt x="150" y="326"/>
                      </a:lnTo>
                      <a:lnTo>
                        <a:pt x="156" y="317"/>
                      </a:lnTo>
                      <a:lnTo>
                        <a:pt x="163" y="311"/>
                      </a:lnTo>
                      <a:lnTo>
                        <a:pt x="172" y="304"/>
                      </a:lnTo>
                      <a:lnTo>
                        <a:pt x="180" y="299"/>
                      </a:lnTo>
                      <a:lnTo>
                        <a:pt x="190" y="294"/>
                      </a:lnTo>
                      <a:lnTo>
                        <a:pt x="200" y="290"/>
                      </a:lnTo>
                      <a:lnTo>
                        <a:pt x="211" y="286"/>
                      </a:lnTo>
                      <a:lnTo>
                        <a:pt x="221" y="284"/>
                      </a:lnTo>
                      <a:lnTo>
                        <a:pt x="221" y="284"/>
                      </a:lnTo>
                      <a:lnTo>
                        <a:pt x="234" y="283"/>
                      </a:lnTo>
                      <a:lnTo>
                        <a:pt x="247" y="283"/>
                      </a:lnTo>
                      <a:lnTo>
                        <a:pt x="260" y="285"/>
                      </a:lnTo>
                      <a:lnTo>
                        <a:pt x="272" y="288"/>
                      </a:lnTo>
                      <a:lnTo>
                        <a:pt x="284" y="293"/>
                      </a:lnTo>
                      <a:lnTo>
                        <a:pt x="296" y="297"/>
                      </a:lnTo>
                      <a:lnTo>
                        <a:pt x="306" y="305"/>
                      </a:lnTo>
                      <a:lnTo>
                        <a:pt x="317" y="312"/>
                      </a:lnTo>
                      <a:lnTo>
                        <a:pt x="317" y="312"/>
                      </a:lnTo>
                      <a:lnTo>
                        <a:pt x="317" y="312"/>
                      </a:lnTo>
                      <a:lnTo>
                        <a:pt x="322" y="316"/>
                      </a:lnTo>
                      <a:lnTo>
                        <a:pt x="327" y="318"/>
                      </a:lnTo>
                      <a:lnTo>
                        <a:pt x="333" y="321"/>
                      </a:lnTo>
                      <a:lnTo>
                        <a:pt x="339" y="321"/>
                      </a:lnTo>
                      <a:lnTo>
                        <a:pt x="339" y="321"/>
                      </a:lnTo>
                      <a:lnTo>
                        <a:pt x="345" y="321"/>
                      </a:lnTo>
                      <a:lnTo>
                        <a:pt x="350" y="318"/>
                      </a:lnTo>
                      <a:lnTo>
                        <a:pt x="356" y="316"/>
                      </a:lnTo>
                      <a:lnTo>
                        <a:pt x="361" y="312"/>
                      </a:lnTo>
                      <a:lnTo>
                        <a:pt x="361" y="312"/>
                      </a:lnTo>
                      <a:lnTo>
                        <a:pt x="364" y="307"/>
                      </a:lnTo>
                      <a:lnTo>
                        <a:pt x="367" y="301"/>
                      </a:lnTo>
                      <a:lnTo>
                        <a:pt x="369" y="296"/>
                      </a:lnTo>
                      <a:lnTo>
                        <a:pt x="369" y="289"/>
                      </a:lnTo>
                      <a:lnTo>
                        <a:pt x="369" y="289"/>
                      </a:lnTo>
                      <a:lnTo>
                        <a:pt x="369" y="283"/>
                      </a:lnTo>
                      <a:lnTo>
                        <a:pt x="367" y="278"/>
                      </a:lnTo>
                      <a:lnTo>
                        <a:pt x="364" y="272"/>
                      </a:lnTo>
                      <a:lnTo>
                        <a:pt x="361" y="267"/>
                      </a:lnTo>
                      <a:lnTo>
                        <a:pt x="361" y="267"/>
                      </a:lnTo>
                      <a:lnTo>
                        <a:pt x="358" y="266"/>
                      </a:lnTo>
                      <a:lnTo>
                        <a:pt x="358" y="266"/>
                      </a:lnTo>
                      <a:lnTo>
                        <a:pt x="358" y="266"/>
                      </a:lnTo>
                      <a:lnTo>
                        <a:pt x="342" y="252"/>
                      </a:lnTo>
                      <a:lnTo>
                        <a:pt x="325" y="243"/>
                      </a:lnTo>
                      <a:lnTo>
                        <a:pt x="307" y="233"/>
                      </a:lnTo>
                      <a:lnTo>
                        <a:pt x="289" y="227"/>
                      </a:lnTo>
                      <a:lnTo>
                        <a:pt x="289" y="227"/>
                      </a:lnTo>
                      <a:lnTo>
                        <a:pt x="294" y="217"/>
                      </a:lnTo>
                      <a:lnTo>
                        <a:pt x="299" y="207"/>
                      </a:lnTo>
                      <a:lnTo>
                        <a:pt x="305" y="197"/>
                      </a:lnTo>
                      <a:lnTo>
                        <a:pt x="311" y="189"/>
                      </a:lnTo>
                      <a:lnTo>
                        <a:pt x="318" y="180"/>
                      </a:lnTo>
                      <a:lnTo>
                        <a:pt x="325" y="173"/>
                      </a:lnTo>
                      <a:lnTo>
                        <a:pt x="333" y="166"/>
                      </a:lnTo>
                      <a:lnTo>
                        <a:pt x="342" y="160"/>
                      </a:lnTo>
                      <a:lnTo>
                        <a:pt x="351" y="153"/>
                      </a:lnTo>
                      <a:lnTo>
                        <a:pt x="361" y="149"/>
                      </a:lnTo>
                      <a:lnTo>
                        <a:pt x="371" y="144"/>
                      </a:lnTo>
                      <a:lnTo>
                        <a:pt x="380" y="140"/>
                      </a:lnTo>
                      <a:lnTo>
                        <a:pt x="391" y="138"/>
                      </a:lnTo>
                      <a:lnTo>
                        <a:pt x="402" y="135"/>
                      </a:lnTo>
                      <a:lnTo>
                        <a:pt x="413" y="134"/>
                      </a:lnTo>
                      <a:lnTo>
                        <a:pt x="425" y="134"/>
                      </a:lnTo>
                      <a:lnTo>
                        <a:pt x="425" y="134"/>
                      </a:lnTo>
                      <a:lnTo>
                        <a:pt x="440" y="134"/>
                      </a:lnTo>
                      <a:lnTo>
                        <a:pt x="453" y="136"/>
                      </a:lnTo>
                      <a:lnTo>
                        <a:pt x="467" y="140"/>
                      </a:lnTo>
                      <a:lnTo>
                        <a:pt x="480" y="144"/>
                      </a:lnTo>
                      <a:lnTo>
                        <a:pt x="492" y="150"/>
                      </a:lnTo>
                      <a:lnTo>
                        <a:pt x="503" y="157"/>
                      </a:lnTo>
                      <a:lnTo>
                        <a:pt x="514" y="164"/>
                      </a:lnTo>
                      <a:lnTo>
                        <a:pt x="525" y="173"/>
                      </a:lnTo>
                      <a:lnTo>
                        <a:pt x="534" y="183"/>
                      </a:lnTo>
                      <a:lnTo>
                        <a:pt x="542" y="194"/>
                      </a:lnTo>
                      <a:lnTo>
                        <a:pt x="550" y="205"/>
                      </a:lnTo>
                      <a:lnTo>
                        <a:pt x="557" y="217"/>
                      </a:lnTo>
                      <a:lnTo>
                        <a:pt x="562" y="229"/>
                      </a:lnTo>
                      <a:lnTo>
                        <a:pt x="567" y="243"/>
                      </a:lnTo>
                      <a:lnTo>
                        <a:pt x="569" y="256"/>
                      </a:lnTo>
                      <a:lnTo>
                        <a:pt x="570" y="271"/>
                      </a:lnTo>
                      <a:lnTo>
                        <a:pt x="570" y="271"/>
                      </a:lnTo>
                      <a:lnTo>
                        <a:pt x="557" y="273"/>
                      </a:lnTo>
                      <a:lnTo>
                        <a:pt x="542" y="277"/>
                      </a:lnTo>
                      <a:lnTo>
                        <a:pt x="529" y="282"/>
                      </a:lnTo>
                      <a:lnTo>
                        <a:pt x="517" y="288"/>
                      </a:lnTo>
                      <a:lnTo>
                        <a:pt x="505" y="295"/>
                      </a:lnTo>
                      <a:lnTo>
                        <a:pt x="492" y="304"/>
                      </a:lnTo>
                      <a:lnTo>
                        <a:pt x="481" y="312"/>
                      </a:lnTo>
                      <a:lnTo>
                        <a:pt x="472" y="322"/>
                      </a:lnTo>
                      <a:lnTo>
                        <a:pt x="463" y="333"/>
                      </a:lnTo>
                      <a:lnTo>
                        <a:pt x="456" y="345"/>
                      </a:lnTo>
                      <a:lnTo>
                        <a:pt x="449" y="357"/>
                      </a:lnTo>
                      <a:lnTo>
                        <a:pt x="442" y="371"/>
                      </a:lnTo>
                      <a:lnTo>
                        <a:pt x="439" y="384"/>
                      </a:lnTo>
                      <a:lnTo>
                        <a:pt x="435" y="397"/>
                      </a:lnTo>
                      <a:lnTo>
                        <a:pt x="433" y="412"/>
                      </a:lnTo>
                      <a:lnTo>
                        <a:pt x="431" y="428"/>
                      </a:lnTo>
                      <a:lnTo>
                        <a:pt x="431" y="428"/>
                      </a:lnTo>
                      <a:lnTo>
                        <a:pt x="433" y="444"/>
                      </a:lnTo>
                      <a:lnTo>
                        <a:pt x="435" y="460"/>
                      </a:lnTo>
                      <a:lnTo>
                        <a:pt x="439" y="476"/>
                      </a:lnTo>
                      <a:lnTo>
                        <a:pt x="445" y="490"/>
                      </a:lnTo>
                      <a:lnTo>
                        <a:pt x="451" y="504"/>
                      </a:lnTo>
                      <a:lnTo>
                        <a:pt x="460" y="517"/>
                      </a:lnTo>
                      <a:lnTo>
                        <a:pt x="468" y="529"/>
                      </a:lnTo>
                      <a:lnTo>
                        <a:pt x="479" y="540"/>
                      </a:lnTo>
                      <a:lnTo>
                        <a:pt x="490" y="551"/>
                      </a:lnTo>
                      <a:lnTo>
                        <a:pt x="502" y="560"/>
                      </a:lnTo>
                      <a:lnTo>
                        <a:pt x="516" y="568"/>
                      </a:lnTo>
                      <a:lnTo>
                        <a:pt x="529" y="574"/>
                      </a:lnTo>
                      <a:lnTo>
                        <a:pt x="544" y="580"/>
                      </a:lnTo>
                      <a:lnTo>
                        <a:pt x="559" y="584"/>
                      </a:lnTo>
                      <a:lnTo>
                        <a:pt x="575" y="587"/>
                      </a:lnTo>
                      <a:lnTo>
                        <a:pt x="591" y="587"/>
                      </a:lnTo>
                      <a:lnTo>
                        <a:pt x="591" y="587"/>
                      </a:lnTo>
                      <a:lnTo>
                        <a:pt x="611" y="585"/>
                      </a:lnTo>
                      <a:lnTo>
                        <a:pt x="629" y="582"/>
                      </a:lnTo>
                      <a:lnTo>
                        <a:pt x="647" y="577"/>
                      </a:lnTo>
                      <a:lnTo>
                        <a:pt x="664" y="568"/>
                      </a:lnTo>
                      <a:lnTo>
                        <a:pt x="664" y="568"/>
                      </a:lnTo>
                      <a:lnTo>
                        <a:pt x="670" y="578"/>
                      </a:lnTo>
                      <a:lnTo>
                        <a:pt x="676" y="587"/>
                      </a:lnTo>
                      <a:lnTo>
                        <a:pt x="684" y="595"/>
                      </a:lnTo>
                      <a:lnTo>
                        <a:pt x="692" y="604"/>
                      </a:lnTo>
                      <a:lnTo>
                        <a:pt x="701" y="611"/>
                      </a:lnTo>
                      <a:lnTo>
                        <a:pt x="711" y="617"/>
                      </a:lnTo>
                      <a:lnTo>
                        <a:pt x="722" y="623"/>
                      </a:lnTo>
                      <a:lnTo>
                        <a:pt x="733" y="629"/>
                      </a:lnTo>
                      <a:lnTo>
                        <a:pt x="733" y="629"/>
                      </a:lnTo>
                      <a:lnTo>
                        <a:pt x="733" y="629"/>
                      </a:lnTo>
                      <a:lnTo>
                        <a:pt x="740" y="632"/>
                      </a:lnTo>
                      <a:lnTo>
                        <a:pt x="747" y="633"/>
                      </a:lnTo>
                      <a:lnTo>
                        <a:pt x="747" y="633"/>
                      </a:lnTo>
                      <a:lnTo>
                        <a:pt x="753" y="632"/>
                      </a:lnTo>
                      <a:lnTo>
                        <a:pt x="759" y="630"/>
                      </a:lnTo>
                      <a:lnTo>
                        <a:pt x="764" y="627"/>
                      </a:lnTo>
                      <a:lnTo>
                        <a:pt x="769" y="623"/>
                      </a:lnTo>
                      <a:lnTo>
                        <a:pt x="769" y="623"/>
                      </a:lnTo>
                      <a:lnTo>
                        <a:pt x="773" y="618"/>
                      </a:lnTo>
                      <a:lnTo>
                        <a:pt x="776" y="613"/>
                      </a:lnTo>
                      <a:lnTo>
                        <a:pt x="778" y="607"/>
                      </a:lnTo>
                      <a:lnTo>
                        <a:pt x="779" y="601"/>
                      </a:lnTo>
                      <a:lnTo>
                        <a:pt x="779" y="601"/>
                      </a:lnTo>
                      <a:lnTo>
                        <a:pt x="778" y="595"/>
                      </a:lnTo>
                      <a:lnTo>
                        <a:pt x="776" y="589"/>
                      </a:lnTo>
                      <a:lnTo>
                        <a:pt x="773" y="584"/>
                      </a:lnTo>
                      <a:lnTo>
                        <a:pt x="769" y="579"/>
                      </a:lnTo>
                      <a:lnTo>
                        <a:pt x="769" y="579"/>
                      </a:lnTo>
                      <a:lnTo>
                        <a:pt x="764" y="574"/>
                      </a:lnTo>
                      <a:lnTo>
                        <a:pt x="758" y="572"/>
                      </a:lnTo>
                      <a:lnTo>
                        <a:pt x="759" y="572"/>
                      </a:lnTo>
                      <a:lnTo>
                        <a:pt x="759" y="572"/>
                      </a:lnTo>
                      <a:lnTo>
                        <a:pt x="750" y="567"/>
                      </a:lnTo>
                      <a:lnTo>
                        <a:pt x="742" y="562"/>
                      </a:lnTo>
                      <a:lnTo>
                        <a:pt x="736" y="557"/>
                      </a:lnTo>
                      <a:lnTo>
                        <a:pt x="729" y="551"/>
                      </a:lnTo>
                      <a:lnTo>
                        <a:pt x="723" y="544"/>
                      </a:lnTo>
                      <a:lnTo>
                        <a:pt x="719" y="535"/>
                      </a:lnTo>
                      <a:lnTo>
                        <a:pt x="715" y="527"/>
                      </a:lnTo>
                      <a:lnTo>
                        <a:pt x="715" y="527"/>
                      </a:lnTo>
                      <a:lnTo>
                        <a:pt x="717" y="513"/>
                      </a:lnTo>
                      <a:lnTo>
                        <a:pt x="722" y="501"/>
                      </a:lnTo>
                      <a:lnTo>
                        <a:pt x="728" y="490"/>
                      </a:lnTo>
                      <a:lnTo>
                        <a:pt x="736" y="480"/>
                      </a:lnTo>
                      <a:lnTo>
                        <a:pt x="746" y="473"/>
                      </a:lnTo>
                      <a:lnTo>
                        <a:pt x="757" y="467"/>
                      </a:lnTo>
                      <a:lnTo>
                        <a:pt x="769" y="463"/>
                      </a:lnTo>
                      <a:lnTo>
                        <a:pt x="783" y="462"/>
                      </a:lnTo>
                      <a:lnTo>
                        <a:pt x="783" y="462"/>
                      </a:lnTo>
                      <a:lnTo>
                        <a:pt x="783" y="462"/>
                      </a:lnTo>
                      <a:lnTo>
                        <a:pt x="783" y="462"/>
                      </a:lnTo>
                      <a:lnTo>
                        <a:pt x="783" y="462"/>
                      </a:lnTo>
                      <a:lnTo>
                        <a:pt x="789" y="461"/>
                      </a:lnTo>
                      <a:lnTo>
                        <a:pt x="795" y="460"/>
                      </a:lnTo>
                      <a:lnTo>
                        <a:pt x="800" y="456"/>
                      </a:lnTo>
                      <a:lnTo>
                        <a:pt x="804" y="452"/>
                      </a:lnTo>
                      <a:lnTo>
                        <a:pt x="804" y="452"/>
                      </a:lnTo>
                      <a:lnTo>
                        <a:pt x="808" y="447"/>
                      </a:lnTo>
                      <a:lnTo>
                        <a:pt x="812" y="443"/>
                      </a:lnTo>
                      <a:lnTo>
                        <a:pt x="813" y="437"/>
                      </a:lnTo>
                      <a:lnTo>
                        <a:pt x="814" y="430"/>
                      </a:lnTo>
                      <a:lnTo>
                        <a:pt x="814" y="430"/>
                      </a:lnTo>
                      <a:lnTo>
                        <a:pt x="813" y="424"/>
                      </a:lnTo>
                      <a:lnTo>
                        <a:pt x="812" y="418"/>
                      </a:lnTo>
                      <a:lnTo>
                        <a:pt x="808" y="413"/>
                      </a:lnTo>
                      <a:lnTo>
                        <a:pt x="804" y="408"/>
                      </a:lnTo>
                      <a:lnTo>
                        <a:pt x="804" y="408"/>
                      </a:lnTo>
                      <a:lnTo>
                        <a:pt x="800" y="405"/>
                      </a:lnTo>
                      <a:lnTo>
                        <a:pt x="794" y="401"/>
                      </a:lnTo>
                      <a:lnTo>
                        <a:pt x="789" y="400"/>
                      </a:lnTo>
                      <a:lnTo>
                        <a:pt x="783" y="399"/>
                      </a:lnTo>
                      <a:lnTo>
                        <a:pt x="783" y="399"/>
                      </a:lnTo>
                      <a:lnTo>
                        <a:pt x="783" y="399"/>
                      </a:lnTo>
                      <a:lnTo>
                        <a:pt x="770" y="400"/>
                      </a:lnTo>
                      <a:lnTo>
                        <a:pt x="759" y="401"/>
                      </a:lnTo>
                      <a:lnTo>
                        <a:pt x="748" y="404"/>
                      </a:lnTo>
                      <a:lnTo>
                        <a:pt x="739" y="406"/>
                      </a:lnTo>
                      <a:lnTo>
                        <a:pt x="729" y="411"/>
                      </a:lnTo>
                      <a:lnTo>
                        <a:pt x="719" y="416"/>
                      </a:lnTo>
                      <a:lnTo>
                        <a:pt x="709" y="421"/>
                      </a:lnTo>
                      <a:lnTo>
                        <a:pt x="701" y="427"/>
                      </a:lnTo>
                      <a:lnTo>
                        <a:pt x="694" y="434"/>
                      </a:lnTo>
                      <a:lnTo>
                        <a:pt x="686" y="441"/>
                      </a:lnTo>
                      <a:lnTo>
                        <a:pt x="679" y="450"/>
                      </a:lnTo>
                      <a:lnTo>
                        <a:pt x="673" y="458"/>
                      </a:lnTo>
                      <a:lnTo>
                        <a:pt x="668" y="468"/>
                      </a:lnTo>
                      <a:lnTo>
                        <a:pt x="663" y="478"/>
                      </a:lnTo>
                      <a:lnTo>
                        <a:pt x="659" y="488"/>
                      </a:lnTo>
                      <a:lnTo>
                        <a:pt x="656" y="499"/>
                      </a:lnTo>
                      <a:lnTo>
                        <a:pt x="656" y="499"/>
                      </a:lnTo>
                      <a:lnTo>
                        <a:pt x="650" y="504"/>
                      </a:lnTo>
                      <a:lnTo>
                        <a:pt x="642" y="510"/>
                      </a:lnTo>
                      <a:lnTo>
                        <a:pt x="634" y="513"/>
                      </a:lnTo>
                      <a:lnTo>
                        <a:pt x="627" y="517"/>
                      </a:lnTo>
                      <a:lnTo>
                        <a:pt x="618" y="519"/>
                      </a:lnTo>
                      <a:lnTo>
                        <a:pt x="609" y="522"/>
                      </a:lnTo>
                      <a:lnTo>
                        <a:pt x="601" y="523"/>
                      </a:lnTo>
                      <a:lnTo>
                        <a:pt x="591" y="524"/>
                      </a:lnTo>
                      <a:lnTo>
                        <a:pt x="591" y="524"/>
                      </a:lnTo>
                      <a:lnTo>
                        <a:pt x="581" y="523"/>
                      </a:lnTo>
                      <a:lnTo>
                        <a:pt x="572" y="522"/>
                      </a:lnTo>
                      <a:lnTo>
                        <a:pt x="563" y="519"/>
                      </a:lnTo>
                      <a:lnTo>
                        <a:pt x="555" y="516"/>
                      </a:lnTo>
                      <a:lnTo>
                        <a:pt x="546" y="512"/>
                      </a:lnTo>
                      <a:lnTo>
                        <a:pt x="538" y="507"/>
                      </a:lnTo>
                      <a:lnTo>
                        <a:pt x="530" y="502"/>
                      </a:lnTo>
                      <a:lnTo>
                        <a:pt x="523" y="495"/>
                      </a:lnTo>
                      <a:lnTo>
                        <a:pt x="517" y="489"/>
                      </a:lnTo>
                      <a:lnTo>
                        <a:pt x="512" y="482"/>
                      </a:lnTo>
                      <a:lnTo>
                        <a:pt x="507" y="473"/>
                      </a:lnTo>
                      <a:lnTo>
                        <a:pt x="503" y="465"/>
                      </a:lnTo>
                      <a:lnTo>
                        <a:pt x="500" y="456"/>
                      </a:lnTo>
                      <a:lnTo>
                        <a:pt x="497" y="447"/>
                      </a:lnTo>
                      <a:lnTo>
                        <a:pt x="496" y="438"/>
                      </a:lnTo>
                      <a:lnTo>
                        <a:pt x="495" y="428"/>
                      </a:lnTo>
                      <a:lnTo>
                        <a:pt x="495" y="428"/>
                      </a:lnTo>
                      <a:lnTo>
                        <a:pt x="496" y="418"/>
                      </a:lnTo>
                      <a:lnTo>
                        <a:pt x="497" y="408"/>
                      </a:lnTo>
                      <a:lnTo>
                        <a:pt x="500" y="399"/>
                      </a:lnTo>
                      <a:lnTo>
                        <a:pt x="503" y="390"/>
                      </a:lnTo>
                      <a:lnTo>
                        <a:pt x="507" y="382"/>
                      </a:lnTo>
                      <a:lnTo>
                        <a:pt x="512" y="374"/>
                      </a:lnTo>
                      <a:lnTo>
                        <a:pt x="517" y="366"/>
                      </a:lnTo>
                      <a:lnTo>
                        <a:pt x="523" y="360"/>
                      </a:lnTo>
                      <a:lnTo>
                        <a:pt x="530" y="354"/>
                      </a:lnTo>
                      <a:lnTo>
                        <a:pt x="538" y="347"/>
                      </a:lnTo>
                      <a:lnTo>
                        <a:pt x="546" y="343"/>
                      </a:lnTo>
                      <a:lnTo>
                        <a:pt x="555" y="339"/>
                      </a:lnTo>
                      <a:lnTo>
                        <a:pt x="563" y="335"/>
                      </a:lnTo>
                      <a:lnTo>
                        <a:pt x="572" y="333"/>
                      </a:lnTo>
                      <a:lnTo>
                        <a:pt x="581" y="332"/>
                      </a:lnTo>
                      <a:lnTo>
                        <a:pt x="591" y="332"/>
                      </a:lnTo>
                      <a:lnTo>
                        <a:pt x="591" y="332"/>
                      </a:lnTo>
                      <a:lnTo>
                        <a:pt x="602" y="332"/>
                      </a:lnTo>
                      <a:lnTo>
                        <a:pt x="612" y="334"/>
                      </a:lnTo>
                      <a:lnTo>
                        <a:pt x="622" y="336"/>
                      </a:lnTo>
                      <a:lnTo>
                        <a:pt x="631" y="340"/>
                      </a:lnTo>
                      <a:lnTo>
                        <a:pt x="641" y="345"/>
                      </a:lnTo>
                      <a:lnTo>
                        <a:pt x="650" y="351"/>
                      </a:lnTo>
                      <a:lnTo>
                        <a:pt x="657" y="357"/>
                      </a:lnTo>
                      <a:lnTo>
                        <a:pt x="664" y="365"/>
                      </a:lnTo>
                      <a:lnTo>
                        <a:pt x="664" y="365"/>
                      </a:lnTo>
                      <a:lnTo>
                        <a:pt x="664" y="366"/>
                      </a:lnTo>
                      <a:lnTo>
                        <a:pt x="664" y="366"/>
                      </a:lnTo>
                      <a:lnTo>
                        <a:pt x="669" y="369"/>
                      </a:lnTo>
                      <a:lnTo>
                        <a:pt x="675" y="372"/>
                      </a:lnTo>
                      <a:lnTo>
                        <a:pt x="681" y="374"/>
                      </a:lnTo>
                      <a:lnTo>
                        <a:pt x="687" y="374"/>
                      </a:lnTo>
                      <a:lnTo>
                        <a:pt x="687" y="374"/>
                      </a:lnTo>
                      <a:lnTo>
                        <a:pt x="694" y="374"/>
                      </a:lnTo>
                      <a:lnTo>
                        <a:pt x="700" y="372"/>
                      </a:lnTo>
                      <a:lnTo>
                        <a:pt x="705" y="369"/>
                      </a:lnTo>
                      <a:lnTo>
                        <a:pt x="709" y="366"/>
                      </a:lnTo>
                      <a:lnTo>
                        <a:pt x="709" y="366"/>
                      </a:lnTo>
                      <a:lnTo>
                        <a:pt x="713" y="361"/>
                      </a:lnTo>
                      <a:lnTo>
                        <a:pt x="717" y="355"/>
                      </a:lnTo>
                      <a:lnTo>
                        <a:pt x="718" y="349"/>
                      </a:lnTo>
                      <a:lnTo>
                        <a:pt x="719" y="343"/>
                      </a:lnTo>
                      <a:lnTo>
                        <a:pt x="719" y="343"/>
                      </a:lnTo>
                      <a:lnTo>
                        <a:pt x="718" y="338"/>
                      </a:lnTo>
                      <a:lnTo>
                        <a:pt x="717" y="334"/>
                      </a:lnTo>
                      <a:lnTo>
                        <a:pt x="713" y="326"/>
                      </a:lnTo>
                      <a:lnTo>
                        <a:pt x="713" y="324"/>
                      </a:lnTo>
                      <a:lnTo>
                        <a:pt x="713" y="324"/>
                      </a:lnTo>
                      <a:lnTo>
                        <a:pt x="706" y="316"/>
                      </a:lnTo>
                      <a:lnTo>
                        <a:pt x="696" y="307"/>
                      </a:lnTo>
                      <a:lnTo>
                        <a:pt x="687" y="300"/>
                      </a:lnTo>
                      <a:lnTo>
                        <a:pt x="678" y="294"/>
                      </a:lnTo>
                      <a:lnTo>
                        <a:pt x="668" y="288"/>
                      </a:lnTo>
                      <a:lnTo>
                        <a:pt x="657" y="283"/>
                      </a:lnTo>
                      <a:lnTo>
                        <a:pt x="646" y="278"/>
                      </a:lnTo>
                      <a:lnTo>
                        <a:pt x="635" y="274"/>
                      </a:lnTo>
                      <a:lnTo>
                        <a:pt x="635" y="274"/>
                      </a:lnTo>
                      <a:lnTo>
                        <a:pt x="633" y="250"/>
                      </a:lnTo>
                      <a:lnTo>
                        <a:pt x="628" y="225"/>
                      </a:lnTo>
                      <a:lnTo>
                        <a:pt x="620" y="204"/>
                      </a:lnTo>
                      <a:lnTo>
                        <a:pt x="611" y="182"/>
                      </a:lnTo>
                      <a:lnTo>
                        <a:pt x="598" y="162"/>
                      </a:lnTo>
                      <a:lnTo>
                        <a:pt x="584" y="144"/>
                      </a:lnTo>
                      <a:lnTo>
                        <a:pt x="568" y="127"/>
                      </a:lnTo>
                      <a:lnTo>
                        <a:pt x="550" y="112"/>
                      </a:lnTo>
                      <a:lnTo>
                        <a:pt x="550" y="112"/>
                      </a:lnTo>
                      <a:lnTo>
                        <a:pt x="559" y="101"/>
                      </a:lnTo>
                      <a:lnTo>
                        <a:pt x="570" y="91"/>
                      </a:lnTo>
                      <a:lnTo>
                        <a:pt x="581" y="83"/>
                      </a:lnTo>
                      <a:lnTo>
                        <a:pt x="595" y="77"/>
                      </a:lnTo>
                      <a:lnTo>
                        <a:pt x="607" y="71"/>
                      </a:lnTo>
                      <a:lnTo>
                        <a:pt x="622" y="67"/>
                      </a:lnTo>
                      <a:lnTo>
                        <a:pt x="636" y="64"/>
                      </a:lnTo>
                      <a:lnTo>
                        <a:pt x="651" y="63"/>
                      </a:lnTo>
                      <a:lnTo>
                        <a:pt x="651" y="63"/>
                      </a:lnTo>
                      <a:lnTo>
                        <a:pt x="669" y="64"/>
                      </a:lnTo>
                      <a:lnTo>
                        <a:pt x="687" y="69"/>
                      </a:lnTo>
                      <a:lnTo>
                        <a:pt x="705" y="75"/>
                      </a:lnTo>
                      <a:lnTo>
                        <a:pt x="720" y="84"/>
                      </a:lnTo>
                      <a:lnTo>
                        <a:pt x="734" y="94"/>
                      </a:lnTo>
                      <a:lnTo>
                        <a:pt x="747" y="106"/>
                      </a:lnTo>
                      <a:lnTo>
                        <a:pt x="758" y="121"/>
                      </a:lnTo>
                      <a:lnTo>
                        <a:pt x="768" y="135"/>
                      </a:lnTo>
                      <a:lnTo>
                        <a:pt x="768" y="135"/>
                      </a:lnTo>
                      <a:lnTo>
                        <a:pt x="752" y="140"/>
                      </a:lnTo>
                      <a:lnTo>
                        <a:pt x="736" y="147"/>
                      </a:lnTo>
                      <a:lnTo>
                        <a:pt x="722" y="157"/>
                      </a:lnTo>
                      <a:lnTo>
                        <a:pt x="708" y="168"/>
                      </a:lnTo>
                      <a:lnTo>
                        <a:pt x="709" y="168"/>
                      </a:lnTo>
                      <a:lnTo>
                        <a:pt x="709" y="168"/>
                      </a:lnTo>
                      <a:lnTo>
                        <a:pt x="707" y="171"/>
                      </a:lnTo>
                      <a:lnTo>
                        <a:pt x="707" y="171"/>
                      </a:lnTo>
                      <a:lnTo>
                        <a:pt x="702" y="175"/>
                      </a:lnTo>
                      <a:lnTo>
                        <a:pt x="700" y="180"/>
                      </a:lnTo>
                      <a:lnTo>
                        <a:pt x="698" y="186"/>
                      </a:lnTo>
                      <a:lnTo>
                        <a:pt x="697" y="193"/>
                      </a:lnTo>
                      <a:lnTo>
                        <a:pt x="697" y="193"/>
                      </a:lnTo>
                      <a:lnTo>
                        <a:pt x="698" y="199"/>
                      </a:lnTo>
                      <a:lnTo>
                        <a:pt x="700" y="205"/>
                      </a:lnTo>
                      <a:lnTo>
                        <a:pt x="702" y="210"/>
                      </a:lnTo>
                      <a:lnTo>
                        <a:pt x="707" y="214"/>
                      </a:lnTo>
                      <a:lnTo>
                        <a:pt x="707" y="214"/>
                      </a:lnTo>
                      <a:lnTo>
                        <a:pt x="712" y="219"/>
                      </a:lnTo>
                      <a:lnTo>
                        <a:pt x="717" y="222"/>
                      </a:lnTo>
                      <a:lnTo>
                        <a:pt x="723" y="223"/>
                      </a:lnTo>
                      <a:lnTo>
                        <a:pt x="729" y="224"/>
                      </a:lnTo>
                      <a:lnTo>
                        <a:pt x="729" y="224"/>
                      </a:lnTo>
                      <a:lnTo>
                        <a:pt x="734" y="223"/>
                      </a:lnTo>
                      <a:lnTo>
                        <a:pt x="739" y="222"/>
                      </a:lnTo>
                      <a:lnTo>
                        <a:pt x="744" y="221"/>
                      </a:lnTo>
                      <a:lnTo>
                        <a:pt x="748" y="217"/>
                      </a:lnTo>
                      <a:lnTo>
                        <a:pt x="748" y="218"/>
                      </a:lnTo>
                      <a:lnTo>
                        <a:pt x="748" y="218"/>
                      </a:lnTo>
                      <a:lnTo>
                        <a:pt x="751" y="214"/>
                      </a:lnTo>
                      <a:lnTo>
                        <a:pt x="751" y="214"/>
                      </a:lnTo>
                      <a:lnTo>
                        <a:pt x="751" y="214"/>
                      </a:lnTo>
                      <a:lnTo>
                        <a:pt x="751" y="214"/>
                      </a:lnTo>
                      <a:lnTo>
                        <a:pt x="751" y="214"/>
                      </a:lnTo>
                      <a:lnTo>
                        <a:pt x="751" y="214"/>
                      </a:lnTo>
                      <a:lnTo>
                        <a:pt x="757" y="210"/>
                      </a:lnTo>
                      <a:lnTo>
                        <a:pt x="763" y="205"/>
                      </a:lnTo>
                      <a:lnTo>
                        <a:pt x="769" y="201"/>
                      </a:lnTo>
                      <a:lnTo>
                        <a:pt x="776" y="199"/>
                      </a:lnTo>
                      <a:lnTo>
                        <a:pt x="784" y="196"/>
                      </a:lnTo>
                      <a:lnTo>
                        <a:pt x="792" y="195"/>
                      </a:lnTo>
                      <a:lnTo>
                        <a:pt x="800" y="195"/>
                      </a:lnTo>
                      <a:lnTo>
                        <a:pt x="807" y="195"/>
                      </a:lnTo>
                      <a:lnTo>
                        <a:pt x="807" y="195"/>
                      </a:lnTo>
                      <a:lnTo>
                        <a:pt x="815" y="196"/>
                      </a:lnTo>
                      <a:lnTo>
                        <a:pt x="823" y="199"/>
                      </a:lnTo>
                      <a:lnTo>
                        <a:pt x="830" y="202"/>
                      </a:lnTo>
                      <a:lnTo>
                        <a:pt x="836" y="206"/>
                      </a:lnTo>
                      <a:lnTo>
                        <a:pt x="842" y="211"/>
                      </a:lnTo>
                      <a:lnTo>
                        <a:pt x="848" y="216"/>
                      </a:lnTo>
                      <a:lnTo>
                        <a:pt x="853" y="222"/>
                      </a:lnTo>
                      <a:lnTo>
                        <a:pt x="858" y="229"/>
                      </a:lnTo>
                      <a:lnTo>
                        <a:pt x="858" y="229"/>
                      </a:lnTo>
                      <a:lnTo>
                        <a:pt x="858" y="229"/>
                      </a:lnTo>
                      <a:lnTo>
                        <a:pt x="858" y="229"/>
                      </a:lnTo>
                      <a:lnTo>
                        <a:pt x="858" y="230"/>
                      </a:lnTo>
                      <a:lnTo>
                        <a:pt x="858" y="230"/>
                      </a:lnTo>
                      <a:lnTo>
                        <a:pt x="858" y="230"/>
                      </a:lnTo>
                      <a:lnTo>
                        <a:pt x="862" y="234"/>
                      </a:lnTo>
                      <a:lnTo>
                        <a:pt x="862" y="234"/>
                      </a:lnTo>
                      <a:lnTo>
                        <a:pt x="867" y="238"/>
                      </a:lnTo>
                      <a:lnTo>
                        <a:pt x="872" y="240"/>
                      </a:lnTo>
                      <a:lnTo>
                        <a:pt x="878" y="243"/>
                      </a:lnTo>
                      <a:lnTo>
                        <a:pt x="884" y="243"/>
                      </a:lnTo>
                      <a:lnTo>
                        <a:pt x="884" y="243"/>
                      </a:lnTo>
                      <a:lnTo>
                        <a:pt x="890" y="243"/>
                      </a:lnTo>
                      <a:lnTo>
                        <a:pt x="896" y="240"/>
                      </a:lnTo>
                      <a:lnTo>
                        <a:pt x="901" y="238"/>
                      </a:lnTo>
                      <a:lnTo>
                        <a:pt x="906" y="234"/>
                      </a:lnTo>
                      <a:lnTo>
                        <a:pt x="906" y="234"/>
                      </a:lnTo>
                      <a:lnTo>
                        <a:pt x="911" y="229"/>
                      </a:lnTo>
                      <a:lnTo>
                        <a:pt x="913" y="223"/>
                      </a:lnTo>
                      <a:lnTo>
                        <a:pt x="914" y="217"/>
                      </a:lnTo>
                      <a:lnTo>
                        <a:pt x="915" y="211"/>
                      </a:lnTo>
                      <a:lnTo>
                        <a:pt x="915" y="211"/>
                      </a:lnTo>
                      <a:lnTo>
                        <a:pt x="915" y="206"/>
                      </a:lnTo>
                      <a:lnTo>
                        <a:pt x="914" y="202"/>
                      </a:lnTo>
                      <a:lnTo>
                        <a:pt x="909" y="194"/>
                      </a:lnTo>
                      <a:lnTo>
                        <a:pt x="911" y="194"/>
                      </a:lnTo>
                      <a:lnTo>
                        <a:pt x="911" y="194"/>
                      </a:lnTo>
                      <a:lnTo>
                        <a:pt x="903" y="183"/>
                      </a:lnTo>
                      <a:lnTo>
                        <a:pt x="896" y="174"/>
                      </a:lnTo>
                      <a:lnTo>
                        <a:pt x="887" y="166"/>
                      </a:lnTo>
                      <a:lnTo>
                        <a:pt x="879" y="158"/>
                      </a:lnTo>
                      <a:lnTo>
                        <a:pt x="869" y="152"/>
                      </a:lnTo>
                      <a:lnTo>
                        <a:pt x="858" y="146"/>
                      </a:lnTo>
                      <a:lnTo>
                        <a:pt x="847" y="141"/>
                      </a:lnTo>
                      <a:lnTo>
                        <a:pt x="836" y="138"/>
                      </a:lnTo>
                      <a:lnTo>
                        <a:pt x="836" y="138"/>
                      </a:lnTo>
                      <a:lnTo>
                        <a:pt x="831" y="123"/>
                      </a:lnTo>
                      <a:lnTo>
                        <a:pt x="825" y="110"/>
                      </a:lnTo>
                      <a:lnTo>
                        <a:pt x="818" y="96"/>
                      </a:lnTo>
                      <a:lnTo>
                        <a:pt x="811" y="84"/>
                      </a:lnTo>
                      <a:lnTo>
                        <a:pt x="811" y="84"/>
                      </a:lnTo>
                      <a:lnTo>
                        <a:pt x="824" y="80"/>
                      </a:lnTo>
                      <a:lnTo>
                        <a:pt x="837" y="77"/>
                      </a:lnTo>
                      <a:lnTo>
                        <a:pt x="852" y="74"/>
                      </a:lnTo>
                      <a:lnTo>
                        <a:pt x="865" y="74"/>
                      </a:lnTo>
                      <a:lnTo>
                        <a:pt x="865" y="74"/>
                      </a:lnTo>
                      <a:lnTo>
                        <a:pt x="882" y="75"/>
                      </a:lnTo>
                      <a:lnTo>
                        <a:pt x="898" y="78"/>
                      </a:lnTo>
                      <a:lnTo>
                        <a:pt x="913" y="82"/>
                      </a:lnTo>
                      <a:lnTo>
                        <a:pt x="928" y="86"/>
                      </a:lnTo>
                      <a:lnTo>
                        <a:pt x="942" y="94"/>
                      </a:lnTo>
                      <a:lnTo>
                        <a:pt x="956" y="101"/>
                      </a:lnTo>
                      <a:lnTo>
                        <a:pt x="968" y="111"/>
                      </a:lnTo>
                      <a:lnTo>
                        <a:pt x="979" y="121"/>
                      </a:lnTo>
                      <a:lnTo>
                        <a:pt x="990" y="133"/>
                      </a:lnTo>
                      <a:lnTo>
                        <a:pt x="998" y="145"/>
                      </a:lnTo>
                      <a:lnTo>
                        <a:pt x="1007" y="158"/>
                      </a:lnTo>
                      <a:lnTo>
                        <a:pt x="1013" y="172"/>
                      </a:lnTo>
                      <a:lnTo>
                        <a:pt x="1019" y="186"/>
                      </a:lnTo>
                      <a:lnTo>
                        <a:pt x="1023" y="202"/>
                      </a:lnTo>
                      <a:lnTo>
                        <a:pt x="1025" y="218"/>
                      </a:lnTo>
                      <a:lnTo>
                        <a:pt x="1026" y="234"/>
                      </a:lnTo>
                      <a:lnTo>
                        <a:pt x="1026" y="234"/>
                      </a:lnTo>
                      <a:lnTo>
                        <a:pt x="1025" y="255"/>
                      </a:lnTo>
                      <a:lnTo>
                        <a:pt x="1020" y="274"/>
                      </a:lnTo>
                      <a:lnTo>
                        <a:pt x="1014" y="294"/>
                      </a:lnTo>
                      <a:lnTo>
                        <a:pt x="1006" y="311"/>
                      </a:lnTo>
                      <a:lnTo>
                        <a:pt x="1006" y="311"/>
                      </a:lnTo>
                      <a:lnTo>
                        <a:pt x="992" y="305"/>
                      </a:lnTo>
                      <a:lnTo>
                        <a:pt x="978" y="300"/>
                      </a:lnTo>
                      <a:lnTo>
                        <a:pt x="962" y="297"/>
                      </a:lnTo>
                      <a:lnTo>
                        <a:pt x="946" y="296"/>
                      </a:lnTo>
                      <a:lnTo>
                        <a:pt x="946" y="296"/>
                      </a:lnTo>
                      <a:lnTo>
                        <a:pt x="934" y="297"/>
                      </a:lnTo>
                      <a:lnTo>
                        <a:pt x="921" y="300"/>
                      </a:lnTo>
                      <a:lnTo>
                        <a:pt x="911" y="302"/>
                      </a:lnTo>
                      <a:lnTo>
                        <a:pt x="898" y="307"/>
                      </a:lnTo>
                      <a:lnTo>
                        <a:pt x="887" y="312"/>
                      </a:lnTo>
                      <a:lnTo>
                        <a:pt x="878" y="318"/>
                      </a:lnTo>
                      <a:lnTo>
                        <a:pt x="868" y="326"/>
                      </a:lnTo>
                      <a:lnTo>
                        <a:pt x="858" y="334"/>
                      </a:lnTo>
                      <a:lnTo>
                        <a:pt x="858" y="334"/>
                      </a:lnTo>
                      <a:lnTo>
                        <a:pt x="858" y="335"/>
                      </a:lnTo>
                      <a:lnTo>
                        <a:pt x="858" y="335"/>
                      </a:lnTo>
                      <a:lnTo>
                        <a:pt x="857" y="335"/>
                      </a:lnTo>
                      <a:lnTo>
                        <a:pt x="857" y="335"/>
                      </a:lnTo>
                      <a:lnTo>
                        <a:pt x="857" y="335"/>
                      </a:lnTo>
                      <a:lnTo>
                        <a:pt x="857" y="335"/>
                      </a:lnTo>
                      <a:lnTo>
                        <a:pt x="857" y="335"/>
                      </a:lnTo>
                      <a:lnTo>
                        <a:pt x="853" y="340"/>
                      </a:lnTo>
                      <a:lnTo>
                        <a:pt x="851" y="345"/>
                      </a:lnTo>
                      <a:lnTo>
                        <a:pt x="850" y="351"/>
                      </a:lnTo>
                      <a:lnTo>
                        <a:pt x="848" y="357"/>
                      </a:lnTo>
                      <a:lnTo>
                        <a:pt x="848" y="357"/>
                      </a:lnTo>
                      <a:lnTo>
                        <a:pt x="850" y="363"/>
                      </a:lnTo>
                      <a:lnTo>
                        <a:pt x="851" y="369"/>
                      </a:lnTo>
                      <a:lnTo>
                        <a:pt x="853" y="374"/>
                      </a:lnTo>
                      <a:lnTo>
                        <a:pt x="858" y="379"/>
                      </a:lnTo>
                      <a:lnTo>
                        <a:pt x="858" y="379"/>
                      </a:lnTo>
                      <a:lnTo>
                        <a:pt x="863" y="383"/>
                      </a:lnTo>
                      <a:lnTo>
                        <a:pt x="868" y="386"/>
                      </a:lnTo>
                      <a:lnTo>
                        <a:pt x="874" y="388"/>
                      </a:lnTo>
                      <a:lnTo>
                        <a:pt x="880" y="389"/>
                      </a:lnTo>
                      <a:lnTo>
                        <a:pt x="880" y="389"/>
                      </a:lnTo>
                      <a:lnTo>
                        <a:pt x="886" y="388"/>
                      </a:lnTo>
                      <a:lnTo>
                        <a:pt x="892" y="386"/>
                      </a:lnTo>
                      <a:lnTo>
                        <a:pt x="897" y="383"/>
                      </a:lnTo>
                      <a:lnTo>
                        <a:pt x="902" y="379"/>
                      </a:lnTo>
                      <a:lnTo>
                        <a:pt x="902" y="379"/>
                      </a:lnTo>
                      <a:lnTo>
                        <a:pt x="902" y="379"/>
                      </a:lnTo>
                      <a:lnTo>
                        <a:pt x="902" y="379"/>
                      </a:lnTo>
                      <a:lnTo>
                        <a:pt x="902" y="379"/>
                      </a:lnTo>
                      <a:lnTo>
                        <a:pt x="912" y="371"/>
                      </a:lnTo>
                      <a:lnTo>
                        <a:pt x="923" y="365"/>
                      </a:lnTo>
                      <a:lnTo>
                        <a:pt x="935" y="361"/>
                      </a:lnTo>
                      <a:lnTo>
                        <a:pt x="947" y="360"/>
                      </a:lnTo>
                      <a:lnTo>
                        <a:pt x="947" y="360"/>
                      </a:lnTo>
                      <a:lnTo>
                        <a:pt x="959" y="361"/>
                      </a:lnTo>
                      <a:lnTo>
                        <a:pt x="971" y="365"/>
                      </a:lnTo>
                      <a:lnTo>
                        <a:pt x="982" y="371"/>
                      </a:lnTo>
                      <a:lnTo>
                        <a:pt x="992" y="378"/>
                      </a:lnTo>
                      <a:lnTo>
                        <a:pt x="992" y="378"/>
                      </a:lnTo>
                      <a:lnTo>
                        <a:pt x="1001" y="388"/>
                      </a:lnTo>
                      <a:lnTo>
                        <a:pt x="1007" y="399"/>
                      </a:lnTo>
                      <a:lnTo>
                        <a:pt x="1010" y="411"/>
                      </a:lnTo>
                      <a:lnTo>
                        <a:pt x="1012" y="423"/>
                      </a:lnTo>
                      <a:lnTo>
                        <a:pt x="1012" y="423"/>
                      </a:lnTo>
                      <a:lnTo>
                        <a:pt x="1010" y="435"/>
                      </a:lnTo>
                      <a:lnTo>
                        <a:pt x="1007" y="446"/>
                      </a:lnTo>
                      <a:lnTo>
                        <a:pt x="1002" y="458"/>
                      </a:lnTo>
                      <a:lnTo>
                        <a:pt x="993" y="468"/>
                      </a:lnTo>
                      <a:lnTo>
                        <a:pt x="993" y="468"/>
                      </a:lnTo>
                      <a:lnTo>
                        <a:pt x="993" y="468"/>
                      </a:lnTo>
                      <a:lnTo>
                        <a:pt x="993" y="469"/>
                      </a:lnTo>
                      <a:lnTo>
                        <a:pt x="993" y="469"/>
                      </a:lnTo>
                      <a:lnTo>
                        <a:pt x="989" y="474"/>
                      </a:lnTo>
                      <a:lnTo>
                        <a:pt x="986" y="479"/>
                      </a:lnTo>
                      <a:lnTo>
                        <a:pt x="985" y="485"/>
                      </a:lnTo>
                      <a:lnTo>
                        <a:pt x="984" y="491"/>
                      </a:lnTo>
                      <a:lnTo>
                        <a:pt x="984" y="491"/>
                      </a:lnTo>
                      <a:lnTo>
                        <a:pt x="985" y="498"/>
                      </a:lnTo>
                      <a:lnTo>
                        <a:pt x="986" y="504"/>
                      </a:lnTo>
                      <a:lnTo>
                        <a:pt x="989" y="508"/>
                      </a:lnTo>
                      <a:lnTo>
                        <a:pt x="993" y="513"/>
                      </a:lnTo>
                      <a:lnTo>
                        <a:pt x="993" y="513"/>
                      </a:lnTo>
                      <a:lnTo>
                        <a:pt x="998" y="517"/>
                      </a:lnTo>
                      <a:lnTo>
                        <a:pt x="1003" y="521"/>
                      </a:lnTo>
                      <a:lnTo>
                        <a:pt x="1009" y="522"/>
                      </a:lnTo>
                      <a:lnTo>
                        <a:pt x="1015" y="523"/>
                      </a:lnTo>
                      <a:lnTo>
                        <a:pt x="1015" y="523"/>
                      </a:lnTo>
                      <a:lnTo>
                        <a:pt x="1021" y="522"/>
                      </a:lnTo>
                      <a:lnTo>
                        <a:pt x="1028" y="521"/>
                      </a:lnTo>
                      <a:lnTo>
                        <a:pt x="1032" y="517"/>
                      </a:lnTo>
                      <a:lnTo>
                        <a:pt x="1037" y="513"/>
                      </a:lnTo>
                      <a:lnTo>
                        <a:pt x="1037" y="513"/>
                      </a:lnTo>
                      <a:lnTo>
                        <a:pt x="1039" y="512"/>
                      </a:lnTo>
                      <a:lnTo>
                        <a:pt x="1039" y="512"/>
                      </a:lnTo>
                      <a:lnTo>
                        <a:pt x="1039" y="512"/>
                      </a:lnTo>
                      <a:lnTo>
                        <a:pt x="1047" y="502"/>
                      </a:lnTo>
                      <a:lnTo>
                        <a:pt x="1054" y="493"/>
                      </a:lnTo>
                      <a:lnTo>
                        <a:pt x="1062" y="482"/>
                      </a:lnTo>
                      <a:lnTo>
                        <a:pt x="1067" y="471"/>
                      </a:lnTo>
                      <a:lnTo>
                        <a:pt x="1070" y="458"/>
                      </a:lnTo>
                      <a:lnTo>
                        <a:pt x="1074" y="446"/>
                      </a:lnTo>
                      <a:lnTo>
                        <a:pt x="1075" y="434"/>
                      </a:lnTo>
                      <a:lnTo>
                        <a:pt x="1075" y="422"/>
                      </a:lnTo>
                      <a:lnTo>
                        <a:pt x="1075" y="422"/>
                      </a:lnTo>
                      <a:lnTo>
                        <a:pt x="1074" y="404"/>
                      </a:lnTo>
                      <a:lnTo>
                        <a:pt x="1069" y="386"/>
                      </a:lnTo>
                      <a:lnTo>
                        <a:pt x="1063" y="369"/>
                      </a:lnTo>
                      <a:lnTo>
                        <a:pt x="1053" y="354"/>
                      </a:lnTo>
                      <a:lnTo>
                        <a:pt x="1053" y="354"/>
                      </a:lnTo>
                      <a:lnTo>
                        <a:pt x="1062" y="340"/>
                      </a:lnTo>
                      <a:lnTo>
                        <a:pt x="1069" y="326"/>
                      </a:lnTo>
                      <a:lnTo>
                        <a:pt x="1075" y="311"/>
                      </a:lnTo>
                      <a:lnTo>
                        <a:pt x="1080" y="296"/>
                      </a:lnTo>
                      <a:lnTo>
                        <a:pt x="1084" y="282"/>
                      </a:lnTo>
                      <a:lnTo>
                        <a:pt x="1087" y="266"/>
                      </a:lnTo>
                      <a:lnTo>
                        <a:pt x="1088" y="250"/>
                      </a:lnTo>
                      <a:lnTo>
                        <a:pt x="1090" y="234"/>
                      </a:lnTo>
                      <a:lnTo>
                        <a:pt x="1090" y="234"/>
                      </a:lnTo>
                      <a:lnTo>
                        <a:pt x="1088" y="213"/>
                      </a:lnTo>
                      <a:lnTo>
                        <a:pt x="1085" y="193"/>
                      </a:lnTo>
                      <a:lnTo>
                        <a:pt x="1080" y="173"/>
                      </a:lnTo>
                      <a:lnTo>
                        <a:pt x="1074" y="155"/>
                      </a:lnTo>
                      <a:lnTo>
                        <a:pt x="1074" y="155"/>
                      </a:lnTo>
                      <a:lnTo>
                        <a:pt x="1092" y="156"/>
                      </a:lnTo>
                      <a:lnTo>
                        <a:pt x="1102" y="158"/>
                      </a:lnTo>
                      <a:lnTo>
                        <a:pt x="1110" y="161"/>
                      </a:lnTo>
                      <a:lnTo>
                        <a:pt x="1119" y="163"/>
                      </a:lnTo>
                      <a:lnTo>
                        <a:pt x="1127" y="168"/>
                      </a:lnTo>
                      <a:lnTo>
                        <a:pt x="1135" y="173"/>
                      </a:lnTo>
                      <a:lnTo>
                        <a:pt x="1142" y="178"/>
                      </a:lnTo>
                      <a:lnTo>
                        <a:pt x="1142" y="178"/>
                      </a:lnTo>
                      <a:lnTo>
                        <a:pt x="1151" y="185"/>
                      </a:lnTo>
                      <a:lnTo>
                        <a:pt x="1158" y="194"/>
                      </a:lnTo>
                      <a:lnTo>
                        <a:pt x="1165" y="202"/>
                      </a:lnTo>
                      <a:lnTo>
                        <a:pt x="1171" y="211"/>
                      </a:lnTo>
                      <a:lnTo>
                        <a:pt x="1171" y="211"/>
                      </a:lnTo>
                      <a:lnTo>
                        <a:pt x="1162" y="214"/>
                      </a:lnTo>
                      <a:lnTo>
                        <a:pt x="1152" y="218"/>
                      </a:lnTo>
                      <a:lnTo>
                        <a:pt x="1152" y="218"/>
                      </a:lnTo>
                      <a:lnTo>
                        <a:pt x="1136" y="227"/>
                      </a:lnTo>
                      <a:lnTo>
                        <a:pt x="1136" y="227"/>
                      </a:lnTo>
                      <a:lnTo>
                        <a:pt x="1135" y="228"/>
                      </a:lnTo>
                      <a:lnTo>
                        <a:pt x="1135" y="228"/>
                      </a:lnTo>
                      <a:lnTo>
                        <a:pt x="1134" y="228"/>
                      </a:lnTo>
                      <a:lnTo>
                        <a:pt x="1134" y="228"/>
                      </a:lnTo>
                      <a:lnTo>
                        <a:pt x="1134" y="228"/>
                      </a:lnTo>
                      <a:lnTo>
                        <a:pt x="1130" y="232"/>
                      </a:lnTo>
                      <a:lnTo>
                        <a:pt x="1130" y="232"/>
                      </a:lnTo>
                      <a:lnTo>
                        <a:pt x="1126" y="236"/>
                      </a:lnTo>
                      <a:lnTo>
                        <a:pt x="1124" y="241"/>
                      </a:lnTo>
                      <a:lnTo>
                        <a:pt x="1121" y="247"/>
                      </a:lnTo>
                      <a:lnTo>
                        <a:pt x="1121" y="254"/>
                      </a:lnTo>
                      <a:lnTo>
                        <a:pt x="1121" y="254"/>
                      </a:lnTo>
                      <a:lnTo>
                        <a:pt x="1121" y="260"/>
                      </a:lnTo>
                      <a:lnTo>
                        <a:pt x="1124" y="266"/>
                      </a:lnTo>
                      <a:lnTo>
                        <a:pt x="1126" y="271"/>
                      </a:lnTo>
                      <a:lnTo>
                        <a:pt x="1130" y="275"/>
                      </a:lnTo>
                      <a:lnTo>
                        <a:pt x="1130" y="275"/>
                      </a:lnTo>
                      <a:lnTo>
                        <a:pt x="1135" y="280"/>
                      </a:lnTo>
                      <a:lnTo>
                        <a:pt x="1141" y="283"/>
                      </a:lnTo>
                      <a:lnTo>
                        <a:pt x="1146" y="284"/>
                      </a:lnTo>
                      <a:lnTo>
                        <a:pt x="1152" y="285"/>
                      </a:lnTo>
                      <a:lnTo>
                        <a:pt x="1152" y="285"/>
                      </a:lnTo>
                      <a:lnTo>
                        <a:pt x="1160" y="284"/>
                      </a:lnTo>
                      <a:lnTo>
                        <a:pt x="1168" y="280"/>
                      </a:lnTo>
                      <a:lnTo>
                        <a:pt x="1169" y="282"/>
                      </a:lnTo>
                      <a:lnTo>
                        <a:pt x="1169" y="282"/>
                      </a:lnTo>
                      <a:lnTo>
                        <a:pt x="1179" y="275"/>
                      </a:lnTo>
                      <a:lnTo>
                        <a:pt x="1179" y="275"/>
                      </a:lnTo>
                      <a:lnTo>
                        <a:pt x="1188" y="272"/>
                      </a:lnTo>
                      <a:lnTo>
                        <a:pt x="1198" y="268"/>
                      </a:lnTo>
                      <a:lnTo>
                        <a:pt x="1208" y="267"/>
                      </a:lnTo>
                      <a:lnTo>
                        <a:pt x="1218" y="266"/>
                      </a:lnTo>
                      <a:lnTo>
                        <a:pt x="1227" y="266"/>
                      </a:lnTo>
                      <a:lnTo>
                        <a:pt x="1238" y="267"/>
                      </a:lnTo>
                      <a:lnTo>
                        <a:pt x="1248" y="268"/>
                      </a:lnTo>
                      <a:lnTo>
                        <a:pt x="1258" y="272"/>
                      </a:lnTo>
                      <a:lnTo>
                        <a:pt x="1258" y="272"/>
                      </a:lnTo>
                      <a:lnTo>
                        <a:pt x="1268" y="275"/>
                      </a:lnTo>
                      <a:lnTo>
                        <a:pt x="1276" y="280"/>
                      </a:lnTo>
                      <a:lnTo>
                        <a:pt x="1285" y="286"/>
                      </a:lnTo>
                      <a:lnTo>
                        <a:pt x="1292" y="293"/>
                      </a:lnTo>
                      <a:lnTo>
                        <a:pt x="1299" y="300"/>
                      </a:lnTo>
                      <a:lnTo>
                        <a:pt x="1305" y="307"/>
                      </a:lnTo>
                      <a:lnTo>
                        <a:pt x="1312" y="316"/>
                      </a:lnTo>
                      <a:lnTo>
                        <a:pt x="1316" y="324"/>
                      </a:lnTo>
                      <a:lnTo>
                        <a:pt x="1316" y="324"/>
                      </a:lnTo>
                      <a:lnTo>
                        <a:pt x="1323" y="340"/>
                      </a:lnTo>
                      <a:lnTo>
                        <a:pt x="1325" y="356"/>
                      </a:lnTo>
                      <a:lnTo>
                        <a:pt x="1325" y="356"/>
                      </a:lnTo>
                      <a:lnTo>
                        <a:pt x="1313" y="355"/>
                      </a:lnTo>
                      <a:lnTo>
                        <a:pt x="1313" y="355"/>
                      </a:lnTo>
                      <a:lnTo>
                        <a:pt x="1298" y="356"/>
                      </a:lnTo>
                      <a:lnTo>
                        <a:pt x="1285" y="357"/>
                      </a:lnTo>
                      <a:lnTo>
                        <a:pt x="1271" y="361"/>
                      </a:lnTo>
                      <a:lnTo>
                        <a:pt x="1259" y="365"/>
                      </a:lnTo>
                      <a:lnTo>
                        <a:pt x="1246" y="369"/>
                      </a:lnTo>
                      <a:lnTo>
                        <a:pt x="1235" y="376"/>
                      </a:lnTo>
                      <a:lnTo>
                        <a:pt x="1223" y="383"/>
                      </a:lnTo>
                      <a:lnTo>
                        <a:pt x="1212" y="390"/>
                      </a:lnTo>
                      <a:lnTo>
                        <a:pt x="1202" y="399"/>
                      </a:lnTo>
                      <a:lnTo>
                        <a:pt x="1193" y="408"/>
                      </a:lnTo>
                      <a:lnTo>
                        <a:pt x="1185" y="418"/>
                      </a:lnTo>
                      <a:lnTo>
                        <a:pt x="1176" y="429"/>
                      </a:lnTo>
                      <a:lnTo>
                        <a:pt x="1170" y="440"/>
                      </a:lnTo>
                      <a:lnTo>
                        <a:pt x="1164" y="452"/>
                      </a:lnTo>
                      <a:lnTo>
                        <a:pt x="1159" y="465"/>
                      </a:lnTo>
                      <a:lnTo>
                        <a:pt x="1154" y="478"/>
                      </a:lnTo>
                      <a:lnTo>
                        <a:pt x="1154" y="478"/>
                      </a:lnTo>
                      <a:lnTo>
                        <a:pt x="1145" y="483"/>
                      </a:lnTo>
                      <a:lnTo>
                        <a:pt x="1134" y="488"/>
                      </a:lnTo>
                      <a:lnTo>
                        <a:pt x="1125" y="495"/>
                      </a:lnTo>
                      <a:lnTo>
                        <a:pt x="1117" y="502"/>
                      </a:lnTo>
                      <a:lnTo>
                        <a:pt x="1117" y="502"/>
                      </a:lnTo>
                      <a:lnTo>
                        <a:pt x="1108" y="511"/>
                      </a:lnTo>
                      <a:lnTo>
                        <a:pt x="1101" y="521"/>
                      </a:lnTo>
                      <a:lnTo>
                        <a:pt x="1096" y="532"/>
                      </a:lnTo>
                      <a:lnTo>
                        <a:pt x="1091" y="543"/>
                      </a:lnTo>
                      <a:lnTo>
                        <a:pt x="1091" y="543"/>
                      </a:lnTo>
                      <a:lnTo>
                        <a:pt x="1090" y="549"/>
                      </a:lnTo>
                      <a:lnTo>
                        <a:pt x="1090" y="555"/>
                      </a:lnTo>
                      <a:lnTo>
                        <a:pt x="1091" y="561"/>
                      </a:lnTo>
                      <a:lnTo>
                        <a:pt x="1093" y="567"/>
                      </a:lnTo>
                      <a:lnTo>
                        <a:pt x="1097" y="572"/>
                      </a:lnTo>
                      <a:lnTo>
                        <a:pt x="1101" y="577"/>
                      </a:lnTo>
                      <a:lnTo>
                        <a:pt x="1106" y="580"/>
                      </a:lnTo>
                      <a:lnTo>
                        <a:pt x="1112" y="583"/>
                      </a:lnTo>
                      <a:lnTo>
                        <a:pt x="1112" y="583"/>
                      </a:lnTo>
                      <a:lnTo>
                        <a:pt x="1118" y="584"/>
                      </a:lnTo>
                      <a:lnTo>
                        <a:pt x="1124" y="584"/>
                      </a:lnTo>
                      <a:lnTo>
                        <a:pt x="1130" y="583"/>
                      </a:lnTo>
                      <a:lnTo>
                        <a:pt x="1136" y="580"/>
                      </a:lnTo>
                      <a:lnTo>
                        <a:pt x="1141" y="577"/>
                      </a:lnTo>
                      <a:lnTo>
                        <a:pt x="1145" y="573"/>
                      </a:lnTo>
                      <a:lnTo>
                        <a:pt x="1148" y="568"/>
                      </a:lnTo>
                      <a:lnTo>
                        <a:pt x="1151" y="562"/>
                      </a:lnTo>
                      <a:lnTo>
                        <a:pt x="1151" y="562"/>
                      </a:lnTo>
                      <a:lnTo>
                        <a:pt x="1154" y="554"/>
                      </a:lnTo>
                      <a:lnTo>
                        <a:pt x="1160" y="546"/>
                      </a:lnTo>
                      <a:lnTo>
                        <a:pt x="1160" y="546"/>
                      </a:lnTo>
                      <a:lnTo>
                        <a:pt x="1166" y="543"/>
                      </a:lnTo>
                      <a:lnTo>
                        <a:pt x="1173" y="539"/>
                      </a:lnTo>
                      <a:lnTo>
                        <a:pt x="1180" y="537"/>
                      </a:lnTo>
                      <a:lnTo>
                        <a:pt x="1187" y="537"/>
                      </a:lnTo>
                      <a:lnTo>
                        <a:pt x="1195" y="537"/>
                      </a:lnTo>
                      <a:lnTo>
                        <a:pt x="1202" y="539"/>
                      </a:lnTo>
                      <a:lnTo>
                        <a:pt x="1208" y="543"/>
                      </a:lnTo>
                      <a:lnTo>
                        <a:pt x="1214" y="546"/>
                      </a:lnTo>
                      <a:lnTo>
                        <a:pt x="1214" y="546"/>
                      </a:lnTo>
                      <a:lnTo>
                        <a:pt x="1220" y="554"/>
                      </a:lnTo>
                      <a:lnTo>
                        <a:pt x="1224" y="562"/>
                      </a:lnTo>
                      <a:lnTo>
                        <a:pt x="1224" y="562"/>
                      </a:lnTo>
                      <a:lnTo>
                        <a:pt x="1225" y="567"/>
                      </a:lnTo>
                      <a:lnTo>
                        <a:pt x="1229" y="571"/>
                      </a:lnTo>
                      <a:lnTo>
                        <a:pt x="1231" y="574"/>
                      </a:lnTo>
                      <a:lnTo>
                        <a:pt x="1235" y="578"/>
                      </a:lnTo>
                      <a:lnTo>
                        <a:pt x="1240" y="580"/>
                      </a:lnTo>
                      <a:lnTo>
                        <a:pt x="1243" y="583"/>
                      </a:lnTo>
                      <a:lnTo>
                        <a:pt x="1248" y="584"/>
                      </a:lnTo>
                      <a:lnTo>
                        <a:pt x="1253" y="584"/>
                      </a:lnTo>
                      <a:lnTo>
                        <a:pt x="1253" y="584"/>
                      </a:lnTo>
                      <a:lnTo>
                        <a:pt x="1258" y="584"/>
                      </a:lnTo>
                      <a:lnTo>
                        <a:pt x="1263" y="583"/>
                      </a:lnTo>
                      <a:lnTo>
                        <a:pt x="1263" y="583"/>
                      </a:lnTo>
                      <a:lnTo>
                        <a:pt x="1269" y="580"/>
                      </a:lnTo>
                      <a:lnTo>
                        <a:pt x="1274" y="577"/>
                      </a:lnTo>
                      <a:lnTo>
                        <a:pt x="1279" y="572"/>
                      </a:lnTo>
                      <a:lnTo>
                        <a:pt x="1281" y="567"/>
                      </a:lnTo>
                      <a:lnTo>
                        <a:pt x="1284" y="561"/>
                      </a:lnTo>
                      <a:lnTo>
                        <a:pt x="1285" y="555"/>
                      </a:lnTo>
                      <a:lnTo>
                        <a:pt x="1285" y="549"/>
                      </a:lnTo>
                      <a:lnTo>
                        <a:pt x="1284" y="543"/>
                      </a:lnTo>
                      <a:lnTo>
                        <a:pt x="1284" y="543"/>
                      </a:lnTo>
                      <a:lnTo>
                        <a:pt x="1279" y="532"/>
                      </a:lnTo>
                      <a:lnTo>
                        <a:pt x="1274" y="521"/>
                      </a:lnTo>
                      <a:lnTo>
                        <a:pt x="1266" y="511"/>
                      </a:lnTo>
                      <a:lnTo>
                        <a:pt x="1259" y="502"/>
                      </a:lnTo>
                      <a:lnTo>
                        <a:pt x="1259" y="502"/>
                      </a:lnTo>
                      <a:lnTo>
                        <a:pt x="1251" y="495"/>
                      </a:lnTo>
                      <a:lnTo>
                        <a:pt x="1241" y="488"/>
                      </a:lnTo>
                      <a:lnTo>
                        <a:pt x="1231" y="483"/>
                      </a:lnTo>
                      <a:lnTo>
                        <a:pt x="1221" y="479"/>
                      </a:lnTo>
                      <a:lnTo>
                        <a:pt x="1221" y="479"/>
                      </a:lnTo>
                      <a:lnTo>
                        <a:pt x="1229" y="466"/>
                      </a:lnTo>
                      <a:lnTo>
                        <a:pt x="1236" y="455"/>
                      </a:lnTo>
                      <a:lnTo>
                        <a:pt x="1246" y="444"/>
                      </a:lnTo>
                      <a:lnTo>
                        <a:pt x="1258" y="435"/>
                      </a:lnTo>
                      <a:lnTo>
                        <a:pt x="1270" y="428"/>
                      </a:lnTo>
                      <a:lnTo>
                        <a:pt x="1284" y="423"/>
                      </a:lnTo>
                      <a:lnTo>
                        <a:pt x="1298" y="419"/>
                      </a:lnTo>
                      <a:lnTo>
                        <a:pt x="1313" y="418"/>
                      </a:lnTo>
                      <a:lnTo>
                        <a:pt x="1313" y="418"/>
                      </a:lnTo>
                      <a:lnTo>
                        <a:pt x="1323" y="419"/>
                      </a:lnTo>
                      <a:lnTo>
                        <a:pt x="1332" y="421"/>
                      </a:lnTo>
                      <a:lnTo>
                        <a:pt x="1341" y="423"/>
                      </a:lnTo>
                      <a:lnTo>
                        <a:pt x="1351" y="426"/>
                      </a:lnTo>
                      <a:lnTo>
                        <a:pt x="1359" y="429"/>
                      </a:lnTo>
                      <a:lnTo>
                        <a:pt x="1366" y="434"/>
                      </a:lnTo>
                      <a:lnTo>
                        <a:pt x="1374" y="440"/>
                      </a:lnTo>
                      <a:lnTo>
                        <a:pt x="1381" y="446"/>
                      </a:lnTo>
                      <a:lnTo>
                        <a:pt x="1387" y="452"/>
                      </a:lnTo>
                      <a:lnTo>
                        <a:pt x="1393" y="460"/>
                      </a:lnTo>
                      <a:lnTo>
                        <a:pt x="1398" y="467"/>
                      </a:lnTo>
                      <a:lnTo>
                        <a:pt x="1403" y="476"/>
                      </a:lnTo>
                      <a:lnTo>
                        <a:pt x="1407" y="484"/>
                      </a:lnTo>
                      <a:lnTo>
                        <a:pt x="1409" y="493"/>
                      </a:lnTo>
                      <a:lnTo>
                        <a:pt x="1412" y="502"/>
                      </a:lnTo>
                      <a:lnTo>
                        <a:pt x="1413" y="512"/>
                      </a:lnTo>
                      <a:lnTo>
                        <a:pt x="1413" y="512"/>
                      </a:lnTo>
                      <a:lnTo>
                        <a:pt x="1408" y="511"/>
                      </a:lnTo>
                      <a:lnTo>
                        <a:pt x="1408" y="511"/>
                      </a:lnTo>
                      <a:lnTo>
                        <a:pt x="1391" y="513"/>
                      </a:lnTo>
                      <a:lnTo>
                        <a:pt x="1375" y="517"/>
                      </a:lnTo>
                      <a:lnTo>
                        <a:pt x="1359" y="523"/>
                      </a:lnTo>
                      <a:lnTo>
                        <a:pt x="1344" y="532"/>
                      </a:lnTo>
                      <a:lnTo>
                        <a:pt x="1344" y="532"/>
                      </a:lnTo>
                      <a:lnTo>
                        <a:pt x="1344" y="532"/>
                      </a:lnTo>
                      <a:lnTo>
                        <a:pt x="1341" y="535"/>
                      </a:lnTo>
                      <a:lnTo>
                        <a:pt x="1341" y="535"/>
                      </a:lnTo>
                      <a:lnTo>
                        <a:pt x="1337" y="540"/>
                      </a:lnTo>
                      <a:lnTo>
                        <a:pt x="1335" y="545"/>
                      </a:lnTo>
                      <a:lnTo>
                        <a:pt x="1332" y="551"/>
                      </a:lnTo>
                      <a:lnTo>
                        <a:pt x="1332" y="557"/>
                      </a:lnTo>
                      <a:lnTo>
                        <a:pt x="1332" y="557"/>
                      </a:lnTo>
                      <a:lnTo>
                        <a:pt x="1332" y="563"/>
                      </a:lnTo>
                      <a:lnTo>
                        <a:pt x="1335" y="569"/>
                      </a:lnTo>
                      <a:lnTo>
                        <a:pt x="1337" y="576"/>
                      </a:lnTo>
                      <a:lnTo>
                        <a:pt x="1341" y="580"/>
                      </a:lnTo>
                      <a:lnTo>
                        <a:pt x="1341" y="580"/>
                      </a:lnTo>
                      <a:lnTo>
                        <a:pt x="1346" y="584"/>
                      </a:lnTo>
                      <a:lnTo>
                        <a:pt x="1351" y="587"/>
                      </a:lnTo>
                      <a:lnTo>
                        <a:pt x="1357" y="589"/>
                      </a:lnTo>
                      <a:lnTo>
                        <a:pt x="1363" y="589"/>
                      </a:lnTo>
                      <a:lnTo>
                        <a:pt x="1363" y="589"/>
                      </a:lnTo>
                      <a:lnTo>
                        <a:pt x="1371" y="588"/>
                      </a:lnTo>
                      <a:lnTo>
                        <a:pt x="1379" y="585"/>
                      </a:lnTo>
                      <a:lnTo>
                        <a:pt x="1379" y="585"/>
                      </a:lnTo>
                      <a:lnTo>
                        <a:pt x="1379" y="585"/>
                      </a:lnTo>
                      <a:lnTo>
                        <a:pt x="1385" y="582"/>
                      </a:lnTo>
                      <a:lnTo>
                        <a:pt x="1392" y="578"/>
                      </a:lnTo>
                      <a:lnTo>
                        <a:pt x="1401" y="576"/>
                      </a:lnTo>
                      <a:lnTo>
                        <a:pt x="1408" y="574"/>
                      </a:lnTo>
                      <a:lnTo>
                        <a:pt x="1408" y="574"/>
                      </a:lnTo>
                      <a:lnTo>
                        <a:pt x="1418" y="576"/>
                      </a:lnTo>
                      <a:lnTo>
                        <a:pt x="1426" y="578"/>
                      </a:lnTo>
                      <a:lnTo>
                        <a:pt x="1433" y="583"/>
                      </a:lnTo>
                      <a:lnTo>
                        <a:pt x="1440" y="588"/>
                      </a:lnTo>
                      <a:lnTo>
                        <a:pt x="1446" y="594"/>
                      </a:lnTo>
                      <a:lnTo>
                        <a:pt x="1449" y="602"/>
                      </a:lnTo>
                      <a:lnTo>
                        <a:pt x="1452" y="611"/>
                      </a:lnTo>
                      <a:lnTo>
                        <a:pt x="1453" y="620"/>
                      </a:lnTo>
                      <a:lnTo>
                        <a:pt x="1453" y="620"/>
                      </a:lnTo>
                      <a:lnTo>
                        <a:pt x="1452" y="628"/>
                      </a:lnTo>
                      <a:lnTo>
                        <a:pt x="1449" y="637"/>
                      </a:lnTo>
                      <a:lnTo>
                        <a:pt x="1446" y="644"/>
                      </a:lnTo>
                      <a:lnTo>
                        <a:pt x="1440" y="651"/>
                      </a:lnTo>
                      <a:lnTo>
                        <a:pt x="1433" y="656"/>
                      </a:lnTo>
                      <a:lnTo>
                        <a:pt x="1426" y="661"/>
                      </a:lnTo>
                      <a:lnTo>
                        <a:pt x="1418" y="663"/>
                      </a:lnTo>
                      <a:lnTo>
                        <a:pt x="1408" y="665"/>
                      </a:lnTo>
                      <a:lnTo>
                        <a:pt x="1408" y="66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p>
              </p:txBody>
            </p:sp>
          </p:grpSp>
        </p:grpSp>
      </p:grpSp>
      <p:sp>
        <p:nvSpPr>
          <p:cNvPr id="51" name="Rectangle 29">
            <a:extLst>
              <a:ext uri="{FF2B5EF4-FFF2-40B4-BE49-F238E27FC236}">
                <a16:creationId xmlns:a16="http://schemas.microsoft.com/office/drawing/2014/main" id="{C31D84A1-42D9-4BCB-B6FA-078B1728B4BF}"/>
              </a:ext>
            </a:extLst>
          </p:cNvPr>
          <p:cNvSpPr/>
          <p:nvPr/>
        </p:nvSpPr>
        <p:spPr>
          <a:xfrm>
            <a:off x="2554224" y="1475539"/>
            <a:ext cx="2172623" cy="700576"/>
          </a:xfrm>
          <a:prstGeom prst="rect">
            <a:avLst/>
          </a:prstGeom>
        </p:spPr>
        <p:txBody>
          <a:bodyPr wrap="square">
            <a:spAutoFit/>
          </a:bodyPr>
          <a:lstStyle/>
          <a:p>
            <a:pPr algn="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p:txBody>
      </p:sp>
      <p:sp>
        <p:nvSpPr>
          <p:cNvPr id="52" name="Rectangle 30">
            <a:extLst>
              <a:ext uri="{FF2B5EF4-FFF2-40B4-BE49-F238E27FC236}">
                <a16:creationId xmlns:a16="http://schemas.microsoft.com/office/drawing/2014/main" id="{94499239-E58F-4523-B0BF-E142BBF01428}"/>
              </a:ext>
            </a:extLst>
          </p:cNvPr>
          <p:cNvSpPr/>
          <p:nvPr/>
        </p:nvSpPr>
        <p:spPr>
          <a:xfrm>
            <a:off x="3065495" y="1105015"/>
            <a:ext cx="1302503" cy="379656"/>
          </a:xfrm>
          <a:prstGeom prst="rect">
            <a:avLst/>
          </a:prstGeom>
        </p:spPr>
        <p:txBody>
          <a:bodyPr wrap="square">
            <a:spAutoFit/>
          </a:bodyPr>
          <a:lstStyle/>
          <a:p>
            <a:pPr algn="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Open Sans" pitchFamily="34" charset="0"/>
              </a:rPr>
              <a:t>小标题</a:t>
            </a:r>
            <a:endParaRPr lang="en-US" b="1" dirty="0">
              <a:solidFill>
                <a:schemeClr val="tx1">
                  <a:lumMod val="75000"/>
                  <a:lumOff val="25000"/>
                </a:schemeClr>
              </a:solidFill>
              <a:latin typeface="微软雅黑" panose="020B0503020204020204" pitchFamily="34" charset="-122"/>
              <a:ea typeface="微软雅黑" panose="020B0503020204020204" pitchFamily="34" charset="-122"/>
              <a:cs typeface="Open Sans" pitchFamily="34" charset="0"/>
            </a:endParaRPr>
          </a:p>
        </p:txBody>
      </p:sp>
      <p:sp>
        <p:nvSpPr>
          <p:cNvPr id="53" name="Rectangle 29">
            <a:extLst>
              <a:ext uri="{FF2B5EF4-FFF2-40B4-BE49-F238E27FC236}">
                <a16:creationId xmlns:a16="http://schemas.microsoft.com/office/drawing/2014/main" id="{6364F354-B421-4DE0-9302-625BA469CACF}"/>
              </a:ext>
            </a:extLst>
          </p:cNvPr>
          <p:cNvSpPr/>
          <p:nvPr/>
        </p:nvSpPr>
        <p:spPr>
          <a:xfrm>
            <a:off x="8491645" y="1757270"/>
            <a:ext cx="2172623" cy="700576"/>
          </a:xfrm>
          <a:prstGeom prst="rect">
            <a:avLst/>
          </a:prstGeom>
        </p:spPr>
        <p:txBody>
          <a:bodyPr wrap="square">
            <a:spAutoFit/>
          </a:bodyPr>
          <a:lstStyle/>
          <a:p>
            <a:pPr algn="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p:txBody>
      </p:sp>
      <p:sp>
        <p:nvSpPr>
          <p:cNvPr id="54" name="Rectangle 30">
            <a:extLst>
              <a:ext uri="{FF2B5EF4-FFF2-40B4-BE49-F238E27FC236}">
                <a16:creationId xmlns:a16="http://schemas.microsoft.com/office/drawing/2014/main" id="{208D0F63-E1A6-4558-9D36-6E2E28F82F4C}"/>
              </a:ext>
            </a:extLst>
          </p:cNvPr>
          <p:cNvSpPr/>
          <p:nvPr/>
        </p:nvSpPr>
        <p:spPr>
          <a:xfrm>
            <a:off x="9002916" y="1386746"/>
            <a:ext cx="1302503" cy="379656"/>
          </a:xfrm>
          <a:prstGeom prst="rect">
            <a:avLst/>
          </a:prstGeom>
        </p:spPr>
        <p:txBody>
          <a:bodyPr wrap="square">
            <a:spAutoFit/>
          </a:bodyPr>
          <a:lstStyle/>
          <a:p>
            <a:pPr algn="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Open Sans" pitchFamily="34" charset="0"/>
              </a:rPr>
              <a:t>小标题</a:t>
            </a:r>
            <a:endParaRPr lang="en-US" b="1" dirty="0">
              <a:solidFill>
                <a:schemeClr val="tx1">
                  <a:lumMod val="75000"/>
                  <a:lumOff val="25000"/>
                </a:schemeClr>
              </a:solidFill>
              <a:latin typeface="微软雅黑" panose="020B0503020204020204" pitchFamily="34" charset="-122"/>
              <a:ea typeface="微软雅黑" panose="020B0503020204020204" pitchFamily="34" charset="-122"/>
              <a:cs typeface="Open Sans" pitchFamily="34" charset="0"/>
            </a:endParaRPr>
          </a:p>
        </p:txBody>
      </p:sp>
      <p:sp>
        <p:nvSpPr>
          <p:cNvPr id="55" name="Rectangle 29">
            <a:extLst>
              <a:ext uri="{FF2B5EF4-FFF2-40B4-BE49-F238E27FC236}">
                <a16:creationId xmlns:a16="http://schemas.microsoft.com/office/drawing/2014/main" id="{BC4C57AD-B82E-4B00-836A-C5772FA1DA17}"/>
              </a:ext>
            </a:extLst>
          </p:cNvPr>
          <p:cNvSpPr/>
          <p:nvPr/>
        </p:nvSpPr>
        <p:spPr>
          <a:xfrm>
            <a:off x="497453" y="2680967"/>
            <a:ext cx="2172623" cy="700576"/>
          </a:xfrm>
          <a:prstGeom prst="rect">
            <a:avLst/>
          </a:prstGeom>
        </p:spPr>
        <p:txBody>
          <a:bodyPr wrap="square">
            <a:spAutoFit/>
          </a:bodyPr>
          <a:lstStyle/>
          <a:p>
            <a:pPr algn="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p:txBody>
      </p:sp>
      <p:sp>
        <p:nvSpPr>
          <p:cNvPr id="56" name="Rectangle 30">
            <a:extLst>
              <a:ext uri="{FF2B5EF4-FFF2-40B4-BE49-F238E27FC236}">
                <a16:creationId xmlns:a16="http://schemas.microsoft.com/office/drawing/2014/main" id="{7B79BC96-3192-4BFE-ABAD-449AD823B8B5}"/>
              </a:ext>
            </a:extLst>
          </p:cNvPr>
          <p:cNvSpPr/>
          <p:nvPr/>
        </p:nvSpPr>
        <p:spPr>
          <a:xfrm>
            <a:off x="1008724" y="2310443"/>
            <a:ext cx="1302503" cy="379656"/>
          </a:xfrm>
          <a:prstGeom prst="rect">
            <a:avLst/>
          </a:prstGeom>
        </p:spPr>
        <p:txBody>
          <a:bodyPr wrap="square">
            <a:spAutoFit/>
          </a:bodyPr>
          <a:lstStyle/>
          <a:p>
            <a:pPr algn="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Open Sans" pitchFamily="34" charset="0"/>
              </a:rPr>
              <a:t>小标题</a:t>
            </a:r>
            <a:endParaRPr lang="en-US" b="1" dirty="0">
              <a:solidFill>
                <a:schemeClr val="tx1">
                  <a:lumMod val="75000"/>
                  <a:lumOff val="25000"/>
                </a:schemeClr>
              </a:solidFill>
              <a:latin typeface="微软雅黑" panose="020B0503020204020204" pitchFamily="34" charset="-122"/>
              <a:ea typeface="微软雅黑" panose="020B0503020204020204" pitchFamily="34" charset="-122"/>
              <a:cs typeface="Open Sans" pitchFamily="34" charset="0"/>
            </a:endParaRPr>
          </a:p>
        </p:txBody>
      </p:sp>
      <p:sp>
        <p:nvSpPr>
          <p:cNvPr id="57" name="Rectangle 29">
            <a:extLst>
              <a:ext uri="{FF2B5EF4-FFF2-40B4-BE49-F238E27FC236}">
                <a16:creationId xmlns:a16="http://schemas.microsoft.com/office/drawing/2014/main" id="{90280D72-A9E7-4665-B08E-112E75CE6A7D}"/>
              </a:ext>
            </a:extLst>
          </p:cNvPr>
          <p:cNvSpPr/>
          <p:nvPr/>
        </p:nvSpPr>
        <p:spPr>
          <a:xfrm>
            <a:off x="1141642" y="5139172"/>
            <a:ext cx="2172623" cy="700576"/>
          </a:xfrm>
          <a:prstGeom prst="rect">
            <a:avLst/>
          </a:prstGeom>
        </p:spPr>
        <p:txBody>
          <a:bodyPr wrap="square">
            <a:spAutoFit/>
          </a:bodyPr>
          <a:lstStyle/>
          <a:p>
            <a:pPr algn="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p:txBody>
      </p:sp>
      <p:sp>
        <p:nvSpPr>
          <p:cNvPr id="58" name="Rectangle 30">
            <a:extLst>
              <a:ext uri="{FF2B5EF4-FFF2-40B4-BE49-F238E27FC236}">
                <a16:creationId xmlns:a16="http://schemas.microsoft.com/office/drawing/2014/main" id="{741D49F6-6F6C-4C3C-9ECE-348BE737AE3D}"/>
              </a:ext>
            </a:extLst>
          </p:cNvPr>
          <p:cNvSpPr/>
          <p:nvPr/>
        </p:nvSpPr>
        <p:spPr>
          <a:xfrm>
            <a:off x="1652913" y="4768648"/>
            <a:ext cx="1302503" cy="379656"/>
          </a:xfrm>
          <a:prstGeom prst="rect">
            <a:avLst/>
          </a:prstGeom>
        </p:spPr>
        <p:txBody>
          <a:bodyPr wrap="square">
            <a:spAutoFit/>
          </a:bodyPr>
          <a:lstStyle/>
          <a:p>
            <a:pPr algn="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Open Sans" pitchFamily="34" charset="0"/>
              </a:rPr>
              <a:t>小标题</a:t>
            </a:r>
            <a:endParaRPr lang="en-US" b="1" dirty="0">
              <a:solidFill>
                <a:schemeClr val="tx1">
                  <a:lumMod val="75000"/>
                  <a:lumOff val="25000"/>
                </a:schemeClr>
              </a:solidFill>
              <a:latin typeface="微软雅黑" panose="020B0503020204020204" pitchFamily="34" charset="-122"/>
              <a:ea typeface="微软雅黑" panose="020B0503020204020204" pitchFamily="34" charset="-122"/>
              <a:cs typeface="Open Sans" pitchFamily="34" charset="0"/>
            </a:endParaRPr>
          </a:p>
        </p:txBody>
      </p:sp>
      <p:sp>
        <p:nvSpPr>
          <p:cNvPr id="59" name="Rectangle 29">
            <a:extLst>
              <a:ext uri="{FF2B5EF4-FFF2-40B4-BE49-F238E27FC236}">
                <a16:creationId xmlns:a16="http://schemas.microsoft.com/office/drawing/2014/main" id="{5BF5023F-8F3F-4736-B856-50DA3222E25D}"/>
              </a:ext>
            </a:extLst>
          </p:cNvPr>
          <p:cNvSpPr/>
          <p:nvPr/>
        </p:nvSpPr>
        <p:spPr>
          <a:xfrm>
            <a:off x="9427886" y="3144762"/>
            <a:ext cx="2172623" cy="700576"/>
          </a:xfrm>
          <a:prstGeom prst="rect">
            <a:avLst/>
          </a:prstGeom>
        </p:spPr>
        <p:txBody>
          <a:bodyPr wrap="square">
            <a:spAutoFit/>
          </a:bodyPr>
          <a:lstStyle/>
          <a:p>
            <a:pPr algn="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p:txBody>
      </p:sp>
      <p:sp>
        <p:nvSpPr>
          <p:cNvPr id="60" name="Rectangle 30">
            <a:extLst>
              <a:ext uri="{FF2B5EF4-FFF2-40B4-BE49-F238E27FC236}">
                <a16:creationId xmlns:a16="http://schemas.microsoft.com/office/drawing/2014/main" id="{7A1C1C2A-EB5A-42BA-A741-E4931FCA0F1B}"/>
              </a:ext>
            </a:extLst>
          </p:cNvPr>
          <p:cNvSpPr/>
          <p:nvPr/>
        </p:nvSpPr>
        <p:spPr>
          <a:xfrm>
            <a:off x="9939157" y="2774238"/>
            <a:ext cx="1302503" cy="379656"/>
          </a:xfrm>
          <a:prstGeom prst="rect">
            <a:avLst/>
          </a:prstGeom>
        </p:spPr>
        <p:txBody>
          <a:bodyPr wrap="square">
            <a:spAutoFit/>
          </a:bodyPr>
          <a:lstStyle/>
          <a:p>
            <a:pPr algn="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Open Sans" pitchFamily="34" charset="0"/>
              </a:rPr>
              <a:t>小标题</a:t>
            </a:r>
            <a:endParaRPr lang="en-US" b="1" dirty="0">
              <a:solidFill>
                <a:schemeClr val="tx1">
                  <a:lumMod val="75000"/>
                  <a:lumOff val="25000"/>
                </a:schemeClr>
              </a:solidFill>
              <a:latin typeface="微软雅黑" panose="020B0503020204020204" pitchFamily="34" charset="-122"/>
              <a:ea typeface="微软雅黑" panose="020B0503020204020204" pitchFamily="34" charset="-122"/>
              <a:cs typeface="Open Sans" pitchFamily="34" charset="0"/>
            </a:endParaRPr>
          </a:p>
        </p:txBody>
      </p:sp>
      <p:sp>
        <p:nvSpPr>
          <p:cNvPr id="61" name="Rectangle 29">
            <a:extLst>
              <a:ext uri="{FF2B5EF4-FFF2-40B4-BE49-F238E27FC236}">
                <a16:creationId xmlns:a16="http://schemas.microsoft.com/office/drawing/2014/main" id="{A0958C25-0322-43B4-B536-101BF9868CAA}"/>
              </a:ext>
            </a:extLst>
          </p:cNvPr>
          <p:cNvSpPr/>
          <p:nvPr/>
        </p:nvSpPr>
        <p:spPr>
          <a:xfrm>
            <a:off x="7524537" y="5453315"/>
            <a:ext cx="2172623" cy="700576"/>
          </a:xfrm>
          <a:prstGeom prst="rect">
            <a:avLst/>
          </a:prstGeom>
        </p:spPr>
        <p:txBody>
          <a:bodyPr wrap="square">
            <a:spAutoFit/>
          </a:bodyPr>
          <a:lstStyle/>
          <a:p>
            <a:pPr algn="r">
              <a:lnSpc>
                <a:spcPct val="15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p:txBody>
      </p:sp>
      <p:sp>
        <p:nvSpPr>
          <p:cNvPr id="62" name="Rectangle 30">
            <a:extLst>
              <a:ext uri="{FF2B5EF4-FFF2-40B4-BE49-F238E27FC236}">
                <a16:creationId xmlns:a16="http://schemas.microsoft.com/office/drawing/2014/main" id="{4B584978-76BB-491F-83CB-0BA8BF7F8B81}"/>
              </a:ext>
            </a:extLst>
          </p:cNvPr>
          <p:cNvSpPr/>
          <p:nvPr/>
        </p:nvSpPr>
        <p:spPr>
          <a:xfrm>
            <a:off x="8035808" y="5082791"/>
            <a:ext cx="1302503" cy="379656"/>
          </a:xfrm>
          <a:prstGeom prst="rect">
            <a:avLst/>
          </a:prstGeom>
        </p:spPr>
        <p:txBody>
          <a:bodyPr wrap="square">
            <a:spAutoFit/>
          </a:bodyPr>
          <a:lstStyle/>
          <a:p>
            <a:pPr algn="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Open Sans" pitchFamily="34" charset="0"/>
              </a:rPr>
              <a:t>小标题</a:t>
            </a:r>
            <a:endParaRPr lang="en-US" b="1" dirty="0">
              <a:solidFill>
                <a:schemeClr val="tx1">
                  <a:lumMod val="75000"/>
                  <a:lumOff val="25000"/>
                </a:schemeClr>
              </a:solidFill>
              <a:latin typeface="微软雅黑" panose="020B0503020204020204" pitchFamily="34" charset="-122"/>
              <a:ea typeface="微软雅黑" panose="020B0503020204020204" pitchFamily="34" charset="-122"/>
              <a:cs typeface="Open Sans" pitchFamily="34" charset="0"/>
            </a:endParaRPr>
          </a:p>
        </p:txBody>
      </p:sp>
    </p:spTree>
    <p:extLst>
      <p:ext uri="{BB962C8B-B14F-4D97-AF65-F5344CB8AC3E}">
        <p14:creationId xmlns:p14="http://schemas.microsoft.com/office/powerpoint/2010/main" val="570881537"/>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000"/>
                                        <p:tgtEl>
                                          <p:spTgt spid="51"/>
                                        </p:tgtEl>
                                      </p:cBhvr>
                                    </p:animEffect>
                                    <p:anim calcmode="lin" valueType="num">
                                      <p:cBhvr>
                                        <p:cTn id="14" dur="1000" fill="hold"/>
                                        <p:tgtEl>
                                          <p:spTgt spid="51"/>
                                        </p:tgtEl>
                                        <p:attrNameLst>
                                          <p:attrName>ppt_x</p:attrName>
                                        </p:attrNameLst>
                                      </p:cBhvr>
                                      <p:tavLst>
                                        <p:tav tm="0">
                                          <p:val>
                                            <p:strVal val="#ppt_x"/>
                                          </p:val>
                                        </p:tav>
                                        <p:tav tm="100000">
                                          <p:val>
                                            <p:strVal val="#ppt_x"/>
                                          </p:val>
                                        </p:tav>
                                      </p:tavLst>
                                    </p:anim>
                                    <p:anim calcmode="lin" valueType="num">
                                      <p:cBhvr>
                                        <p:cTn id="15" dur="1000" fill="hold"/>
                                        <p:tgtEl>
                                          <p:spTgt spid="51"/>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fade">
                                      <p:cBhvr>
                                        <p:cTn id="18" dur="1000"/>
                                        <p:tgtEl>
                                          <p:spTgt spid="52"/>
                                        </p:tgtEl>
                                      </p:cBhvr>
                                    </p:animEffect>
                                    <p:anim calcmode="lin" valueType="num">
                                      <p:cBhvr>
                                        <p:cTn id="19" dur="1000" fill="hold"/>
                                        <p:tgtEl>
                                          <p:spTgt spid="52"/>
                                        </p:tgtEl>
                                        <p:attrNameLst>
                                          <p:attrName>ppt_x</p:attrName>
                                        </p:attrNameLst>
                                      </p:cBhvr>
                                      <p:tavLst>
                                        <p:tav tm="0">
                                          <p:val>
                                            <p:strVal val="#ppt_x"/>
                                          </p:val>
                                        </p:tav>
                                        <p:tav tm="100000">
                                          <p:val>
                                            <p:strVal val="#ppt_x"/>
                                          </p:val>
                                        </p:tav>
                                      </p:tavLst>
                                    </p:anim>
                                    <p:anim calcmode="lin" valueType="num">
                                      <p:cBhvr>
                                        <p:cTn id="20"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1000"/>
                                        <p:tgtEl>
                                          <p:spTgt spid="53"/>
                                        </p:tgtEl>
                                      </p:cBhvr>
                                    </p:animEffect>
                                    <p:anim calcmode="lin" valueType="num">
                                      <p:cBhvr>
                                        <p:cTn id="26" dur="1000" fill="hold"/>
                                        <p:tgtEl>
                                          <p:spTgt spid="53"/>
                                        </p:tgtEl>
                                        <p:attrNameLst>
                                          <p:attrName>ppt_x</p:attrName>
                                        </p:attrNameLst>
                                      </p:cBhvr>
                                      <p:tavLst>
                                        <p:tav tm="0">
                                          <p:val>
                                            <p:strVal val="#ppt_x"/>
                                          </p:val>
                                        </p:tav>
                                        <p:tav tm="100000">
                                          <p:val>
                                            <p:strVal val="#ppt_x"/>
                                          </p:val>
                                        </p:tav>
                                      </p:tavLst>
                                    </p:anim>
                                    <p:anim calcmode="lin" valueType="num">
                                      <p:cBhvr>
                                        <p:cTn id="27" dur="1000" fill="hold"/>
                                        <p:tgtEl>
                                          <p:spTgt spid="53"/>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fade">
                                      <p:cBhvr>
                                        <p:cTn id="30" dur="1000"/>
                                        <p:tgtEl>
                                          <p:spTgt spid="54"/>
                                        </p:tgtEl>
                                      </p:cBhvr>
                                    </p:animEffect>
                                    <p:anim calcmode="lin" valueType="num">
                                      <p:cBhvr>
                                        <p:cTn id="31" dur="1000" fill="hold"/>
                                        <p:tgtEl>
                                          <p:spTgt spid="54"/>
                                        </p:tgtEl>
                                        <p:attrNameLst>
                                          <p:attrName>ppt_x</p:attrName>
                                        </p:attrNameLst>
                                      </p:cBhvr>
                                      <p:tavLst>
                                        <p:tav tm="0">
                                          <p:val>
                                            <p:strVal val="#ppt_x"/>
                                          </p:val>
                                        </p:tav>
                                        <p:tav tm="100000">
                                          <p:val>
                                            <p:strVal val="#ppt_x"/>
                                          </p:val>
                                        </p:tav>
                                      </p:tavLst>
                                    </p:anim>
                                    <p:anim calcmode="lin" valueType="num">
                                      <p:cBhvr>
                                        <p:cTn id="32"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fade">
                                      <p:cBhvr>
                                        <p:cTn id="37" dur="1000"/>
                                        <p:tgtEl>
                                          <p:spTgt spid="55"/>
                                        </p:tgtEl>
                                      </p:cBhvr>
                                    </p:animEffect>
                                    <p:anim calcmode="lin" valueType="num">
                                      <p:cBhvr>
                                        <p:cTn id="38" dur="1000" fill="hold"/>
                                        <p:tgtEl>
                                          <p:spTgt spid="55"/>
                                        </p:tgtEl>
                                        <p:attrNameLst>
                                          <p:attrName>ppt_x</p:attrName>
                                        </p:attrNameLst>
                                      </p:cBhvr>
                                      <p:tavLst>
                                        <p:tav tm="0">
                                          <p:val>
                                            <p:strVal val="#ppt_x"/>
                                          </p:val>
                                        </p:tav>
                                        <p:tav tm="100000">
                                          <p:val>
                                            <p:strVal val="#ppt_x"/>
                                          </p:val>
                                        </p:tav>
                                      </p:tavLst>
                                    </p:anim>
                                    <p:anim calcmode="lin" valueType="num">
                                      <p:cBhvr>
                                        <p:cTn id="39" dur="1000" fill="hold"/>
                                        <p:tgtEl>
                                          <p:spTgt spid="5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56"/>
                                        </p:tgtEl>
                                        <p:attrNameLst>
                                          <p:attrName>style.visibility</p:attrName>
                                        </p:attrNameLst>
                                      </p:cBhvr>
                                      <p:to>
                                        <p:strVal val="visible"/>
                                      </p:to>
                                    </p:set>
                                    <p:animEffect transition="in" filter="fade">
                                      <p:cBhvr>
                                        <p:cTn id="42" dur="1000"/>
                                        <p:tgtEl>
                                          <p:spTgt spid="56"/>
                                        </p:tgtEl>
                                      </p:cBhvr>
                                    </p:animEffect>
                                    <p:anim calcmode="lin" valueType="num">
                                      <p:cBhvr>
                                        <p:cTn id="43" dur="1000" fill="hold"/>
                                        <p:tgtEl>
                                          <p:spTgt spid="56"/>
                                        </p:tgtEl>
                                        <p:attrNameLst>
                                          <p:attrName>ppt_x</p:attrName>
                                        </p:attrNameLst>
                                      </p:cBhvr>
                                      <p:tavLst>
                                        <p:tav tm="0">
                                          <p:val>
                                            <p:strVal val="#ppt_x"/>
                                          </p:val>
                                        </p:tav>
                                        <p:tav tm="100000">
                                          <p:val>
                                            <p:strVal val="#ppt_x"/>
                                          </p:val>
                                        </p:tav>
                                      </p:tavLst>
                                    </p:anim>
                                    <p:anim calcmode="lin" valueType="num">
                                      <p:cBhvr>
                                        <p:cTn id="44"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57"/>
                                        </p:tgtEl>
                                        <p:attrNameLst>
                                          <p:attrName>style.visibility</p:attrName>
                                        </p:attrNameLst>
                                      </p:cBhvr>
                                      <p:to>
                                        <p:strVal val="visible"/>
                                      </p:to>
                                    </p:set>
                                    <p:animEffect transition="in" filter="fade">
                                      <p:cBhvr>
                                        <p:cTn id="49" dur="1000"/>
                                        <p:tgtEl>
                                          <p:spTgt spid="57"/>
                                        </p:tgtEl>
                                      </p:cBhvr>
                                    </p:animEffect>
                                    <p:anim calcmode="lin" valueType="num">
                                      <p:cBhvr>
                                        <p:cTn id="50" dur="1000" fill="hold"/>
                                        <p:tgtEl>
                                          <p:spTgt spid="57"/>
                                        </p:tgtEl>
                                        <p:attrNameLst>
                                          <p:attrName>ppt_x</p:attrName>
                                        </p:attrNameLst>
                                      </p:cBhvr>
                                      <p:tavLst>
                                        <p:tav tm="0">
                                          <p:val>
                                            <p:strVal val="#ppt_x"/>
                                          </p:val>
                                        </p:tav>
                                        <p:tav tm="100000">
                                          <p:val>
                                            <p:strVal val="#ppt_x"/>
                                          </p:val>
                                        </p:tav>
                                      </p:tavLst>
                                    </p:anim>
                                    <p:anim calcmode="lin" valueType="num">
                                      <p:cBhvr>
                                        <p:cTn id="51" dur="1000" fill="hold"/>
                                        <p:tgtEl>
                                          <p:spTgt spid="57"/>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fade">
                                      <p:cBhvr>
                                        <p:cTn id="54" dur="1000"/>
                                        <p:tgtEl>
                                          <p:spTgt spid="58"/>
                                        </p:tgtEl>
                                      </p:cBhvr>
                                    </p:animEffect>
                                    <p:anim calcmode="lin" valueType="num">
                                      <p:cBhvr>
                                        <p:cTn id="55" dur="1000" fill="hold"/>
                                        <p:tgtEl>
                                          <p:spTgt spid="58"/>
                                        </p:tgtEl>
                                        <p:attrNameLst>
                                          <p:attrName>ppt_x</p:attrName>
                                        </p:attrNameLst>
                                      </p:cBhvr>
                                      <p:tavLst>
                                        <p:tav tm="0">
                                          <p:val>
                                            <p:strVal val="#ppt_x"/>
                                          </p:val>
                                        </p:tav>
                                        <p:tav tm="100000">
                                          <p:val>
                                            <p:strVal val="#ppt_x"/>
                                          </p:val>
                                        </p:tav>
                                      </p:tavLst>
                                    </p:anim>
                                    <p:anim calcmode="lin" valueType="num">
                                      <p:cBhvr>
                                        <p:cTn id="56"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fade">
                                      <p:cBhvr>
                                        <p:cTn id="61" dur="1000"/>
                                        <p:tgtEl>
                                          <p:spTgt spid="59"/>
                                        </p:tgtEl>
                                      </p:cBhvr>
                                    </p:animEffect>
                                    <p:anim calcmode="lin" valueType="num">
                                      <p:cBhvr>
                                        <p:cTn id="62" dur="1000" fill="hold"/>
                                        <p:tgtEl>
                                          <p:spTgt spid="59"/>
                                        </p:tgtEl>
                                        <p:attrNameLst>
                                          <p:attrName>ppt_x</p:attrName>
                                        </p:attrNameLst>
                                      </p:cBhvr>
                                      <p:tavLst>
                                        <p:tav tm="0">
                                          <p:val>
                                            <p:strVal val="#ppt_x"/>
                                          </p:val>
                                        </p:tav>
                                        <p:tav tm="100000">
                                          <p:val>
                                            <p:strVal val="#ppt_x"/>
                                          </p:val>
                                        </p:tav>
                                      </p:tavLst>
                                    </p:anim>
                                    <p:anim calcmode="lin" valueType="num">
                                      <p:cBhvr>
                                        <p:cTn id="63" dur="1000" fill="hold"/>
                                        <p:tgtEl>
                                          <p:spTgt spid="59"/>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60"/>
                                        </p:tgtEl>
                                        <p:attrNameLst>
                                          <p:attrName>style.visibility</p:attrName>
                                        </p:attrNameLst>
                                      </p:cBhvr>
                                      <p:to>
                                        <p:strVal val="visible"/>
                                      </p:to>
                                    </p:set>
                                    <p:animEffect transition="in" filter="fade">
                                      <p:cBhvr>
                                        <p:cTn id="66" dur="1000"/>
                                        <p:tgtEl>
                                          <p:spTgt spid="60"/>
                                        </p:tgtEl>
                                      </p:cBhvr>
                                    </p:animEffect>
                                    <p:anim calcmode="lin" valueType="num">
                                      <p:cBhvr>
                                        <p:cTn id="67" dur="1000" fill="hold"/>
                                        <p:tgtEl>
                                          <p:spTgt spid="60"/>
                                        </p:tgtEl>
                                        <p:attrNameLst>
                                          <p:attrName>ppt_x</p:attrName>
                                        </p:attrNameLst>
                                      </p:cBhvr>
                                      <p:tavLst>
                                        <p:tav tm="0">
                                          <p:val>
                                            <p:strVal val="#ppt_x"/>
                                          </p:val>
                                        </p:tav>
                                        <p:tav tm="100000">
                                          <p:val>
                                            <p:strVal val="#ppt_x"/>
                                          </p:val>
                                        </p:tav>
                                      </p:tavLst>
                                    </p:anim>
                                    <p:anim calcmode="lin" valueType="num">
                                      <p:cBhvr>
                                        <p:cTn id="68"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grpId="0" nodeType="click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1000"/>
                                        <p:tgtEl>
                                          <p:spTgt spid="61"/>
                                        </p:tgtEl>
                                      </p:cBhvr>
                                    </p:animEffect>
                                    <p:anim calcmode="lin" valueType="num">
                                      <p:cBhvr>
                                        <p:cTn id="74" dur="1000" fill="hold"/>
                                        <p:tgtEl>
                                          <p:spTgt spid="61"/>
                                        </p:tgtEl>
                                        <p:attrNameLst>
                                          <p:attrName>ppt_x</p:attrName>
                                        </p:attrNameLst>
                                      </p:cBhvr>
                                      <p:tavLst>
                                        <p:tav tm="0">
                                          <p:val>
                                            <p:strVal val="#ppt_x"/>
                                          </p:val>
                                        </p:tav>
                                        <p:tav tm="100000">
                                          <p:val>
                                            <p:strVal val="#ppt_x"/>
                                          </p:val>
                                        </p:tav>
                                      </p:tavLst>
                                    </p:anim>
                                    <p:anim calcmode="lin" valueType="num">
                                      <p:cBhvr>
                                        <p:cTn id="75" dur="1000" fill="hold"/>
                                        <p:tgtEl>
                                          <p:spTgt spid="61"/>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62"/>
                                        </p:tgtEl>
                                        <p:attrNameLst>
                                          <p:attrName>style.visibility</p:attrName>
                                        </p:attrNameLst>
                                      </p:cBhvr>
                                      <p:to>
                                        <p:strVal val="visible"/>
                                      </p:to>
                                    </p:set>
                                    <p:animEffect transition="in" filter="fade">
                                      <p:cBhvr>
                                        <p:cTn id="78" dur="1000"/>
                                        <p:tgtEl>
                                          <p:spTgt spid="62"/>
                                        </p:tgtEl>
                                      </p:cBhvr>
                                    </p:animEffect>
                                    <p:anim calcmode="lin" valueType="num">
                                      <p:cBhvr>
                                        <p:cTn id="79" dur="1000" fill="hold"/>
                                        <p:tgtEl>
                                          <p:spTgt spid="62"/>
                                        </p:tgtEl>
                                        <p:attrNameLst>
                                          <p:attrName>ppt_x</p:attrName>
                                        </p:attrNameLst>
                                      </p:cBhvr>
                                      <p:tavLst>
                                        <p:tav tm="0">
                                          <p:val>
                                            <p:strVal val="#ppt_x"/>
                                          </p:val>
                                        </p:tav>
                                        <p:tav tm="100000">
                                          <p:val>
                                            <p:strVal val="#ppt_x"/>
                                          </p:val>
                                        </p:tav>
                                      </p:tavLst>
                                    </p:anim>
                                    <p:anim calcmode="lin" valueType="num">
                                      <p:cBhvr>
                                        <p:cTn id="80"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P spid="55" grpId="0"/>
      <p:bldP spid="56" grpId="0"/>
      <p:bldP spid="57" grpId="0"/>
      <p:bldP spid="58" grpId="0"/>
      <p:bldP spid="59" grpId="0"/>
      <p:bldP spid="60" grpId="0"/>
      <p:bldP spid="61" grpId="0"/>
      <p:bldP spid="6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639EE8A7-2645-4538-ACF2-B18814DB7AFF}"/>
              </a:ext>
            </a:extLst>
          </p:cNvPr>
          <p:cNvGrpSpPr/>
          <p:nvPr/>
        </p:nvGrpSpPr>
        <p:grpSpPr>
          <a:xfrm>
            <a:off x="406153" y="2333652"/>
            <a:ext cx="11407946" cy="3432506"/>
            <a:chOff x="847" y="2370724"/>
            <a:chExt cx="12191153" cy="3668163"/>
          </a:xfrm>
        </p:grpSpPr>
        <p:sp>
          <p:nvSpPr>
            <p:cNvPr id="7" name="矩形 16">
              <a:extLst>
                <a:ext uri="{FF2B5EF4-FFF2-40B4-BE49-F238E27FC236}">
                  <a16:creationId xmlns:a16="http://schemas.microsoft.com/office/drawing/2014/main" id="{7E9C60F9-9FBB-45E6-9642-026CFE38AD23}"/>
                </a:ext>
              </a:extLst>
            </p:cNvPr>
            <p:cNvSpPr>
              <a:spLocks noChangeArrowheads="1"/>
            </p:cNvSpPr>
            <p:nvPr/>
          </p:nvSpPr>
          <p:spPr bwMode="auto">
            <a:xfrm>
              <a:off x="847" y="2371024"/>
              <a:ext cx="6095153" cy="1745459"/>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itchFamily="34" charset="0"/>
                <a:buNone/>
              </a:pPr>
              <a:endParaRPr lang="zh-CN" altLang="en-US">
                <a:solidFill>
                  <a:srgbClr val="FFFFFF"/>
                </a:solidFill>
              </a:endParaRPr>
            </a:p>
          </p:txBody>
        </p:sp>
        <p:sp>
          <p:nvSpPr>
            <p:cNvPr id="9" name="矩形 8">
              <a:extLst>
                <a:ext uri="{FF2B5EF4-FFF2-40B4-BE49-F238E27FC236}">
                  <a16:creationId xmlns:a16="http://schemas.microsoft.com/office/drawing/2014/main" id="{FE448A7D-492A-4556-9A66-684927B071C7}"/>
                </a:ext>
              </a:extLst>
            </p:cNvPr>
            <p:cNvSpPr>
              <a:spLocks noChangeArrowheads="1"/>
            </p:cNvSpPr>
            <p:nvPr/>
          </p:nvSpPr>
          <p:spPr bwMode="auto">
            <a:xfrm>
              <a:off x="6096000" y="2370724"/>
              <a:ext cx="6096000" cy="174575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buFont typeface="Arial" pitchFamily="34" charset="0"/>
                <a:buNone/>
              </a:pPr>
              <a:endParaRPr lang="zh-CN" altLang="en-US" dirty="0">
                <a:solidFill>
                  <a:srgbClr val="FFFFFF"/>
                </a:solidFill>
              </a:endParaRPr>
            </a:p>
          </p:txBody>
        </p:sp>
        <p:sp>
          <p:nvSpPr>
            <p:cNvPr id="10" name="椭圆 18">
              <a:extLst>
                <a:ext uri="{FF2B5EF4-FFF2-40B4-BE49-F238E27FC236}">
                  <a16:creationId xmlns:a16="http://schemas.microsoft.com/office/drawing/2014/main" id="{A34E205A-AA09-44F6-A07D-3A6306E1F267}"/>
                </a:ext>
              </a:extLst>
            </p:cNvPr>
            <p:cNvSpPr>
              <a:spLocks noChangeArrowheads="1"/>
            </p:cNvSpPr>
            <p:nvPr/>
          </p:nvSpPr>
          <p:spPr bwMode="auto">
            <a:xfrm>
              <a:off x="979488" y="4218874"/>
              <a:ext cx="1089025" cy="1089025"/>
            </a:xfrm>
            <a:prstGeom prst="ellipse">
              <a:avLst/>
            </a:prstGeom>
            <a:solidFill>
              <a:schemeClr val="accent2"/>
            </a:solidFill>
            <a:ln>
              <a:noFill/>
            </a:ln>
          </p:spPr>
          <p:txBody>
            <a:bodyPr anchor="ctr"/>
            <a:lstStyle/>
            <a:p>
              <a:pPr algn="ctr" eaLnBrk="1" hangingPunct="1">
                <a:buFont typeface="Arial" pitchFamily="34" charset="0"/>
                <a:buNone/>
              </a:pPr>
              <a:endParaRPr lang="zh-CN" altLang="en-US">
                <a:solidFill>
                  <a:srgbClr val="FFFFFF"/>
                </a:solidFill>
              </a:endParaRPr>
            </a:p>
          </p:txBody>
        </p:sp>
        <p:sp>
          <p:nvSpPr>
            <p:cNvPr id="14" name="椭圆 31">
              <a:extLst>
                <a:ext uri="{FF2B5EF4-FFF2-40B4-BE49-F238E27FC236}">
                  <a16:creationId xmlns:a16="http://schemas.microsoft.com/office/drawing/2014/main" id="{69BD22D4-3AAC-4D66-AEE1-68F25A029231}"/>
                </a:ext>
              </a:extLst>
            </p:cNvPr>
            <p:cNvSpPr>
              <a:spLocks noChangeArrowheads="1"/>
            </p:cNvSpPr>
            <p:nvPr/>
          </p:nvSpPr>
          <p:spPr bwMode="auto">
            <a:xfrm>
              <a:off x="5511800" y="4218874"/>
              <a:ext cx="1089025" cy="1089025"/>
            </a:xfrm>
            <a:prstGeom prst="ellipse">
              <a:avLst/>
            </a:prstGeom>
            <a:solidFill>
              <a:schemeClr val="accent2"/>
            </a:solidFill>
            <a:ln>
              <a:noFill/>
            </a:ln>
          </p:spPr>
          <p:txBody>
            <a:bodyPr anchor="ctr"/>
            <a:lstStyle/>
            <a:p>
              <a:pPr algn="ctr" eaLnBrk="1" hangingPunct="1">
                <a:buFont typeface="Arial" pitchFamily="34" charset="0"/>
                <a:buNone/>
              </a:pPr>
              <a:endParaRPr lang="zh-CN" altLang="en-US">
                <a:solidFill>
                  <a:srgbClr val="FFFFFF"/>
                </a:solidFill>
              </a:endParaRPr>
            </a:p>
          </p:txBody>
        </p:sp>
        <p:sp>
          <p:nvSpPr>
            <p:cNvPr id="15" name="椭圆 32">
              <a:extLst>
                <a:ext uri="{FF2B5EF4-FFF2-40B4-BE49-F238E27FC236}">
                  <a16:creationId xmlns:a16="http://schemas.microsoft.com/office/drawing/2014/main" id="{7C57189B-6516-4894-91C9-B4270766A7BD}"/>
                </a:ext>
              </a:extLst>
            </p:cNvPr>
            <p:cNvSpPr>
              <a:spLocks noChangeArrowheads="1"/>
            </p:cNvSpPr>
            <p:nvPr/>
          </p:nvSpPr>
          <p:spPr bwMode="auto">
            <a:xfrm>
              <a:off x="10045700" y="4218874"/>
              <a:ext cx="1087438" cy="1089025"/>
            </a:xfrm>
            <a:prstGeom prst="ellipse">
              <a:avLst/>
            </a:prstGeom>
            <a:solidFill>
              <a:schemeClr val="accent1"/>
            </a:solidFill>
            <a:ln>
              <a:noFill/>
            </a:ln>
          </p:spPr>
          <p:txBody>
            <a:bodyPr anchor="ctr"/>
            <a:lstStyle/>
            <a:p>
              <a:pPr algn="ctr" eaLnBrk="1" hangingPunct="1">
                <a:buFont typeface="Arial" pitchFamily="34" charset="0"/>
                <a:buNone/>
              </a:pPr>
              <a:endParaRPr lang="zh-CN" altLang="en-US">
                <a:solidFill>
                  <a:srgbClr val="FFFFFF"/>
                </a:solidFill>
              </a:endParaRPr>
            </a:p>
          </p:txBody>
        </p:sp>
        <p:sp>
          <p:nvSpPr>
            <p:cNvPr id="16" name="文本框 28">
              <a:extLst>
                <a:ext uri="{FF2B5EF4-FFF2-40B4-BE49-F238E27FC236}">
                  <a16:creationId xmlns:a16="http://schemas.microsoft.com/office/drawing/2014/main" id="{E3AFB12A-15D4-4DC3-AF7F-A004DE3D0277}"/>
                </a:ext>
              </a:extLst>
            </p:cNvPr>
            <p:cNvSpPr txBox="1">
              <a:spLocks noChangeArrowheads="1"/>
            </p:cNvSpPr>
            <p:nvPr/>
          </p:nvSpPr>
          <p:spPr bwMode="auto">
            <a:xfrm>
              <a:off x="2497138" y="2742499"/>
              <a:ext cx="1255712" cy="394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800" dirty="0">
                  <a:solidFill>
                    <a:schemeClr val="bg1"/>
                  </a:solidFill>
                  <a:latin typeface="方正正黑简体" pitchFamily="2" charset="-122"/>
                  <a:ea typeface="方正正黑简体" pitchFamily="2" charset="-122"/>
                </a:rPr>
                <a:t>输入标题</a:t>
              </a:r>
            </a:p>
          </p:txBody>
        </p:sp>
        <p:sp>
          <p:nvSpPr>
            <p:cNvPr id="17" name="文本框 34">
              <a:extLst>
                <a:ext uri="{FF2B5EF4-FFF2-40B4-BE49-F238E27FC236}">
                  <a16:creationId xmlns:a16="http://schemas.microsoft.com/office/drawing/2014/main" id="{5A56F085-6B33-457A-ADF8-13AE26718A54}"/>
                </a:ext>
              </a:extLst>
            </p:cNvPr>
            <p:cNvSpPr txBox="1">
              <a:spLocks noChangeArrowheads="1"/>
            </p:cNvSpPr>
            <p:nvPr/>
          </p:nvSpPr>
          <p:spPr bwMode="auto">
            <a:xfrm>
              <a:off x="2492375" y="3166361"/>
              <a:ext cx="2522538" cy="651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algn="ctr" defTabSz="866284">
                <a:lnSpc>
                  <a:spcPct val="120000"/>
                </a:lnSpc>
                <a:defRPr/>
              </a:pPr>
              <a:r>
                <a:rPr lang="zh-CN" altLang="en-US" sz="1400" dirty="0">
                  <a:solidFill>
                    <a:schemeClr val="bg1"/>
                  </a:solidFill>
                  <a:latin typeface="微软雅黑" panose="020B0503020204020204" pitchFamily="34" charset="-122"/>
                  <a:ea typeface="微软雅黑" panose="020B0503020204020204" pitchFamily="34" charset="-122"/>
                </a:rPr>
                <a:t>单击输入标题内容单击输入标题内容</a:t>
              </a:r>
            </a:p>
          </p:txBody>
        </p:sp>
        <p:sp>
          <p:nvSpPr>
            <p:cNvPr id="18" name="文本框 35">
              <a:extLst>
                <a:ext uri="{FF2B5EF4-FFF2-40B4-BE49-F238E27FC236}">
                  <a16:creationId xmlns:a16="http://schemas.microsoft.com/office/drawing/2014/main" id="{AAD8E600-1FE3-49BD-9441-C603928AF4EE}"/>
                </a:ext>
              </a:extLst>
            </p:cNvPr>
            <p:cNvSpPr txBox="1">
              <a:spLocks noChangeArrowheads="1"/>
            </p:cNvSpPr>
            <p:nvPr/>
          </p:nvSpPr>
          <p:spPr bwMode="auto">
            <a:xfrm>
              <a:off x="8439150" y="2761549"/>
              <a:ext cx="1255713" cy="394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800" dirty="0">
                  <a:solidFill>
                    <a:schemeClr val="bg1"/>
                  </a:solidFill>
                  <a:latin typeface="方正正黑简体" pitchFamily="2" charset="-122"/>
                  <a:ea typeface="方正正黑简体" pitchFamily="2" charset="-122"/>
                </a:rPr>
                <a:t>输入标题</a:t>
              </a:r>
            </a:p>
          </p:txBody>
        </p:sp>
        <p:sp>
          <p:nvSpPr>
            <p:cNvPr id="19" name="文本框 36">
              <a:extLst>
                <a:ext uri="{FF2B5EF4-FFF2-40B4-BE49-F238E27FC236}">
                  <a16:creationId xmlns:a16="http://schemas.microsoft.com/office/drawing/2014/main" id="{CEDE8C25-1E68-4C20-82C8-8CD47D5EC5A5}"/>
                </a:ext>
              </a:extLst>
            </p:cNvPr>
            <p:cNvSpPr txBox="1">
              <a:spLocks noChangeArrowheads="1"/>
            </p:cNvSpPr>
            <p:nvPr/>
          </p:nvSpPr>
          <p:spPr bwMode="auto">
            <a:xfrm>
              <a:off x="7056438" y="3152074"/>
              <a:ext cx="2520951" cy="651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algn="ctr" defTabSz="866284">
                <a:lnSpc>
                  <a:spcPct val="120000"/>
                </a:lnSpc>
                <a:defRPr/>
              </a:pPr>
              <a:r>
                <a:rPr lang="zh-CN" altLang="en-US" sz="1400" dirty="0">
                  <a:solidFill>
                    <a:schemeClr val="bg1"/>
                  </a:solidFill>
                  <a:latin typeface="微软雅黑" panose="020B0503020204020204" pitchFamily="34" charset="-122"/>
                  <a:ea typeface="微软雅黑" panose="020B0503020204020204" pitchFamily="34" charset="-122"/>
                </a:rPr>
                <a:t>单击输入标题内容单击输入标题内容</a:t>
              </a:r>
            </a:p>
          </p:txBody>
        </p:sp>
        <p:pic>
          <p:nvPicPr>
            <p:cNvPr id="20" name="Group 4">
              <a:extLst>
                <a:ext uri="{FF2B5EF4-FFF2-40B4-BE49-F238E27FC236}">
                  <a16:creationId xmlns:a16="http://schemas.microsoft.com/office/drawing/2014/main" id="{90363F7D-4984-4B2C-95FA-3B89E8759B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9038" y="4403024"/>
              <a:ext cx="633412"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矩形 47">
              <a:extLst>
                <a:ext uri="{FF2B5EF4-FFF2-40B4-BE49-F238E27FC236}">
                  <a16:creationId xmlns:a16="http://schemas.microsoft.com/office/drawing/2014/main" id="{D29BAB37-D56E-484C-8EC7-BB4B88274601}"/>
                </a:ext>
              </a:extLst>
            </p:cNvPr>
            <p:cNvSpPr>
              <a:spLocks noChangeArrowheads="1"/>
            </p:cNvSpPr>
            <p:nvPr/>
          </p:nvSpPr>
          <p:spPr bwMode="auto">
            <a:xfrm>
              <a:off x="276282" y="5411086"/>
              <a:ext cx="3090748" cy="627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866284">
                <a:lnSpc>
                  <a:spcPct val="120000"/>
                </a:lnSpc>
                <a:defRPr/>
              </a:pPr>
              <a:r>
                <a:rPr lang="zh-CN" altLang="en-US" sz="14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p>
          </p:txBody>
        </p:sp>
        <p:sp>
          <p:nvSpPr>
            <p:cNvPr id="22" name="矩形 48">
              <a:extLst>
                <a:ext uri="{FF2B5EF4-FFF2-40B4-BE49-F238E27FC236}">
                  <a16:creationId xmlns:a16="http://schemas.microsoft.com/office/drawing/2014/main" id="{A2757D08-C173-43B7-BA05-A6D21F09E295}"/>
                </a:ext>
              </a:extLst>
            </p:cNvPr>
            <p:cNvSpPr>
              <a:spLocks noChangeArrowheads="1"/>
            </p:cNvSpPr>
            <p:nvPr/>
          </p:nvSpPr>
          <p:spPr bwMode="auto">
            <a:xfrm>
              <a:off x="4586208" y="5411086"/>
              <a:ext cx="3092609" cy="627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866284">
                <a:lnSpc>
                  <a:spcPct val="120000"/>
                </a:lnSpc>
                <a:defRPr/>
              </a:pPr>
              <a:r>
                <a:rPr lang="zh-CN" altLang="en-US" sz="14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p>
          </p:txBody>
        </p:sp>
        <p:sp>
          <p:nvSpPr>
            <p:cNvPr id="23" name="矩形 49">
              <a:extLst>
                <a:ext uri="{FF2B5EF4-FFF2-40B4-BE49-F238E27FC236}">
                  <a16:creationId xmlns:a16="http://schemas.microsoft.com/office/drawing/2014/main" id="{060E22AE-8513-44B6-AD92-391CDCD4D8D3}"/>
                </a:ext>
              </a:extLst>
            </p:cNvPr>
            <p:cNvSpPr>
              <a:spLocks noChangeArrowheads="1"/>
            </p:cNvSpPr>
            <p:nvPr/>
          </p:nvSpPr>
          <p:spPr bwMode="auto">
            <a:xfrm>
              <a:off x="9044046" y="5411086"/>
              <a:ext cx="3090748" cy="627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866284">
                <a:lnSpc>
                  <a:spcPct val="120000"/>
                </a:lnSpc>
                <a:defRPr/>
              </a:pPr>
              <a:r>
                <a:rPr lang="zh-CN" altLang="en-US" sz="14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p>
          </p:txBody>
        </p:sp>
        <p:cxnSp>
          <p:nvCxnSpPr>
            <p:cNvPr id="24" name="曲线连接符 52">
              <a:extLst>
                <a:ext uri="{FF2B5EF4-FFF2-40B4-BE49-F238E27FC236}">
                  <a16:creationId xmlns:a16="http://schemas.microsoft.com/office/drawing/2014/main" id="{10601EC5-AE58-4C5D-AE7B-44D6CE2460F4}"/>
                </a:ext>
              </a:extLst>
            </p:cNvPr>
            <p:cNvCxnSpPr>
              <a:cxnSpLocks noChangeShapeType="1"/>
              <a:stCxn id="17" idx="2"/>
            </p:cNvCxnSpPr>
            <p:nvPr/>
          </p:nvCxnSpPr>
          <p:spPr bwMode="auto">
            <a:xfrm rot="5400000">
              <a:off x="2438187" y="3447927"/>
              <a:ext cx="945788" cy="1685128"/>
            </a:xfrm>
            <a:prstGeom prst="curvedConnector2">
              <a:avLst/>
            </a:prstGeom>
            <a:noFill/>
            <a:ln w="6350">
              <a:solidFill>
                <a:srgbClr val="7F7F7F"/>
              </a:solidFill>
              <a:prstDash val="sysDash"/>
              <a:round/>
              <a:headEnd/>
              <a:tailEnd type="triangle" w="med" len="med"/>
            </a:ln>
            <a:extLst>
              <a:ext uri="{909E8E84-426E-40DD-AFC4-6F175D3DCCD1}">
                <a14:hiddenFill xmlns:a14="http://schemas.microsoft.com/office/drawing/2010/main">
                  <a:noFill/>
                </a14:hiddenFill>
              </a:ext>
            </a:extLst>
          </p:spPr>
        </p:cxnSp>
        <p:cxnSp>
          <p:nvCxnSpPr>
            <p:cNvPr id="25" name="曲线连接符 53">
              <a:extLst>
                <a:ext uri="{FF2B5EF4-FFF2-40B4-BE49-F238E27FC236}">
                  <a16:creationId xmlns:a16="http://schemas.microsoft.com/office/drawing/2014/main" id="{DEAAD13B-BB21-440D-A24B-6B10D57BED04}"/>
                </a:ext>
              </a:extLst>
            </p:cNvPr>
            <p:cNvCxnSpPr>
              <a:cxnSpLocks noChangeShapeType="1"/>
            </p:cNvCxnSpPr>
            <p:nvPr/>
          </p:nvCxnSpPr>
          <p:spPr bwMode="auto">
            <a:xfrm rot="16200000" flipH="1">
              <a:off x="8621713" y="3418774"/>
              <a:ext cx="1074737" cy="1684337"/>
            </a:xfrm>
            <a:prstGeom prst="curvedConnector2">
              <a:avLst/>
            </a:prstGeom>
            <a:noFill/>
            <a:ln w="6350">
              <a:solidFill>
                <a:srgbClr val="7F7F7F"/>
              </a:solidFill>
              <a:prstDash val="sysDash"/>
              <a:round/>
              <a:headEnd/>
              <a:tailEnd type="triangle" w="med" len="med"/>
            </a:ln>
            <a:extLst>
              <a:ext uri="{909E8E84-426E-40DD-AFC4-6F175D3DCCD1}">
                <a14:hiddenFill xmlns:a14="http://schemas.microsoft.com/office/drawing/2010/main">
                  <a:noFill/>
                </a14:hiddenFill>
              </a:ext>
            </a:extLst>
          </p:spPr>
        </p:cxnSp>
        <p:pic>
          <p:nvPicPr>
            <p:cNvPr id="26" name="Group 9">
              <a:extLst>
                <a:ext uri="{FF2B5EF4-FFF2-40B4-BE49-F238E27FC236}">
                  <a16:creationId xmlns:a16="http://schemas.microsoft.com/office/drawing/2014/main" id="{150CAFDB-BA4E-471D-BA95-FF8FAB5278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1038" y="4109336"/>
              <a:ext cx="5969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7" name="Group 14">
              <a:extLst>
                <a:ext uri="{FF2B5EF4-FFF2-40B4-BE49-F238E27FC236}">
                  <a16:creationId xmlns:a16="http://schemas.microsoft.com/office/drawing/2014/main" id="{18C16643-626E-4A65-A207-3243BD55D1EF}"/>
                </a:ext>
              </a:extLst>
            </p:cNvPr>
            <p:cNvGrpSpPr>
              <a:grpSpLocks/>
            </p:cNvGrpSpPr>
            <p:nvPr/>
          </p:nvGrpSpPr>
          <p:grpSpPr bwMode="auto">
            <a:xfrm>
              <a:off x="10285413" y="4441124"/>
              <a:ext cx="565150" cy="644525"/>
              <a:chOff x="0" y="0"/>
              <a:chExt cx="551" cy="628"/>
            </a:xfrm>
          </p:grpSpPr>
          <p:sp>
            <p:nvSpPr>
              <p:cNvPr id="28" name="Line 15">
                <a:extLst>
                  <a:ext uri="{FF2B5EF4-FFF2-40B4-BE49-F238E27FC236}">
                    <a16:creationId xmlns:a16="http://schemas.microsoft.com/office/drawing/2014/main" id="{9AC57A32-BF47-43CE-8002-CFC4CC4B0F81}"/>
                  </a:ext>
                </a:extLst>
              </p:cNvPr>
              <p:cNvSpPr>
                <a:spLocks noChangeShapeType="1"/>
              </p:cNvSpPr>
              <p:nvPr/>
            </p:nvSpPr>
            <p:spPr bwMode="auto">
              <a:xfrm>
                <a:off x="0" y="0"/>
                <a:ext cx="0" cy="0"/>
              </a:xfrm>
              <a:prstGeom prst="line">
                <a:avLst/>
              </a:prstGeom>
              <a:noFill/>
              <a:ln w="15875">
                <a:solidFill>
                  <a:srgbClr val="449FDB"/>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 name="Freeform 16">
                <a:extLst>
                  <a:ext uri="{FF2B5EF4-FFF2-40B4-BE49-F238E27FC236}">
                    <a16:creationId xmlns:a16="http://schemas.microsoft.com/office/drawing/2014/main" id="{FECE62FA-7F44-485F-888A-600689172C2F}"/>
                  </a:ext>
                </a:extLst>
              </p:cNvPr>
              <p:cNvSpPr>
                <a:spLocks noEditPoints="1"/>
              </p:cNvSpPr>
              <p:nvPr/>
            </p:nvSpPr>
            <p:spPr bwMode="auto">
              <a:xfrm>
                <a:off x="79" y="0"/>
                <a:ext cx="472" cy="628"/>
              </a:xfrm>
              <a:custGeom>
                <a:avLst/>
                <a:gdLst>
                  <a:gd name="T0" fmla="*/ 18554 w 197"/>
                  <a:gd name="T1" fmla="*/ 27078 h 263"/>
                  <a:gd name="T2" fmla="*/ 28042 w 197"/>
                  <a:gd name="T3" fmla="*/ 17785 h 263"/>
                  <a:gd name="T4" fmla="*/ 18554 w 197"/>
                  <a:gd name="T5" fmla="*/ 8685 h 263"/>
                  <a:gd name="T6" fmla="*/ 9232 w 197"/>
                  <a:gd name="T7" fmla="*/ 17785 h 263"/>
                  <a:gd name="T8" fmla="*/ 18554 w 197"/>
                  <a:gd name="T9" fmla="*/ 27078 h 263"/>
                  <a:gd name="T10" fmla="*/ 18554 w 197"/>
                  <a:gd name="T11" fmla="*/ 10172 h 263"/>
                  <a:gd name="T12" fmla="*/ 26463 w 197"/>
                  <a:gd name="T13" fmla="*/ 17785 h 263"/>
                  <a:gd name="T14" fmla="*/ 18554 w 197"/>
                  <a:gd name="T15" fmla="*/ 25624 h 263"/>
                  <a:gd name="T16" fmla="*/ 10810 w 197"/>
                  <a:gd name="T17" fmla="*/ 17785 h 263"/>
                  <a:gd name="T18" fmla="*/ 18554 w 197"/>
                  <a:gd name="T19" fmla="*/ 10172 h 263"/>
                  <a:gd name="T20" fmla="*/ 18554 w 197"/>
                  <a:gd name="T21" fmla="*/ 0 h 263"/>
                  <a:gd name="T22" fmla="*/ 0 w 197"/>
                  <a:gd name="T23" fmla="*/ 18336 h 263"/>
                  <a:gd name="T24" fmla="*/ 16120 w 197"/>
                  <a:gd name="T25" fmla="*/ 47432 h 263"/>
                  <a:gd name="T26" fmla="*/ 18554 w 197"/>
                  <a:gd name="T27" fmla="*/ 48767 h 263"/>
                  <a:gd name="T28" fmla="*/ 18719 w 197"/>
                  <a:gd name="T29" fmla="*/ 48767 h 263"/>
                  <a:gd name="T30" fmla="*/ 21154 w 197"/>
                  <a:gd name="T31" fmla="*/ 47432 h 263"/>
                  <a:gd name="T32" fmla="*/ 37274 w 197"/>
                  <a:gd name="T33" fmla="*/ 18336 h 263"/>
                  <a:gd name="T34" fmla="*/ 18554 w 197"/>
                  <a:gd name="T35" fmla="*/ 0 h 263"/>
                  <a:gd name="T36" fmla="*/ 18719 w 197"/>
                  <a:gd name="T37" fmla="*/ 45419 h 263"/>
                  <a:gd name="T38" fmla="*/ 18554 w 197"/>
                  <a:gd name="T39" fmla="*/ 45579 h 263"/>
                  <a:gd name="T40" fmla="*/ 18317 w 197"/>
                  <a:gd name="T41" fmla="*/ 45419 h 263"/>
                  <a:gd name="T42" fmla="*/ 2997 w 197"/>
                  <a:gd name="T43" fmla="*/ 18336 h 263"/>
                  <a:gd name="T44" fmla="*/ 18554 w 197"/>
                  <a:gd name="T45" fmla="*/ 2954 h 263"/>
                  <a:gd name="T46" fmla="*/ 34276 w 197"/>
                  <a:gd name="T47" fmla="*/ 18336 h 263"/>
                  <a:gd name="T48" fmla="*/ 18719 w 197"/>
                  <a:gd name="T49" fmla="*/ 45419 h 2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97" h="263">
                    <a:moveTo>
                      <a:pt x="98" y="146"/>
                    </a:moveTo>
                    <a:cubicBezTo>
                      <a:pt x="126" y="146"/>
                      <a:pt x="148" y="124"/>
                      <a:pt x="148" y="96"/>
                    </a:cubicBezTo>
                    <a:cubicBezTo>
                      <a:pt x="148" y="69"/>
                      <a:pt x="126" y="47"/>
                      <a:pt x="98" y="47"/>
                    </a:cubicBezTo>
                    <a:cubicBezTo>
                      <a:pt x="71" y="47"/>
                      <a:pt x="49" y="69"/>
                      <a:pt x="49" y="96"/>
                    </a:cubicBezTo>
                    <a:cubicBezTo>
                      <a:pt x="49" y="124"/>
                      <a:pt x="71" y="146"/>
                      <a:pt x="98" y="146"/>
                    </a:cubicBezTo>
                    <a:close/>
                    <a:moveTo>
                      <a:pt x="98" y="55"/>
                    </a:moveTo>
                    <a:cubicBezTo>
                      <a:pt x="121" y="55"/>
                      <a:pt x="140" y="74"/>
                      <a:pt x="140" y="96"/>
                    </a:cubicBezTo>
                    <a:cubicBezTo>
                      <a:pt x="140" y="119"/>
                      <a:pt x="121" y="138"/>
                      <a:pt x="98" y="138"/>
                    </a:cubicBezTo>
                    <a:cubicBezTo>
                      <a:pt x="76" y="138"/>
                      <a:pt x="57" y="119"/>
                      <a:pt x="57" y="96"/>
                    </a:cubicBezTo>
                    <a:cubicBezTo>
                      <a:pt x="57" y="74"/>
                      <a:pt x="76" y="55"/>
                      <a:pt x="98" y="55"/>
                    </a:cubicBezTo>
                    <a:close/>
                    <a:moveTo>
                      <a:pt x="98" y="0"/>
                    </a:moveTo>
                    <a:cubicBezTo>
                      <a:pt x="44" y="0"/>
                      <a:pt x="0" y="44"/>
                      <a:pt x="0" y="99"/>
                    </a:cubicBezTo>
                    <a:cubicBezTo>
                      <a:pt x="0" y="156"/>
                      <a:pt x="49" y="215"/>
                      <a:pt x="85" y="256"/>
                    </a:cubicBezTo>
                    <a:cubicBezTo>
                      <a:pt x="85" y="256"/>
                      <a:pt x="91" y="263"/>
                      <a:pt x="98" y="263"/>
                    </a:cubicBezTo>
                    <a:cubicBezTo>
                      <a:pt x="98" y="263"/>
                      <a:pt x="99" y="263"/>
                      <a:pt x="99" y="263"/>
                    </a:cubicBezTo>
                    <a:cubicBezTo>
                      <a:pt x="106" y="263"/>
                      <a:pt x="112" y="256"/>
                      <a:pt x="112" y="256"/>
                    </a:cubicBezTo>
                    <a:cubicBezTo>
                      <a:pt x="148" y="215"/>
                      <a:pt x="197" y="156"/>
                      <a:pt x="197" y="99"/>
                    </a:cubicBezTo>
                    <a:cubicBezTo>
                      <a:pt x="197" y="44"/>
                      <a:pt x="153" y="0"/>
                      <a:pt x="98" y="0"/>
                    </a:cubicBezTo>
                    <a:close/>
                    <a:moveTo>
                      <a:pt x="99" y="245"/>
                    </a:moveTo>
                    <a:cubicBezTo>
                      <a:pt x="99" y="246"/>
                      <a:pt x="99" y="246"/>
                      <a:pt x="98" y="246"/>
                    </a:cubicBezTo>
                    <a:cubicBezTo>
                      <a:pt x="98" y="246"/>
                      <a:pt x="98" y="246"/>
                      <a:pt x="97" y="245"/>
                    </a:cubicBezTo>
                    <a:cubicBezTo>
                      <a:pt x="67" y="211"/>
                      <a:pt x="16" y="152"/>
                      <a:pt x="16" y="99"/>
                    </a:cubicBezTo>
                    <a:cubicBezTo>
                      <a:pt x="16" y="53"/>
                      <a:pt x="53" y="16"/>
                      <a:pt x="98" y="16"/>
                    </a:cubicBezTo>
                    <a:cubicBezTo>
                      <a:pt x="144" y="16"/>
                      <a:pt x="181" y="53"/>
                      <a:pt x="181" y="99"/>
                    </a:cubicBezTo>
                    <a:cubicBezTo>
                      <a:pt x="181" y="152"/>
                      <a:pt x="130" y="211"/>
                      <a:pt x="99" y="2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Tree>
    <p:extLst>
      <p:ext uri="{BB962C8B-B14F-4D97-AF65-F5344CB8AC3E}">
        <p14:creationId xmlns:p14="http://schemas.microsoft.com/office/powerpoint/2010/main" val="158130678"/>
      </p:ext>
    </p:extLst>
  </p:cSld>
  <p:clrMapOvr>
    <a:masterClrMapping/>
  </p:clrMapOvr>
  <mc:AlternateContent xmlns:mc="http://schemas.openxmlformats.org/markup-compatibility/2006" xmlns:p14="http://schemas.microsoft.com/office/powerpoint/2010/main">
    <mc:Choice Requires="p14">
      <p:transition spd="slow" p14:dur="1500" advClick="0" advTm="1000">
        <p:random/>
      </p:transition>
    </mc:Choice>
    <mc:Fallback xmlns="">
      <p:transition spd="slow" advClick="0" advTm="100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ackShape"/>
          <p:cNvSpPr/>
          <p:nvPr/>
        </p:nvSpPr>
        <p:spPr>
          <a:xfrm>
            <a:off x="1493606" y="2273993"/>
            <a:ext cx="1780909" cy="1780910"/>
          </a:xfrm>
          <a:prstGeom prst="ellipse">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 name="ValueShape"/>
          <p:cNvSpPr/>
          <p:nvPr/>
        </p:nvSpPr>
        <p:spPr>
          <a:xfrm>
            <a:off x="1455178" y="2209801"/>
            <a:ext cx="1909294" cy="1909294"/>
          </a:xfrm>
          <a:prstGeom prst="pie">
            <a:avLst>
              <a:gd name="adj1" fmla="val 16200000"/>
              <a:gd name="adj2" fmla="val 7776000"/>
            </a:avLst>
          </a:prstGeom>
          <a:solidFill>
            <a:schemeClr val="accent1">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5" name="ValueBack"/>
          <p:cNvSpPr/>
          <p:nvPr/>
        </p:nvSpPr>
        <p:spPr>
          <a:xfrm>
            <a:off x="1794988" y="2578807"/>
            <a:ext cx="1171282" cy="1171282"/>
          </a:xfrm>
          <a:prstGeom prst="ellipse">
            <a:avLst/>
          </a:prstGeom>
          <a:solidFill>
            <a:schemeClr val="bg1"/>
          </a:solidFill>
          <a:ln w="127000">
            <a:solidFill>
              <a:schemeClr val="bg1">
                <a:lumMod val="85000"/>
                <a:alpha val="5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6" name="ValueText"/>
          <p:cNvSpPr/>
          <p:nvPr/>
        </p:nvSpPr>
        <p:spPr>
          <a:xfrm>
            <a:off x="2197469" y="3005181"/>
            <a:ext cx="424709" cy="318532"/>
          </a:xfrm>
          <a:prstGeom prst="rect">
            <a:avLst/>
          </a:prstGeom>
        </p:spPr>
        <p:txBody>
          <a:bodyPr wrap="none">
            <a:prstTxWarp prst="textPlain">
              <a:avLst/>
            </a:prstTxWarp>
            <a:normAutofit fontScale="62500" lnSpcReduction="20000"/>
          </a:bodyPr>
          <a:lstStyle/>
          <a:p>
            <a:pPr lvl="0" algn="ctr"/>
            <a:r>
              <a:rPr lang="en-US" altLang="zh-CN" sz="2800" dirty="0">
                <a:solidFill>
                  <a:schemeClr val="accent1">
                    <a:lumMod val="100000"/>
                  </a:schemeClr>
                </a:solidFill>
                <a:latin typeface="Impact" panose="020B0806030902050204" pitchFamily="34" charset="0"/>
              </a:rPr>
              <a:t>63%</a:t>
            </a:r>
          </a:p>
        </p:txBody>
      </p:sp>
      <p:cxnSp>
        <p:nvCxnSpPr>
          <p:cNvPr id="7" name="LineShape"/>
          <p:cNvCxnSpPr/>
          <p:nvPr/>
        </p:nvCxnSpPr>
        <p:spPr>
          <a:xfrm flipH="1">
            <a:off x="1574050" y="4304966"/>
            <a:ext cx="1671551" cy="0"/>
          </a:xfrm>
          <a:prstGeom prst="straightConnector1">
            <a:avLst/>
          </a:prstGeom>
          <a:noFill/>
          <a:ln w="12700" cap="flat" cmpd="sng">
            <a:solidFill>
              <a:srgbClr val="D8D8D8"/>
            </a:solidFill>
            <a:prstDash val="solid"/>
            <a:miter/>
            <a:headEnd type="none" w="med" len="med"/>
            <a:tailEnd type="none" w="med" len="med"/>
          </a:ln>
        </p:spPr>
      </p:cxnSp>
      <p:sp>
        <p:nvSpPr>
          <p:cNvPr id="24" name="BackShape"/>
          <p:cNvSpPr/>
          <p:nvPr/>
        </p:nvSpPr>
        <p:spPr>
          <a:xfrm>
            <a:off x="3951056" y="2273993"/>
            <a:ext cx="1780909" cy="1780910"/>
          </a:xfrm>
          <a:prstGeom prst="ellipse">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5" name="ValueShape"/>
          <p:cNvSpPr/>
          <p:nvPr/>
        </p:nvSpPr>
        <p:spPr>
          <a:xfrm>
            <a:off x="3912628" y="2209801"/>
            <a:ext cx="1909294" cy="1909294"/>
          </a:xfrm>
          <a:prstGeom prst="pie">
            <a:avLst>
              <a:gd name="adj1" fmla="val 16200000"/>
              <a:gd name="adj2" fmla="val 3672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dirty="0"/>
          </a:p>
        </p:txBody>
      </p:sp>
      <p:sp>
        <p:nvSpPr>
          <p:cNvPr id="26" name="ValueBack"/>
          <p:cNvSpPr/>
          <p:nvPr/>
        </p:nvSpPr>
        <p:spPr>
          <a:xfrm>
            <a:off x="4252438" y="2578807"/>
            <a:ext cx="1171282" cy="1171282"/>
          </a:xfrm>
          <a:prstGeom prst="ellipse">
            <a:avLst/>
          </a:prstGeom>
          <a:solidFill>
            <a:schemeClr val="bg1"/>
          </a:solidFill>
          <a:ln w="127000">
            <a:solidFill>
              <a:schemeClr val="bg1">
                <a:lumMod val="85000"/>
                <a:alpha val="5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27" name="ValueText"/>
          <p:cNvSpPr/>
          <p:nvPr/>
        </p:nvSpPr>
        <p:spPr>
          <a:xfrm>
            <a:off x="4654919" y="3005181"/>
            <a:ext cx="424709" cy="318532"/>
          </a:xfrm>
          <a:prstGeom prst="rect">
            <a:avLst/>
          </a:prstGeom>
        </p:spPr>
        <p:txBody>
          <a:bodyPr wrap="none">
            <a:prstTxWarp prst="textPlain">
              <a:avLst/>
            </a:prstTxWarp>
            <a:normAutofit fontScale="62500" lnSpcReduction="20000"/>
          </a:bodyPr>
          <a:lstStyle/>
          <a:p>
            <a:pPr lvl="0" algn="ctr"/>
            <a:r>
              <a:rPr lang="en-US" altLang="zh-CN" sz="2800">
                <a:solidFill>
                  <a:schemeClr val="accent2"/>
                </a:solidFill>
                <a:latin typeface="Impact" panose="020B0806030902050204" pitchFamily="34" charset="0"/>
              </a:rPr>
              <a:t>42%</a:t>
            </a:r>
            <a:endParaRPr lang="en-US" altLang="zh-CN" sz="2800" dirty="0">
              <a:solidFill>
                <a:schemeClr val="accent2"/>
              </a:solidFill>
              <a:latin typeface="Impact" panose="020B0806030902050204" pitchFamily="34" charset="0"/>
            </a:endParaRPr>
          </a:p>
        </p:txBody>
      </p:sp>
      <p:cxnSp>
        <p:nvCxnSpPr>
          <p:cNvPr id="28" name="LineShape"/>
          <p:cNvCxnSpPr/>
          <p:nvPr/>
        </p:nvCxnSpPr>
        <p:spPr>
          <a:xfrm flipH="1">
            <a:off x="4031500" y="4304966"/>
            <a:ext cx="1671551" cy="0"/>
          </a:xfrm>
          <a:prstGeom prst="straightConnector1">
            <a:avLst/>
          </a:prstGeom>
          <a:noFill/>
          <a:ln w="12700" cap="flat" cmpd="sng">
            <a:solidFill>
              <a:srgbClr val="D8D8D8"/>
            </a:solidFill>
            <a:prstDash val="solid"/>
            <a:miter/>
            <a:headEnd type="none" w="med" len="med"/>
            <a:tailEnd type="none" w="med" len="med"/>
          </a:ln>
        </p:spPr>
      </p:cxnSp>
      <p:sp>
        <p:nvSpPr>
          <p:cNvPr id="31" name="BackShape"/>
          <p:cNvSpPr/>
          <p:nvPr/>
        </p:nvSpPr>
        <p:spPr>
          <a:xfrm>
            <a:off x="6408506" y="2273993"/>
            <a:ext cx="1780909" cy="1780910"/>
          </a:xfrm>
          <a:prstGeom prst="ellipse">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2" name="ValueShape"/>
          <p:cNvSpPr/>
          <p:nvPr/>
        </p:nvSpPr>
        <p:spPr>
          <a:xfrm>
            <a:off x="6370078" y="2209801"/>
            <a:ext cx="1909294" cy="1909294"/>
          </a:xfrm>
          <a:prstGeom prst="pie">
            <a:avLst>
              <a:gd name="adj1" fmla="val 16200000"/>
              <a:gd name="adj2" fmla="val 11880000"/>
            </a:avLst>
          </a:prstGeom>
          <a:solidFill>
            <a:schemeClr val="accent1">
              <a:lumMod val="10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3" name="ValueBack"/>
          <p:cNvSpPr/>
          <p:nvPr/>
        </p:nvSpPr>
        <p:spPr>
          <a:xfrm>
            <a:off x="6709888" y="2578807"/>
            <a:ext cx="1171282" cy="1171282"/>
          </a:xfrm>
          <a:prstGeom prst="ellipse">
            <a:avLst/>
          </a:prstGeom>
          <a:solidFill>
            <a:schemeClr val="bg1"/>
          </a:solidFill>
          <a:ln w="127000">
            <a:solidFill>
              <a:schemeClr val="bg1">
                <a:lumMod val="85000"/>
                <a:alpha val="5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4" name="ValueText"/>
          <p:cNvSpPr/>
          <p:nvPr/>
        </p:nvSpPr>
        <p:spPr>
          <a:xfrm>
            <a:off x="7112369" y="3005181"/>
            <a:ext cx="424709" cy="318532"/>
          </a:xfrm>
          <a:prstGeom prst="rect">
            <a:avLst/>
          </a:prstGeom>
        </p:spPr>
        <p:txBody>
          <a:bodyPr wrap="none">
            <a:prstTxWarp prst="textPlain">
              <a:avLst/>
            </a:prstTxWarp>
            <a:normAutofit fontScale="62500" lnSpcReduction="20000"/>
          </a:bodyPr>
          <a:lstStyle/>
          <a:p>
            <a:pPr lvl="0" algn="ctr"/>
            <a:r>
              <a:rPr lang="en-US" altLang="zh-CN" sz="2800">
                <a:solidFill>
                  <a:schemeClr val="accent1">
                    <a:lumMod val="100000"/>
                  </a:schemeClr>
                </a:solidFill>
                <a:latin typeface="Impact" panose="020B0806030902050204" pitchFamily="34" charset="0"/>
              </a:rPr>
              <a:t>80%</a:t>
            </a:r>
            <a:endParaRPr lang="en-US" altLang="zh-CN" sz="2800" dirty="0">
              <a:solidFill>
                <a:schemeClr val="accent1">
                  <a:lumMod val="100000"/>
                </a:schemeClr>
              </a:solidFill>
              <a:latin typeface="Impact" panose="020B0806030902050204" pitchFamily="34" charset="0"/>
            </a:endParaRPr>
          </a:p>
        </p:txBody>
      </p:sp>
      <p:cxnSp>
        <p:nvCxnSpPr>
          <p:cNvPr id="35" name="LineShape"/>
          <p:cNvCxnSpPr/>
          <p:nvPr/>
        </p:nvCxnSpPr>
        <p:spPr>
          <a:xfrm flipH="1">
            <a:off x="6488950" y="4304966"/>
            <a:ext cx="1671551" cy="0"/>
          </a:xfrm>
          <a:prstGeom prst="straightConnector1">
            <a:avLst/>
          </a:prstGeom>
          <a:noFill/>
          <a:ln w="12700" cap="flat" cmpd="sng">
            <a:solidFill>
              <a:srgbClr val="D8D8D8"/>
            </a:solidFill>
            <a:prstDash val="solid"/>
            <a:miter/>
            <a:headEnd type="none" w="med" len="med"/>
            <a:tailEnd type="none" w="med" len="med"/>
          </a:ln>
        </p:spPr>
      </p:cxnSp>
      <p:sp>
        <p:nvSpPr>
          <p:cNvPr id="38" name="BackShape"/>
          <p:cNvSpPr/>
          <p:nvPr/>
        </p:nvSpPr>
        <p:spPr>
          <a:xfrm>
            <a:off x="8865956" y="2273993"/>
            <a:ext cx="1780909" cy="1780910"/>
          </a:xfrm>
          <a:prstGeom prst="ellipse">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39" name="ValueShape"/>
          <p:cNvSpPr/>
          <p:nvPr/>
        </p:nvSpPr>
        <p:spPr>
          <a:xfrm>
            <a:off x="8827528" y="2209801"/>
            <a:ext cx="1909294" cy="1909294"/>
          </a:xfrm>
          <a:prstGeom prst="pie">
            <a:avLst>
              <a:gd name="adj1" fmla="val 16200000"/>
              <a:gd name="adj2" fmla="val 13608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0" name="ValueBack"/>
          <p:cNvSpPr/>
          <p:nvPr/>
        </p:nvSpPr>
        <p:spPr>
          <a:xfrm>
            <a:off x="9167338" y="2578807"/>
            <a:ext cx="1171282" cy="1171282"/>
          </a:xfrm>
          <a:prstGeom prst="ellipse">
            <a:avLst/>
          </a:prstGeom>
          <a:solidFill>
            <a:schemeClr val="bg1"/>
          </a:solidFill>
          <a:ln w="127000">
            <a:solidFill>
              <a:schemeClr val="bg1">
                <a:lumMod val="85000"/>
                <a:alpha val="50000"/>
              </a:schemeClr>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endParaRPr/>
          </a:p>
        </p:txBody>
      </p:sp>
      <p:sp>
        <p:nvSpPr>
          <p:cNvPr id="41" name="ValueText"/>
          <p:cNvSpPr/>
          <p:nvPr/>
        </p:nvSpPr>
        <p:spPr>
          <a:xfrm>
            <a:off x="9569819" y="3005181"/>
            <a:ext cx="424709" cy="318532"/>
          </a:xfrm>
          <a:prstGeom prst="rect">
            <a:avLst/>
          </a:prstGeom>
        </p:spPr>
        <p:txBody>
          <a:bodyPr wrap="none">
            <a:prstTxWarp prst="textPlain">
              <a:avLst/>
            </a:prstTxWarp>
            <a:normAutofit fontScale="62500" lnSpcReduction="20000"/>
          </a:bodyPr>
          <a:lstStyle/>
          <a:p>
            <a:pPr lvl="0" algn="ctr"/>
            <a:r>
              <a:rPr lang="en-US" altLang="zh-CN" sz="2800" dirty="0">
                <a:solidFill>
                  <a:schemeClr val="accent2"/>
                </a:solidFill>
                <a:latin typeface="Impact" panose="020B0806030902050204" pitchFamily="34" charset="0"/>
              </a:rPr>
              <a:t>88%</a:t>
            </a:r>
          </a:p>
        </p:txBody>
      </p:sp>
      <p:cxnSp>
        <p:nvCxnSpPr>
          <p:cNvPr id="42" name="LineShape"/>
          <p:cNvCxnSpPr/>
          <p:nvPr/>
        </p:nvCxnSpPr>
        <p:spPr>
          <a:xfrm flipH="1">
            <a:off x="8946400" y="4304966"/>
            <a:ext cx="1671551" cy="0"/>
          </a:xfrm>
          <a:prstGeom prst="straightConnector1">
            <a:avLst/>
          </a:prstGeom>
          <a:noFill/>
          <a:ln w="12700" cap="flat" cmpd="sng">
            <a:solidFill>
              <a:srgbClr val="D8D8D8"/>
            </a:solidFill>
            <a:prstDash val="solid"/>
            <a:miter/>
            <a:headEnd type="none" w="med" len="med"/>
            <a:tailEnd type="none" w="med" len="med"/>
          </a:ln>
        </p:spPr>
      </p:cxnSp>
      <p:grpSp>
        <p:nvGrpSpPr>
          <p:cNvPr id="48" name="组合 47"/>
          <p:cNvGrpSpPr/>
          <p:nvPr/>
        </p:nvGrpSpPr>
        <p:grpSpPr>
          <a:xfrm>
            <a:off x="1455172" y="4490838"/>
            <a:ext cx="1909300" cy="777887"/>
            <a:chOff x="1918240" y="2349127"/>
            <a:chExt cx="1909300" cy="777887"/>
          </a:xfrm>
        </p:grpSpPr>
        <p:sp>
          <p:nvSpPr>
            <p:cNvPr id="49" name="文本框 48"/>
            <p:cNvSpPr txBox="1"/>
            <p:nvPr/>
          </p:nvSpPr>
          <p:spPr>
            <a:xfrm>
              <a:off x="2037113" y="2349127"/>
              <a:ext cx="1671556"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a:solidFill>
                    <a:schemeClr val="tx1">
                      <a:lumMod val="75000"/>
                      <a:lumOff val="25000"/>
                    </a:schemeClr>
                  </a:solidFill>
                  <a:latin typeface="Century Gothic" panose="020B0502020202020204" pitchFamily="34" charset="0"/>
                </a:rPr>
                <a:t>小标题</a:t>
              </a:r>
            </a:p>
          </p:txBody>
        </p:sp>
        <p:sp>
          <p:nvSpPr>
            <p:cNvPr id="50" name="文本框 49"/>
            <p:cNvSpPr txBox="1"/>
            <p:nvPr/>
          </p:nvSpPr>
          <p:spPr>
            <a:xfrm>
              <a:off x="1918240" y="2635020"/>
              <a:ext cx="1909300" cy="491994"/>
            </a:xfrm>
            <a:prstGeom prst="rect">
              <a:avLst/>
            </a:prstGeom>
            <a:noFill/>
          </p:spPr>
          <p:txBody>
            <a:bodyPr wrap="square" rtlCol="0">
              <a:spAutoFit/>
              <a:scene3d>
                <a:camera prst="orthographicFront"/>
                <a:lightRig rig="threePt" dir="t"/>
              </a:scene3d>
              <a:sp3d contourW="12700"/>
            </a:bodyPr>
            <a:lstStyle/>
            <a:p>
              <a:pPr algn="ctr">
                <a:lnSpc>
                  <a:spcPct val="130000"/>
                </a:lnSpc>
              </a:pPr>
              <a:r>
                <a:rPr lang="zh-CN" altLang="en-US" sz="1050" dirty="0">
                  <a:solidFill>
                    <a:schemeClr val="bg2">
                      <a:lumMod val="10000"/>
                    </a:schemeClr>
                  </a:solidFill>
                  <a:latin typeface="微软雅黑" panose="020B0503020204020204" pitchFamily="34" charset="-122"/>
                  <a:ea typeface="微软雅黑" panose="020B0503020204020204" pitchFamily="34" charset="-122"/>
                </a:rPr>
                <a:t>单击输入标题内容单击输入标题内容</a:t>
              </a:r>
              <a:endParaRPr lang="zh-CN" altLang="en-US" sz="1050" dirty="0">
                <a:solidFill>
                  <a:srgbClr val="404040"/>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3883429" y="4490838"/>
            <a:ext cx="1909300" cy="777887"/>
            <a:chOff x="1918240" y="2349127"/>
            <a:chExt cx="1909300" cy="777887"/>
          </a:xfrm>
        </p:grpSpPr>
        <p:sp>
          <p:nvSpPr>
            <p:cNvPr id="52" name="文本框 51"/>
            <p:cNvSpPr txBox="1"/>
            <p:nvPr/>
          </p:nvSpPr>
          <p:spPr>
            <a:xfrm>
              <a:off x="2037113" y="2349127"/>
              <a:ext cx="1671556"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a:solidFill>
                    <a:schemeClr val="tx1">
                      <a:lumMod val="75000"/>
                      <a:lumOff val="25000"/>
                    </a:schemeClr>
                  </a:solidFill>
                  <a:latin typeface="Century Gothic" panose="020B0502020202020204" pitchFamily="34" charset="0"/>
                </a:rPr>
                <a:t>小标题</a:t>
              </a:r>
            </a:p>
          </p:txBody>
        </p:sp>
        <p:sp>
          <p:nvSpPr>
            <p:cNvPr id="53" name="文本框 52"/>
            <p:cNvSpPr txBox="1"/>
            <p:nvPr/>
          </p:nvSpPr>
          <p:spPr>
            <a:xfrm>
              <a:off x="1918240" y="2635020"/>
              <a:ext cx="1909300" cy="491994"/>
            </a:xfrm>
            <a:prstGeom prst="rect">
              <a:avLst/>
            </a:prstGeom>
            <a:noFill/>
          </p:spPr>
          <p:txBody>
            <a:bodyPr wrap="square" rtlCol="0">
              <a:spAutoFit/>
              <a:scene3d>
                <a:camera prst="orthographicFront"/>
                <a:lightRig rig="threePt" dir="t"/>
              </a:scene3d>
              <a:sp3d contourW="12700"/>
            </a:bodyPr>
            <a:lstStyle/>
            <a:p>
              <a:pPr algn="ctr">
                <a:lnSpc>
                  <a:spcPct val="130000"/>
                </a:lnSpc>
              </a:pPr>
              <a:r>
                <a:rPr lang="zh-CN" altLang="en-US" sz="1050" dirty="0">
                  <a:solidFill>
                    <a:schemeClr val="bg2">
                      <a:lumMod val="10000"/>
                    </a:schemeClr>
                  </a:solidFill>
                  <a:latin typeface="微软雅黑" panose="020B0503020204020204" pitchFamily="34" charset="-122"/>
                  <a:ea typeface="微软雅黑" panose="020B0503020204020204" pitchFamily="34" charset="-122"/>
                </a:rPr>
                <a:t>单击输入标题内容单击输入标题内容</a:t>
              </a:r>
              <a:endParaRPr lang="zh-CN" altLang="en-US" sz="1050" dirty="0">
                <a:solidFill>
                  <a:srgbClr val="404040"/>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6311686" y="4490838"/>
            <a:ext cx="1909300" cy="777887"/>
            <a:chOff x="1918240" y="2349127"/>
            <a:chExt cx="1909300" cy="777887"/>
          </a:xfrm>
        </p:grpSpPr>
        <p:sp>
          <p:nvSpPr>
            <p:cNvPr id="55" name="文本框 54"/>
            <p:cNvSpPr txBox="1"/>
            <p:nvPr/>
          </p:nvSpPr>
          <p:spPr>
            <a:xfrm>
              <a:off x="2037113" y="2349127"/>
              <a:ext cx="1671556"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a:solidFill>
                    <a:schemeClr val="tx1">
                      <a:lumMod val="75000"/>
                      <a:lumOff val="25000"/>
                    </a:schemeClr>
                  </a:solidFill>
                  <a:latin typeface="Century Gothic" panose="020B0502020202020204" pitchFamily="34" charset="0"/>
                </a:rPr>
                <a:t>小标题</a:t>
              </a:r>
            </a:p>
          </p:txBody>
        </p:sp>
        <p:sp>
          <p:nvSpPr>
            <p:cNvPr id="56" name="文本框 55"/>
            <p:cNvSpPr txBox="1"/>
            <p:nvPr/>
          </p:nvSpPr>
          <p:spPr>
            <a:xfrm>
              <a:off x="1918240" y="2635020"/>
              <a:ext cx="1909300" cy="491994"/>
            </a:xfrm>
            <a:prstGeom prst="rect">
              <a:avLst/>
            </a:prstGeom>
            <a:noFill/>
          </p:spPr>
          <p:txBody>
            <a:bodyPr wrap="square" rtlCol="0">
              <a:spAutoFit/>
              <a:scene3d>
                <a:camera prst="orthographicFront"/>
                <a:lightRig rig="threePt" dir="t"/>
              </a:scene3d>
              <a:sp3d contourW="12700"/>
            </a:bodyPr>
            <a:lstStyle/>
            <a:p>
              <a:pPr algn="ctr">
                <a:lnSpc>
                  <a:spcPct val="130000"/>
                </a:lnSpc>
              </a:pPr>
              <a:r>
                <a:rPr lang="zh-CN" altLang="en-US" sz="1050" dirty="0">
                  <a:solidFill>
                    <a:schemeClr val="bg2">
                      <a:lumMod val="10000"/>
                    </a:schemeClr>
                  </a:solidFill>
                  <a:latin typeface="微软雅黑" panose="020B0503020204020204" pitchFamily="34" charset="-122"/>
                  <a:ea typeface="微软雅黑" panose="020B0503020204020204" pitchFamily="34" charset="-122"/>
                </a:rPr>
                <a:t>单击输入标题内容单击输入标题内容</a:t>
              </a:r>
              <a:endParaRPr lang="zh-CN" altLang="en-US" sz="1050" dirty="0">
                <a:solidFill>
                  <a:srgbClr val="404040"/>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8739943" y="4490838"/>
            <a:ext cx="1909300" cy="777887"/>
            <a:chOff x="1918240" y="2349127"/>
            <a:chExt cx="1909300" cy="777887"/>
          </a:xfrm>
        </p:grpSpPr>
        <p:sp>
          <p:nvSpPr>
            <p:cNvPr id="58" name="文本框 57"/>
            <p:cNvSpPr txBox="1"/>
            <p:nvPr/>
          </p:nvSpPr>
          <p:spPr>
            <a:xfrm>
              <a:off x="2037113" y="2349127"/>
              <a:ext cx="1671556" cy="307777"/>
            </a:xfrm>
            <a:prstGeom prst="rect">
              <a:avLst/>
            </a:prstGeom>
            <a:noFill/>
          </p:spPr>
          <p:txBody>
            <a:bodyPr wrap="square" rtlCol="0">
              <a:spAutoFit/>
              <a:scene3d>
                <a:camera prst="orthographicFront"/>
                <a:lightRig rig="threePt" dir="t"/>
              </a:scene3d>
              <a:sp3d contourW="12700"/>
            </a:bodyPr>
            <a:lstStyle/>
            <a:p>
              <a:pPr algn="ctr"/>
              <a:r>
                <a:rPr lang="zh-CN" altLang="en-US" sz="1400" b="1" dirty="0">
                  <a:solidFill>
                    <a:schemeClr val="tx1">
                      <a:lumMod val="75000"/>
                      <a:lumOff val="25000"/>
                    </a:schemeClr>
                  </a:solidFill>
                  <a:latin typeface="Century Gothic" panose="020B0502020202020204" pitchFamily="34" charset="0"/>
                </a:rPr>
                <a:t>小标题</a:t>
              </a:r>
            </a:p>
          </p:txBody>
        </p:sp>
        <p:sp>
          <p:nvSpPr>
            <p:cNvPr id="59" name="文本框 58"/>
            <p:cNvSpPr txBox="1"/>
            <p:nvPr/>
          </p:nvSpPr>
          <p:spPr>
            <a:xfrm>
              <a:off x="1918240" y="2635020"/>
              <a:ext cx="1909300" cy="491994"/>
            </a:xfrm>
            <a:prstGeom prst="rect">
              <a:avLst/>
            </a:prstGeom>
            <a:noFill/>
          </p:spPr>
          <p:txBody>
            <a:bodyPr wrap="square" rtlCol="0">
              <a:spAutoFit/>
              <a:scene3d>
                <a:camera prst="orthographicFront"/>
                <a:lightRig rig="threePt" dir="t"/>
              </a:scene3d>
              <a:sp3d contourW="12700"/>
            </a:bodyPr>
            <a:lstStyle/>
            <a:p>
              <a:pPr algn="ctr">
                <a:lnSpc>
                  <a:spcPct val="130000"/>
                </a:lnSpc>
              </a:pPr>
              <a:r>
                <a:rPr lang="zh-CN" altLang="en-US" sz="1050" dirty="0">
                  <a:solidFill>
                    <a:schemeClr val="bg2">
                      <a:lumMod val="10000"/>
                    </a:schemeClr>
                  </a:solidFill>
                  <a:latin typeface="微软雅黑" panose="020B0503020204020204" pitchFamily="34" charset="-122"/>
                  <a:ea typeface="微软雅黑" panose="020B0503020204020204" pitchFamily="34" charset="-122"/>
                </a:rPr>
                <a:t>单击输入标题内容单击输入标题内容</a:t>
              </a:r>
              <a:endParaRPr lang="zh-CN" altLang="en-US" sz="1050" dirty="0">
                <a:solidFill>
                  <a:srgbClr val="40404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72848296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heel(1)">
                                      <p:cBhvr>
                                        <p:cTn id="10" dur="2000"/>
                                        <p:tgtEl>
                                          <p:spTgt spid="4"/>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heel(1)">
                                      <p:cBhvr>
                                        <p:cTn id="13" dur="2000"/>
                                        <p:tgtEl>
                                          <p:spTgt spid="5"/>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heel(1)">
                                      <p:cBhvr>
                                        <p:cTn id="16" dur="2000"/>
                                        <p:tgtEl>
                                          <p:spTgt spid="6"/>
                                        </p:tgtEl>
                                      </p:cBhvr>
                                    </p:animEffect>
                                  </p:childTnLst>
                                </p:cTn>
                              </p:par>
                              <p:par>
                                <p:cTn id="17" presetID="21" presetClass="entr" presetSubtype="1"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heel(1)">
                                      <p:cBhvr>
                                        <p:cTn id="19" dur="2000"/>
                                        <p:tgtEl>
                                          <p:spTgt spid="7"/>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heel(1)">
                                      <p:cBhvr>
                                        <p:cTn id="22" dur="2000"/>
                                        <p:tgtEl>
                                          <p:spTgt spid="24"/>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heel(1)">
                                      <p:cBhvr>
                                        <p:cTn id="25" dur="2000"/>
                                        <p:tgtEl>
                                          <p:spTgt spid="25"/>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heel(1)">
                                      <p:cBhvr>
                                        <p:cTn id="28" dur="2000"/>
                                        <p:tgtEl>
                                          <p:spTgt spid="26"/>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heel(1)">
                                      <p:cBhvr>
                                        <p:cTn id="31" dur="2000"/>
                                        <p:tgtEl>
                                          <p:spTgt spid="27"/>
                                        </p:tgtEl>
                                      </p:cBhvr>
                                    </p:animEffect>
                                  </p:childTnLst>
                                </p:cTn>
                              </p:par>
                              <p:par>
                                <p:cTn id="32" presetID="21" presetClass="entr" presetSubtype="1" fill="hold" nodeType="withEffect">
                                  <p:stCondLst>
                                    <p:cond delay="0"/>
                                  </p:stCondLst>
                                  <p:childTnLst>
                                    <p:set>
                                      <p:cBhvr>
                                        <p:cTn id="33" dur="1" fill="hold">
                                          <p:stCondLst>
                                            <p:cond delay="0"/>
                                          </p:stCondLst>
                                        </p:cTn>
                                        <p:tgtEl>
                                          <p:spTgt spid="28"/>
                                        </p:tgtEl>
                                        <p:attrNameLst>
                                          <p:attrName>style.visibility</p:attrName>
                                        </p:attrNameLst>
                                      </p:cBhvr>
                                      <p:to>
                                        <p:strVal val="visible"/>
                                      </p:to>
                                    </p:set>
                                    <p:animEffect transition="in" filter="wheel(1)">
                                      <p:cBhvr>
                                        <p:cTn id="34" dur="2000"/>
                                        <p:tgtEl>
                                          <p:spTgt spid="28"/>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heel(1)">
                                      <p:cBhvr>
                                        <p:cTn id="37" dur="2000"/>
                                        <p:tgtEl>
                                          <p:spTgt spid="31"/>
                                        </p:tgtEl>
                                      </p:cBhvr>
                                    </p:animEffect>
                                  </p:childTnLst>
                                </p:cTn>
                              </p:par>
                              <p:par>
                                <p:cTn id="38" presetID="21" presetClass="entr" presetSubtype="1"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wheel(1)">
                                      <p:cBhvr>
                                        <p:cTn id="40" dur="2000"/>
                                        <p:tgtEl>
                                          <p:spTgt spid="32"/>
                                        </p:tgtEl>
                                      </p:cBhvr>
                                    </p:animEffect>
                                  </p:childTnLst>
                                </p:cTn>
                              </p:par>
                              <p:par>
                                <p:cTn id="41" presetID="21" presetClass="entr" presetSubtype="1" fill="hold" grpId="0"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heel(1)">
                                      <p:cBhvr>
                                        <p:cTn id="43" dur="2000"/>
                                        <p:tgtEl>
                                          <p:spTgt spid="33"/>
                                        </p:tgtEl>
                                      </p:cBhvr>
                                    </p:animEffect>
                                  </p:childTnLst>
                                </p:cTn>
                              </p:par>
                              <p:par>
                                <p:cTn id="44" presetID="21" presetClass="entr" presetSubtype="1"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wheel(1)">
                                      <p:cBhvr>
                                        <p:cTn id="46" dur="2000"/>
                                        <p:tgtEl>
                                          <p:spTgt spid="34"/>
                                        </p:tgtEl>
                                      </p:cBhvr>
                                    </p:animEffect>
                                  </p:childTnLst>
                                </p:cTn>
                              </p:par>
                              <p:par>
                                <p:cTn id="47" presetID="21" presetClass="entr" presetSubtype="1" fill="hold" nodeType="with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wheel(1)">
                                      <p:cBhvr>
                                        <p:cTn id="49" dur="2000"/>
                                        <p:tgtEl>
                                          <p:spTgt spid="35"/>
                                        </p:tgtEl>
                                      </p:cBhvr>
                                    </p:animEffect>
                                  </p:childTnLst>
                                </p:cTn>
                              </p:par>
                              <p:par>
                                <p:cTn id="50" presetID="21" presetClass="entr" presetSubtype="1" fill="hold" grpId="0" nodeType="withEffect">
                                  <p:stCondLst>
                                    <p:cond delay="0"/>
                                  </p:stCondLst>
                                  <p:childTnLst>
                                    <p:set>
                                      <p:cBhvr>
                                        <p:cTn id="51" dur="1" fill="hold">
                                          <p:stCondLst>
                                            <p:cond delay="0"/>
                                          </p:stCondLst>
                                        </p:cTn>
                                        <p:tgtEl>
                                          <p:spTgt spid="38"/>
                                        </p:tgtEl>
                                        <p:attrNameLst>
                                          <p:attrName>style.visibility</p:attrName>
                                        </p:attrNameLst>
                                      </p:cBhvr>
                                      <p:to>
                                        <p:strVal val="visible"/>
                                      </p:to>
                                    </p:set>
                                    <p:animEffect transition="in" filter="wheel(1)">
                                      <p:cBhvr>
                                        <p:cTn id="52" dur="2000"/>
                                        <p:tgtEl>
                                          <p:spTgt spid="38"/>
                                        </p:tgtEl>
                                      </p:cBhvr>
                                    </p:animEffect>
                                  </p:childTnLst>
                                </p:cTn>
                              </p:par>
                              <p:par>
                                <p:cTn id="53" presetID="21" presetClass="entr" presetSubtype="1" fill="hold" grpId="0" nodeType="with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heel(1)">
                                      <p:cBhvr>
                                        <p:cTn id="55" dur="2000"/>
                                        <p:tgtEl>
                                          <p:spTgt spid="39"/>
                                        </p:tgtEl>
                                      </p:cBhvr>
                                    </p:animEffect>
                                  </p:childTnLst>
                                </p:cTn>
                              </p:par>
                              <p:par>
                                <p:cTn id="56" presetID="21" presetClass="entr" presetSubtype="1"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wheel(1)">
                                      <p:cBhvr>
                                        <p:cTn id="58" dur="2000"/>
                                        <p:tgtEl>
                                          <p:spTgt spid="40"/>
                                        </p:tgtEl>
                                      </p:cBhvr>
                                    </p:animEffect>
                                  </p:childTnLst>
                                </p:cTn>
                              </p:par>
                              <p:par>
                                <p:cTn id="59" presetID="21" presetClass="entr" presetSubtype="1" fill="hold" grpId="0" nodeType="with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wheel(1)">
                                      <p:cBhvr>
                                        <p:cTn id="61" dur="2000"/>
                                        <p:tgtEl>
                                          <p:spTgt spid="41"/>
                                        </p:tgtEl>
                                      </p:cBhvr>
                                    </p:animEffect>
                                  </p:childTnLst>
                                </p:cTn>
                              </p:par>
                              <p:par>
                                <p:cTn id="62" presetID="21" presetClass="entr" presetSubtype="1" fill="hold" nodeType="with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wheel(1)">
                                      <p:cBhvr>
                                        <p:cTn id="64" dur="2000"/>
                                        <p:tgtEl>
                                          <p:spTgt spid="42"/>
                                        </p:tgtEl>
                                      </p:cBhvr>
                                    </p:animEffect>
                                  </p:childTnLst>
                                </p:cTn>
                              </p:par>
                            </p:childTnLst>
                          </p:cTn>
                        </p:par>
                        <p:par>
                          <p:cTn id="65" fill="hold">
                            <p:stCondLst>
                              <p:cond delay="2000"/>
                            </p:stCondLst>
                            <p:childTnLst>
                              <p:par>
                                <p:cTn id="66" presetID="53" presetClass="entr" presetSubtype="16" fill="hold" nodeType="afterEffect">
                                  <p:stCondLst>
                                    <p:cond delay="0"/>
                                  </p:stCondLst>
                                  <p:childTnLst>
                                    <p:set>
                                      <p:cBhvr>
                                        <p:cTn id="67" dur="1" fill="hold">
                                          <p:stCondLst>
                                            <p:cond delay="0"/>
                                          </p:stCondLst>
                                        </p:cTn>
                                        <p:tgtEl>
                                          <p:spTgt spid="48"/>
                                        </p:tgtEl>
                                        <p:attrNameLst>
                                          <p:attrName>style.visibility</p:attrName>
                                        </p:attrNameLst>
                                      </p:cBhvr>
                                      <p:to>
                                        <p:strVal val="visible"/>
                                      </p:to>
                                    </p:set>
                                    <p:anim calcmode="lin" valueType="num">
                                      <p:cBhvr>
                                        <p:cTn id="68" dur="500" fill="hold"/>
                                        <p:tgtEl>
                                          <p:spTgt spid="48"/>
                                        </p:tgtEl>
                                        <p:attrNameLst>
                                          <p:attrName>ppt_w</p:attrName>
                                        </p:attrNameLst>
                                      </p:cBhvr>
                                      <p:tavLst>
                                        <p:tav tm="0">
                                          <p:val>
                                            <p:fltVal val="0"/>
                                          </p:val>
                                        </p:tav>
                                        <p:tav tm="100000">
                                          <p:val>
                                            <p:strVal val="#ppt_w"/>
                                          </p:val>
                                        </p:tav>
                                      </p:tavLst>
                                    </p:anim>
                                    <p:anim calcmode="lin" valueType="num">
                                      <p:cBhvr>
                                        <p:cTn id="69" dur="500" fill="hold"/>
                                        <p:tgtEl>
                                          <p:spTgt spid="48"/>
                                        </p:tgtEl>
                                        <p:attrNameLst>
                                          <p:attrName>ppt_h</p:attrName>
                                        </p:attrNameLst>
                                      </p:cBhvr>
                                      <p:tavLst>
                                        <p:tav tm="0">
                                          <p:val>
                                            <p:fltVal val="0"/>
                                          </p:val>
                                        </p:tav>
                                        <p:tav tm="100000">
                                          <p:val>
                                            <p:strVal val="#ppt_h"/>
                                          </p:val>
                                        </p:tav>
                                      </p:tavLst>
                                    </p:anim>
                                    <p:animEffect transition="in" filter="fade">
                                      <p:cBhvr>
                                        <p:cTn id="70" dur="500"/>
                                        <p:tgtEl>
                                          <p:spTgt spid="48"/>
                                        </p:tgtEl>
                                      </p:cBhvr>
                                    </p:animEffect>
                                  </p:childTnLst>
                                </p:cTn>
                              </p:par>
                              <p:par>
                                <p:cTn id="71" presetID="53" presetClass="entr" presetSubtype="16" fill="hold" nodeType="withEffect">
                                  <p:stCondLst>
                                    <p:cond delay="0"/>
                                  </p:stCondLst>
                                  <p:childTnLst>
                                    <p:set>
                                      <p:cBhvr>
                                        <p:cTn id="72" dur="1" fill="hold">
                                          <p:stCondLst>
                                            <p:cond delay="0"/>
                                          </p:stCondLst>
                                        </p:cTn>
                                        <p:tgtEl>
                                          <p:spTgt spid="51"/>
                                        </p:tgtEl>
                                        <p:attrNameLst>
                                          <p:attrName>style.visibility</p:attrName>
                                        </p:attrNameLst>
                                      </p:cBhvr>
                                      <p:to>
                                        <p:strVal val="visible"/>
                                      </p:to>
                                    </p:set>
                                    <p:anim calcmode="lin" valueType="num">
                                      <p:cBhvr>
                                        <p:cTn id="73" dur="500" fill="hold"/>
                                        <p:tgtEl>
                                          <p:spTgt spid="51"/>
                                        </p:tgtEl>
                                        <p:attrNameLst>
                                          <p:attrName>ppt_w</p:attrName>
                                        </p:attrNameLst>
                                      </p:cBhvr>
                                      <p:tavLst>
                                        <p:tav tm="0">
                                          <p:val>
                                            <p:fltVal val="0"/>
                                          </p:val>
                                        </p:tav>
                                        <p:tav tm="100000">
                                          <p:val>
                                            <p:strVal val="#ppt_w"/>
                                          </p:val>
                                        </p:tav>
                                      </p:tavLst>
                                    </p:anim>
                                    <p:anim calcmode="lin" valueType="num">
                                      <p:cBhvr>
                                        <p:cTn id="74" dur="500" fill="hold"/>
                                        <p:tgtEl>
                                          <p:spTgt spid="51"/>
                                        </p:tgtEl>
                                        <p:attrNameLst>
                                          <p:attrName>ppt_h</p:attrName>
                                        </p:attrNameLst>
                                      </p:cBhvr>
                                      <p:tavLst>
                                        <p:tav tm="0">
                                          <p:val>
                                            <p:fltVal val="0"/>
                                          </p:val>
                                        </p:tav>
                                        <p:tav tm="100000">
                                          <p:val>
                                            <p:strVal val="#ppt_h"/>
                                          </p:val>
                                        </p:tav>
                                      </p:tavLst>
                                    </p:anim>
                                    <p:animEffect transition="in" filter="fade">
                                      <p:cBhvr>
                                        <p:cTn id="75" dur="500"/>
                                        <p:tgtEl>
                                          <p:spTgt spid="51"/>
                                        </p:tgtEl>
                                      </p:cBhvr>
                                    </p:animEffect>
                                  </p:childTnLst>
                                </p:cTn>
                              </p:par>
                              <p:par>
                                <p:cTn id="76" presetID="53" presetClass="entr" presetSubtype="16" fill="hold" nodeType="withEffect">
                                  <p:stCondLst>
                                    <p:cond delay="0"/>
                                  </p:stCondLst>
                                  <p:childTnLst>
                                    <p:set>
                                      <p:cBhvr>
                                        <p:cTn id="77" dur="1" fill="hold">
                                          <p:stCondLst>
                                            <p:cond delay="0"/>
                                          </p:stCondLst>
                                        </p:cTn>
                                        <p:tgtEl>
                                          <p:spTgt spid="54"/>
                                        </p:tgtEl>
                                        <p:attrNameLst>
                                          <p:attrName>style.visibility</p:attrName>
                                        </p:attrNameLst>
                                      </p:cBhvr>
                                      <p:to>
                                        <p:strVal val="visible"/>
                                      </p:to>
                                    </p:set>
                                    <p:anim calcmode="lin" valueType="num">
                                      <p:cBhvr>
                                        <p:cTn id="78" dur="500" fill="hold"/>
                                        <p:tgtEl>
                                          <p:spTgt spid="54"/>
                                        </p:tgtEl>
                                        <p:attrNameLst>
                                          <p:attrName>ppt_w</p:attrName>
                                        </p:attrNameLst>
                                      </p:cBhvr>
                                      <p:tavLst>
                                        <p:tav tm="0">
                                          <p:val>
                                            <p:fltVal val="0"/>
                                          </p:val>
                                        </p:tav>
                                        <p:tav tm="100000">
                                          <p:val>
                                            <p:strVal val="#ppt_w"/>
                                          </p:val>
                                        </p:tav>
                                      </p:tavLst>
                                    </p:anim>
                                    <p:anim calcmode="lin" valueType="num">
                                      <p:cBhvr>
                                        <p:cTn id="79" dur="500" fill="hold"/>
                                        <p:tgtEl>
                                          <p:spTgt spid="54"/>
                                        </p:tgtEl>
                                        <p:attrNameLst>
                                          <p:attrName>ppt_h</p:attrName>
                                        </p:attrNameLst>
                                      </p:cBhvr>
                                      <p:tavLst>
                                        <p:tav tm="0">
                                          <p:val>
                                            <p:fltVal val="0"/>
                                          </p:val>
                                        </p:tav>
                                        <p:tav tm="100000">
                                          <p:val>
                                            <p:strVal val="#ppt_h"/>
                                          </p:val>
                                        </p:tav>
                                      </p:tavLst>
                                    </p:anim>
                                    <p:animEffect transition="in" filter="fade">
                                      <p:cBhvr>
                                        <p:cTn id="80" dur="500"/>
                                        <p:tgtEl>
                                          <p:spTgt spid="54"/>
                                        </p:tgtEl>
                                      </p:cBhvr>
                                    </p:animEffect>
                                  </p:childTnLst>
                                </p:cTn>
                              </p:par>
                              <p:par>
                                <p:cTn id="81" presetID="53" presetClass="entr" presetSubtype="16" fill="hold" nodeType="withEffect">
                                  <p:stCondLst>
                                    <p:cond delay="0"/>
                                  </p:stCondLst>
                                  <p:childTnLst>
                                    <p:set>
                                      <p:cBhvr>
                                        <p:cTn id="82" dur="1" fill="hold">
                                          <p:stCondLst>
                                            <p:cond delay="0"/>
                                          </p:stCondLst>
                                        </p:cTn>
                                        <p:tgtEl>
                                          <p:spTgt spid="57"/>
                                        </p:tgtEl>
                                        <p:attrNameLst>
                                          <p:attrName>style.visibility</p:attrName>
                                        </p:attrNameLst>
                                      </p:cBhvr>
                                      <p:to>
                                        <p:strVal val="visible"/>
                                      </p:to>
                                    </p:set>
                                    <p:anim calcmode="lin" valueType="num">
                                      <p:cBhvr>
                                        <p:cTn id="83" dur="500" fill="hold"/>
                                        <p:tgtEl>
                                          <p:spTgt spid="57"/>
                                        </p:tgtEl>
                                        <p:attrNameLst>
                                          <p:attrName>ppt_w</p:attrName>
                                        </p:attrNameLst>
                                      </p:cBhvr>
                                      <p:tavLst>
                                        <p:tav tm="0">
                                          <p:val>
                                            <p:fltVal val="0"/>
                                          </p:val>
                                        </p:tav>
                                        <p:tav tm="100000">
                                          <p:val>
                                            <p:strVal val="#ppt_w"/>
                                          </p:val>
                                        </p:tav>
                                      </p:tavLst>
                                    </p:anim>
                                    <p:anim calcmode="lin" valueType="num">
                                      <p:cBhvr>
                                        <p:cTn id="84" dur="500" fill="hold"/>
                                        <p:tgtEl>
                                          <p:spTgt spid="57"/>
                                        </p:tgtEl>
                                        <p:attrNameLst>
                                          <p:attrName>ppt_h</p:attrName>
                                        </p:attrNameLst>
                                      </p:cBhvr>
                                      <p:tavLst>
                                        <p:tav tm="0">
                                          <p:val>
                                            <p:fltVal val="0"/>
                                          </p:val>
                                        </p:tav>
                                        <p:tav tm="100000">
                                          <p:val>
                                            <p:strVal val="#ppt_h"/>
                                          </p:val>
                                        </p:tav>
                                      </p:tavLst>
                                    </p:anim>
                                    <p:animEffect transition="in" filter="fade">
                                      <p:cBhvr>
                                        <p:cTn id="85"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24" grpId="0" animBg="1"/>
      <p:bldP spid="25" grpId="0" animBg="1"/>
      <p:bldP spid="26" grpId="0" animBg="1"/>
      <p:bldP spid="27" grpId="0"/>
      <p:bldP spid="31" grpId="0" animBg="1"/>
      <p:bldP spid="32" grpId="0" animBg="1"/>
      <p:bldP spid="33" grpId="0" animBg="1"/>
      <p:bldP spid="34" grpId="0"/>
      <p:bldP spid="38" grpId="0" animBg="1"/>
      <p:bldP spid="39" grpId="0" animBg="1"/>
      <p:bldP spid="40" grpId="0" animBg="1"/>
      <p:bldP spid="4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0"/>
          <p:cNvSpPr>
            <a:spLocks noChangeArrowheads="1"/>
          </p:cNvSpPr>
          <p:nvPr/>
        </p:nvSpPr>
        <p:spPr bwMode="auto">
          <a:xfrm>
            <a:off x="861221" y="1338263"/>
            <a:ext cx="4727575" cy="252730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txBody>
          <a:bodyPr anchor="ctr"/>
          <a:lstStyle/>
          <a:p>
            <a:pPr algn="ctr"/>
            <a:endParaRPr lang="zh-CN" altLang="en-US" sz="1351" dirty="0">
              <a:solidFill>
                <a:srgbClr val="FFFFFF"/>
              </a:solidFill>
              <a:latin typeface="宋体" pitchFamily="2" charset="-122"/>
              <a:sym typeface="宋体" pitchFamily="2" charset="-122"/>
            </a:endParaRPr>
          </a:p>
        </p:txBody>
      </p:sp>
      <p:sp>
        <p:nvSpPr>
          <p:cNvPr id="3" name="矩形 11"/>
          <p:cNvSpPr>
            <a:spLocks noChangeArrowheads="1"/>
          </p:cNvSpPr>
          <p:nvPr/>
        </p:nvSpPr>
        <p:spPr bwMode="auto">
          <a:xfrm>
            <a:off x="6622257" y="1338263"/>
            <a:ext cx="4725987" cy="2527300"/>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txBody>
          <a:bodyPr anchor="ctr"/>
          <a:lstStyle/>
          <a:p>
            <a:pPr algn="ctr"/>
            <a:endParaRPr lang="zh-CN" altLang="en-US" sz="1351" dirty="0">
              <a:solidFill>
                <a:srgbClr val="FFFFFF"/>
              </a:solidFill>
              <a:latin typeface="宋体" pitchFamily="2" charset="-122"/>
              <a:sym typeface="宋体" pitchFamily="2" charset="-122"/>
            </a:endParaRPr>
          </a:p>
        </p:txBody>
      </p:sp>
      <p:grpSp>
        <p:nvGrpSpPr>
          <p:cNvPr id="4" name="组合 27"/>
          <p:cNvGrpSpPr>
            <a:grpSpLocks/>
          </p:cNvGrpSpPr>
          <p:nvPr/>
        </p:nvGrpSpPr>
        <p:grpSpPr bwMode="auto">
          <a:xfrm>
            <a:off x="861221" y="3922713"/>
            <a:ext cx="4727575" cy="696912"/>
            <a:chOff x="0" y="0"/>
            <a:chExt cx="4727045" cy="649007"/>
          </a:xfrm>
        </p:grpSpPr>
        <p:sp>
          <p:nvSpPr>
            <p:cNvPr id="5" name="矩形 12"/>
            <p:cNvSpPr>
              <a:spLocks noChangeArrowheads="1"/>
            </p:cNvSpPr>
            <p:nvPr/>
          </p:nvSpPr>
          <p:spPr bwMode="auto">
            <a:xfrm rot="16200000">
              <a:off x="2281590" y="-2078072"/>
              <a:ext cx="163866" cy="472704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1351">
                <a:solidFill>
                  <a:srgbClr val="FFFFFF"/>
                </a:solidFill>
                <a:latin typeface="宋体" pitchFamily="2" charset="-122"/>
                <a:sym typeface="宋体" pitchFamily="2" charset="-122"/>
              </a:endParaRPr>
            </a:p>
          </p:txBody>
        </p:sp>
        <p:sp>
          <p:nvSpPr>
            <p:cNvPr id="6" name="矩形 13"/>
            <p:cNvSpPr>
              <a:spLocks noChangeArrowheads="1"/>
            </p:cNvSpPr>
            <p:nvPr/>
          </p:nvSpPr>
          <p:spPr bwMode="auto">
            <a:xfrm rot="16200000">
              <a:off x="2322556" y="-2236797"/>
              <a:ext cx="81933" cy="472704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1351">
                <a:solidFill>
                  <a:srgbClr val="FFFFFF"/>
                </a:solidFill>
                <a:latin typeface="宋体" pitchFamily="2" charset="-122"/>
                <a:sym typeface="宋体" pitchFamily="2" charset="-122"/>
              </a:endParaRPr>
            </a:p>
          </p:txBody>
        </p:sp>
        <p:sp>
          <p:nvSpPr>
            <p:cNvPr id="7" name="矩形 14"/>
            <p:cNvSpPr>
              <a:spLocks noChangeArrowheads="1"/>
            </p:cNvSpPr>
            <p:nvPr/>
          </p:nvSpPr>
          <p:spPr bwMode="auto">
            <a:xfrm rot="16200000">
              <a:off x="2338943" y="-2338944"/>
              <a:ext cx="49160" cy="472704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1351">
                <a:solidFill>
                  <a:srgbClr val="FFFFFF"/>
                </a:solidFill>
                <a:latin typeface="宋体" pitchFamily="2" charset="-122"/>
                <a:sym typeface="宋体" pitchFamily="2" charset="-122"/>
              </a:endParaRPr>
            </a:p>
          </p:txBody>
        </p:sp>
        <p:sp>
          <p:nvSpPr>
            <p:cNvPr id="8" name="矩形 15"/>
            <p:cNvSpPr>
              <a:spLocks noChangeArrowheads="1"/>
            </p:cNvSpPr>
            <p:nvPr/>
          </p:nvSpPr>
          <p:spPr bwMode="auto">
            <a:xfrm rot="16200000">
              <a:off x="2240623" y="-1837417"/>
              <a:ext cx="245799" cy="472704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1351">
                <a:solidFill>
                  <a:srgbClr val="FFFFFF"/>
                </a:solidFill>
                <a:latin typeface="宋体" pitchFamily="2" charset="-122"/>
                <a:sym typeface="宋体" pitchFamily="2" charset="-122"/>
              </a:endParaRPr>
            </a:p>
          </p:txBody>
        </p:sp>
      </p:grpSp>
      <p:grpSp>
        <p:nvGrpSpPr>
          <p:cNvPr id="9" name="组合 27"/>
          <p:cNvGrpSpPr>
            <a:grpSpLocks/>
          </p:cNvGrpSpPr>
          <p:nvPr/>
        </p:nvGrpSpPr>
        <p:grpSpPr bwMode="auto">
          <a:xfrm>
            <a:off x="6622258" y="3922711"/>
            <a:ext cx="4727575" cy="696912"/>
            <a:chOff x="0" y="0"/>
            <a:chExt cx="4727045" cy="649007"/>
          </a:xfrm>
        </p:grpSpPr>
        <p:sp>
          <p:nvSpPr>
            <p:cNvPr id="20" name="矩形 12"/>
            <p:cNvSpPr>
              <a:spLocks noChangeArrowheads="1"/>
            </p:cNvSpPr>
            <p:nvPr/>
          </p:nvSpPr>
          <p:spPr bwMode="auto">
            <a:xfrm rot="16200000">
              <a:off x="2281590" y="-2078072"/>
              <a:ext cx="163866" cy="4727045"/>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1351">
                <a:solidFill>
                  <a:srgbClr val="FFFFFF"/>
                </a:solidFill>
                <a:latin typeface="宋体" pitchFamily="2" charset="-122"/>
                <a:sym typeface="宋体" pitchFamily="2" charset="-122"/>
              </a:endParaRPr>
            </a:p>
          </p:txBody>
        </p:sp>
        <p:sp>
          <p:nvSpPr>
            <p:cNvPr id="21" name="矩形 13"/>
            <p:cNvSpPr>
              <a:spLocks noChangeArrowheads="1"/>
            </p:cNvSpPr>
            <p:nvPr/>
          </p:nvSpPr>
          <p:spPr bwMode="auto">
            <a:xfrm rot="16200000">
              <a:off x="2322556" y="-2236797"/>
              <a:ext cx="81933" cy="4727045"/>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1351">
                <a:solidFill>
                  <a:srgbClr val="FFFFFF"/>
                </a:solidFill>
                <a:latin typeface="宋体" pitchFamily="2" charset="-122"/>
                <a:sym typeface="宋体" pitchFamily="2" charset="-122"/>
              </a:endParaRPr>
            </a:p>
          </p:txBody>
        </p:sp>
        <p:sp>
          <p:nvSpPr>
            <p:cNvPr id="22" name="矩形 14"/>
            <p:cNvSpPr>
              <a:spLocks noChangeArrowheads="1"/>
            </p:cNvSpPr>
            <p:nvPr/>
          </p:nvSpPr>
          <p:spPr bwMode="auto">
            <a:xfrm rot="16200000">
              <a:off x="2338943" y="-2338944"/>
              <a:ext cx="49160" cy="472704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1351">
                <a:solidFill>
                  <a:srgbClr val="FFFFFF"/>
                </a:solidFill>
                <a:latin typeface="宋体" pitchFamily="2" charset="-122"/>
                <a:sym typeface="宋体" pitchFamily="2" charset="-122"/>
              </a:endParaRPr>
            </a:p>
          </p:txBody>
        </p:sp>
        <p:sp>
          <p:nvSpPr>
            <p:cNvPr id="23" name="矩形 15"/>
            <p:cNvSpPr>
              <a:spLocks noChangeArrowheads="1"/>
            </p:cNvSpPr>
            <p:nvPr/>
          </p:nvSpPr>
          <p:spPr bwMode="auto">
            <a:xfrm rot="16200000">
              <a:off x="2240623" y="-1837417"/>
              <a:ext cx="245799" cy="472704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sz="1351">
                <a:solidFill>
                  <a:srgbClr val="FFFFFF"/>
                </a:solidFill>
                <a:latin typeface="宋体" pitchFamily="2" charset="-122"/>
                <a:sym typeface="宋体" pitchFamily="2" charset="-122"/>
              </a:endParaRPr>
            </a:p>
          </p:txBody>
        </p:sp>
      </p:grpSp>
      <p:grpSp>
        <p:nvGrpSpPr>
          <p:cNvPr id="27" name="千图PPT彼岸天：ID 8661124库_组合 45">
            <a:extLst>
              <a:ext uri="{FF2B5EF4-FFF2-40B4-BE49-F238E27FC236}">
                <a16:creationId xmlns:a16="http://schemas.microsoft.com/office/drawing/2014/main" id="{DF5DD434-C9DD-493F-A6DB-255B8501057A}"/>
              </a:ext>
            </a:extLst>
          </p:cNvPr>
          <p:cNvGrpSpPr/>
          <p:nvPr>
            <p:custDataLst>
              <p:tags r:id="rId1"/>
            </p:custDataLst>
          </p:nvPr>
        </p:nvGrpSpPr>
        <p:grpSpPr>
          <a:xfrm>
            <a:off x="1897949" y="4921131"/>
            <a:ext cx="1588512" cy="741751"/>
            <a:chOff x="8319808" y="4259612"/>
            <a:chExt cx="2967690" cy="741751"/>
          </a:xfrm>
        </p:grpSpPr>
        <p:sp>
          <p:nvSpPr>
            <p:cNvPr id="28" name="Rectangle 5">
              <a:extLst>
                <a:ext uri="{FF2B5EF4-FFF2-40B4-BE49-F238E27FC236}">
                  <a16:creationId xmlns:a16="http://schemas.microsoft.com/office/drawing/2014/main" id="{E7FF2357-8AB3-4C7A-989A-D74AC67F0D7F}"/>
                </a:ext>
              </a:extLst>
            </p:cNvPr>
            <p:cNvSpPr/>
            <p:nvPr/>
          </p:nvSpPr>
          <p:spPr>
            <a:xfrm>
              <a:off x="8319808" y="4337491"/>
              <a:ext cx="2967690" cy="663872"/>
            </a:xfrm>
            <a:prstGeom prst="rect">
              <a:avLst/>
            </a:prstGeom>
            <a:ln w="12700">
              <a:miter lim="400000"/>
            </a:ln>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square" lIns="0" tIns="0" rIns="0" bIns="0" anchor="ctr">
              <a:normAutofit/>
            </a:bodyPr>
            <a:lstStyle/>
            <a:p>
              <a:pPr>
                <a:lnSpc>
                  <a:spcPct val="120000"/>
                </a:lnSpc>
              </a:pPr>
              <a:r>
                <a:rPr lang="zh-CN" altLang="en-US" sz="10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000" dirty="0">
                <a:solidFill>
                  <a:schemeClr val="tx1">
                    <a:lumMod val="75000"/>
                  </a:schemeClr>
                </a:solidFill>
                <a:latin typeface="方正姚体" panose="02010601030101010101" pitchFamily="2" charset="-122"/>
                <a:ea typeface="方正姚体" panose="02010601030101010101" pitchFamily="2" charset="-122"/>
              </a:endParaRPr>
            </a:p>
          </p:txBody>
        </p:sp>
        <p:sp>
          <p:nvSpPr>
            <p:cNvPr id="29" name="Rectangle 6">
              <a:extLst>
                <a:ext uri="{FF2B5EF4-FFF2-40B4-BE49-F238E27FC236}">
                  <a16:creationId xmlns:a16="http://schemas.microsoft.com/office/drawing/2014/main" id="{0CC4C998-66FF-4549-9CAC-49FDFC861D46}"/>
                </a:ext>
              </a:extLst>
            </p:cNvPr>
            <p:cNvSpPr/>
            <p:nvPr/>
          </p:nvSpPr>
          <p:spPr>
            <a:xfrm>
              <a:off x="8351621" y="4259612"/>
              <a:ext cx="1273346" cy="407388"/>
            </a:xfrm>
            <a:prstGeom prst="rect">
              <a:avLst/>
            </a:prstGeom>
            <a:ln w="12700">
              <a:miter lim="400000"/>
            </a:ln>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none" lIns="0" tIns="0" rIns="0" bIns="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chemeClr val="tx1">
                      <a:lumMod val="85000"/>
                      <a:lumOff val="15000"/>
                    </a:schemeClr>
                  </a:solidFill>
                  <a:effectLst/>
                  <a:uLnTx/>
                  <a:uFillTx/>
                  <a:latin typeface="Arial"/>
                  <a:ea typeface="微软雅黑"/>
                  <a:cs typeface="+mn-cs"/>
                </a:rPr>
                <a:t>小标题</a:t>
              </a:r>
            </a:p>
          </p:txBody>
        </p:sp>
      </p:grpSp>
      <p:grpSp>
        <p:nvGrpSpPr>
          <p:cNvPr id="30" name="千图PPT彼岸天：ID 8661124库_组合 45">
            <a:extLst>
              <a:ext uri="{FF2B5EF4-FFF2-40B4-BE49-F238E27FC236}">
                <a16:creationId xmlns:a16="http://schemas.microsoft.com/office/drawing/2014/main" id="{60AF1B28-E86A-465E-8F11-CB885299667C}"/>
              </a:ext>
            </a:extLst>
          </p:cNvPr>
          <p:cNvGrpSpPr/>
          <p:nvPr>
            <p:custDataLst>
              <p:tags r:id="rId2"/>
            </p:custDataLst>
          </p:nvPr>
        </p:nvGrpSpPr>
        <p:grpSpPr>
          <a:xfrm>
            <a:off x="8238394" y="4921131"/>
            <a:ext cx="1588512" cy="741751"/>
            <a:chOff x="8319808" y="4259612"/>
            <a:chExt cx="2967690" cy="741751"/>
          </a:xfrm>
        </p:grpSpPr>
        <p:sp>
          <p:nvSpPr>
            <p:cNvPr id="31" name="Rectangle 5">
              <a:extLst>
                <a:ext uri="{FF2B5EF4-FFF2-40B4-BE49-F238E27FC236}">
                  <a16:creationId xmlns:a16="http://schemas.microsoft.com/office/drawing/2014/main" id="{A6877DFC-3F68-4973-A9E1-13DD34C8B192}"/>
                </a:ext>
              </a:extLst>
            </p:cNvPr>
            <p:cNvSpPr/>
            <p:nvPr/>
          </p:nvSpPr>
          <p:spPr>
            <a:xfrm>
              <a:off x="8319808" y="4337491"/>
              <a:ext cx="2967690" cy="663872"/>
            </a:xfrm>
            <a:prstGeom prst="rect">
              <a:avLst/>
            </a:prstGeom>
            <a:ln w="12700">
              <a:miter lim="400000"/>
            </a:ln>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square" lIns="0" tIns="0" rIns="0" bIns="0" anchor="ctr">
              <a:normAutofit/>
            </a:bodyPr>
            <a:lstStyle/>
            <a:p>
              <a:pPr>
                <a:lnSpc>
                  <a:spcPct val="120000"/>
                </a:lnSpc>
              </a:pPr>
              <a:r>
                <a:rPr lang="zh-CN" altLang="en-US" sz="10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000" dirty="0">
                <a:solidFill>
                  <a:schemeClr val="tx1">
                    <a:lumMod val="75000"/>
                  </a:schemeClr>
                </a:solidFill>
                <a:latin typeface="方正姚体" panose="02010601030101010101" pitchFamily="2" charset="-122"/>
                <a:ea typeface="方正姚体" panose="02010601030101010101" pitchFamily="2" charset="-122"/>
              </a:endParaRPr>
            </a:p>
          </p:txBody>
        </p:sp>
        <p:sp>
          <p:nvSpPr>
            <p:cNvPr id="32" name="Rectangle 6">
              <a:extLst>
                <a:ext uri="{FF2B5EF4-FFF2-40B4-BE49-F238E27FC236}">
                  <a16:creationId xmlns:a16="http://schemas.microsoft.com/office/drawing/2014/main" id="{3EDB51BA-5B46-4FE6-ADBC-3764CC436F7F}"/>
                </a:ext>
              </a:extLst>
            </p:cNvPr>
            <p:cNvSpPr/>
            <p:nvPr/>
          </p:nvSpPr>
          <p:spPr>
            <a:xfrm>
              <a:off x="8351621" y="4259612"/>
              <a:ext cx="1273346" cy="407388"/>
            </a:xfrm>
            <a:prstGeom prst="rect">
              <a:avLst/>
            </a:prstGeom>
            <a:ln w="12700">
              <a:miter lim="400000"/>
            </a:ln>
            <a:extLst>
              <a:ext uri="{C572A759-6A51-4108-AA02-DFA0A04FC94B}">
                <ma14:wrappingTextBoxFlag xmlns="" xmlns:lc="http://schemas.openxmlformats.org/drawingml/2006/lockedCanvas" xmlns:p14="http://schemas.microsoft.com/office/powerpoint/2010/main" xmlns:ma14="http://schemas.microsoft.com/office/mac/drawingml/2011/main" val="1"/>
              </a:ext>
            </a:extLst>
          </p:spPr>
          <p:txBody>
            <a:bodyPr wrap="none" lIns="0" tIns="0" rIns="0" bIns="0">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chemeClr val="tx1">
                      <a:lumMod val="85000"/>
                      <a:lumOff val="15000"/>
                    </a:schemeClr>
                  </a:solidFill>
                  <a:effectLst/>
                  <a:uLnTx/>
                  <a:uFillTx/>
                  <a:latin typeface="Arial"/>
                  <a:ea typeface="微软雅黑"/>
                  <a:cs typeface="+mn-cs"/>
                </a:rPr>
                <a:t>小标题</a:t>
              </a:r>
            </a:p>
          </p:txBody>
        </p:sp>
      </p:grpSp>
    </p:spTree>
    <p:extLst>
      <p:ext uri="{BB962C8B-B14F-4D97-AF65-F5344CB8AC3E}">
        <p14:creationId xmlns:p14="http://schemas.microsoft.com/office/powerpoint/2010/main" val="310746563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1+#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53" presetClass="entr" presetSubtype="528"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p:cTn id="25" dur="500" fill="hold"/>
                                            <p:tgtEl>
                                              <p:spTgt spid="27"/>
                                            </p:tgtEl>
                                            <p:attrNameLst>
                                              <p:attrName>ppt_w</p:attrName>
                                            </p:attrNameLst>
                                          </p:cBhvr>
                                          <p:tavLst>
                                            <p:tav tm="0">
                                              <p:val>
                                                <p:fltVal val="0"/>
                                              </p:val>
                                            </p:tav>
                                            <p:tav tm="100000">
                                              <p:val>
                                                <p:strVal val="#ppt_w"/>
                                              </p:val>
                                            </p:tav>
                                          </p:tavLst>
                                        </p:anim>
                                        <p:anim calcmode="lin" valueType="num">
                                          <p:cBhvr>
                                            <p:cTn id="26" dur="500" fill="hold"/>
                                            <p:tgtEl>
                                              <p:spTgt spid="27"/>
                                            </p:tgtEl>
                                            <p:attrNameLst>
                                              <p:attrName>ppt_h</p:attrName>
                                            </p:attrNameLst>
                                          </p:cBhvr>
                                          <p:tavLst>
                                            <p:tav tm="0">
                                              <p:val>
                                                <p:fltVal val="0"/>
                                              </p:val>
                                            </p:tav>
                                            <p:tav tm="100000">
                                              <p:val>
                                                <p:strVal val="#ppt_h"/>
                                              </p:val>
                                            </p:tav>
                                          </p:tavLst>
                                        </p:anim>
                                        <p:animEffect transition="in" filter="fade">
                                          <p:cBhvr>
                                            <p:cTn id="27" dur="500"/>
                                            <p:tgtEl>
                                              <p:spTgt spid="27"/>
                                            </p:tgtEl>
                                          </p:cBhvr>
                                        </p:animEffect>
                                        <p:anim calcmode="lin" valueType="num">
                                          <p:cBhvr>
                                            <p:cTn id="28" dur="500" fill="hold"/>
                                            <p:tgtEl>
                                              <p:spTgt spid="27"/>
                                            </p:tgtEl>
                                            <p:attrNameLst>
                                              <p:attrName>ppt_x</p:attrName>
                                            </p:attrNameLst>
                                          </p:cBhvr>
                                          <p:tavLst>
                                            <p:tav tm="0">
                                              <p:val>
                                                <p:fltVal val="0.5"/>
                                              </p:val>
                                            </p:tav>
                                            <p:tav tm="100000">
                                              <p:val>
                                                <p:strVal val="#ppt_x"/>
                                              </p:val>
                                            </p:tav>
                                          </p:tavLst>
                                        </p:anim>
                                        <p:anim calcmode="lin" valueType="num">
                                          <p:cBhvr>
                                            <p:cTn id="29" dur="500" fill="hold"/>
                                            <p:tgtEl>
                                              <p:spTgt spid="27"/>
                                            </p:tgtEl>
                                            <p:attrNameLst>
                                              <p:attrName>ppt_y</p:attrName>
                                            </p:attrNameLst>
                                          </p:cBhvr>
                                          <p:tavLst>
                                            <p:tav tm="0">
                                              <p:val>
                                                <p:fltVal val="0.5"/>
                                              </p:val>
                                            </p:tav>
                                            <p:tav tm="100000">
                                              <p:val>
                                                <p:strVal val="#ppt_y"/>
                                              </p:val>
                                            </p:tav>
                                          </p:tavLst>
                                        </p:anim>
                                      </p:childTnLst>
                                    </p:cTn>
                                  </p:par>
                                </p:childTnLst>
                              </p:cTn>
                            </p:par>
                            <p:par>
                              <p:cTn id="30" fill="hold">
                                <p:stCondLst>
                                  <p:cond delay="1500"/>
                                </p:stCondLst>
                                <p:childTnLst>
                                  <p:par>
                                    <p:cTn id="31" presetID="53" presetClass="entr" presetSubtype="528"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p:cTn id="33" dur="500" fill="hold"/>
                                            <p:tgtEl>
                                              <p:spTgt spid="30"/>
                                            </p:tgtEl>
                                            <p:attrNameLst>
                                              <p:attrName>ppt_w</p:attrName>
                                            </p:attrNameLst>
                                          </p:cBhvr>
                                          <p:tavLst>
                                            <p:tav tm="0">
                                              <p:val>
                                                <p:fltVal val="0"/>
                                              </p:val>
                                            </p:tav>
                                            <p:tav tm="100000">
                                              <p:val>
                                                <p:strVal val="#ppt_w"/>
                                              </p:val>
                                            </p:tav>
                                          </p:tavLst>
                                        </p:anim>
                                        <p:anim calcmode="lin" valueType="num">
                                          <p:cBhvr>
                                            <p:cTn id="34" dur="500" fill="hold"/>
                                            <p:tgtEl>
                                              <p:spTgt spid="30"/>
                                            </p:tgtEl>
                                            <p:attrNameLst>
                                              <p:attrName>ppt_h</p:attrName>
                                            </p:attrNameLst>
                                          </p:cBhvr>
                                          <p:tavLst>
                                            <p:tav tm="0">
                                              <p:val>
                                                <p:fltVal val="0"/>
                                              </p:val>
                                            </p:tav>
                                            <p:tav tm="100000">
                                              <p:val>
                                                <p:strVal val="#ppt_h"/>
                                              </p:val>
                                            </p:tav>
                                          </p:tavLst>
                                        </p:anim>
                                        <p:animEffect transition="in" filter="fade">
                                          <p:cBhvr>
                                            <p:cTn id="35" dur="500"/>
                                            <p:tgtEl>
                                              <p:spTgt spid="30"/>
                                            </p:tgtEl>
                                          </p:cBhvr>
                                        </p:animEffect>
                                        <p:anim calcmode="lin" valueType="num">
                                          <p:cBhvr>
                                            <p:cTn id="36" dur="500" fill="hold"/>
                                            <p:tgtEl>
                                              <p:spTgt spid="30"/>
                                            </p:tgtEl>
                                            <p:attrNameLst>
                                              <p:attrName>ppt_x</p:attrName>
                                            </p:attrNameLst>
                                          </p:cBhvr>
                                          <p:tavLst>
                                            <p:tav tm="0">
                                              <p:val>
                                                <p:fltVal val="0.5"/>
                                              </p:val>
                                            </p:tav>
                                            <p:tav tm="100000">
                                              <p:val>
                                                <p:strVal val="#ppt_x"/>
                                              </p:val>
                                            </p:tav>
                                          </p:tavLst>
                                        </p:anim>
                                        <p:anim calcmode="lin" valueType="num">
                                          <p:cBhvr>
                                            <p:cTn id="37" dur="500" fill="hold"/>
                                            <p:tgtEl>
                                              <p:spTgt spid="3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500" fill="hold"/>
                                            <p:tgtEl>
                                              <p:spTgt spid="3"/>
                                            </p:tgtEl>
                                            <p:attrNameLst>
                                              <p:attrName>ppt_x</p:attrName>
                                            </p:attrNameLst>
                                          </p:cBhvr>
                                          <p:tavLst>
                                            <p:tav tm="0">
                                              <p:val>
                                                <p:strVal val="0-#ppt_w/2"/>
                                              </p:val>
                                            </p:tav>
                                            <p:tav tm="100000">
                                              <p:val>
                                                <p:strVal val="#ppt_x"/>
                                              </p:val>
                                            </p:tav>
                                          </p:tavLst>
                                        </p:anim>
                                        <p:anim calcmode="lin" valueType="num">
                                          <p:cBhvr additive="base">
                                            <p:cTn id="17" dur="500" fill="hold"/>
                                            <p:tgtEl>
                                              <p:spTgt spid="3"/>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1+#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par>
                                    <p:cTn id="22" presetID="2" presetClass="entr" presetSubtype="1"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1000" fill="hold"/>
                                            <p:tgtEl>
                                              <p:spTgt spid="19"/>
                                            </p:tgtEl>
                                            <p:attrNameLst>
                                              <p:attrName>ppt_x</p:attrName>
                                            </p:attrNameLst>
                                          </p:cBhvr>
                                          <p:tavLst>
                                            <p:tav tm="0">
                                              <p:val>
                                                <p:strVal val="#ppt_x"/>
                                              </p:val>
                                            </p:tav>
                                            <p:tav tm="100000">
                                              <p:val>
                                                <p:strVal val="#ppt_x"/>
                                              </p:val>
                                            </p:tav>
                                          </p:tavLst>
                                        </p:anim>
                                        <p:anim calcmode="lin" valueType="num">
                                          <p:cBhvr additive="base">
                                            <p:cTn id="25" dur="1000" fill="hold"/>
                                            <p:tgtEl>
                                              <p:spTgt spid="19"/>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1000" fill="hold"/>
                                            <p:tgtEl>
                                              <p:spTgt spid="26"/>
                                            </p:tgtEl>
                                            <p:attrNameLst>
                                              <p:attrName>ppt_x</p:attrName>
                                            </p:attrNameLst>
                                          </p:cBhvr>
                                          <p:tavLst>
                                            <p:tav tm="0">
                                              <p:val>
                                                <p:strVal val="#ppt_x"/>
                                              </p:val>
                                            </p:tav>
                                            <p:tav tm="100000">
                                              <p:val>
                                                <p:strVal val="#ppt_x"/>
                                              </p:val>
                                            </p:tav>
                                          </p:tavLst>
                                        </p:anim>
                                        <p:anim calcmode="lin" valueType="num">
                                          <p:cBhvr additive="base">
                                            <p:cTn id="29" dur="1000" fill="hold"/>
                                            <p:tgtEl>
                                              <p:spTgt spid="26"/>
                                            </p:tgtEl>
                                            <p:attrNameLst>
                                              <p:attrName>ppt_y</p:attrName>
                                            </p:attrNameLst>
                                          </p:cBhvr>
                                          <p:tavLst>
                                            <p:tav tm="0">
                                              <p:val>
                                                <p:strVal val="0-#ppt_h/2"/>
                                              </p:val>
                                            </p:tav>
                                            <p:tav tm="100000">
                                              <p:val>
                                                <p:strVal val="#ppt_y"/>
                                              </p:val>
                                            </p:tav>
                                          </p:tavLst>
                                        </p:anim>
                                      </p:childTnLst>
                                    </p:cTn>
                                  </p:par>
                                </p:childTnLst>
                              </p:cTn>
                            </p:par>
                            <p:par>
                              <p:cTn id="30" fill="hold">
                                <p:stCondLst>
                                  <p:cond delay="1500"/>
                                </p:stCondLst>
                                <p:childTnLst>
                                  <p:par>
                                    <p:cTn id="31" presetID="53" presetClass="entr" presetSubtype="528" fill="hold" nodeType="after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ppt_w</p:attrName>
                                            </p:attrNameLst>
                                          </p:cBhvr>
                                          <p:tavLst>
                                            <p:tav tm="0">
                                              <p:val>
                                                <p:fltVal val="0"/>
                                              </p:val>
                                            </p:tav>
                                            <p:tav tm="100000">
                                              <p:val>
                                                <p:strVal val="#ppt_w"/>
                                              </p:val>
                                            </p:tav>
                                          </p:tavLst>
                                        </p:anim>
                                        <p:anim calcmode="lin" valueType="num">
                                          <p:cBhvr>
                                            <p:cTn id="34" dur="500" fill="hold"/>
                                            <p:tgtEl>
                                              <p:spTgt spid="27"/>
                                            </p:tgtEl>
                                            <p:attrNameLst>
                                              <p:attrName>ppt_h</p:attrName>
                                            </p:attrNameLst>
                                          </p:cBhvr>
                                          <p:tavLst>
                                            <p:tav tm="0">
                                              <p:val>
                                                <p:fltVal val="0"/>
                                              </p:val>
                                            </p:tav>
                                            <p:tav tm="100000">
                                              <p:val>
                                                <p:strVal val="#ppt_h"/>
                                              </p:val>
                                            </p:tav>
                                          </p:tavLst>
                                        </p:anim>
                                        <p:animEffect transition="in" filter="fade">
                                          <p:cBhvr>
                                            <p:cTn id="35" dur="500"/>
                                            <p:tgtEl>
                                              <p:spTgt spid="27"/>
                                            </p:tgtEl>
                                          </p:cBhvr>
                                        </p:animEffect>
                                        <p:anim calcmode="lin" valueType="num">
                                          <p:cBhvr>
                                            <p:cTn id="36" dur="500" fill="hold"/>
                                            <p:tgtEl>
                                              <p:spTgt spid="27"/>
                                            </p:tgtEl>
                                            <p:attrNameLst>
                                              <p:attrName>ppt_x</p:attrName>
                                            </p:attrNameLst>
                                          </p:cBhvr>
                                          <p:tavLst>
                                            <p:tav tm="0">
                                              <p:val>
                                                <p:fltVal val="0.5"/>
                                              </p:val>
                                            </p:tav>
                                            <p:tav tm="100000">
                                              <p:val>
                                                <p:strVal val="#ppt_x"/>
                                              </p:val>
                                            </p:tav>
                                          </p:tavLst>
                                        </p:anim>
                                        <p:anim calcmode="lin" valueType="num">
                                          <p:cBhvr>
                                            <p:cTn id="37" dur="500" fill="hold"/>
                                            <p:tgtEl>
                                              <p:spTgt spid="27"/>
                                            </p:tgtEl>
                                            <p:attrNameLst>
                                              <p:attrName>ppt_y</p:attrName>
                                            </p:attrNameLst>
                                          </p:cBhvr>
                                          <p:tavLst>
                                            <p:tav tm="0">
                                              <p:val>
                                                <p:fltVal val="0.5"/>
                                              </p:val>
                                            </p:tav>
                                            <p:tav tm="100000">
                                              <p:val>
                                                <p:strVal val="#ppt_y"/>
                                              </p:val>
                                            </p:tav>
                                          </p:tavLst>
                                        </p:anim>
                                      </p:childTnLst>
                                    </p:cTn>
                                  </p:par>
                                </p:childTnLst>
                              </p:cTn>
                            </p:par>
                            <p:par>
                              <p:cTn id="38" fill="hold">
                                <p:stCondLst>
                                  <p:cond delay="2000"/>
                                </p:stCondLst>
                                <p:childTnLst>
                                  <p:par>
                                    <p:cTn id="39" presetID="53" presetClass="entr" presetSubtype="528"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p:cTn id="41" dur="500" fill="hold"/>
                                            <p:tgtEl>
                                              <p:spTgt spid="30"/>
                                            </p:tgtEl>
                                            <p:attrNameLst>
                                              <p:attrName>ppt_w</p:attrName>
                                            </p:attrNameLst>
                                          </p:cBhvr>
                                          <p:tavLst>
                                            <p:tav tm="0">
                                              <p:val>
                                                <p:fltVal val="0"/>
                                              </p:val>
                                            </p:tav>
                                            <p:tav tm="100000">
                                              <p:val>
                                                <p:strVal val="#ppt_w"/>
                                              </p:val>
                                            </p:tav>
                                          </p:tavLst>
                                        </p:anim>
                                        <p:anim calcmode="lin" valueType="num">
                                          <p:cBhvr>
                                            <p:cTn id="42" dur="500" fill="hold"/>
                                            <p:tgtEl>
                                              <p:spTgt spid="30"/>
                                            </p:tgtEl>
                                            <p:attrNameLst>
                                              <p:attrName>ppt_h</p:attrName>
                                            </p:attrNameLst>
                                          </p:cBhvr>
                                          <p:tavLst>
                                            <p:tav tm="0">
                                              <p:val>
                                                <p:fltVal val="0"/>
                                              </p:val>
                                            </p:tav>
                                            <p:tav tm="100000">
                                              <p:val>
                                                <p:strVal val="#ppt_h"/>
                                              </p:val>
                                            </p:tav>
                                          </p:tavLst>
                                        </p:anim>
                                        <p:animEffect transition="in" filter="fade">
                                          <p:cBhvr>
                                            <p:cTn id="43" dur="500"/>
                                            <p:tgtEl>
                                              <p:spTgt spid="30"/>
                                            </p:tgtEl>
                                          </p:cBhvr>
                                        </p:animEffect>
                                        <p:anim calcmode="lin" valueType="num">
                                          <p:cBhvr>
                                            <p:cTn id="44" dur="500" fill="hold"/>
                                            <p:tgtEl>
                                              <p:spTgt spid="30"/>
                                            </p:tgtEl>
                                            <p:attrNameLst>
                                              <p:attrName>ppt_x</p:attrName>
                                            </p:attrNameLst>
                                          </p:cBhvr>
                                          <p:tavLst>
                                            <p:tav tm="0">
                                              <p:val>
                                                <p:fltVal val="0.5"/>
                                              </p:val>
                                            </p:tav>
                                            <p:tav tm="100000">
                                              <p:val>
                                                <p:strVal val="#ppt_x"/>
                                              </p:val>
                                            </p:tav>
                                          </p:tavLst>
                                        </p:anim>
                                        <p:anim calcmode="lin" valueType="num">
                                          <p:cBhvr>
                                            <p:cTn id="45" dur="500" fill="hold"/>
                                            <p:tgtEl>
                                              <p:spTgt spid="3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19" grpId="0"/>
          <p:bldP spid="26"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65A2BDB-484C-413C-A0C7-5997C8339A12}"/>
              </a:ext>
            </a:extLst>
          </p:cNvPr>
          <p:cNvPicPr>
            <a:picLocks noChangeAspect="1"/>
          </p:cNvPicPr>
          <p:nvPr/>
        </p:nvPicPr>
        <p:blipFill rotWithShape="1">
          <a:blip r:embed="rId2">
            <a:extLst>
              <a:ext uri="{28A0092B-C50C-407E-A947-70E740481C1C}">
                <a14:useLocalDpi xmlns:a14="http://schemas.microsoft.com/office/drawing/2010/main" val="0"/>
              </a:ext>
            </a:extLst>
          </a:blip>
          <a:srcRect b="15625"/>
          <a:stretch/>
        </p:blipFill>
        <p:spPr>
          <a:xfrm>
            <a:off x="0" y="0"/>
            <a:ext cx="12192000" cy="6858000"/>
          </a:xfrm>
          <a:prstGeom prst="rect">
            <a:avLst/>
          </a:prstGeom>
        </p:spPr>
      </p:pic>
      <p:pic>
        <p:nvPicPr>
          <p:cNvPr id="6" name="图片 5">
            <a:extLst>
              <a:ext uri="{FF2B5EF4-FFF2-40B4-BE49-F238E27FC236}">
                <a16:creationId xmlns:a16="http://schemas.microsoft.com/office/drawing/2014/main" id="{CD31CF50-42BC-49E3-A1A0-FA2B8324A389}"/>
              </a:ext>
            </a:extLst>
          </p:cNvPr>
          <p:cNvPicPr>
            <a:picLocks noChangeAspect="1"/>
          </p:cNvPicPr>
          <p:nvPr/>
        </p:nvPicPr>
        <p:blipFill rotWithShape="1">
          <a:blip r:embed="rId3">
            <a:extLst>
              <a:ext uri="{28A0092B-C50C-407E-A947-70E740481C1C}">
                <a14:useLocalDpi xmlns:a14="http://schemas.microsoft.com/office/drawing/2010/main" val="0"/>
              </a:ext>
            </a:extLst>
          </a:blip>
          <a:srcRect l="16899" t="21218" r="13607" b="77501"/>
          <a:stretch/>
        </p:blipFill>
        <p:spPr>
          <a:xfrm>
            <a:off x="2060294" y="1724627"/>
            <a:ext cx="8472668" cy="2546431"/>
          </a:xfrm>
          <a:prstGeom prst="rect">
            <a:avLst/>
          </a:prstGeom>
        </p:spPr>
      </p:pic>
      <p:sp>
        <p:nvSpPr>
          <p:cNvPr id="7" name="文本框 7">
            <a:extLst>
              <a:ext uri="{FF2B5EF4-FFF2-40B4-BE49-F238E27FC236}">
                <a16:creationId xmlns:a16="http://schemas.microsoft.com/office/drawing/2014/main" id="{1593E99C-15D5-4177-AC28-52523D984F6E}"/>
              </a:ext>
            </a:extLst>
          </p:cNvPr>
          <p:cNvSpPr txBox="1">
            <a:spLocks noChangeArrowheads="1"/>
          </p:cNvSpPr>
          <p:nvPr/>
        </p:nvSpPr>
        <p:spPr bwMode="auto">
          <a:xfrm>
            <a:off x="2310348" y="1849620"/>
            <a:ext cx="7571303"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defTabSz="685600"/>
            <a:r>
              <a:rPr lang="zh-CN" altLang="en-US" sz="6600" b="1" spc="600" dirty="0">
                <a:solidFill>
                  <a:schemeClr val="tx1">
                    <a:lumMod val="85000"/>
                    <a:lumOff val="15000"/>
                  </a:schemeClr>
                </a:solidFill>
                <a:latin typeface="微软雅黑" panose="020B0503020204020204" pitchFamily="34" charset="-122"/>
                <a:ea typeface="微软雅黑" panose="020B0503020204020204" pitchFamily="34" charset="-122"/>
              </a:rPr>
              <a:t>非常感谢您的观看</a:t>
            </a:r>
            <a:endParaRPr lang="en-US" altLang="zh-CN" sz="6600" b="1" spc="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AB476578-C7DE-4443-94DB-6FABE1E12BE7}"/>
              </a:ext>
            </a:extLst>
          </p:cNvPr>
          <p:cNvSpPr/>
          <p:nvPr/>
        </p:nvSpPr>
        <p:spPr>
          <a:xfrm>
            <a:off x="2297526" y="2963940"/>
            <a:ext cx="7596950" cy="552011"/>
          </a:xfrm>
          <a:prstGeom prst="rect">
            <a:avLst/>
          </a:prstGeom>
        </p:spPr>
        <p:txBody>
          <a:bodyPr wrap="square">
            <a:spAutoFit/>
          </a:bodyPr>
          <a:lstStyle/>
          <a:p>
            <a:pPr algn="ctr">
              <a:lnSpc>
                <a:spcPct val="150000"/>
              </a:lnSpc>
              <a:defRPr/>
            </a:pPr>
            <a:r>
              <a:rPr lang="en-US" altLang="zh-CN" sz="1050" kern="0" dirty="0">
                <a:solidFill>
                  <a:schemeClr val="tx1">
                    <a:lumMod val="85000"/>
                    <a:lumOff val="15000"/>
                  </a:schemeClr>
                </a:solidFill>
                <a:latin typeface="Calibri Light"/>
                <a:ea typeface="微软雅黑 Light"/>
                <a:cs typeface="Arial" panose="020B0604020202020204" pitchFamily="34" charset="0"/>
              </a:rPr>
              <a:t>Lorem ipsum dolor sit </a:t>
            </a:r>
            <a:r>
              <a:rPr lang="en-US" altLang="zh-CN" sz="1050" kern="0" dirty="0" err="1">
                <a:solidFill>
                  <a:schemeClr val="tx1">
                    <a:lumMod val="85000"/>
                    <a:lumOff val="15000"/>
                  </a:schemeClr>
                </a:solidFill>
                <a:latin typeface="Calibri Light"/>
                <a:ea typeface="微软雅黑 Light"/>
                <a:cs typeface="Arial" panose="020B0604020202020204" pitchFamily="34" charset="0"/>
              </a:rPr>
              <a:t>amet</a:t>
            </a:r>
            <a:r>
              <a:rPr lang="en-US" altLang="zh-CN" sz="1050" kern="0" dirty="0">
                <a:solidFill>
                  <a:schemeClr val="tx1">
                    <a:lumMod val="85000"/>
                    <a:lumOff val="15000"/>
                  </a:schemeClr>
                </a:solidFill>
                <a:latin typeface="Calibri Light"/>
                <a:ea typeface="微软雅黑 Light"/>
                <a:cs typeface="Arial" panose="020B0604020202020204" pitchFamily="34" charset="0"/>
              </a:rPr>
              <a:t>, </a:t>
            </a:r>
            <a:r>
              <a:rPr lang="en-US" altLang="zh-CN" sz="1050" kern="0" dirty="0" err="1">
                <a:solidFill>
                  <a:schemeClr val="tx1">
                    <a:lumMod val="85000"/>
                    <a:lumOff val="15000"/>
                  </a:schemeClr>
                </a:solidFill>
                <a:latin typeface="Calibri Light"/>
                <a:ea typeface="微软雅黑 Light"/>
                <a:cs typeface="Arial" panose="020B0604020202020204" pitchFamily="34" charset="0"/>
              </a:rPr>
              <a:t>consectetuer</a:t>
            </a:r>
            <a:r>
              <a:rPr lang="en-US" altLang="zh-CN" sz="1050" kern="0" dirty="0">
                <a:solidFill>
                  <a:schemeClr val="tx1">
                    <a:lumMod val="85000"/>
                    <a:lumOff val="15000"/>
                  </a:schemeClr>
                </a:solidFill>
                <a:latin typeface="Calibri Light"/>
                <a:ea typeface="微软雅黑 Light"/>
                <a:cs typeface="Arial" panose="020B0604020202020204" pitchFamily="34" charset="0"/>
              </a:rPr>
              <a:t> </a:t>
            </a:r>
            <a:r>
              <a:rPr lang="en-US" altLang="zh-CN" sz="1050" kern="0" dirty="0" err="1">
                <a:solidFill>
                  <a:schemeClr val="tx1">
                    <a:lumMod val="85000"/>
                    <a:lumOff val="15000"/>
                  </a:schemeClr>
                </a:solidFill>
                <a:latin typeface="Calibri Light"/>
                <a:ea typeface="微软雅黑 Light"/>
                <a:cs typeface="Arial" panose="020B0604020202020204" pitchFamily="34" charset="0"/>
              </a:rPr>
              <a:t>adipiscing</a:t>
            </a:r>
            <a:r>
              <a:rPr lang="en-US" altLang="zh-CN" sz="1050" kern="0" dirty="0">
                <a:solidFill>
                  <a:schemeClr val="tx1">
                    <a:lumMod val="85000"/>
                    <a:lumOff val="15000"/>
                  </a:schemeClr>
                </a:solidFill>
                <a:latin typeface="Calibri Light"/>
                <a:ea typeface="微软雅黑 Light"/>
                <a:cs typeface="Arial" panose="020B0604020202020204" pitchFamily="34" charset="0"/>
              </a:rPr>
              <a:t> </a:t>
            </a:r>
            <a:r>
              <a:rPr lang="en-US" altLang="zh-CN" sz="1050" kern="0" dirty="0" err="1">
                <a:solidFill>
                  <a:schemeClr val="tx1">
                    <a:lumMod val="85000"/>
                    <a:lumOff val="15000"/>
                  </a:schemeClr>
                </a:solidFill>
                <a:latin typeface="Calibri Light"/>
                <a:ea typeface="微软雅黑 Light"/>
                <a:cs typeface="Arial" panose="020B0604020202020204" pitchFamily="34" charset="0"/>
              </a:rPr>
              <a:t>elit</a:t>
            </a:r>
            <a:r>
              <a:rPr lang="en-US" altLang="zh-CN" sz="1050" kern="0" dirty="0">
                <a:solidFill>
                  <a:schemeClr val="tx1">
                    <a:lumMod val="85000"/>
                    <a:lumOff val="15000"/>
                  </a:schemeClr>
                </a:solidFill>
                <a:latin typeface="Calibri Light"/>
                <a:ea typeface="微软雅黑 Light"/>
                <a:cs typeface="Arial" panose="020B0604020202020204" pitchFamily="34" charset="0"/>
              </a:rPr>
              <a:t>. </a:t>
            </a:r>
            <a:r>
              <a:rPr lang="en-US" altLang="zh-CN" sz="1050" kern="0" dirty="0" err="1">
                <a:solidFill>
                  <a:schemeClr val="tx1">
                    <a:lumMod val="85000"/>
                    <a:lumOff val="15000"/>
                  </a:schemeClr>
                </a:solidFill>
                <a:latin typeface="Calibri Light"/>
                <a:ea typeface="微软雅黑 Light"/>
                <a:cs typeface="Arial" panose="020B0604020202020204" pitchFamily="34" charset="0"/>
              </a:rPr>
              <a:t>Aenean</a:t>
            </a:r>
            <a:r>
              <a:rPr lang="en-US" altLang="zh-CN" sz="1050" kern="0" dirty="0">
                <a:solidFill>
                  <a:schemeClr val="tx1">
                    <a:lumMod val="85000"/>
                    <a:lumOff val="15000"/>
                  </a:schemeClr>
                </a:solidFill>
                <a:latin typeface="Calibri Light"/>
                <a:ea typeface="微软雅黑 Light"/>
                <a:cs typeface="Arial" panose="020B0604020202020204" pitchFamily="34" charset="0"/>
              </a:rPr>
              <a:t> </a:t>
            </a:r>
            <a:r>
              <a:rPr lang="en-US" altLang="zh-CN" sz="1050" kern="0" dirty="0" err="1">
                <a:solidFill>
                  <a:schemeClr val="tx1">
                    <a:lumMod val="85000"/>
                    <a:lumOff val="15000"/>
                  </a:schemeClr>
                </a:solidFill>
                <a:latin typeface="Calibri Light"/>
                <a:ea typeface="微软雅黑 Light"/>
                <a:cs typeface="Arial" panose="020B0604020202020204" pitchFamily="34" charset="0"/>
              </a:rPr>
              <a:t>commodo</a:t>
            </a:r>
            <a:r>
              <a:rPr lang="en-US" altLang="zh-CN" sz="1050" kern="0" dirty="0">
                <a:solidFill>
                  <a:schemeClr val="tx1">
                    <a:lumMod val="85000"/>
                    <a:lumOff val="15000"/>
                  </a:schemeClr>
                </a:solidFill>
                <a:latin typeface="Calibri Light"/>
                <a:ea typeface="微软雅黑 Light"/>
                <a:cs typeface="Arial" panose="020B0604020202020204" pitchFamily="34" charset="0"/>
              </a:rPr>
              <a:t> ligula </a:t>
            </a:r>
            <a:r>
              <a:rPr lang="en-US" altLang="zh-CN" sz="1050" kern="0" dirty="0" err="1">
                <a:solidFill>
                  <a:schemeClr val="tx1">
                    <a:lumMod val="85000"/>
                    <a:lumOff val="15000"/>
                  </a:schemeClr>
                </a:solidFill>
                <a:latin typeface="Calibri Light"/>
                <a:ea typeface="微软雅黑 Light"/>
                <a:cs typeface="Arial" panose="020B0604020202020204" pitchFamily="34" charset="0"/>
              </a:rPr>
              <a:t>eget</a:t>
            </a:r>
            <a:r>
              <a:rPr lang="en-US" altLang="zh-CN" sz="1050" kern="0" dirty="0">
                <a:solidFill>
                  <a:schemeClr val="tx1">
                    <a:lumMod val="85000"/>
                    <a:lumOff val="15000"/>
                  </a:schemeClr>
                </a:solidFill>
                <a:latin typeface="Calibri Light"/>
                <a:ea typeface="微软雅黑 Light"/>
                <a:cs typeface="Arial" panose="020B0604020202020204" pitchFamily="34" charset="0"/>
              </a:rPr>
              <a:t> dolor</a:t>
            </a:r>
            <a:r>
              <a:rPr lang="zh-CN" altLang="en-US" sz="1050" kern="0" dirty="0">
                <a:solidFill>
                  <a:schemeClr val="tx1">
                    <a:lumMod val="85000"/>
                    <a:lumOff val="15000"/>
                  </a:schemeClr>
                </a:solidFill>
                <a:latin typeface="Calibri Light"/>
                <a:ea typeface="微软雅黑 Light"/>
                <a:cs typeface="Arial" panose="020B0604020202020204" pitchFamily="34" charset="0"/>
              </a:rPr>
              <a:t>；</a:t>
            </a:r>
            <a:r>
              <a:rPr lang="en-US" altLang="zh-CN" sz="1050" kern="0" dirty="0">
                <a:solidFill>
                  <a:schemeClr val="tx1">
                    <a:lumMod val="85000"/>
                    <a:lumOff val="15000"/>
                  </a:schemeClr>
                </a:solidFill>
                <a:latin typeface="Calibri Light"/>
                <a:ea typeface="微软雅黑 Light"/>
                <a:cs typeface="Arial" panose="020B0604020202020204" pitchFamily="34" charset="0"/>
              </a:rPr>
              <a:t>Lorem ipsum dolor sit </a:t>
            </a:r>
            <a:r>
              <a:rPr lang="en-US" altLang="zh-CN" sz="1050" kern="0" dirty="0" err="1">
                <a:solidFill>
                  <a:schemeClr val="tx1">
                    <a:lumMod val="85000"/>
                    <a:lumOff val="15000"/>
                  </a:schemeClr>
                </a:solidFill>
                <a:latin typeface="Calibri Light"/>
                <a:ea typeface="微软雅黑 Light"/>
                <a:cs typeface="Arial" panose="020B0604020202020204" pitchFamily="34" charset="0"/>
              </a:rPr>
              <a:t>amet</a:t>
            </a:r>
            <a:r>
              <a:rPr lang="en-US" altLang="zh-CN" sz="1050" kern="0" dirty="0">
                <a:solidFill>
                  <a:schemeClr val="tx1">
                    <a:lumMod val="85000"/>
                    <a:lumOff val="15000"/>
                  </a:schemeClr>
                </a:solidFill>
                <a:latin typeface="Calibri Light"/>
                <a:ea typeface="微软雅黑 Light"/>
                <a:cs typeface="Arial" panose="020B0604020202020204" pitchFamily="34" charset="0"/>
              </a:rPr>
              <a:t>, </a:t>
            </a:r>
            <a:r>
              <a:rPr lang="en-US" altLang="zh-CN" sz="1050" kern="0" dirty="0" err="1">
                <a:solidFill>
                  <a:schemeClr val="tx1">
                    <a:lumMod val="85000"/>
                    <a:lumOff val="15000"/>
                  </a:schemeClr>
                </a:solidFill>
                <a:latin typeface="Calibri Light"/>
                <a:ea typeface="微软雅黑 Light"/>
                <a:cs typeface="Arial" panose="020B0604020202020204" pitchFamily="34" charset="0"/>
              </a:rPr>
              <a:t>consectetuer</a:t>
            </a:r>
            <a:r>
              <a:rPr lang="en-US" altLang="zh-CN" sz="1050" kern="0" dirty="0">
                <a:solidFill>
                  <a:schemeClr val="tx1">
                    <a:lumMod val="85000"/>
                    <a:lumOff val="15000"/>
                  </a:schemeClr>
                </a:solidFill>
                <a:latin typeface="Calibri Light"/>
                <a:ea typeface="微软雅黑 Light"/>
                <a:cs typeface="Arial" panose="020B0604020202020204" pitchFamily="34" charset="0"/>
              </a:rPr>
              <a:t> </a:t>
            </a:r>
            <a:r>
              <a:rPr lang="en-US" altLang="zh-CN" sz="1050" kern="0" dirty="0" err="1">
                <a:solidFill>
                  <a:schemeClr val="tx1">
                    <a:lumMod val="85000"/>
                    <a:lumOff val="15000"/>
                  </a:schemeClr>
                </a:solidFill>
                <a:latin typeface="Calibri Light"/>
                <a:ea typeface="微软雅黑 Light"/>
                <a:cs typeface="Arial" panose="020B0604020202020204" pitchFamily="34" charset="0"/>
              </a:rPr>
              <a:t>adipiscing</a:t>
            </a:r>
            <a:r>
              <a:rPr lang="en-US" altLang="zh-CN" sz="1050" kern="0" dirty="0">
                <a:solidFill>
                  <a:schemeClr val="tx1">
                    <a:lumMod val="85000"/>
                    <a:lumOff val="15000"/>
                  </a:schemeClr>
                </a:solidFill>
                <a:latin typeface="Calibri Light"/>
                <a:ea typeface="微软雅黑 Light"/>
                <a:cs typeface="Arial" panose="020B0604020202020204" pitchFamily="34" charset="0"/>
              </a:rPr>
              <a:t> </a:t>
            </a:r>
            <a:r>
              <a:rPr lang="en-US" altLang="zh-CN" sz="1050" kern="0" dirty="0" err="1">
                <a:solidFill>
                  <a:schemeClr val="tx1">
                    <a:lumMod val="85000"/>
                    <a:lumOff val="15000"/>
                  </a:schemeClr>
                </a:solidFill>
                <a:latin typeface="Calibri Light"/>
                <a:ea typeface="微软雅黑 Light"/>
                <a:cs typeface="Arial" panose="020B0604020202020204" pitchFamily="34" charset="0"/>
              </a:rPr>
              <a:t>elit</a:t>
            </a:r>
            <a:r>
              <a:rPr lang="en-US" altLang="zh-CN" sz="1050" kern="0" dirty="0">
                <a:solidFill>
                  <a:schemeClr val="tx1">
                    <a:lumMod val="85000"/>
                    <a:lumOff val="15000"/>
                  </a:schemeClr>
                </a:solidFill>
                <a:latin typeface="Calibri Light"/>
                <a:ea typeface="微软雅黑 Light"/>
                <a:cs typeface="Arial" panose="020B0604020202020204" pitchFamily="34" charset="0"/>
              </a:rPr>
              <a:t>. </a:t>
            </a:r>
            <a:r>
              <a:rPr lang="en-US" altLang="zh-CN" sz="1050" kern="0" dirty="0" err="1">
                <a:solidFill>
                  <a:schemeClr val="tx1">
                    <a:lumMod val="85000"/>
                    <a:lumOff val="15000"/>
                  </a:schemeClr>
                </a:solidFill>
                <a:latin typeface="Calibri Light"/>
                <a:ea typeface="微软雅黑 Light"/>
                <a:cs typeface="Arial" panose="020B0604020202020204" pitchFamily="34" charset="0"/>
              </a:rPr>
              <a:t>Aenean</a:t>
            </a:r>
            <a:r>
              <a:rPr lang="en-US" altLang="zh-CN" sz="1050" kern="0" dirty="0">
                <a:solidFill>
                  <a:schemeClr val="tx1">
                    <a:lumMod val="85000"/>
                    <a:lumOff val="15000"/>
                  </a:schemeClr>
                </a:solidFill>
                <a:latin typeface="Calibri Light"/>
                <a:ea typeface="微软雅黑 Light"/>
                <a:cs typeface="Arial" panose="020B0604020202020204" pitchFamily="34" charset="0"/>
              </a:rPr>
              <a:t> </a:t>
            </a:r>
            <a:r>
              <a:rPr lang="en-US" altLang="zh-CN" sz="1050" kern="0" dirty="0" err="1">
                <a:solidFill>
                  <a:schemeClr val="tx1">
                    <a:lumMod val="85000"/>
                    <a:lumOff val="15000"/>
                  </a:schemeClr>
                </a:solidFill>
                <a:latin typeface="Calibri Light"/>
                <a:ea typeface="微软雅黑 Light"/>
                <a:cs typeface="Arial" panose="020B0604020202020204" pitchFamily="34" charset="0"/>
              </a:rPr>
              <a:t>commodo</a:t>
            </a:r>
            <a:r>
              <a:rPr lang="en-US" altLang="zh-CN" sz="1050" kern="0" dirty="0">
                <a:solidFill>
                  <a:schemeClr val="tx1">
                    <a:lumMod val="85000"/>
                    <a:lumOff val="15000"/>
                  </a:schemeClr>
                </a:solidFill>
                <a:latin typeface="Calibri Light"/>
                <a:ea typeface="微软雅黑 Light"/>
                <a:cs typeface="Arial" panose="020B0604020202020204" pitchFamily="34" charset="0"/>
              </a:rPr>
              <a:t> ligula </a:t>
            </a:r>
            <a:r>
              <a:rPr lang="en-US" altLang="zh-CN" sz="1050" kern="0" dirty="0" err="1">
                <a:solidFill>
                  <a:schemeClr val="tx1">
                    <a:lumMod val="85000"/>
                    <a:lumOff val="15000"/>
                  </a:schemeClr>
                </a:solidFill>
                <a:latin typeface="Calibri Light"/>
                <a:ea typeface="微软雅黑 Light"/>
                <a:cs typeface="Arial" panose="020B0604020202020204" pitchFamily="34" charset="0"/>
              </a:rPr>
              <a:t>eget</a:t>
            </a:r>
            <a:r>
              <a:rPr lang="en-US" altLang="zh-CN" sz="1050" kern="0" dirty="0">
                <a:solidFill>
                  <a:schemeClr val="tx1">
                    <a:lumMod val="85000"/>
                    <a:lumOff val="15000"/>
                  </a:schemeClr>
                </a:solidFill>
                <a:latin typeface="Calibri Light"/>
                <a:ea typeface="微软雅黑 Light"/>
                <a:cs typeface="Arial" panose="020B0604020202020204" pitchFamily="34" charset="0"/>
              </a:rPr>
              <a:t> dolor</a:t>
            </a:r>
            <a:endParaRPr lang="zh-CN" altLang="en-US" sz="1050" kern="0" dirty="0">
              <a:solidFill>
                <a:schemeClr val="tx1">
                  <a:lumMod val="85000"/>
                  <a:lumOff val="15000"/>
                </a:schemeClr>
              </a:solidFill>
              <a:latin typeface="Calibri Light"/>
              <a:ea typeface="微软雅黑 Light"/>
            </a:endParaRPr>
          </a:p>
        </p:txBody>
      </p:sp>
      <p:sp>
        <p:nvSpPr>
          <p:cNvPr id="9" name="TextBox 15">
            <a:extLst>
              <a:ext uri="{FF2B5EF4-FFF2-40B4-BE49-F238E27FC236}">
                <a16:creationId xmlns:a16="http://schemas.microsoft.com/office/drawing/2014/main" id="{ED60EDB9-A03D-4981-9D7B-8FB88A922356}"/>
              </a:ext>
            </a:extLst>
          </p:cNvPr>
          <p:cNvSpPr txBox="1"/>
          <p:nvPr/>
        </p:nvSpPr>
        <p:spPr>
          <a:xfrm>
            <a:off x="4077124" y="3797289"/>
            <a:ext cx="1612941" cy="276999"/>
          </a:xfrm>
          <a:prstGeom prst="rect">
            <a:avLst/>
          </a:prstGeom>
          <a:solidFill>
            <a:schemeClr val="accent2"/>
          </a:solidFill>
          <a:ln>
            <a:noFill/>
          </a:ln>
          <a:effectLst/>
        </p:spPr>
        <p:txBody>
          <a:bodyPr wrap="none" rtlCol="0">
            <a:spAutoFit/>
          </a:bodyPr>
          <a:lstStyle/>
          <a:p>
            <a:pPr algn="ctr"/>
            <a:r>
              <a:rPr lang="zh-CN" altLang="en-US" sz="1200" spc="600" dirty="0">
                <a:solidFill>
                  <a:schemeClr val="bg1"/>
                </a:solidFill>
                <a:latin typeface="Lato Black" charset="0"/>
                <a:ea typeface="Lato Black" charset="0"/>
                <a:cs typeface="Lato Black" charset="0"/>
              </a:rPr>
              <a:t>汇报人：</a:t>
            </a:r>
            <a:r>
              <a:rPr lang="en-US" altLang="zh-CN" sz="1200" spc="600" dirty="0">
                <a:solidFill>
                  <a:schemeClr val="bg1"/>
                </a:solidFill>
                <a:latin typeface="Lato Black" charset="0"/>
                <a:ea typeface="Lato Black" charset="0"/>
                <a:cs typeface="Lato Black" charset="0"/>
              </a:rPr>
              <a:t>XXX</a:t>
            </a:r>
            <a:endParaRPr lang="en-US" sz="1200" spc="600" dirty="0">
              <a:solidFill>
                <a:schemeClr val="bg1"/>
              </a:solidFill>
              <a:latin typeface="Lato Black" charset="0"/>
              <a:ea typeface="Lato Black" charset="0"/>
              <a:cs typeface="Lato Black" charset="0"/>
            </a:endParaRPr>
          </a:p>
        </p:txBody>
      </p:sp>
      <p:sp>
        <p:nvSpPr>
          <p:cNvPr id="10" name="TextBox 15">
            <a:extLst>
              <a:ext uri="{FF2B5EF4-FFF2-40B4-BE49-F238E27FC236}">
                <a16:creationId xmlns:a16="http://schemas.microsoft.com/office/drawing/2014/main" id="{F1E40514-3DB4-4659-942A-41DB2727F49B}"/>
              </a:ext>
            </a:extLst>
          </p:cNvPr>
          <p:cNvSpPr txBox="1"/>
          <p:nvPr/>
        </p:nvSpPr>
        <p:spPr>
          <a:xfrm>
            <a:off x="6358564" y="3797289"/>
            <a:ext cx="1899687" cy="276999"/>
          </a:xfrm>
          <a:prstGeom prst="rect">
            <a:avLst/>
          </a:prstGeom>
          <a:solidFill>
            <a:schemeClr val="accent2"/>
          </a:solidFill>
          <a:ln>
            <a:noFill/>
          </a:ln>
          <a:effectLst/>
        </p:spPr>
        <p:txBody>
          <a:bodyPr wrap="none" rtlCol="0">
            <a:spAutoFit/>
          </a:bodyPr>
          <a:lstStyle/>
          <a:p>
            <a:pPr algn="ctr"/>
            <a:r>
              <a:rPr lang="en-US" sz="1200" spc="600" dirty="0">
                <a:solidFill>
                  <a:schemeClr val="bg1"/>
                </a:solidFill>
                <a:latin typeface="Lato Black" charset="0"/>
                <a:ea typeface="Lato Black" charset="0"/>
                <a:cs typeface="Lato Black" charset="0"/>
              </a:rPr>
              <a:t>YOURE NAME</a:t>
            </a:r>
          </a:p>
        </p:txBody>
      </p:sp>
    </p:spTree>
    <p:extLst>
      <p:ext uri="{BB962C8B-B14F-4D97-AF65-F5344CB8AC3E}">
        <p14:creationId xmlns:p14="http://schemas.microsoft.com/office/powerpoint/2010/main" val="244946051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750" fill="hold"/>
                                        <p:tgtEl>
                                          <p:spTgt spid="8"/>
                                        </p:tgtEl>
                                        <p:attrNameLst>
                                          <p:attrName>ppt_x</p:attrName>
                                        </p:attrNameLst>
                                      </p:cBhvr>
                                      <p:tavLst>
                                        <p:tav tm="0">
                                          <p:val>
                                            <p:strVal val="0-#ppt_w/2"/>
                                          </p:val>
                                        </p:tav>
                                        <p:tav tm="100000">
                                          <p:val>
                                            <p:strVal val="#ppt_x"/>
                                          </p:val>
                                        </p:tav>
                                      </p:tavLst>
                                    </p:anim>
                                    <p:anim calcmode="lin" valueType="num">
                                      <p:cBhvr additive="base">
                                        <p:cTn id="13" dur="75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65A2BDB-484C-413C-A0C7-5997C8339A12}"/>
              </a:ext>
            </a:extLst>
          </p:cNvPr>
          <p:cNvPicPr>
            <a:picLocks noChangeAspect="1"/>
          </p:cNvPicPr>
          <p:nvPr/>
        </p:nvPicPr>
        <p:blipFill rotWithShape="1">
          <a:blip r:embed="rId2">
            <a:extLst>
              <a:ext uri="{28A0092B-C50C-407E-A947-70E740481C1C}">
                <a14:useLocalDpi xmlns:a14="http://schemas.microsoft.com/office/drawing/2010/main" val="0"/>
              </a:ext>
            </a:extLst>
          </a:blip>
          <a:srcRect b="15625"/>
          <a:stretch/>
        </p:blipFill>
        <p:spPr>
          <a:xfrm>
            <a:off x="0" y="0"/>
            <a:ext cx="12192000" cy="6858000"/>
          </a:xfrm>
          <a:prstGeom prst="rect">
            <a:avLst/>
          </a:prstGeom>
        </p:spPr>
      </p:pic>
      <p:pic>
        <p:nvPicPr>
          <p:cNvPr id="6" name="图片 5">
            <a:extLst>
              <a:ext uri="{FF2B5EF4-FFF2-40B4-BE49-F238E27FC236}">
                <a16:creationId xmlns:a16="http://schemas.microsoft.com/office/drawing/2014/main" id="{CD31CF50-42BC-49E3-A1A0-FA2B8324A389}"/>
              </a:ext>
            </a:extLst>
          </p:cNvPr>
          <p:cNvPicPr>
            <a:picLocks noChangeAspect="1"/>
          </p:cNvPicPr>
          <p:nvPr/>
        </p:nvPicPr>
        <p:blipFill rotWithShape="1">
          <a:blip r:embed="rId3">
            <a:extLst>
              <a:ext uri="{28A0092B-C50C-407E-A947-70E740481C1C}">
                <a14:useLocalDpi xmlns:a14="http://schemas.microsoft.com/office/drawing/2010/main" val="0"/>
              </a:ext>
            </a:extLst>
          </a:blip>
          <a:srcRect l="16899" t="21218" r="13607" b="77501"/>
          <a:stretch/>
        </p:blipFill>
        <p:spPr>
          <a:xfrm>
            <a:off x="2060294" y="1724627"/>
            <a:ext cx="8472668" cy="2546431"/>
          </a:xfrm>
          <a:prstGeom prst="rect">
            <a:avLst/>
          </a:prstGeom>
        </p:spPr>
      </p:pic>
      <p:sp>
        <p:nvSpPr>
          <p:cNvPr id="5" name="圆角矩形 6">
            <a:extLst>
              <a:ext uri="{FF2B5EF4-FFF2-40B4-BE49-F238E27FC236}">
                <a16:creationId xmlns:a16="http://schemas.microsoft.com/office/drawing/2014/main" id="{CC619AE8-8361-47E7-A0D9-35D54208EC81}"/>
              </a:ext>
            </a:extLst>
          </p:cNvPr>
          <p:cNvSpPr/>
          <p:nvPr/>
        </p:nvSpPr>
        <p:spPr>
          <a:xfrm>
            <a:off x="3007336" y="2264545"/>
            <a:ext cx="1408851" cy="140885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5" tIns="45719" rIns="91435" bIns="45719" rtlCol="0" anchor="ctr"/>
          <a:lstStyle/>
          <a:p>
            <a:pPr algn="ctr"/>
            <a:endParaRPr lang="zh-CN" altLang="en-US" sz="2400"/>
          </a:p>
        </p:txBody>
      </p:sp>
      <p:sp>
        <p:nvSpPr>
          <p:cNvPr id="7" name="文本框 6">
            <a:extLst>
              <a:ext uri="{FF2B5EF4-FFF2-40B4-BE49-F238E27FC236}">
                <a16:creationId xmlns:a16="http://schemas.microsoft.com/office/drawing/2014/main" id="{F8FA10AD-8A92-4537-907E-BF4694E050BD}"/>
              </a:ext>
            </a:extLst>
          </p:cNvPr>
          <p:cNvSpPr txBox="1"/>
          <p:nvPr/>
        </p:nvSpPr>
        <p:spPr>
          <a:xfrm>
            <a:off x="4735532" y="3058411"/>
            <a:ext cx="1557065" cy="287323"/>
          </a:xfrm>
          <a:prstGeom prst="rect">
            <a:avLst/>
          </a:prstGeom>
          <a:noFill/>
        </p:spPr>
        <p:txBody>
          <a:bodyPr wrap="square" lIns="0" tIns="0" rIns="0" bIns="0" rtlCol="0">
            <a:spAutoFit/>
          </a:bodyPr>
          <a:lstStyle/>
          <a:p>
            <a:pPr marL="228577" lvl="1" indent="-228577">
              <a:buFont typeface="Wingdings" pitchFamily="2" charset="2"/>
              <a:buChar char="l"/>
            </a:pPr>
            <a:r>
              <a:rPr lang="zh-CN" altLang="en-US" sz="1867" dirty="0">
                <a:solidFill>
                  <a:schemeClr val="accent2"/>
                </a:solidFill>
                <a:latin typeface="微软雅黑" pitchFamily="34" charset="-122"/>
                <a:ea typeface="微软雅黑" pitchFamily="34" charset="-122"/>
              </a:rPr>
              <a:t>输入标题</a:t>
            </a:r>
          </a:p>
        </p:txBody>
      </p:sp>
      <p:sp>
        <p:nvSpPr>
          <p:cNvPr id="8" name="文本框 9">
            <a:extLst>
              <a:ext uri="{FF2B5EF4-FFF2-40B4-BE49-F238E27FC236}">
                <a16:creationId xmlns:a16="http://schemas.microsoft.com/office/drawing/2014/main" id="{FC658809-45D3-42D4-B3EE-63FB399110B6}"/>
              </a:ext>
            </a:extLst>
          </p:cNvPr>
          <p:cNvSpPr txBox="1"/>
          <p:nvPr/>
        </p:nvSpPr>
        <p:spPr>
          <a:xfrm>
            <a:off x="6109306" y="3064520"/>
            <a:ext cx="1557065" cy="287323"/>
          </a:xfrm>
          <a:prstGeom prst="rect">
            <a:avLst/>
          </a:prstGeom>
          <a:noFill/>
        </p:spPr>
        <p:txBody>
          <a:bodyPr wrap="square" lIns="0" tIns="0" rIns="0" bIns="0" rtlCol="0">
            <a:spAutoFit/>
          </a:bodyPr>
          <a:lstStyle/>
          <a:p>
            <a:pPr marL="228577" lvl="1" indent="-228577">
              <a:buFont typeface="Wingdings" pitchFamily="2" charset="2"/>
              <a:buChar char="l"/>
            </a:pPr>
            <a:r>
              <a:rPr lang="zh-CN" altLang="en-US" sz="1867" dirty="0">
                <a:solidFill>
                  <a:schemeClr val="accent2"/>
                </a:solidFill>
                <a:latin typeface="微软雅黑" pitchFamily="34" charset="-122"/>
                <a:ea typeface="微软雅黑" pitchFamily="34" charset="-122"/>
              </a:rPr>
              <a:t>输入标题活</a:t>
            </a:r>
          </a:p>
        </p:txBody>
      </p:sp>
      <p:sp>
        <p:nvSpPr>
          <p:cNvPr id="9" name="文本框 8">
            <a:extLst>
              <a:ext uri="{FF2B5EF4-FFF2-40B4-BE49-F238E27FC236}">
                <a16:creationId xmlns:a16="http://schemas.microsoft.com/office/drawing/2014/main" id="{894154D5-9A63-44A1-A6A7-FDB5EA6A56D6}"/>
              </a:ext>
            </a:extLst>
          </p:cNvPr>
          <p:cNvSpPr txBox="1"/>
          <p:nvPr/>
        </p:nvSpPr>
        <p:spPr>
          <a:xfrm>
            <a:off x="4735531" y="3429002"/>
            <a:ext cx="1920213" cy="287323"/>
          </a:xfrm>
          <a:prstGeom prst="rect">
            <a:avLst/>
          </a:prstGeom>
          <a:noFill/>
        </p:spPr>
        <p:txBody>
          <a:bodyPr wrap="square" lIns="0" tIns="0" rIns="0" bIns="0" rtlCol="0">
            <a:spAutoFit/>
          </a:bodyPr>
          <a:lstStyle/>
          <a:p>
            <a:pPr marL="228577" lvl="1" indent="-228577">
              <a:buFont typeface="Wingdings" pitchFamily="2" charset="2"/>
              <a:buChar char="l"/>
            </a:pPr>
            <a:r>
              <a:rPr lang="zh-CN" altLang="en-US" sz="1867" dirty="0">
                <a:solidFill>
                  <a:schemeClr val="accent2"/>
                </a:solidFill>
                <a:latin typeface="微软雅黑" pitchFamily="34" charset="-122"/>
                <a:ea typeface="微软雅黑" pitchFamily="34" charset="-122"/>
              </a:rPr>
              <a:t>输入标题活</a:t>
            </a:r>
          </a:p>
        </p:txBody>
      </p:sp>
      <p:sp>
        <p:nvSpPr>
          <p:cNvPr id="10" name="文本框 9">
            <a:extLst>
              <a:ext uri="{FF2B5EF4-FFF2-40B4-BE49-F238E27FC236}">
                <a16:creationId xmlns:a16="http://schemas.microsoft.com/office/drawing/2014/main" id="{B722F6A0-5ABD-4C69-9F35-DAF29179983D}"/>
              </a:ext>
            </a:extLst>
          </p:cNvPr>
          <p:cNvSpPr txBox="1"/>
          <p:nvPr/>
        </p:nvSpPr>
        <p:spPr>
          <a:xfrm>
            <a:off x="6109306" y="3429000"/>
            <a:ext cx="1557065" cy="287323"/>
          </a:xfrm>
          <a:prstGeom prst="rect">
            <a:avLst/>
          </a:prstGeom>
          <a:noFill/>
        </p:spPr>
        <p:txBody>
          <a:bodyPr wrap="square" lIns="0" tIns="0" rIns="0" bIns="0" rtlCol="0">
            <a:spAutoFit/>
          </a:bodyPr>
          <a:lstStyle/>
          <a:p>
            <a:pPr marL="228577" lvl="1" indent="-228577">
              <a:buFont typeface="Wingdings" pitchFamily="2" charset="2"/>
              <a:buChar char="l"/>
            </a:pPr>
            <a:r>
              <a:rPr lang="zh-CN" altLang="en-US" sz="1867" dirty="0">
                <a:solidFill>
                  <a:schemeClr val="accent2"/>
                </a:solidFill>
                <a:latin typeface="微软雅黑" pitchFamily="34" charset="-122"/>
                <a:ea typeface="微软雅黑" pitchFamily="34" charset="-122"/>
              </a:rPr>
              <a:t>输入标题活</a:t>
            </a:r>
          </a:p>
        </p:txBody>
      </p:sp>
      <p:sp>
        <p:nvSpPr>
          <p:cNvPr id="11" name="文本框 9">
            <a:extLst>
              <a:ext uri="{FF2B5EF4-FFF2-40B4-BE49-F238E27FC236}">
                <a16:creationId xmlns:a16="http://schemas.microsoft.com/office/drawing/2014/main" id="{F5184871-48E9-47E0-8532-9C3873EAA915}"/>
              </a:ext>
            </a:extLst>
          </p:cNvPr>
          <p:cNvSpPr txBox="1"/>
          <p:nvPr/>
        </p:nvSpPr>
        <p:spPr>
          <a:xfrm>
            <a:off x="4735531" y="2157879"/>
            <a:ext cx="3888432" cy="738664"/>
          </a:xfrm>
          <a:prstGeom prst="rect">
            <a:avLst/>
          </a:prstGeom>
          <a:noFill/>
        </p:spPr>
        <p:txBody>
          <a:bodyPr wrap="square" lIns="0" tIns="0" rIns="0" bIns="0" rtlCol="0">
            <a:spAutoFit/>
          </a:bodyPr>
          <a:lstStyle/>
          <a:p>
            <a:pPr marL="0" lvl="1"/>
            <a:r>
              <a:rPr lang="zh-CN" altLang="en-US" sz="4800" dirty="0">
                <a:solidFill>
                  <a:schemeClr val="accent2"/>
                </a:solidFill>
                <a:latin typeface="微软雅黑" pitchFamily="34" charset="-122"/>
                <a:ea typeface="微软雅黑" pitchFamily="34" charset="-122"/>
              </a:rPr>
              <a:t>绪论背景</a:t>
            </a:r>
          </a:p>
        </p:txBody>
      </p:sp>
      <p:sp>
        <p:nvSpPr>
          <p:cNvPr id="12" name="TextBox 20">
            <a:extLst>
              <a:ext uri="{FF2B5EF4-FFF2-40B4-BE49-F238E27FC236}">
                <a16:creationId xmlns:a16="http://schemas.microsoft.com/office/drawing/2014/main" id="{B22716E8-14D5-4179-A3DD-AEEC099BCF8A}"/>
              </a:ext>
            </a:extLst>
          </p:cNvPr>
          <p:cNvSpPr txBox="1"/>
          <p:nvPr/>
        </p:nvSpPr>
        <p:spPr>
          <a:xfrm>
            <a:off x="3186141" y="2291863"/>
            <a:ext cx="1050193" cy="1354217"/>
          </a:xfrm>
          <a:prstGeom prst="rect">
            <a:avLst/>
          </a:prstGeom>
          <a:noFill/>
        </p:spPr>
        <p:txBody>
          <a:bodyPr wrap="square" lIns="0" tIns="0" rIns="0" bIns="0" rtlCol="0">
            <a:spAutoFit/>
          </a:bodyPr>
          <a:lstStyle/>
          <a:p>
            <a:pPr algn="ctr"/>
            <a:r>
              <a:rPr lang="en-US" altLang="zh-CN" sz="8800" spc="400" dirty="0">
                <a:solidFill>
                  <a:schemeClr val="accent1"/>
                </a:solidFill>
                <a:latin typeface="Agency FB" panose="020B0503020202020204" pitchFamily="34" charset="0"/>
                <a:ea typeface="微软雅黑" pitchFamily="34" charset="-122"/>
              </a:rPr>
              <a:t>01</a:t>
            </a:r>
            <a:endParaRPr lang="zh-CN" altLang="en-US" sz="8800" spc="400" dirty="0">
              <a:solidFill>
                <a:schemeClr val="accent1"/>
              </a:solidFill>
              <a:latin typeface="Agency FB" panose="020B0503020202020204" pitchFamily="34" charset="0"/>
              <a:ea typeface="微软雅黑" pitchFamily="34" charset="-122"/>
            </a:endParaRPr>
          </a:p>
        </p:txBody>
      </p:sp>
      <p:sp>
        <p:nvSpPr>
          <p:cNvPr id="13" name="文本框 9">
            <a:extLst>
              <a:ext uri="{FF2B5EF4-FFF2-40B4-BE49-F238E27FC236}">
                <a16:creationId xmlns:a16="http://schemas.microsoft.com/office/drawing/2014/main" id="{DBF76427-E4E4-4ED9-980A-6E930FEFC2A7}"/>
              </a:ext>
            </a:extLst>
          </p:cNvPr>
          <p:cNvSpPr txBox="1"/>
          <p:nvPr/>
        </p:nvSpPr>
        <p:spPr>
          <a:xfrm>
            <a:off x="7711770" y="3064520"/>
            <a:ext cx="1557065" cy="287323"/>
          </a:xfrm>
          <a:prstGeom prst="rect">
            <a:avLst/>
          </a:prstGeom>
          <a:noFill/>
        </p:spPr>
        <p:txBody>
          <a:bodyPr wrap="square" lIns="0" tIns="0" rIns="0" bIns="0" rtlCol="0">
            <a:spAutoFit/>
          </a:bodyPr>
          <a:lstStyle/>
          <a:p>
            <a:pPr marL="228577" lvl="1" indent="-228577">
              <a:buFont typeface="Wingdings" pitchFamily="2" charset="2"/>
              <a:buChar char="l"/>
            </a:pPr>
            <a:r>
              <a:rPr lang="zh-CN" altLang="en-US" sz="1867" dirty="0">
                <a:solidFill>
                  <a:schemeClr val="accent2"/>
                </a:solidFill>
                <a:latin typeface="微软雅黑" pitchFamily="34" charset="-122"/>
                <a:ea typeface="微软雅黑" pitchFamily="34" charset="-122"/>
              </a:rPr>
              <a:t>输入标题</a:t>
            </a:r>
          </a:p>
        </p:txBody>
      </p:sp>
    </p:spTree>
    <p:extLst>
      <p:ext uri="{BB962C8B-B14F-4D97-AF65-F5344CB8AC3E}">
        <p14:creationId xmlns:p14="http://schemas.microsoft.com/office/powerpoint/2010/main" val="377627858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300"/>
                                        <p:tgtEl>
                                          <p:spTgt spid="11"/>
                                        </p:tgtEl>
                                      </p:cBhvr>
                                    </p:animEffect>
                                  </p:childTnLst>
                                </p:cTn>
                              </p:par>
                            </p:childTnLst>
                          </p:cTn>
                        </p:par>
                        <p:par>
                          <p:cTn id="19" fill="hold">
                            <p:stCondLst>
                              <p:cond delay="80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8" fill="hold" grpId="0" nodeType="withEffect">
                                  <p:stCondLst>
                                    <p:cond delay="20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par>
                                <p:cTn id="26" presetID="22" presetClass="entr" presetSubtype="8" fill="hold" grpId="0" nodeType="withEffect">
                                  <p:stCondLst>
                                    <p:cond delay="4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22" presetClass="entr" presetSubtype="8" fill="hold" grpId="0" nodeType="withEffect">
                                  <p:stCondLst>
                                    <p:cond delay="60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par>
                                <p:cTn id="32" presetID="22" presetClass="entr" presetSubtype="8" fill="hold" grpId="0" nodeType="withEffect">
                                  <p:stCondLst>
                                    <p:cond delay="80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0" grpId="0"/>
      <p:bldP spid="11" grpId="0"/>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Arc 30"/>
          <p:cNvSpPr/>
          <p:nvPr/>
        </p:nvSpPr>
        <p:spPr>
          <a:xfrm rot="19051047">
            <a:off x="2725123" y="2035823"/>
            <a:ext cx="2181076" cy="2181076"/>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fontAlgn="base">
              <a:spcBef>
                <a:spcPct val="0"/>
              </a:spcBef>
              <a:spcAft>
                <a:spcPct val="0"/>
              </a:spcAft>
            </a:pPr>
            <a:endParaRPr lang="en-US" sz="3600" dirty="0">
              <a:solidFill>
                <a:srgbClr val="393939"/>
              </a:solidFill>
              <a:latin typeface="微软雅黑" panose="020B0503020204020204" pitchFamily="34" charset="-122"/>
              <a:ea typeface="微软雅黑" panose="020B0503020204020204" pitchFamily="34" charset="-122"/>
            </a:endParaRPr>
          </a:p>
        </p:txBody>
      </p:sp>
      <p:sp>
        <p:nvSpPr>
          <p:cNvPr id="15" name="Arc 31"/>
          <p:cNvSpPr/>
          <p:nvPr/>
        </p:nvSpPr>
        <p:spPr>
          <a:xfrm rot="19051047">
            <a:off x="5188963" y="2035823"/>
            <a:ext cx="2181076" cy="2181076"/>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fontAlgn="base">
              <a:spcBef>
                <a:spcPct val="0"/>
              </a:spcBef>
              <a:spcAft>
                <a:spcPct val="0"/>
              </a:spcAft>
            </a:pPr>
            <a:endParaRPr lang="en-US" sz="3600" dirty="0">
              <a:solidFill>
                <a:srgbClr val="393939"/>
              </a:solidFill>
              <a:latin typeface="微软雅黑" panose="020B0503020204020204" pitchFamily="34" charset="-122"/>
              <a:ea typeface="微软雅黑" panose="020B0503020204020204" pitchFamily="34" charset="-122"/>
            </a:endParaRPr>
          </a:p>
        </p:txBody>
      </p:sp>
      <p:sp>
        <p:nvSpPr>
          <p:cNvPr id="16" name="Arc 32"/>
          <p:cNvSpPr/>
          <p:nvPr/>
        </p:nvSpPr>
        <p:spPr>
          <a:xfrm rot="19051047">
            <a:off x="7652802" y="2035823"/>
            <a:ext cx="2181076" cy="2181076"/>
          </a:xfrm>
          <a:prstGeom prst="arc">
            <a:avLst/>
          </a:prstGeom>
          <a:ln w="28575">
            <a:solidFill>
              <a:schemeClr val="bg1">
                <a:lumMod val="65000"/>
              </a:schemeClr>
            </a:solidFill>
            <a:prstDash val="sysDot"/>
            <a:tailEnd type="stealth"/>
          </a:ln>
        </p:spPr>
        <p:style>
          <a:lnRef idx="1">
            <a:schemeClr val="accent1"/>
          </a:lnRef>
          <a:fillRef idx="0">
            <a:schemeClr val="accent1"/>
          </a:fillRef>
          <a:effectRef idx="0">
            <a:schemeClr val="accent1"/>
          </a:effectRef>
          <a:fontRef idx="minor">
            <a:schemeClr val="tx1"/>
          </a:fontRef>
        </p:style>
        <p:txBody>
          <a:bodyPr lIns="91440" tIns="45720" rIns="91440" bIns="45720" rtlCol="0" anchor="ctr"/>
          <a:lstStyle/>
          <a:p>
            <a:pPr algn="ctr" fontAlgn="base">
              <a:spcBef>
                <a:spcPct val="0"/>
              </a:spcBef>
              <a:spcAft>
                <a:spcPct val="0"/>
              </a:spcAft>
            </a:pPr>
            <a:endParaRPr lang="en-US" sz="3600" dirty="0">
              <a:solidFill>
                <a:srgbClr val="393939"/>
              </a:solidFill>
              <a:latin typeface="微软雅黑" panose="020B0503020204020204" pitchFamily="34" charset="-122"/>
              <a:ea typeface="微软雅黑" panose="020B0503020204020204" pitchFamily="34" charset="-122"/>
            </a:endParaRPr>
          </a:p>
        </p:txBody>
      </p:sp>
      <p:sp>
        <p:nvSpPr>
          <p:cNvPr id="18" name="Text Placeholder 3"/>
          <p:cNvSpPr txBox="1"/>
          <p:nvPr/>
        </p:nvSpPr>
        <p:spPr>
          <a:xfrm>
            <a:off x="1650213" y="4433158"/>
            <a:ext cx="1521635"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35" fontAlgn="base">
              <a:spcBef>
                <a:spcPct val="20000"/>
              </a:spcBef>
              <a:spcAft>
                <a:spcPct val="0"/>
              </a:spcAft>
              <a:defRPr/>
            </a:pPr>
            <a:r>
              <a:rPr lang="en-US" sz="1600" b="1" dirty="0">
                <a:solidFill>
                  <a:schemeClr val="tx1">
                    <a:lumMod val="85000"/>
                    <a:lumOff val="15000"/>
                  </a:schemeClr>
                </a:solidFill>
                <a:latin typeface="微软雅黑" panose="020B0503020204020204" pitchFamily="34" charset="-122"/>
                <a:ea typeface="微软雅黑" panose="020B0503020204020204" pitchFamily="34" charset="-122"/>
              </a:rPr>
              <a:t>2010</a:t>
            </a: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获文学奖</a:t>
            </a:r>
            <a:endParaRPr lang="en-US"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Text Placeholder 3"/>
          <p:cNvSpPr txBox="1"/>
          <p:nvPr/>
        </p:nvSpPr>
        <p:spPr>
          <a:xfrm>
            <a:off x="4230965" y="4434910"/>
            <a:ext cx="1516561"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35" fontAlgn="base">
              <a:spcBef>
                <a:spcPct val="20000"/>
              </a:spcBef>
              <a:spcAft>
                <a:spcPct val="0"/>
              </a:spcAft>
              <a:defRPr/>
            </a:pPr>
            <a:r>
              <a:rPr lang="en-US" sz="1600" b="1" dirty="0">
                <a:solidFill>
                  <a:schemeClr val="tx1">
                    <a:lumMod val="85000"/>
                    <a:lumOff val="15000"/>
                  </a:schemeClr>
                </a:solidFill>
                <a:latin typeface="微软雅黑" panose="020B0503020204020204" pitchFamily="34" charset="-122"/>
                <a:ea typeface="微软雅黑" panose="020B0503020204020204" pitchFamily="34" charset="-122"/>
              </a:rPr>
              <a:t>2011</a:t>
            </a: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天文学奖</a:t>
            </a:r>
            <a:endParaRPr lang="en-US"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Text Placeholder 3"/>
          <p:cNvSpPr txBox="1"/>
          <p:nvPr/>
        </p:nvSpPr>
        <p:spPr>
          <a:xfrm>
            <a:off x="6785554" y="4437078"/>
            <a:ext cx="1516561" cy="246221"/>
          </a:xfrm>
          <a:prstGeom prst="rect">
            <a:avLst/>
          </a:prstGeom>
        </p:spPr>
        <p:txBody>
          <a:bodyPr wrap="squar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35" fontAlgn="base">
              <a:spcBef>
                <a:spcPct val="20000"/>
              </a:spcBef>
              <a:spcAft>
                <a:spcPct val="0"/>
              </a:spcAft>
              <a:defRPr/>
            </a:pPr>
            <a:r>
              <a:rPr lang="en-US" sz="1600" b="1" dirty="0">
                <a:solidFill>
                  <a:schemeClr val="tx1">
                    <a:lumMod val="85000"/>
                    <a:lumOff val="15000"/>
                  </a:schemeClr>
                </a:solidFill>
                <a:latin typeface="微软雅黑" panose="020B0503020204020204" pitchFamily="34" charset="-122"/>
                <a:ea typeface="微软雅黑" panose="020B0503020204020204" pitchFamily="34" charset="-122"/>
              </a:rPr>
              <a:t>2012</a:t>
            </a: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诺贝尔奖</a:t>
            </a:r>
            <a:endParaRPr lang="en-US"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Text Placeholder 3"/>
          <p:cNvSpPr txBox="1"/>
          <p:nvPr/>
        </p:nvSpPr>
        <p:spPr>
          <a:xfrm>
            <a:off x="9387155" y="4442209"/>
            <a:ext cx="1391340" cy="246221"/>
          </a:xfrm>
          <a:prstGeom prst="rect">
            <a:avLst/>
          </a:prstGeom>
        </p:spPr>
        <p:txBody>
          <a:bodyPr wrap="squar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35" fontAlgn="base">
              <a:spcBef>
                <a:spcPct val="20000"/>
              </a:spcBef>
              <a:spcAft>
                <a:spcPct val="0"/>
              </a:spcAft>
              <a:defRPr/>
            </a:pPr>
            <a:r>
              <a:rPr lang="en-US" sz="1600" b="1" dirty="0">
                <a:solidFill>
                  <a:schemeClr val="tx1">
                    <a:lumMod val="85000"/>
                    <a:lumOff val="15000"/>
                  </a:schemeClr>
                </a:solidFill>
                <a:latin typeface="微软雅黑" panose="020B0503020204020204" pitchFamily="34" charset="-122"/>
                <a:ea typeface="微软雅黑" panose="020B0503020204020204" pitchFamily="34" charset="-122"/>
              </a:rPr>
              <a:t>2013</a:t>
            </a:r>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rPr>
              <a:t>获安慰奖</a:t>
            </a:r>
            <a:endParaRPr lang="en-US" sz="16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9269585" y="2567601"/>
            <a:ext cx="1643568" cy="1714051"/>
            <a:chOff x="9776515" y="2707819"/>
            <a:chExt cx="1733451" cy="1807787"/>
          </a:xfrm>
        </p:grpSpPr>
        <p:sp>
          <p:nvSpPr>
            <p:cNvPr id="5" name="Freeform 55"/>
            <p:cNvSpPr/>
            <p:nvPr/>
          </p:nvSpPr>
          <p:spPr>
            <a:xfrm rot="16200000">
              <a:off x="9695531" y="2895925"/>
              <a:ext cx="1700665" cy="1538697"/>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600" dirty="0">
                <a:solidFill>
                  <a:srgbClr val="FFFFFF"/>
                </a:solidFill>
                <a:latin typeface="微软雅黑" panose="020B0503020204020204" pitchFamily="34" charset="-122"/>
                <a:ea typeface="微软雅黑" panose="020B0503020204020204" pitchFamily="34" charset="-122"/>
              </a:endParaRPr>
            </a:p>
          </p:txBody>
        </p:sp>
        <p:cxnSp>
          <p:nvCxnSpPr>
            <p:cNvPr id="9" name="Straight Connector 29"/>
            <p:cNvCxnSpPr/>
            <p:nvPr/>
          </p:nvCxnSpPr>
          <p:spPr>
            <a:xfrm flipH="1">
              <a:off x="11509938" y="3493562"/>
              <a:ext cx="28" cy="1"/>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3" name="Freeform 71"/>
            <p:cNvSpPr/>
            <p:nvPr/>
          </p:nvSpPr>
          <p:spPr>
            <a:xfrm rot="16200000">
              <a:off x="9701573" y="2788803"/>
              <a:ext cx="1700665" cy="1538697"/>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600" dirty="0">
                <a:solidFill>
                  <a:srgbClr val="FFFFFF"/>
                </a:solidFill>
                <a:latin typeface="微软雅黑" panose="020B0503020204020204" pitchFamily="34" charset="-122"/>
                <a:ea typeface="微软雅黑" panose="020B0503020204020204" pitchFamily="34" charset="-122"/>
              </a:endParaRPr>
            </a:p>
          </p:txBody>
        </p:sp>
        <p:sp>
          <p:nvSpPr>
            <p:cNvPr id="32" name="Freeform 152"/>
            <p:cNvSpPr>
              <a:spLocks noEditPoints="1"/>
            </p:cNvSpPr>
            <p:nvPr/>
          </p:nvSpPr>
          <p:spPr bwMode="auto">
            <a:xfrm>
              <a:off x="10236892" y="3125765"/>
              <a:ext cx="636408" cy="58812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162509" tIns="81253" rIns="162509" bIns="81253" numCol="1" anchor="t" anchorCtr="0" compatLnSpc="1"/>
            <a:lstStyle/>
            <a:p>
              <a:pPr fontAlgn="base">
                <a:spcBef>
                  <a:spcPct val="0"/>
                </a:spcBef>
                <a:spcAft>
                  <a:spcPct val="0"/>
                </a:spcAft>
              </a:pPr>
              <a:endParaRPr lang="en-US" sz="3600">
                <a:solidFill>
                  <a:srgbClr val="393939"/>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6715810" y="2567603"/>
            <a:ext cx="1458913" cy="1701355"/>
            <a:chOff x="7083079" y="2707820"/>
            <a:chExt cx="1538697" cy="1794397"/>
          </a:xfrm>
        </p:grpSpPr>
        <p:sp>
          <p:nvSpPr>
            <p:cNvPr id="6" name="Freeform 52"/>
            <p:cNvSpPr/>
            <p:nvPr/>
          </p:nvSpPr>
          <p:spPr>
            <a:xfrm rot="16200000">
              <a:off x="7002095" y="2882536"/>
              <a:ext cx="1700665" cy="1538697"/>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rgbClr val="6B6B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600" dirty="0">
                <a:solidFill>
                  <a:srgbClr val="FFFFFF"/>
                </a:solidFill>
                <a:latin typeface="微软雅黑" panose="020B0503020204020204" pitchFamily="34" charset="-122"/>
                <a:ea typeface="微软雅黑" panose="020B0503020204020204" pitchFamily="34" charset="-122"/>
              </a:endParaRPr>
            </a:p>
          </p:txBody>
        </p:sp>
        <p:sp>
          <p:nvSpPr>
            <p:cNvPr id="12" name="Freeform 68"/>
            <p:cNvSpPr/>
            <p:nvPr/>
          </p:nvSpPr>
          <p:spPr>
            <a:xfrm rot="16200000">
              <a:off x="7002095" y="2788804"/>
              <a:ext cx="1700665" cy="1538697"/>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600" dirty="0">
                <a:solidFill>
                  <a:srgbClr val="FFFFFF"/>
                </a:solidFill>
                <a:latin typeface="微软雅黑" panose="020B0503020204020204" pitchFamily="34" charset="-122"/>
                <a:ea typeface="微软雅黑" panose="020B0503020204020204" pitchFamily="34" charset="-122"/>
              </a:endParaRPr>
            </a:p>
          </p:txBody>
        </p:sp>
        <p:sp>
          <p:nvSpPr>
            <p:cNvPr id="33" name="Freeform 152"/>
            <p:cNvSpPr>
              <a:spLocks noEditPoints="1"/>
            </p:cNvSpPr>
            <p:nvPr/>
          </p:nvSpPr>
          <p:spPr bwMode="auto">
            <a:xfrm>
              <a:off x="7514284" y="3125765"/>
              <a:ext cx="636408" cy="58812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162509" tIns="81253" rIns="162509" bIns="81253" numCol="1" anchor="t" anchorCtr="0" compatLnSpc="1"/>
            <a:lstStyle/>
            <a:p>
              <a:pPr fontAlgn="base">
                <a:spcBef>
                  <a:spcPct val="0"/>
                </a:spcBef>
                <a:spcAft>
                  <a:spcPct val="0"/>
                </a:spcAft>
              </a:pPr>
              <a:endParaRPr lang="en-US" sz="3600">
                <a:solidFill>
                  <a:srgbClr val="393939"/>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156306" y="2567604"/>
            <a:ext cx="1458913" cy="1701355"/>
            <a:chOff x="4383603" y="2707821"/>
            <a:chExt cx="1538697" cy="1794397"/>
          </a:xfrm>
        </p:grpSpPr>
        <p:sp>
          <p:nvSpPr>
            <p:cNvPr id="7" name="Freeform 51"/>
            <p:cNvSpPr/>
            <p:nvPr/>
          </p:nvSpPr>
          <p:spPr>
            <a:xfrm rot="16200000">
              <a:off x="4302619" y="2882537"/>
              <a:ext cx="1700665" cy="1538697"/>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600" dirty="0">
                <a:solidFill>
                  <a:srgbClr val="FFFFFF"/>
                </a:solidFill>
                <a:latin typeface="微软雅黑" panose="020B0503020204020204" pitchFamily="34" charset="-122"/>
                <a:ea typeface="微软雅黑" panose="020B0503020204020204" pitchFamily="34" charset="-122"/>
              </a:endParaRPr>
            </a:p>
          </p:txBody>
        </p:sp>
        <p:sp>
          <p:nvSpPr>
            <p:cNvPr id="11" name="Freeform 53"/>
            <p:cNvSpPr/>
            <p:nvPr/>
          </p:nvSpPr>
          <p:spPr>
            <a:xfrm rot="16200000">
              <a:off x="4302619" y="2788805"/>
              <a:ext cx="1700665" cy="1538697"/>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600" dirty="0">
                <a:solidFill>
                  <a:srgbClr val="FFFFFF"/>
                </a:solidFill>
                <a:latin typeface="微软雅黑" panose="020B0503020204020204" pitchFamily="34" charset="-122"/>
                <a:ea typeface="微软雅黑" panose="020B0503020204020204" pitchFamily="34" charset="-122"/>
              </a:endParaRPr>
            </a:p>
          </p:txBody>
        </p:sp>
        <p:sp>
          <p:nvSpPr>
            <p:cNvPr id="34" name="Freeform 152"/>
            <p:cNvSpPr>
              <a:spLocks noEditPoints="1"/>
            </p:cNvSpPr>
            <p:nvPr/>
          </p:nvSpPr>
          <p:spPr bwMode="auto">
            <a:xfrm>
              <a:off x="4834748" y="3125765"/>
              <a:ext cx="636408" cy="58812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162509" tIns="81253" rIns="162509" bIns="81253" numCol="1" anchor="t" anchorCtr="0" compatLnSpc="1"/>
            <a:lstStyle/>
            <a:p>
              <a:pPr fontAlgn="base">
                <a:spcBef>
                  <a:spcPct val="0"/>
                </a:spcBef>
                <a:spcAft>
                  <a:spcPct val="0"/>
                </a:spcAft>
              </a:pPr>
              <a:endParaRPr lang="en-US" sz="3600">
                <a:solidFill>
                  <a:srgbClr val="393939"/>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1596803" y="2567606"/>
            <a:ext cx="1459479" cy="1697975"/>
            <a:chOff x="1684127" y="2707821"/>
            <a:chExt cx="1539294" cy="1790833"/>
          </a:xfrm>
        </p:grpSpPr>
        <p:sp>
          <p:nvSpPr>
            <p:cNvPr id="8" name="Freeform 50"/>
            <p:cNvSpPr/>
            <p:nvPr/>
          </p:nvSpPr>
          <p:spPr>
            <a:xfrm rot="16200000">
              <a:off x="1603740" y="2878973"/>
              <a:ext cx="1700665" cy="1538697"/>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600" dirty="0">
                <a:solidFill>
                  <a:srgbClr val="FFFFFF"/>
                </a:solidFill>
                <a:latin typeface="微软雅黑" panose="020B0503020204020204" pitchFamily="34" charset="-122"/>
                <a:ea typeface="微软雅黑" panose="020B0503020204020204" pitchFamily="34" charset="-122"/>
              </a:endParaRPr>
            </a:p>
          </p:txBody>
        </p:sp>
        <p:sp>
          <p:nvSpPr>
            <p:cNvPr id="10" name="Freeform 44"/>
            <p:cNvSpPr/>
            <p:nvPr/>
          </p:nvSpPr>
          <p:spPr>
            <a:xfrm rot="16200000">
              <a:off x="1603143" y="2788805"/>
              <a:ext cx="1700665" cy="1538697"/>
            </a:xfrm>
            <a:custGeom>
              <a:avLst/>
              <a:gdLst>
                <a:gd name="connsiteX0" fmla="*/ 0 w 1324961"/>
                <a:gd name="connsiteY0" fmla="*/ 0 h 1468980"/>
                <a:gd name="connsiteX1" fmla="*/ 769166 w 1324961"/>
                <a:gd name="connsiteY1" fmla="*/ 0 h 1468980"/>
                <a:gd name="connsiteX2" fmla="*/ 769166 w 1324961"/>
                <a:gd name="connsiteY2" fmla="*/ 0 h 1468980"/>
                <a:gd name="connsiteX3" fmla="*/ 1324961 w 1324961"/>
                <a:gd name="connsiteY3" fmla="*/ 734490 h 1468980"/>
                <a:gd name="connsiteX4" fmla="*/ 769166 w 1324961"/>
                <a:gd name="connsiteY4" fmla="*/ 1468980 h 1468980"/>
                <a:gd name="connsiteX5" fmla="*/ 769166 w 1324961"/>
                <a:gd name="connsiteY5" fmla="*/ 1468980 h 1468980"/>
                <a:gd name="connsiteX6" fmla="*/ 0 w 1324961"/>
                <a:gd name="connsiteY6" fmla="*/ 1468980 h 1468980"/>
                <a:gd name="connsiteX7" fmla="*/ 555795 w 1324961"/>
                <a:gd name="connsiteY7" fmla="*/ 734490 h 1468980"/>
                <a:gd name="connsiteX8" fmla="*/ 0 w 1324961"/>
                <a:gd name="connsiteY8" fmla="*/ 0 h 1468980"/>
                <a:gd name="connsiteX0-1" fmla="*/ 0 w 1324961"/>
                <a:gd name="connsiteY0-2" fmla="*/ 0 h 1468980"/>
                <a:gd name="connsiteX1-3" fmla="*/ 769166 w 1324961"/>
                <a:gd name="connsiteY1-4" fmla="*/ 0 h 1468980"/>
                <a:gd name="connsiteX2-5" fmla="*/ 1324961 w 1324961"/>
                <a:gd name="connsiteY2-6" fmla="*/ 2 h 1468980"/>
                <a:gd name="connsiteX3-7" fmla="*/ 1324961 w 1324961"/>
                <a:gd name="connsiteY3-8" fmla="*/ 734490 h 1468980"/>
                <a:gd name="connsiteX4-9" fmla="*/ 769166 w 1324961"/>
                <a:gd name="connsiteY4-10" fmla="*/ 1468980 h 1468980"/>
                <a:gd name="connsiteX5-11" fmla="*/ 769166 w 1324961"/>
                <a:gd name="connsiteY5-12" fmla="*/ 1468980 h 1468980"/>
                <a:gd name="connsiteX6-13" fmla="*/ 0 w 1324961"/>
                <a:gd name="connsiteY6-14" fmla="*/ 1468980 h 1468980"/>
                <a:gd name="connsiteX7-15" fmla="*/ 555795 w 1324961"/>
                <a:gd name="connsiteY7-16" fmla="*/ 734490 h 1468980"/>
                <a:gd name="connsiteX8-17" fmla="*/ 0 w 1324961"/>
                <a:gd name="connsiteY8-18" fmla="*/ 0 h 1468980"/>
                <a:gd name="connsiteX0-19" fmla="*/ 0 w 1324963"/>
                <a:gd name="connsiteY0-20" fmla="*/ 0 h 1468983"/>
                <a:gd name="connsiteX1-21" fmla="*/ 769166 w 1324963"/>
                <a:gd name="connsiteY1-22" fmla="*/ 0 h 1468983"/>
                <a:gd name="connsiteX2-23" fmla="*/ 1324961 w 1324963"/>
                <a:gd name="connsiteY2-24" fmla="*/ 2 h 1468983"/>
                <a:gd name="connsiteX3-25" fmla="*/ 1324961 w 1324963"/>
                <a:gd name="connsiteY3-26" fmla="*/ 734490 h 1468983"/>
                <a:gd name="connsiteX4-27" fmla="*/ 769166 w 1324963"/>
                <a:gd name="connsiteY4-28" fmla="*/ 1468980 h 1468983"/>
                <a:gd name="connsiteX5-29" fmla="*/ 1324963 w 1324963"/>
                <a:gd name="connsiteY5-30" fmla="*/ 1468983 h 1468983"/>
                <a:gd name="connsiteX6-31" fmla="*/ 0 w 1324963"/>
                <a:gd name="connsiteY6-32" fmla="*/ 1468980 h 1468983"/>
                <a:gd name="connsiteX7-33" fmla="*/ 555795 w 1324963"/>
                <a:gd name="connsiteY7-34" fmla="*/ 734490 h 1468983"/>
                <a:gd name="connsiteX8-35" fmla="*/ 0 w 1324963"/>
                <a:gd name="connsiteY8-36" fmla="*/ 0 h 1468983"/>
                <a:gd name="connsiteX0-37" fmla="*/ 0 w 1324964"/>
                <a:gd name="connsiteY0-38" fmla="*/ 0 h 1468983"/>
                <a:gd name="connsiteX1-39" fmla="*/ 769166 w 1324964"/>
                <a:gd name="connsiteY1-40" fmla="*/ 0 h 1468983"/>
                <a:gd name="connsiteX2-41" fmla="*/ 1324961 w 1324964"/>
                <a:gd name="connsiteY2-42" fmla="*/ 2 h 1468983"/>
                <a:gd name="connsiteX3-43" fmla="*/ 1324961 w 1324964"/>
                <a:gd name="connsiteY3-44" fmla="*/ 734490 h 1468983"/>
                <a:gd name="connsiteX4-45" fmla="*/ 1324964 w 1324964"/>
                <a:gd name="connsiteY4-46" fmla="*/ 1324961 h 1468983"/>
                <a:gd name="connsiteX5-47" fmla="*/ 1324963 w 1324964"/>
                <a:gd name="connsiteY5-48" fmla="*/ 1468983 h 1468983"/>
                <a:gd name="connsiteX6-49" fmla="*/ 0 w 1324964"/>
                <a:gd name="connsiteY6-50" fmla="*/ 1468980 h 1468983"/>
                <a:gd name="connsiteX7-51" fmla="*/ 555795 w 1324964"/>
                <a:gd name="connsiteY7-52" fmla="*/ 734490 h 1468983"/>
                <a:gd name="connsiteX8-53" fmla="*/ 0 w 1324964"/>
                <a:gd name="connsiteY8-54" fmla="*/ 0 h 1468983"/>
                <a:gd name="connsiteX0-55" fmla="*/ 0 w 1324964"/>
                <a:gd name="connsiteY0-56" fmla="*/ 0 h 1468983"/>
                <a:gd name="connsiteX1-57" fmla="*/ 769166 w 1324964"/>
                <a:gd name="connsiteY1-58" fmla="*/ 0 h 1468983"/>
                <a:gd name="connsiteX2-59" fmla="*/ 1324961 w 1324964"/>
                <a:gd name="connsiteY2-60" fmla="*/ 2 h 1468983"/>
                <a:gd name="connsiteX3-61" fmla="*/ 1324961 w 1324964"/>
                <a:gd name="connsiteY3-62" fmla="*/ 734490 h 1468983"/>
                <a:gd name="connsiteX4-63" fmla="*/ 1324964 w 1324964"/>
                <a:gd name="connsiteY4-64" fmla="*/ 1324961 h 1468983"/>
                <a:gd name="connsiteX5-65" fmla="*/ 1324963 w 1324964"/>
                <a:gd name="connsiteY5-66" fmla="*/ 1468983 h 1468983"/>
                <a:gd name="connsiteX6-67" fmla="*/ 0 w 1324964"/>
                <a:gd name="connsiteY6-68" fmla="*/ 1468980 h 1468983"/>
                <a:gd name="connsiteX7-69" fmla="*/ 403253 w 1324964"/>
                <a:gd name="connsiteY7-70" fmla="*/ 734492 h 1468983"/>
                <a:gd name="connsiteX8-71" fmla="*/ 0 w 1324964"/>
                <a:gd name="connsiteY8-72" fmla="*/ 0 h 146898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324964" h="1468983">
                  <a:moveTo>
                    <a:pt x="0" y="0"/>
                  </a:moveTo>
                  <a:lnTo>
                    <a:pt x="769166" y="0"/>
                  </a:lnTo>
                  <a:lnTo>
                    <a:pt x="1324961" y="2"/>
                  </a:lnTo>
                  <a:lnTo>
                    <a:pt x="1324961" y="734490"/>
                  </a:lnTo>
                  <a:cubicBezTo>
                    <a:pt x="1324962" y="931314"/>
                    <a:pt x="1324963" y="1128137"/>
                    <a:pt x="1324964" y="1324961"/>
                  </a:cubicBezTo>
                  <a:cubicBezTo>
                    <a:pt x="1324964" y="1372968"/>
                    <a:pt x="1324963" y="1420976"/>
                    <a:pt x="1324963" y="1468983"/>
                  </a:cubicBezTo>
                  <a:lnTo>
                    <a:pt x="0" y="1468980"/>
                  </a:lnTo>
                  <a:lnTo>
                    <a:pt x="403253" y="734492"/>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3600" dirty="0">
                <a:solidFill>
                  <a:srgbClr val="FFFFFF"/>
                </a:solidFill>
                <a:latin typeface="微软雅黑" panose="020B0503020204020204" pitchFamily="34" charset="-122"/>
                <a:ea typeface="微软雅黑" panose="020B0503020204020204" pitchFamily="34" charset="-122"/>
              </a:endParaRPr>
            </a:p>
          </p:txBody>
        </p:sp>
        <p:sp>
          <p:nvSpPr>
            <p:cNvPr id="35" name="Freeform 152"/>
            <p:cNvSpPr>
              <a:spLocks noEditPoints="1"/>
            </p:cNvSpPr>
            <p:nvPr/>
          </p:nvSpPr>
          <p:spPr bwMode="auto">
            <a:xfrm>
              <a:off x="2135271" y="3125765"/>
              <a:ext cx="636408" cy="58812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162509" tIns="81253" rIns="162509" bIns="81253" numCol="1" anchor="t" anchorCtr="0" compatLnSpc="1"/>
            <a:lstStyle/>
            <a:p>
              <a:pPr fontAlgn="base">
                <a:spcBef>
                  <a:spcPct val="0"/>
                </a:spcBef>
                <a:spcAft>
                  <a:spcPct val="0"/>
                </a:spcAft>
              </a:pPr>
              <a:endParaRPr lang="en-US" sz="3600">
                <a:solidFill>
                  <a:srgbClr val="393939"/>
                </a:solidFill>
                <a:latin typeface="微软雅黑" panose="020B0503020204020204" pitchFamily="34" charset="-122"/>
                <a:ea typeface="微软雅黑" panose="020B0503020204020204" pitchFamily="34" charset="-122"/>
              </a:endParaRPr>
            </a:p>
          </p:txBody>
        </p:sp>
      </p:grpSp>
      <p:sp>
        <p:nvSpPr>
          <p:cNvPr id="36" name="矩形 35"/>
          <p:cNvSpPr/>
          <p:nvPr/>
        </p:nvSpPr>
        <p:spPr>
          <a:xfrm>
            <a:off x="1511915" y="4823527"/>
            <a:ext cx="1525947" cy="810030"/>
          </a:xfrm>
          <a:prstGeom prst="rect">
            <a:avLst/>
          </a:prstGeom>
        </p:spPr>
        <p:txBody>
          <a:bodyPr wrap="square" lIns="91440" tIns="45720" rIns="91440" bIns="45720">
            <a:spAutoFit/>
          </a:bodyPr>
          <a:lstStyle/>
          <a:p>
            <a:pPr defTabSz="866349">
              <a:lnSpc>
                <a:spcPct val="120000"/>
              </a:lnSpc>
              <a:defRPr/>
            </a:pPr>
            <a:r>
              <a:rPr lang="zh-CN" altLang="en-US" sz="1333"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p>
        </p:txBody>
      </p:sp>
      <p:sp>
        <p:nvSpPr>
          <p:cNvPr id="37" name="矩形 36"/>
          <p:cNvSpPr/>
          <p:nvPr/>
        </p:nvSpPr>
        <p:spPr>
          <a:xfrm>
            <a:off x="4130659" y="4823527"/>
            <a:ext cx="1525947" cy="810030"/>
          </a:xfrm>
          <a:prstGeom prst="rect">
            <a:avLst/>
          </a:prstGeom>
        </p:spPr>
        <p:txBody>
          <a:bodyPr wrap="square" lIns="91440" tIns="45720" rIns="91440" bIns="45720">
            <a:spAutoFit/>
          </a:bodyPr>
          <a:lstStyle/>
          <a:p>
            <a:pPr defTabSz="866349">
              <a:lnSpc>
                <a:spcPct val="120000"/>
              </a:lnSpc>
              <a:defRPr/>
            </a:pPr>
            <a:r>
              <a:rPr lang="zh-CN" altLang="en-US" sz="1333"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p>
        </p:txBody>
      </p:sp>
      <p:sp>
        <p:nvSpPr>
          <p:cNvPr id="38" name="矩形 37"/>
          <p:cNvSpPr/>
          <p:nvPr/>
        </p:nvSpPr>
        <p:spPr>
          <a:xfrm>
            <a:off x="6749400" y="4823527"/>
            <a:ext cx="1525947" cy="810030"/>
          </a:xfrm>
          <a:prstGeom prst="rect">
            <a:avLst/>
          </a:prstGeom>
        </p:spPr>
        <p:txBody>
          <a:bodyPr wrap="square" lIns="91440" tIns="45720" rIns="91440" bIns="45720">
            <a:spAutoFit/>
          </a:bodyPr>
          <a:lstStyle/>
          <a:p>
            <a:pPr defTabSz="866349">
              <a:lnSpc>
                <a:spcPct val="120000"/>
              </a:lnSpc>
              <a:defRPr/>
            </a:pPr>
            <a:r>
              <a:rPr lang="zh-CN" altLang="en-US" sz="1333"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p>
        </p:txBody>
      </p:sp>
      <p:sp>
        <p:nvSpPr>
          <p:cNvPr id="39" name="矩形 38"/>
          <p:cNvSpPr/>
          <p:nvPr/>
        </p:nvSpPr>
        <p:spPr>
          <a:xfrm>
            <a:off x="9296457" y="4823527"/>
            <a:ext cx="1525947" cy="810030"/>
          </a:xfrm>
          <a:prstGeom prst="rect">
            <a:avLst/>
          </a:prstGeom>
        </p:spPr>
        <p:txBody>
          <a:bodyPr wrap="square" lIns="91440" tIns="45720" rIns="91440" bIns="45720">
            <a:spAutoFit/>
          </a:bodyPr>
          <a:lstStyle/>
          <a:p>
            <a:pPr defTabSz="866349">
              <a:lnSpc>
                <a:spcPct val="120000"/>
              </a:lnSpc>
              <a:defRPr/>
            </a:pPr>
            <a:r>
              <a:rPr lang="zh-CN" altLang="en-US" sz="1333"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a:t>
            </a:r>
          </a:p>
        </p:txBody>
      </p:sp>
    </p:spTree>
    <p:extLst>
      <p:ext uri="{BB962C8B-B14F-4D97-AF65-F5344CB8AC3E}">
        <p14:creationId xmlns:p14="http://schemas.microsoft.com/office/powerpoint/2010/main" val="3506385112"/>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10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7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heel(1)">
                                      <p:cBhvr>
                                        <p:cTn id="29" dur="1000"/>
                                        <p:tgtEl>
                                          <p:spTgt spid="14"/>
                                        </p:tgtEl>
                                      </p:cBhvr>
                                    </p:animEffect>
                                  </p:childTnLst>
                                </p:cTn>
                              </p:par>
                              <p:par>
                                <p:cTn id="30" presetID="21" presetClass="entr" presetSubtype="1"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heel(1)">
                                      <p:cBhvr>
                                        <p:cTn id="32" dur="1000"/>
                                        <p:tgtEl>
                                          <p:spTgt spid="15"/>
                                        </p:tgtEl>
                                      </p:cBhvr>
                                    </p:animEffect>
                                  </p:childTnLst>
                                </p:cTn>
                              </p:par>
                              <p:par>
                                <p:cTn id="33" presetID="21" presetClass="entr" presetSubtype="1"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heel(1)">
                                      <p:cBhvr>
                                        <p:cTn id="35" dur="10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47" presetClass="entr" presetSubtype="0"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anim calcmode="lin" valueType="num">
                                      <p:cBhvr>
                                        <p:cTn id="41" dur="1000" fill="hold"/>
                                        <p:tgtEl>
                                          <p:spTgt spid="18"/>
                                        </p:tgtEl>
                                        <p:attrNameLst>
                                          <p:attrName>ppt_x</p:attrName>
                                        </p:attrNameLst>
                                      </p:cBhvr>
                                      <p:tavLst>
                                        <p:tav tm="0">
                                          <p:val>
                                            <p:strVal val="#ppt_x"/>
                                          </p:val>
                                        </p:tav>
                                        <p:tav tm="100000">
                                          <p:val>
                                            <p:strVal val="#ppt_x"/>
                                          </p:val>
                                        </p:tav>
                                      </p:tavLst>
                                    </p:anim>
                                    <p:anim calcmode="lin" valueType="num">
                                      <p:cBhvr>
                                        <p:cTn id="42" dur="1000" fill="hold"/>
                                        <p:tgtEl>
                                          <p:spTgt spid="18"/>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40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1000"/>
                                        <p:tgtEl>
                                          <p:spTgt spid="21"/>
                                        </p:tgtEl>
                                      </p:cBhvr>
                                    </p:animEffect>
                                    <p:anim calcmode="lin" valueType="num">
                                      <p:cBhvr>
                                        <p:cTn id="46" dur="1000" fill="hold"/>
                                        <p:tgtEl>
                                          <p:spTgt spid="21"/>
                                        </p:tgtEl>
                                        <p:attrNameLst>
                                          <p:attrName>ppt_x</p:attrName>
                                        </p:attrNameLst>
                                      </p:cBhvr>
                                      <p:tavLst>
                                        <p:tav tm="0">
                                          <p:val>
                                            <p:strVal val="#ppt_x"/>
                                          </p:val>
                                        </p:tav>
                                        <p:tav tm="100000">
                                          <p:val>
                                            <p:strVal val="#ppt_x"/>
                                          </p:val>
                                        </p:tav>
                                      </p:tavLst>
                                    </p:anim>
                                    <p:anim calcmode="lin" valueType="num">
                                      <p:cBhvr>
                                        <p:cTn id="47" dur="1000" fill="hold"/>
                                        <p:tgtEl>
                                          <p:spTgt spid="21"/>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80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1000"/>
                                        <p:tgtEl>
                                          <p:spTgt spid="24"/>
                                        </p:tgtEl>
                                      </p:cBhvr>
                                    </p:animEffect>
                                    <p:anim calcmode="lin" valueType="num">
                                      <p:cBhvr>
                                        <p:cTn id="51" dur="1000" fill="hold"/>
                                        <p:tgtEl>
                                          <p:spTgt spid="24"/>
                                        </p:tgtEl>
                                        <p:attrNameLst>
                                          <p:attrName>ppt_x</p:attrName>
                                        </p:attrNameLst>
                                      </p:cBhvr>
                                      <p:tavLst>
                                        <p:tav tm="0">
                                          <p:val>
                                            <p:strVal val="#ppt_x"/>
                                          </p:val>
                                        </p:tav>
                                        <p:tav tm="100000">
                                          <p:val>
                                            <p:strVal val="#ppt_x"/>
                                          </p:val>
                                        </p:tav>
                                      </p:tavLst>
                                    </p:anim>
                                    <p:anim calcmode="lin" valueType="num">
                                      <p:cBhvr>
                                        <p:cTn id="52" dur="1000" fill="hold"/>
                                        <p:tgtEl>
                                          <p:spTgt spid="24"/>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120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1000"/>
                                        <p:tgtEl>
                                          <p:spTgt spid="27"/>
                                        </p:tgtEl>
                                      </p:cBhvr>
                                    </p:animEffect>
                                    <p:anim calcmode="lin" valueType="num">
                                      <p:cBhvr>
                                        <p:cTn id="56" dur="1000" fill="hold"/>
                                        <p:tgtEl>
                                          <p:spTgt spid="27"/>
                                        </p:tgtEl>
                                        <p:attrNameLst>
                                          <p:attrName>ppt_x</p:attrName>
                                        </p:attrNameLst>
                                      </p:cBhvr>
                                      <p:tavLst>
                                        <p:tav tm="0">
                                          <p:val>
                                            <p:strVal val="#ppt_x"/>
                                          </p:val>
                                        </p:tav>
                                        <p:tav tm="100000">
                                          <p:val>
                                            <p:strVal val="#ppt_x"/>
                                          </p:val>
                                        </p:tav>
                                      </p:tavLst>
                                    </p:anim>
                                    <p:anim calcmode="lin" valueType="num">
                                      <p:cBhvr>
                                        <p:cTn id="57" dur="1000" fill="hold"/>
                                        <p:tgtEl>
                                          <p:spTgt spid="27"/>
                                        </p:tgtEl>
                                        <p:attrNameLst>
                                          <p:attrName>ppt_y</p:attrName>
                                        </p:attrNameLst>
                                      </p:cBhvr>
                                      <p:tavLst>
                                        <p:tav tm="0">
                                          <p:val>
                                            <p:strVal val="#ppt_y-.1"/>
                                          </p:val>
                                        </p:tav>
                                        <p:tav tm="100000">
                                          <p:val>
                                            <p:strVal val="#ppt_y"/>
                                          </p:val>
                                        </p:tav>
                                      </p:tavLst>
                                    </p:anim>
                                  </p:childTnLst>
                                </p:cTn>
                              </p:par>
                              <p:par>
                                <p:cTn id="58" presetID="47" presetClass="entr" presetSubtype="0" fill="hold" grpId="0" nodeType="with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fade">
                                      <p:cBhvr>
                                        <p:cTn id="60" dur="1000"/>
                                        <p:tgtEl>
                                          <p:spTgt spid="36"/>
                                        </p:tgtEl>
                                      </p:cBhvr>
                                    </p:animEffect>
                                    <p:anim calcmode="lin" valueType="num">
                                      <p:cBhvr>
                                        <p:cTn id="61" dur="1000" fill="hold"/>
                                        <p:tgtEl>
                                          <p:spTgt spid="36"/>
                                        </p:tgtEl>
                                        <p:attrNameLst>
                                          <p:attrName>ppt_x</p:attrName>
                                        </p:attrNameLst>
                                      </p:cBhvr>
                                      <p:tavLst>
                                        <p:tav tm="0">
                                          <p:val>
                                            <p:strVal val="#ppt_x"/>
                                          </p:val>
                                        </p:tav>
                                        <p:tav tm="100000">
                                          <p:val>
                                            <p:strVal val="#ppt_x"/>
                                          </p:val>
                                        </p:tav>
                                      </p:tavLst>
                                    </p:anim>
                                    <p:anim calcmode="lin" valueType="num">
                                      <p:cBhvr>
                                        <p:cTn id="62" dur="1000" fill="hold"/>
                                        <p:tgtEl>
                                          <p:spTgt spid="36"/>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40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1000"/>
                                        <p:tgtEl>
                                          <p:spTgt spid="37"/>
                                        </p:tgtEl>
                                      </p:cBhvr>
                                    </p:animEffect>
                                    <p:anim calcmode="lin" valueType="num">
                                      <p:cBhvr>
                                        <p:cTn id="66" dur="1000" fill="hold"/>
                                        <p:tgtEl>
                                          <p:spTgt spid="37"/>
                                        </p:tgtEl>
                                        <p:attrNameLst>
                                          <p:attrName>ppt_x</p:attrName>
                                        </p:attrNameLst>
                                      </p:cBhvr>
                                      <p:tavLst>
                                        <p:tav tm="0">
                                          <p:val>
                                            <p:strVal val="#ppt_x"/>
                                          </p:val>
                                        </p:tav>
                                        <p:tav tm="100000">
                                          <p:val>
                                            <p:strVal val="#ppt_x"/>
                                          </p:val>
                                        </p:tav>
                                      </p:tavLst>
                                    </p:anim>
                                    <p:anim calcmode="lin" valueType="num">
                                      <p:cBhvr>
                                        <p:cTn id="67" dur="1000" fill="hold"/>
                                        <p:tgtEl>
                                          <p:spTgt spid="37"/>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800"/>
                                  </p:stCondLst>
                                  <p:childTnLst>
                                    <p:set>
                                      <p:cBhvr>
                                        <p:cTn id="69" dur="1" fill="hold">
                                          <p:stCondLst>
                                            <p:cond delay="0"/>
                                          </p:stCondLst>
                                        </p:cTn>
                                        <p:tgtEl>
                                          <p:spTgt spid="38"/>
                                        </p:tgtEl>
                                        <p:attrNameLst>
                                          <p:attrName>style.visibility</p:attrName>
                                        </p:attrNameLst>
                                      </p:cBhvr>
                                      <p:to>
                                        <p:strVal val="visible"/>
                                      </p:to>
                                    </p:set>
                                    <p:animEffect transition="in" filter="fade">
                                      <p:cBhvr>
                                        <p:cTn id="70" dur="1000"/>
                                        <p:tgtEl>
                                          <p:spTgt spid="38"/>
                                        </p:tgtEl>
                                      </p:cBhvr>
                                    </p:animEffect>
                                    <p:anim calcmode="lin" valueType="num">
                                      <p:cBhvr>
                                        <p:cTn id="71" dur="1000" fill="hold"/>
                                        <p:tgtEl>
                                          <p:spTgt spid="38"/>
                                        </p:tgtEl>
                                        <p:attrNameLst>
                                          <p:attrName>ppt_x</p:attrName>
                                        </p:attrNameLst>
                                      </p:cBhvr>
                                      <p:tavLst>
                                        <p:tav tm="0">
                                          <p:val>
                                            <p:strVal val="#ppt_x"/>
                                          </p:val>
                                        </p:tav>
                                        <p:tav tm="100000">
                                          <p:val>
                                            <p:strVal val="#ppt_x"/>
                                          </p:val>
                                        </p:tav>
                                      </p:tavLst>
                                    </p:anim>
                                    <p:anim calcmode="lin" valueType="num">
                                      <p:cBhvr>
                                        <p:cTn id="72" dur="1000" fill="hold"/>
                                        <p:tgtEl>
                                          <p:spTgt spid="38"/>
                                        </p:tgtEl>
                                        <p:attrNameLst>
                                          <p:attrName>ppt_y</p:attrName>
                                        </p:attrNameLst>
                                      </p:cBhvr>
                                      <p:tavLst>
                                        <p:tav tm="0">
                                          <p:val>
                                            <p:strVal val="#ppt_y-.1"/>
                                          </p:val>
                                        </p:tav>
                                        <p:tav tm="100000">
                                          <p:val>
                                            <p:strVal val="#ppt_y"/>
                                          </p:val>
                                        </p:tav>
                                      </p:tavLst>
                                    </p:anim>
                                  </p:childTnLst>
                                </p:cTn>
                              </p:par>
                              <p:par>
                                <p:cTn id="73" presetID="47" presetClass="entr" presetSubtype="0" fill="hold" grpId="0" nodeType="withEffect">
                                  <p:stCondLst>
                                    <p:cond delay="120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1000"/>
                                        <p:tgtEl>
                                          <p:spTgt spid="39"/>
                                        </p:tgtEl>
                                      </p:cBhvr>
                                    </p:animEffect>
                                    <p:anim calcmode="lin" valueType="num">
                                      <p:cBhvr>
                                        <p:cTn id="76" dur="1000" fill="hold"/>
                                        <p:tgtEl>
                                          <p:spTgt spid="39"/>
                                        </p:tgtEl>
                                        <p:attrNameLst>
                                          <p:attrName>ppt_x</p:attrName>
                                        </p:attrNameLst>
                                      </p:cBhvr>
                                      <p:tavLst>
                                        <p:tav tm="0">
                                          <p:val>
                                            <p:strVal val="#ppt_x"/>
                                          </p:val>
                                        </p:tav>
                                        <p:tav tm="100000">
                                          <p:val>
                                            <p:strVal val="#ppt_x"/>
                                          </p:val>
                                        </p:tav>
                                      </p:tavLst>
                                    </p:anim>
                                    <p:anim calcmode="lin" valueType="num">
                                      <p:cBhvr>
                                        <p:cTn id="77"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8" grpId="0"/>
      <p:bldP spid="21" grpId="0"/>
      <p:bldP spid="24" grpId="0"/>
      <p:bldP spid="27" grpId="0"/>
      <p:bldP spid="36" grpId="0"/>
      <p:bldP spid="37" grpId="0"/>
      <p:bldP spid="38" grpId="0"/>
      <p:bldP spid="3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a:extLst>
              <a:ext uri="{FF2B5EF4-FFF2-40B4-BE49-F238E27FC236}">
                <a16:creationId xmlns:a16="http://schemas.microsoft.com/office/drawing/2014/main" id="{B05A96E2-BEA6-46E6-9943-9C010648BDEF}"/>
              </a:ext>
            </a:extLst>
          </p:cNvPr>
          <p:cNvSpPr/>
          <p:nvPr/>
        </p:nvSpPr>
        <p:spPr>
          <a:xfrm>
            <a:off x="1299853" y="5580357"/>
            <a:ext cx="4454479" cy="545819"/>
          </a:xfrm>
          <a:prstGeom prst="roundRect">
            <a:avLst>
              <a:gd name="adj" fmla="val 0"/>
            </a:avLst>
          </a:prstGeom>
          <a:solidFill>
            <a:schemeClr val="accent1"/>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Calibri"/>
              <a:ea typeface="宋体" panose="02010600030101010101" pitchFamily="2" charset="-122"/>
            </a:endParaRPr>
          </a:p>
        </p:txBody>
      </p:sp>
      <p:sp>
        <p:nvSpPr>
          <p:cNvPr id="11" name="TextBox 13">
            <a:extLst>
              <a:ext uri="{FF2B5EF4-FFF2-40B4-BE49-F238E27FC236}">
                <a16:creationId xmlns:a16="http://schemas.microsoft.com/office/drawing/2014/main" id="{B27BE90A-491B-464F-B9EA-C9E0E01FEBB2}"/>
              </a:ext>
            </a:extLst>
          </p:cNvPr>
          <p:cNvSpPr txBox="1"/>
          <p:nvPr/>
        </p:nvSpPr>
        <p:spPr>
          <a:xfrm>
            <a:off x="2729521" y="5646382"/>
            <a:ext cx="2089450" cy="369247"/>
          </a:xfrm>
          <a:prstGeom prst="rect">
            <a:avLst/>
          </a:prstGeom>
          <a:noFill/>
        </p:spPr>
        <p:txBody>
          <a:bodyPr wrap="square" rtlCol="0">
            <a:spAutoFit/>
          </a:bodyPr>
          <a:lstStyle/>
          <a:p>
            <a:pPr algn="ctr"/>
            <a:r>
              <a:rPr lang="zh-CN" altLang="en-US" dirty="0">
                <a:solidFill>
                  <a:schemeClr val="bg1"/>
                </a:solidFill>
                <a:latin typeface="微软雅黑" pitchFamily="34" charset="-122"/>
                <a:ea typeface="微软雅黑" pitchFamily="34" charset="-122"/>
              </a:rPr>
              <a:t>小标题</a:t>
            </a:r>
          </a:p>
        </p:txBody>
      </p:sp>
      <p:sp>
        <p:nvSpPr>
          <p:cNvPr id="12" name="圆角矩形 7">
            <a:extLst>
              <a:ext uri="{FF2B5EF4-FFF2-40B4-BE49-F238E27FC236}">
                <a16:creationId xmlns:a16="http://schemas.microsoft.com/office/drawing/2014/main" id="{93F60F08-E6B6-4150-AF33-8A76FACD720D}"/>
              </a:ext>
            </a:extLst>
          </p:cNvPr>
          <p:cNvSpPr/>
          <p:nvPr/>
        </p:nvSpPr>
        <p:spPr>
          <a:xfrm>
            <a:off x="1299855" y="2032540"/>
            <a:ext cx="4454478" cy="3420291"/>
          </a:xfrm>
          <a:prstGeom prst="roundRect">
            <a:avLst>
              <a:gd name="adj" fmla="val 0"/>
            </a:avLst>
          </a:prstGeom>
          <a:blipFill dpi="0" rotWithShape="1">
            <a:blip r:embed="rId6">
              <a:extLst>
                <a:ext uri="{28A0092B-C50C-407E-A947-70E740481C1C}">
                  <a14:useLocalDpi xmlns:a14="http://schemas.microsoft.com/office/drawing/2010/main" val="0"/>
                </a:ext>
              </a:extLst>
            </a:blip>
            <a:srcRect/>
            <a:stretch>
              <a:fillRect/>
            </a:stretch>
          </a:blipFill>
          <a:ln w="3175">
            <a:noFill/>
          </a:ln>
        </p:spPr>
        <p:style>
          <a:lnRef idx="2">
            <a:schemeClr val="accent1">
              <a:shade val="50000"/>
            </a:schemeClr>
          </a:lnRef>
          <a:fillRef idx="1">
            <a:schemeClr val="accent1"/>
          </a:fillRef>
          <a:effectRef idx="0">
            <a:schemeClr val="accent1"/>
          </a:effectRef>
          <a:fontRef idx="minor">
            <a:schemeClr val="lt1"/>
          </a:fontRef>
        </p:style>
        <p:txBody>
          <a:bodyPr lIns="133353" tIns="66678" rIns="133353" bIns="66678" rtlCol="0" anchor="ctr"/>
          <a:lstStyle/>
          <a:p>
            <a:pPr algn="ctr"/>
            <a:endParaRPr lang="zh-CN" altLang="en-US" dirty="0"/>
          </a:p>
        </p:txBody>
      </p:sp>
      <p:sp>
        <p:nvSpPr>
          <p:cNvPr id="13" name="品 2">
            <a:extLst>
              <a:ext uri="{FF2B5EF4-FFF2-40B4-BE49-F238E27FC236}">
                <a16:creationId xmlns:a16="http://schemas.microsoft.com/office/drawing/2014/main" id="{FA60BF52-7C9D-403D-988B-278D4A804C76}"/>
              </a:ext>
            </a:extLst>
          </p:cNvPr>
          <p:cNvSpPr>
            <a:spLocks noChangeArrowheads="1"/>
          </p:cNvSpPr>
          <p:nvPr/>
        </p:nvSpPr>
        <p:spPr bwMode="auto">
          <a:xfrm>
            <a:off x="6154250" y="2035625"/>
            <a:ext cx="4917053" cy="4090551"/>
          </a:xfrm>
          <a:prstGeom prst="rect">
            <a:avLst/>
          </a:prstGeom>
          <a:noFill/>
          <a:ln w="12700">
            <a:solidFill>
              <a:schemeClr val="accent1"/>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400">
              <a:solidFill>
                <a:schemeClr val="bg1">
                  <a:lumMod val="50000"/>
                </a:schemeClr>
              </a:solidFill>
              <a:latin typeface="宋体" panose="02010600030101010101" pitchFamily="2" charset="-122"/>
              <a:sym typeface="宋体" panose="02010600030101010101" pitchFamily="2" charset="-122"/>
            </a:endParaRPr>
          </a:p>
        </p:txBody>
      </p:sp>
      <p:grpSp>
        <p:nvGrpSpPr>
          <p:cNvPr id="21" name="千图PPT彼岸天：ID 8661124库_组合 14">
            <a:extLst>
              <a:ext uri="{FF2B5EF4-FFF2-40B4-BE49-F238E27FC236}">
                <a16:creationId xmlns:a16="http://schemas.microsoft.com/office/drawing/2014/main" id="{CFC6AADE-A6A9-43A1-AF4A-D91D050BEA3D}"/>
              </a:ext>
            </a:extLst>
          </p:cNvPr>
          <p:cNvGrpSpPr/>
          <p:nvPr>
            <p:custDataLst>
              <p:tags r:id="rId1"/>
            </p:custDataLst>
          </p:nvPr>
        </p:nvGrpSpPr>
        <p:grpSpPr>
          <a:xfrm>
            <a:off x="6737849" y="2715775"/>
            <a:ext cx="3940004" cy="863645"/>
            <a:chOff x="9260180" y="3020230"/>
            <a:chExt cx="2147157" cy="863957"/>
          </a:xfrm>
        </p:grpSpPr>
        <p:sp>
          <p:nvSpPr>
            <p:cNvPr id="22" name="TextBox 29">
              <a:extLst>
                <a:ext uri="{FF2B5EF4-FFF2-40B4-BE49-F238E27FC236}">
                  <a16:creationId xmlns:a16="http://schemas.microsoft.com/office/drawing/2014/main" id="{060C21B7-E9D2-4D64-93E4-BC1C307E8ECC}"/>
                </a:ext>
              </a:extLst>
            </p:cNvPr>
            <p:cNvSpPr txBox="1">
              <a:spLocks/>
            </p:cNvSpPr>
            <p:nvPr/>
          </p:nvSpPr>
          <p:spPr bwMode="auto">
            <a:xfrm>
              <a:off x="9260180" y="3020230"/>
              <a:ext cx="1258976" cy="309958"/>
            </a:xfrm>
            <a:prstGeom prst="rect">
              <a:avLst/>
            </a:prstGeom>
            <a:noFill/>
            <a:extLst/>
          </p:spPr>
          <p:txBody>
            <a:bodyPr wrap="none" lIns="89967" tIns="46783" rIns="89967" bIns="46783">
              <a:noAutofit/>
            </a:bodyPr>
            <a:lstStyle/>
            <a:p>
              <a:pPr defTabSz="914126">
                <a:defRPr/>
              </a:pPr>
              <a:r>
                <a:rPr lang="zh-CN" altLang="en-US" sz="1600" dirty="0">
                  <a:solidFill>
                    <a:schemeClr val="tx1">
                      <a:lumMod val="85000"/>
                      <a:lumOff val="15000"/>
                    </a:schemeClr>
                  </a:solidFill>
                  <a:latin typeface="Arial"/>
                  <a:ea typeface="微软雅黑"/>
                </a:rPr>
                <a:t>小标题</a:t>
              </a:r>
            </a:p>
          </p:txBody>
        </p:sp>
        <p:sp>
          <p:nvSpPr>
            <p:cNvPr id="23" name="Rectangle 30">
              <a:extLst>
                <a:ext uri="{FF2B5EF4-FFF2-40B4-BE49-F238E27FC236}">
                  <a16:creationId xmlns:a16="http://schemas.microsoft.com/office/drawing/2014/main" id="{032199EC-B07F-42EF-BE00-A657FB1E3B37}"/>
                </a:ext>
              </a:extLst>
            </p:cNvPr>
            <p:cNvSpPr/>
            <p:nvPr/>
          </p:nvSpPr>
          <p:spPr>
            <a:xfrm>
              <a:off x="9260180" y="3330189"/>
              <a:ext cx="2147157" cy="553998"/>
            </a:xfrm>
            <a:prstGeom prst="rect">
              <a:avLst/>
            </a:prstGeom>
          </p:spPr>
          <p:txBody>
            <a:bodyPr wrap="square">
              <a:normAutofit/>
            </a:bodyPr>
            <a:lstStyle/>
            <a:p>
              <a:pPr>
                <a:lnSpc>
                  <a:spcPct val="120000"/>
                </a:lnSpc>
              </a:pPr>
              <a:r>
                <a:rPr lang="zh-CN" altLang="en-US" sz="1050"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050" dirty="0">
                <a:solidFill>
                  <a:schemeClr val="tx1">
                    <a:lumMod val="85000"/>
                    <a:lumOff val="15000"/>
                  </a:schemeClr>
                </a:solidFill>
                <a:latin typeface="方正姚体" panose="02010601030101010101" pitchFamily="2" charset="-122"/>
                <a:ea typeface="方正姚体" panose="02010601030101010101" pitchFamily="2" charset="-122"/>
              </a:endParaRPr>
            </a:p>
          </p:txBody>
        </p:sp>
      </p:grpSp>
      <p:grpSp>
        <p:nvGrpSpPr>
          <p:cNvPr id="24" name="千图PPT彼岸天：ID 8661124库_组合 14">
            <a:extLst>
              <a:ext uri="{FF2B5EF4-FFF2-40B4-BE49-F238E27FC236}">
                <a16:creationId xmlns:a16="http://schemas.microsoft.com/office/drawing/2014/main" id="{B9373F40-2082-46F6-9809-2B2D0D294F39}"/>
              </a:ext>
            </a:extLst>
          </p:cNvPr>
          <p:cNvGrpSpPr/>
          <p:nvPr>
            <p:custDataLst>
              <p:tags r:id="rId2"/>
            </p:custDataLst>
          </p:nvPr>
        </p:nvGrpSpPr>
        <p:grpSpPr>
          <a:xfrm>
            <a:off x="6737849" y="3636069"/>
            <a:ext cx="3940004" cy="863645"/>
            <a:chOff x="9260180" y="3020230"/>
            <a:chExt cx="2147157" cy="863957"/>
          </a:xfrm>
        </p:grpSpPr>
        <p:sp>
          <p:nvSpPr>
            <p:cNvPr id="25" name="TextBox 29">
              <a:extLst>
                <a:ext uri="{FF2B5EF4-FFF2-40B4-BE49-F238E27FC236}">
                  <a16:creationId xmlns:a16="http://schemas.microsoft.com/office/drawing/2014/main" id="{A696449F-5E72-44AE-8C27-DF8B417A92A8}"/>
                </a:ext>
              </a:extLst>
            </p:cNvPr>
            <p:cNvSpPr txBox="1">
              <a:spLocks/>
            </p:cNvSpPr>
            <p:nvPr/>
          </p:nvSpPr>
          <p:spPr bwMode="auto">
            <a:xfrm>
              <a:off x="9260180" y="3020230"/>
              <a:ext cx="1258976" cy="309958"/>
            </a:xfrm>
            <a:prstGeom prst="rect">
              <a:avLst/>
            </a:prstGeom>
            <a:noFill/>
            <a:extLst/>
          </p:spPr>
          <p:txBody>
            <a:bodyPr wrap="none" lIns="89967" tIns="46783" rIns="89967" bIns="46783">
              <a:noAutofit/>
            </a:bodyPr>
            <a:lstStyle/>
            <a:p>
              <a:pPr defTabSz="914126">
                <a:defRPr/>
              </a:pPr>
              <a:r>
                <a:rPr lang="zh-CN" altLang="en-US" sz="1600" dirty="0">
                  <a:solidFill>
                    <a:schemeClr val="tx1">
                      <a:lumMod val="85000"/>
                      <a:lumOff val="15000"/>
                    </a:schemeClr>
                  </a:solidFill>
                  <a:latin typeface="Arial"/>
                  <a:ea typeface="微软雅黑"/>
                </a:rPr>
                <a:t>小标题</a:t>
              </a:r>
            </a:p>
          </p:txBody>
        </p:sp>
        <p:sp>
          <p:nvSpPr>
            <p:cNvPr id="26" name="Rectangle 30">
              <a:extLst>
                <a:ext uri="{FF2B5EF4-FFF2-40B4-BE49-F238E27FC236}">
                  <a16:creationId xmlns:a16="http://schemas.microsoft.com/office/drawing/2014/main" id="{7FD4BC1D-9ED7-41F3-8156-62FD5DCDB40E}"/>
                </a:ext>
              </a:extLst>
            </p:cNvPr>
            <p:cNvSpPr/>
            <p:nvPr/>
          </p:nvSpPr>
          <p:spPr>
            <a:xfrm>
              <a:off x="9260180" y="3330189"/>
              <a:ext cx="2147157" cy="553998"/>
            </a:xfrm>
            <a:prstGeom prst="rect">
              <a:avLst/>
            </a:prstGeom>
          </p:spPr>
          <p:txBody>
            <a:bodyPr wrap="square">
              <a:normAutofit/>
            </a:bodyPr>
            <a:lstStyle/>
            <a:p>
              <a:pPr>
                <a:lnSpc>
                  <a:spcPct val="120000"/>
                </a:lnSpc>
              </a:pPr>
              <a:r>
                <a:rPr lang="zh-CN" altLang="en-US" sz="1050"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050" dirty="0">
                <a:solidFill>
                  <a:schemeClr val="tx1">
                    <a:lumMod val="85000"/>
                    <a:lumOff val="15000"/>
                  </a:schemeClr>
                </a:solidFill>
                <a:latin typeface="方正姚体" panose="02010601030101010101" pitchFamily="2" charset="-122"/>
                <a:ea typeface="方正姚体" panose="02010601030101010101" pitchFamily="2" charset="-122"/>
              </a:endParaRPr>
            </a:p>
          </p:txBody>
        </p:sp>
      </p:grpSp>
      <p:grpSp>
        <p:nvGrpSpPr>
          <p:cNvPr id="27" name="千图PPT彼岸天：ID 8661124库_组合 14">
            <a:extLst>
              <a:ext uri="{FF2B5EF4-FFF2-40B4-BE49-F238E27FC236}">
                <a16:creationId xmlns:a16="http://schemas.microsoft.com/office/drawing/2014/main" id="{6A5EE097-7CA8-48C5-92E8-2606AC214C22}"/>
              </a:ext>
            </a:extLst>
          </p:cNvPr>
          <p:cNvGrpSpPr/>
          <p:nvPr>
            <p:custDataLst>
              <p:tags r:id="rId3"/>
            </p:custDataLst>
          </p:nvPr>
        </p:nvGrpSpPr>
        <p:grpSpPr>
          <a:xfrm>
            <a:off x="6737849" y="4716712"/>
            <a:ext cx="3940004" cy="863645"/>
            <a:chOff x="9260180" y="3020230"/>
            <a:chExt cx="2147157" cy="863957"/>
          </a:xfrm>
        </p:grpSpPr>
        <p:sp>
          <p:nvSpPr>
            <p:cNvPr id="28" name="TextBox 29">
              <a:extLst>
                <a:ext uri="{FF2B5EF4-FFF2-40B4-BE49-F238E27FC236}">
                  <a16:creationId xmlns:a16="http://schemas.microsoft.com/office/drawing/2014/main" id="{2F3CAE2A-220D-48B8-9393-AC32CD68D715}"/>
                </a:ext>
              </a:extLst>
            </p:cNvPr>
            <p:cNvSpPr txBox="1">
              <a:spLocks/>
            </p:cNvSpPr>
            <p:nvPr/>
          </p:nvSpPr>
          <p:spPr bwMode="auto">
            <a:xfrm>
              <a:off x="9260180" y="3020230"/>
              <a:ext cx="1258976" cy="309958"/>
            </a:xfrm>
            <a:prstGeom prst="rect">
              <a:avLst/>
            </a:prstGeom>
            <a:noFill/>
            <a:extLst/>
          </p:spPr>
          <p:txBody>
            <a:bodyPr wrap="none" lIns="89967" tIns="46783" rIns="89967" bIns="46783">
              <a:noAutofit/>
            </a:bodyPr>
            <a:lstStyle/>
            <a:p>
              <a:pPr defTabSz="914126">
                <a:defRPr/>
              </a:pPr>
              <a:r>
                <a:rPr lang="zh-CN" altLang="en-US" sz="1600" dirty="0">
                  <a:solidFill>
                    <a:schemeClr val="tx1">
                      <a:lumMod val="85000"/>
                      <a:lumOff val="15000"/>
                    </a:schemeClr>
                  </a:solidFill>
                  <a:latin typeface="Arial"/>
                  <a:ea typeface="微软雅黑"/>
                </a:rPr>
                <a:t>小标题</a:t>
              </a:r>
            </a:p>
          </p:txBody>
        </p:sp>
        <p:sp>
          <p:nvSpPr>
            <p:cNvPr id="29" name="Rectangle 30">
              <a:extLst>
                <a:ext uri="{FF2B5EF4-FFF2-40B4-BE49-F238E27FC236}">
                  <a16:creationId xmlns:a16="http://schemas.microsoft.com/office/drawing/2014/main" id="{87789DDA-EA83-4D71-BF86-6AF708DBE053}"/>
                </a:ext>
              </a:extLst>
            </p:cNvPr>
            <p:cNvSpPr/>
            <p:nvPr/>
          </p:nvSpPr>
          <p:spPr>
            <a:xfrm>
              <a:off x="9260180" y="3330189"/>
              <a:ext cx="2147157" cy="553998"/>
            </a:xfrm>
            <a:prstGeom prst="rect">
              <a:avLst/>
            </a:prstGeom>
          </p:spPr>
          <p:txBody>
            <a:bodyPr wrap="square">
              <a:normAutofit/>
            </a:bodyPr>
            <a:lstStyle/>
            <a:p>
              <a:pPr>
                <a:lnSpc>
                  <a:spcPct val="120000"/>
                </a:lnSpc>
              </a:pPr>
              <a:r>
                <a:rPr lang="zh-CN" altLang="en-US" sz="1050"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050" dirty="0">
                <a:solidFill>
                  <a:schemeClr val="tx1">
                    <a:lumMod val="85000"/>
                    <a:lumOff val="15000"/>
                  </a:schemeClr>
                </a:solidFill>
                <a:latin typeface="方正姚体" panose="02010601030101010101" pitchFamily="2" charset="-122"/>
                <a:ea typeface="方正姚体" panose="02010601030101010101" pitchFamily="2" charset="-122"/>
              </a:endParaRPr>
            </a:p>
          </p:txBody>
        </p:sp>
      </p:grpSp>
    </p:spTree>
    <p:extLst>
      <p:ext uri="{BB962C8B-B14F-4D97-AF65-F5344CB8AC3E}">
        <p14:creationId xmlns:p14="http://schemas.microsoft.com/office/powerpoint/2010/main" val="2542714892"/>
      </p:ext>
    </p:extLst>
  </p:cSld>
  <p:clrMapOvr>
    <a:masterClrMapping/>
  </p:clrMapOvr>
  <mc:AlternateContent xmlns:mc="http://schemas.openxmlformats.org/markup-compatibility/2006" xmlns:p14="http://schemas.microsoft.com/office/powerpoint/2010/main">
    <mc:Choice Requires="p14">
      <p:transition spd="slow" p14:dur="1500" advClick="0" advTm="1000">
        <p:random/>
      </p:transition>
    </mc:Choice>
    <mc:Fallback xmlns="">
      <p:transition spd="slow" advClick="0" advTm="1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50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anim calcmode="lin" valueType="num">
                                      <p:cBhvr>
                                        <p:cTn id="26" dur="500" fill="hold"/>
                                        <p:tgtEl>
                                          <p:spTgt spid="13"/>
                                        </p:tgtEl>
                                        <p:attrNameLst>
                                          <p:attrName>ppt_x</p:attrName>
                                        </p:attrNameLst>
                                      </p:cBhvr>
                                      <p:tavLst>
                                        <p:tav tm="0">
                                          <p:val>
                                            <p:strVal val="#ppt_x"/>
                                          </p:val>
                                        </p:tav>
                                        <p:tav tm="100000">
                                          <p:val>
                                            <p:strVal val="#ppt_x"/>
                                          </p:val>
                                        </p:tav>
                                      </p:tavLst>
                                    </p:anim>
                                    <p:anim calcmode="lin" valueType="num">
                                      <p:cBhvr>
                                        <p:cTn id="27" dur="500" fill="hold"/>
                                        <p:tgtEl>
                                          <p:spTgt spid="1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53" presetClass="entr" presetSubtype="528"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anim calcmode="lin" valueType="num">
                                      <p:cBhvr>
                                        <p:cTn id="34" dur="500" fill="hold"/>
                                        <p:tgtEl>
                                          <p:spTgt spid="21"/>
                                        </p:tgtEl>
                                        <p:attrNameLst>
                                          <p:attrName>ppt_x</p:attrName>
                                        </p:attrNameLst>
                                      </p:cBhvr>
                                      <p:tavLst>
                                        <p:tav tm="0">
                                          <p:val>
                                            <p:fltVal val="0.5"/>
                                          </p:val>
                                        </p:tav>
                                        <p:tav tm="100000">
                                          <p:val>
                                            <p:strVal val="#ppt_x"/>
                                          </p:val>
                                        </p:tav>
                                      </p:tavLst>
                                    </p:anim>
                                    <p:anim calcmode="lin" valueType="num">
                                      <p:cBhvr>
                                        <p:cTn id="35" dur="500" fill="hold"/>
                                        <p:tgtEl>
                                          <p:spTgt spid="21"/>
                                        </p:tgtEl>
                                        <p:attrNameLst>
                                          <p:attrName>ppt_y</p:attrName>
                                        </p:attrNameLst>
                                      </p:cBhvr>
                                      <p:tavLst>
                                        <p:tav tm="0">
                                          <p:val>
                                            <p:fltVal val="0.5"/>
                                          </p:val>
                                        </p:tav>
                                        <p:tav tm="100000">
                                          <p:val>
                                            <p:strVal val="#ppt_y"/>
                                          </p:val>
                                        </p:tav>
                                      </p:tavLst>
                                    </p:anim>
                                  </p:childTnLst>
                                </p:cTn>
                              </p:par>
                            </p:childTnLst>
                          </p:cTn>
                        </p:par>
                        <p:par>
                          <p:cTn id="36" fill="hold">
                            <p:stCondLst>
                              <p:cond delay="2500"/>
                            </p:stCondLst>
                            <p:childTnLst>
                              <p:par>
                                <p:cTn id="37" presetID="53" presetClass="entr" presetSubtype="528"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p:cTn id="39" dur="500" fill="hold"/>
                                        <p:tgtEl>
                                          <p:spTgt spid="24"/>
                                        </p:tgtEl>
                                        <p:attrNameLst>
                                          <p:attrName>ppt_w</p:attrName>
                                        </p:attrNameLst>
                                      </p:cBhvr>
                                      <p:tavLst>
                                        <p:tav tm="0">
                                          <p:val>
                                            <p:fltVal val="0"/>
                                          </p:val>
                                        </p:tav>
                                        <p:tav tm="100000">
                                          <p:val>
                                            <p:strVal val="#ppt_w"/>
                                          </p:val>
                                        </p:tav>
                                      </p:tavLst>
                                    </p:anim>
                                    <p:anim calcmode="lin" valueType="num">
                                      <p:cBhvr>
                                        <p:cTn id="40" dur="500" fill="hold"/>
                                        <p:tgtEl>
                                          <p:spTgt spid="24"/>
                                        </p:tgtEl>
                                        <p:attrNameLst>
                                          <p:attrName>ppt_h</p:attrName>
                                        </p:attrNameLst>
                                      </p:cBhvr>
                                      <p:tavLst>
                                        <p:tav tm="0">
                                          <p:val>
                                            <p:fltVal val="0"/>
                                          </p:val>
                                        </p:tav>
                                        <p:tav tm="100000">
                                          <p:val>
                                            <p:strVal val="#ppt_h"/>
                                          </p:val>
                                        </p:tav>
                                      </p:tavLst>
                                    </p:anim>
                                    <p:animEffect transition="in" filter="fade">
                                      <p:cBhvr>
                                        <p:cTn id="41" dur="500"/>
                                        <p:tgtEl>
                                          <p:spTgt spid="24"/>
                                        </p:tgtEl>
                                      </p:cBhvr>
                                    </p:animEffect>
                                    <p:anim calcmode="lin" valueType="num">
                                      <p:cBhvr>
                                        <p:cTn id="42" dur="500" fill="hold"/>
                                        <p:tgtEl>
                                          <p:spTgt spid="24"/>
                                        </p:tgtEl>
                                        <p:attrNameLst>
                                          <p:attrName>ppt_x</p:attrName>
                                        </p:attrNameLst>
                                      </p:cBhvr>
                                      <p:tavLst>
                                        <p:tav tm="0">
                                          <p:val>
                                            <p:fltVal val="0.5"/>
                                          </p:val>
                                        </p:tav>
                                        <p:tav tm="100000">
                                          <p:val>
                                            <p:strVal val="#ppt_x"/>
                                          </p:val>
                                        </p:tav>
                                      </p:tavLst>
                                    </p:anim>
                                    <p:anim calcmode="lin" valueType="num">
                                      <p:cBhvr>
                                        <p:cTn id="43" dur="500" fill="hold"/>
                                        <p:tgtEl>
                                          <p:spTgt spid="24"/>
                                        </p:tgtEl>
                                        <p:attrNameLst>
                                          <p:attrName>ppt_y</p:attrName>
                                        </p:attrNameLst>
                                      </p:cBhvr>
                                      <p:tavLst>
                                        <p:tav tm="0">
                                          <p:val>
                                            <p:fltVal val="0.5"/>
                                          </p:val>
                                        </p:tav>
                                        <p:tav tm="100000">
                                          <p:val>
                                            <p:strVal val="#ppt_y"/>
                                          </p:val>
                                        </p:tav>
                                      </p:tavLst>
                                    </p:anim>
                                  </p:childTnLst>
                                </p:cTn>
                              </p:par>
                            </p:childTnLst>
                          </p:cTn>
                        </p:par>
                        <p:par>
                          <p:cTn id="44" fill="hold">
                            <p:stCondLst>
                              <p:cond delay="3000"/>
                            </p:stCondLst>
                            <p:childTnLst>
                              <p:par>
                                <p:cTn id="45" presetID="53" presetClass="entr" presetSubtype="528" fill="hold"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p:cTn id="47" dur="500" fill="hold"/>
                                        <p:tgtEl>
                                          <p:spTgt spid="27"/>
                                        </p:tgtEl>
                                        <p:attrNameLst>
                                          <p:attrName>ppt_w</p:attrName>
                                        </p:attrNameLst>
                                      </p:cBhvr>
                                      <p:tavLst>
                                        <p:tav tm="0">
                                          <p:val>
                                            <p:fltVal val="0"/>
                                          </p:val>
                                        </p:tav>
                                        <p:tav tm="100000">
                                          <p:val>
                                            <p:strVal val="#ppt_w"/>
                                          </p:val>
                                        </p:tav>
                                      </p:tavLst>
                                    </p:anim>
                                    <p:anim calcmode="lin" valueType="num">
                                      <p:cBhvr>
                                        <p:cTn id="48" dur="500" fill="hold"/>
                                        <p:tgtEl>
                                          <p:spTgt spid="27"/>
                                        </p:tgtEl>
                                        <p:attrNameLst>
                                          <p:attrName>ppt_h</p:attrName>
                                        </p:attrNameLst>
                                      </p:cBhvr>
                                      <p:tavLst>
                                        <p:tav tm="0">
                                          <p:val>
                                            <p:fltVal val="0"/>
                                          </p:val>
                                        </p:tav>
                                        <p:tav tm="100000">
                                          <p:val>
                                            <p:strVal val="#ppt_h"/>
                                          </p:val>
                                        </p:tav>
                                      </p:tavLst>
                                    </p:anim>
                                    <p:animEffect transition="in" filter="fade">
                                      <p:cBhvr>
                                        <p:cTn id="49" dur="500"/>
                                        <p:tgtEl>
                                          <p:spTgt spid="27"/>
                                        </p:tgtEl>
                                      </p:cBhvr>
                                    </p:animEffect>
                                    <p:anim calcmode="lin" valueType="num">
                                      <p:cBhvr>
                                        <p:cTn id="50" dur="500" fill="hold"/>
                                        <p:tgtEl>
                                          <p:spTgt spid="27"/>
                                        </p:tgtEl>
                                        <p:attrNameLst>
                                          <p:attrName>ppt_x</p:attrName>
                                        </p:attrNameLst>
                                      </p:cBhvr>
                                      <p:tavLst>
                                        <p:tav tm="0">
                                          <p:val>
                                            <p:fltVal val="0.5"/>
                                          </p:val>
                                        </p:tav>
                                        <p:tav tm="100000">
                                          <p:val>
                                            <p:strVal val="#ppt_x"/>
                                          </p:val>
                                        </p:tav>
                                      </p:tavLst>
                                    </p:anim>
                                    <p:anim calcmode="lin" valueType="num">
                                      <p:cBhvr>
                                        <p:cTn id="51" dur="500" fill="hold"/>
                                        <p:tgtEl>
                                          <p:spTgt spid="2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52B13FD3-2BBA-4E73-A146-EEE8487A7C0D}"/>
              </a:ext>
            </a:extLst>
          </p:cNvPr>
          <p:cNvGrpSpPr/>
          <p:nvPr/>
        </p:nvGrpSpPr>
        <p:grpSpPr>
          <a:xfrm>
            <a:off x="550867" y="2551252"/>
            <a:ext cx="11204540" cy="2683142"/>
            <a:chOff x="508500" y="2709729"/>
            <a:chExt cx="11207134" cy="2683763"/>
          </a:xfrm>
        </p:grpSpPr>
        <p:sp>
          <p:nvSpPr>
            <p:cNvPr id="9" name="Freeform 21">
              <a:extLst>
                <a:ext uri="{FF2B5EF4-FFF2-40B4-BE49-F238E27FC236}">
                  <a16:creationId xmlns:a16="http://schemas.microsoft.com/office/drawing/2014/main" id="{816DF567-FB83-461A-B5B6-76DE6AA03099}"/>
                </a:ext>
              </a:extLst>
            </p:cNvPr>
            <p:cNvSpPr>
              <a:spLocks noEditPoints="1"/>
            </p:cNvSpPr>
            <p:nvPr/>
          </p:nvSpPr>
          <p:spPr bwMode="auto">
            <a:xfrm>
              <a:off x="3855962" y="5069452"/>
              <a:ext cx="332204" cy="318603"/>
            </a:xfrm>
            <a:custGeom>
              <a:avLst/>
              <a:gdLst>
                <a:gd name="T0" fmla="*/ 74 w 123"/>
                <a:gd name="T1" fmla="*/ 0 h 118"/>
                <a:gd name="T2" fmla="*/ 88 w 123"/>
                <a:gd name="T3" fmla="*/ 14 h 118"/>
                <a:gd name="T4" fmla="*/ 99 w 123"/>
                <a:gd name="T5" fmla="*/ 18 h 118"/>
                <a:gd name="T6" fmla="*/ 123 w 123"/>
                <a:gd name="T7" fmla="*/ 43 h 118"/>
                <a:gd name="T8" fmla="*/ 116 w 123"/>
                <a:gd name="T9" fmla="*/ 111 h 118"/>
                <a:gd name="T10" fmla="*/ 24 w 123"/>
                <a:gd name="T11" fmla="*/ 118 h 118"/>
                <a:gd name="T12" fmla="*/ 7 w 123"/>
                <a:gd name="T13" fmla="*/ 111 h 118"/>
                <a:gd name="T14" fmla="*/ 0 w 123"/>
                <a:gd name="T15" fmla="*/ 43 h 118"/>
                <a:gd name="T16" fmla="*/ 7 w 123"/>
                <a:gd name="T17" fmla="*/ 26 h 118"/>
                <a:gd name="T18" fmla="*/ 24 w 123"/>
                <a:gd name="T19" fmla="*/ 18 h 118"/>
                <a:gd name="T20" fmla="*/ 34 w 123"/>
                <a:gd name="T21" fmla="*/ 14 h 118"/>
                <a:gd name="T22" fmla="*/ 48 w 123"/>
                <a:gd name="T23" fmla="*/ 0 h 118"/>
                <a:gd name="T24" fmla="*/ 86 w 123"/>
                <a:gd name="T25" fmla="*/ 28 h 118"/>
                <a:gd name="T26" fmla="*/ 85 w 123"/>
                <a:gd name="T27" fmla="*/ 28 h 118"/>
                <a:gd name="T28" fmla="*/ 37 w 123"/>
                <a:gd name="T29" fmla="*/ 28 h 118"/>
                <a:gd name="T30" fmla="*/ 14 w 123"/>
                <a:gd name="T31" fmla="*/ 32 h 118"/>
                <a:gd name="T32" fmla="*/ 9 w 123"/>
                <a:gd name="T33" fmla="*/ 43 h 118"/>
                <a:gd name="T34" fmla="*/ 23 w 123"/>
                <a:gd name="T35" fmla="*/ 65 h 118"/>
                <a:gd name="T36" fmla="*/ 26 w 123"/>
                <a:gd name="T37" fmla="*/ 54 h 118"/>
                <a:gd name="T38" fmla="*/ 46 w 123"/>
                <a:gd name="T39" fmla="*/ 54 h 118"/>
                <a:gd name="T40" fmla="*/ 49 w 123"/>
                <a:gd name="T41" fmla="*/ 57 h 118"/>
                <a:gd name="T42" fmla="*/ 74 w 123"/>
                <a:gd name="T43" fmla="*/ 65 h 118"/>
                <a:gd name="T44" fmla="*/ 77 w 123"/>
                <a:gd name="T45" fmla="*/ 54 h 118"/>
                <a:gd name="T46" fmla="*/ 97 w 123"/>
                <a:gd name="T47" fmla="*/ 54 h 118"/>
                <a:gd name="T48" fmla="*/ 100 w 123"/>
                <a:gd name="T49" fmla="*/ 57 h 118"/>
                <a:gd name="T50" fmla="*/ 113 w 123"/>
                <a:gd name="T51" fmla="*/ 65 h 118"/>
                <a:gd name="T52" fmla="*/ 109 w 123"/>
                <a:gd name="T53" fmla="*/ 32 h 118"/>
                <a:gd name="T54" fmla="*/ 86 w 123"/>
                <a:gd name="T55" fmla="*/ 28 h 118"/>
                <a:gd name="T56" fmla="*/ 40 w 123"/>
                <a:gd name="T57" fmla="*/ 18 h 118"/>
                <a:gd name="T58" fmla="*/ 83 w 123"/>
                <a:gd name="T59" fmla="*/ 14 h 118"/>
                <a:gd name="T60" fmla="*/ 74 w 123"/>
                <a:gd name="T61" fmla="*/ 6 h 118"/>
                <a:gd name="T62" fmla="*/ 43 w 123"/>
                <a:gd name="T63" fmla="*/ 8 h 118"/>
                <a:gd name="T64" fmla="*/ 40 w 123"/>
                <a:gd name="T65" fmla="*/ 18 h 118"/>
                <a:gd name="T66" fmla="*/ 9 w 123"/>
                <a:gd name="T67" fmla="*/ 71 h 118"/>
                <a:gd name="T68" fmla="*/ 13 w 123"/>
                <a:gd name="T69" fmla="*/ 104 h 118"/>
                <a:gd name="T70" fmla="*/ 24 w 123"/>
                <a:gd name="T71" fmla="*/ 109 h 118"/>
                <a:gd name="T72" fmla="*/ 109 w 123"/>
                <a:gd name="T73" fmla="*/ 104 h 118"/>
                <a:gd name="T74" fmla="*/ 113 w 123"/>
                <a:gd name="T75" fmla="*/ 71 h 118"/>
                <a:gd name="T76" fmla="*/ 100 w 123"/>
                <a:gd name="T77" fmla="*/ 80 h 118"/>
                <a:gd name="T78" fmla="*/ 97 w 123"/>
                <a:gd name="T79" fmla="*/ 82 h 118"/>
                <a:gd name="T80" fmla="*/ 74 w 123"/>
                <a:gd name="T81" fmla="*/ 80 h 118"/>
                <a:gd name="T82" fmla="*/ 74 w 123"/>
                <a:gd name="T83" fmla="*/ 71 h 118"/>
                <a:gd name="T84" fmla="*/ 49 w 123"/>
                <a:gd name="T85" fmla="*/ 80 h 118"/>
                <a:gd name="T86" fmla="*/ 46 w 123"/>
                <a:gd name="T87" fmla="*/ 82 h 118"/>
                <a:gd name="T88" fmla="*/ 23 w 123"/>
                <a:gd name="T89" fmla="*/ 80 h 118"/>
                <a:gd name="T90" fmla="*/ 23 w 123"/>
                <a:gd name="T91" fmla="*/ 71 h 118"/>
                <a:gd name="T92" fmla="*/ 43 w 123"/>
                <a:gd name="T93" fmla="*/ 60 h 118"/>
                <a:gd name="T94" fmla="*/ 28 w 123"/>
                <a:gd name="T95" fmla="*/ 60 h 118"/>
                <a:gd name="T96" fmla="*/ 28 w 123"/>
                <a:gd name="T97" fmla="*/ 68 h 118"/>
                <a:gd name="T98" fmla="*/ 28 w 123"/>
                <a:gd name="T99" fmla="*/ 77 h 118"/>
                <a:gd name="T100" fmla="*/ 43 w 123"/>
                <a:gd name="T101" fmla="*/ 68 h 118"/>
                <a:gd name="T102" fmla="*/ 43 w 123"/>
                <a:gd name="T103" fmla="*/ 68 h 118"/>
                <a:gd name="T104" fmla="*/ 94 w 123"/>
                <a:gd name="T105" fmla="*/ 60 h 118"/>
                <a:gd name="T106" fmla="*/ 80 w 123"/>
                <a:gd name="T107" fmla="*/ 60 h 118"/>
                <a:gd name="T108" fmla="*/ 80 w 123"/>
                <a:gd name="T109" fmla="*/ 68 h 118"/>
                <a:gd name="T110" fmla="*/ 80 w 123"/>
                <a:gd name="T111" fmla="*/ 77 h 118"/>
                <a:gd name="T112" fmla="*/ 94 w 123"/>
                <a:gd name="T113" fmla="*/ 68 h 118"/>
                <a:gd name="T114" fmla="*/ 94 w 123"/>
                <a:gd name="T115" fmla="*/ 6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3" h="118">
                  <a:moveTo>
                    <a:pt x="48" y="0"/>
                  </a:moveTo>
                  <a:cubicBezTo>
                    <a:pt x="74" y="0"/>
                    <a:pt x="74" y="0"/>
                    <a:pt x="74" y="0"/>
                  </a:cubicBezTo>
                  <a:cubicBezTo>
                    <a:pt x="78" y="0"/>
                    <a:pt x="82" y="2"/>
                    <a:pt x="84" y="4"/>
                  </a:cubicBezTo>
                  <a:cubicBezTo>
                    <a:pt x="87" y="7"/>
                    <a:pt x="88" y="10"/>
                    <a:pt x="88" y="14"/>
                  </a:cubicBezTo>
                  <a:cubicBezTo>
                    <a:pt x="88" y="18"/>
                    <a:pt x="88" y="18"/>
                    <a:pt x="88" y="18"/>
                  </a:cubicBezTo>
                  <a:cubicBezTo>
                    <a:pt x="99" y="18"/>
                    <a:pt x="99" y="18"/>
                    <a:pt x="99" y="18"/>
                  </a:cubicBezTo>
                  <a:cubicBezTo>
                    <a:pt x="105" y="18"/>
                    <a:pt x="111" y="21"/>
                    <a:pt x="116" y="26"/>
                  </a:cubicBezTo>
                  <a:cubicBezTo>
                    <a:pt x="120" y="30"/>
                    <a:pt x="123" y="36"/>
                    <a:pt x="123" y="43"/>
                  </a:cubicBezTo>
                  <a:cubicBezTo>
                    <a:pt x="123" y="94"/>
                    <a:pt x="123" y="94"/>
                    <a:pt x="123" y="94"/>
                  </a:cubicBezTo>
                  <a:cubicBezTo>
                    <a:pt x="123" y="101"/>
                    <a:pt x="120" y="107"/>
                    <a:pt x="116" y="111"/>
                  </a:cubicBezTo>
                  <a:cubicBezTo>
                    <a:pt x="111" y="115"/>
                    <a:pt x="105" y="118"/>
                    <a:pt x="99" y="118"/>
                  </a:cubicBezTo>
                  <a:cubicBezTo>
                    <a:pt x="24" y="118"/>
                    <a:pt x="24" y="118"/>
                    <a:pt x="24" y="118"/>
                  </a:cubicBezTo>
                  <a:cubicBezTo>
                    <a:pt x="18" y="118"/>
                    <a:pt x="11" y="115"/>
                    <a:pt x="7" y="111"/>
                  </a:cubicBezTo>
                  <a:cubicBezTo>
                    <a:pt x="7" y="111"/>
                    <a:pt x="7" y="111"/>
                    <a:pt x="7" y="111"/>
                  </a:cubicBezTo>
                  <a:cubicBezTo>
                    <a:pt x="3" y="106"/>
                    <a:pt x="0" y="100"/>
                    <a:pt x="0" y="94"/>
                  </a:cubicBezTo>
                  <a:cubicBezTo>
                    <a:pt x="0" y="43"/>
                    <a:pt x="0" y="43"/>
                    <a:pt x="0" y="43"/>
                  </a:cubicBezTo>
                  <a:cubicBezTo>
                    <a:pt x="0" y="36"/>
                    <a:pt x="3" y="30"/>
                    <a:pt x="7" y="26"/>
                  </a:cubicBezTo>
                  <a:cubicBezTo>
                    <a:pt x="7" y="26"/>
                    <a:pt x="7" y="26"/>
                    <a:pt x="7" y="26"/>
                  </a:cubicBezTo>
                  <a:cubicBezTo>
                    <a:pt x="7" y="26"/>
                    <a:pt x="7" y="26"/>
                    <a:pt x="7" y="26"/>
                  </a:cubicBezTo>
                  <a:cubicBezTo>
                    <a:pt x="11" y="21"/>
                    <a:pt x="18" y="18"/>
                    <a:pt x="24" y="18"/>
                  </a:cubicBezTo>
                  <a:cubicBezTo>
                    <a:pt x="34" y="18"/>
                    <a:pt x="34" y="18"/>
                    <a:pt x="34" y="18"/>
                  </a:cubicBezTo>
                  <a:cubicBezTo>
                    <a:pt x="34" y="14"/>
                    <a:pt x="34" y="14"/>
                    <a:pt x="34" y="14"/>
                  </a:cubicBezTo>
                  <a:cubicBezTo>
                    <a:pt x="34" y="10"/>
                    <a:pt x="36" y="7"/>
                    <a:pt x="39" y="4"/>
                  </a:cubicBezTo>
                  <a:cubicBezTo>
                    <a:pt x="41" y="2"/>
                    <a:pt x="44" y="0"/>
                    <a:pt x="48" y="0"/>
                  </a:cubicBezTo>
                  <a:close/>
                  <a:moveTo>
                    <a:pt x="86" y="28"/>
                  </a:moveTo>
                  <a:cubicBezTo>
                    <a:pt x="86" y="28"/>
                    <a:pt x="86" y="28"/>
                    <a:pt x="86" y="28"/>
                  </a:cubicBezTo>
                  <a:cubicBezTo>
                    <a:pt x="86" y="28"/>
                    <a:pt x="86" y="28"/>
                    <a:pt x="85" y="28"/>
                  </a:cubicBezTo>
                  <a:cubicBezTo>
                    <a:pt x="85" y="28"/>
                    <a:pt x="85" y="28"/>
                    <a:pt x="85" y="28"/>
                  </a:cubicBezTo>
                  <a:cubicBezTo>
                    <a:pt x="37" y="28"/>
                    <a:pt x="37" y="28"/>
                    <a:pt x="37" y="28"/>
                  </a:cubicBezTo>
                  <a:cubicBezTo>
                    <a:pt x="37" y="28"/>
                    <a:pt x="37" y="28"/>
                    <a:pt x="37" y="28"/>
                  </a:cubicBezTo>
                  <a:cubicBezTo>
                    <a:pt x="24" y="28"/>
                    <a:pt x="24" y="28"/>
                    <a:pt x="24" y="28"/>
                  </a:cubicBezTo>
                  <a:cubicBezTo>
                    <a:pt x="20" y="28"/>
                    <a:pt x="16" y="29"/>
                    <a:pt x="14" y="32"/>
                  </a:cubicBezTo>
                  <a:cubicBezTo>
                    <a:pt x="14" y="32"/>
                    <a:pt x="14" y="32"/>
                    <a:pt x="14" y="32"/>
                  </a:cubicBezTo>
                  <a:cubicBezTo>
                    <a:pt x="11" y="35"/>
                    <a:pt x="9" y="39"/>
                    <a:pt x="9" y="43"/>
                  </a:cubicBezTo>
                  <a:cubicBezTo>
                    <a:pt x="9" y="65"/>
                    <a:pt x="9" y="65"/>
                    <a:pt x="9" y="65"/>
                  </a:cubicBezTo>
                  <a:cubicBezTo>
                    <a:pt x="23" y="65"/>
                    <a:pt x="23" y="65"/>
                    <a:pt x="23" y="65"/>
                  </a:cubicBezTo>
                  <a:cubicBezTo>
                    <a:pt x="23" y="57"/>
                    <a:pt x="23" y="57"/>
                    <a:pt x="23" y="57"/>
                  </a:cubicBezTo>
                  <a:cubicBezTo>
                    <a:pt x="23" y="55"/>
                    <a:pt x="24" y="54"/>
                    <a:pt x="26" y="54"/>
                  </a:cubicBezTo>
                  <a:cubicBezTo>
                    <a:pt x="26" y="54"/>
                    <a:pt x="26" y="54"/>
                    <a:pt x="26" y="54"/>
                  </a:cubicBezTo>
                  <a:cubicBezTo>
                    <a:pt x="46" y="54"/>
                    <a:pt x="46" y="54"/>
                    <a:pt x="46" y="54"/>
                  </a:cubicBezTo>
                  <a:cubicBezTo>
                    <a:pt x="48" y="54"/>
                    <a:pt x="49" y="55"/>
                    <a:pt x="49" y="57"/>
                  </a:cubicBezTo>
                  <a:cubicBezTo>
                    <a:pt x="49" y="57"/>
                    <a:pt x="49" y="57"/>
                    <a:pt x="49" y="57"/>
                  </a:cubicBezTo>
                  <a:cubicBezTo>
                    <a:pt x="49" y="65"/>
                    <a:pt x="49" y="65"/>
                    <a:pt x="49" y="65"/>
                  </a:cubicBezTo>
                  <a:cubicBezTo>
                    <a:pt x="74" y="65"/>
                    <a:pt x="74" y="65"/>
                    <a:pt x="74" y="65"/>
                  </a:cubicBezTo>
                  <a:cubicBezTo>
                    <a:pt x="74" y="57"/>
                    <a:pt x="74" y="57"/>
                    <a:pt x="74" y="57"/>
                  </a:cubicBezTo>
                  <a:cubicBezTo>
                    <a:pt x="74" y="55"/>
                    <a:pt x="75" y="54"/>
                    <a:pt x="77" y="54"/>
                  </a:cubicBezTo>
                  <a:cubicBezTo>
                    <a:pt x="77" y="54"/>
                    <a:pt x="77" y="54"/>
                    <a:pt x="77" y="54"/>
                  </a:cubicBezTo>
                  <a:cubicBezTo>
                    <a:pt x="97" y="54"/>
                    <a:pt x="97" y="54"/>
                    <a:pt x="97" y="54"/>
                  </a:cubicBezTo>
                  <a:cubicBezTo>
                    <a:pt x="99" y="54"/>
                    <a:pt x="100" y="55"/>
                    <a:pt x="100" y="57"/>
                  </a:cubicBezTo>
                  <a:cubicBezTo>
                    <a:pt x="100" y="57"/>
                    <a:pt x="100" y="57"/>
                    <a:pt x="100" y="57"/>
                  </a:cubicBezTo>
                  <a:cubicBezTo>
                    <a:pt x="100" y="65"/>
                    <a:pt x="100" y="65"/>
                    <a:pt x="100" y="65"/>
                  </a:cubicBezTo>
                  <a:cubicBezTo>
                    <a:pt x="113" y="65"/>
                    <a:pt x="113" y="65"/>
                    <a:pt x="113" y="65"/>
                  </a:cubicBezTo>
                  <a:cubicBezTo>
                    <a:pt x="113" y="43"/>
                    <a:pt x="113" y="43"/>
                    <a:pt x="113" y="43"/>
                  </a:cubicBezTo>
                  <a:cubicBezTo>
                    <a:pt x="113" y="39"/>
                    <a:pt x="112" y="35"/>
                    <a:pt x="109" y="32"/>
                  </a:cubicBezTo>
                  <a:cubicBezTo>
                    <a:pt x="106" y="29"/>
                    <a:pt x="103" y="28"/>
                    <a:pt x="99" y="28"/>
                  </a:cubicBezTo>
                  <a:cubicBezTo>
                    <a:pt x="86" y="28"/>
                    <a:pt x="86" y="28"/>
                    <a:pt x="86" y="28"/>
                  </a:cubicBezTo>
                  <a:close/>
                  <a:moveTo>
                    <a:pt x="40" y="18"/>
                  </a:moveTo>
                  <a:cubicBezTo>
                    <a:pt x="40" y="18"/>
                    <a:pt x="40" y="18"/>
                    <a:pt x="40" y="18"/>
                  </a:cubicBezTo>
                  <a:cubicBezTo>
                    <a:pt x="83" y="18"/>
                    <a:pt x="83" y="18"/>
                    <a:pt x="83" y="18"/>
                  </a:cubicBezTo>
                  <a:cubicBezTo>
                    <a:pt x="83" y="14"/>
                    <a:pt x="83" y="14"/>
                    <a:pt x="83" y="14"/>
                  </a:cubicBezTo>
                  <a:cubicBezTo>
                    <a:pt x="83" y="12"/>
                    <a:pt x="82" y="10"/>
                    <a:pt x="80" y="8"/>
                  </a:cubicBezTo>
                  <a:cubicBezTo>
                    <a:pt x="79" y="7"/>
                    <a:pt x="77" y="6"/>
                    <a:pt x="74" y="6"/>
                  </a:cubicBezTo>
                  <a:cubicBezTo>
                    <a:pt x="48" y="6"/>
                    <a:pt x="48" y="6"/>
                    <a:pt x="48" y="6"/>
                  </a:cubicBezTo>
                  <a:cubicBezTo>
                    <a:pt x="46" y="6"/>
                    <a:pt x="44" y="7"/>
                    <a:pt x="43" y="8"/>
                  </a:cubicBezTo>
                  <a:cubicBezTo>
                    <a:pt x="41" y="10"/>
                    <a:pt x="40" y="12"/>
                    <a:pt x="40" y="14"/>
                  </a:cubicBezTo>
                  <a:cubicBezTo>
                    <a:pt x="40" y="18"/>
                    <a:pt x="40" y="18"/>
                    <a:pt x="40" y="18"/>
                  </a:cubicBezTo>
                  <a:close/>
                  <a:moveTo>
                    <a:pt x="9" y="71"/>
                  </a:moveTo>
                  <a:cubicBezTo>
                    <a:pt x="9" y="71"/>
                    <a:pt x="9" y="71"/>
                    <a:pt x="9" y="71"/>
                  </a:cubicBezTo>
                  <a:cubicBezTo>
                    <a:pt x="9" y="94"/>
                    <a:pt x="9" y="94"/>
                    <a:pt x="9" y="94"/>
                  </a:cubicBezTo>
                  <a:cubicBezTo>
                    <a:pt x="9" y="98"/>
                    <a:pt x="11" y="102"/>
                    <a:pt x="13" y="104"/>
                  </a:cubicBezTo>
                  <a:cubicBezTo>
                    <a:pt x="14" y="104"/>
                    <a:pt x="14" y="104"/>
                    <a:pt x="14" y="104"/>
                  </a:cubicBezTo>
                  <a:cubicBezTo>
                    <a:pt x="16" y="107"/>
                    <a:pt x="20" y="109"/>
                    <a:pt x="24" y="109"/>
                  </a:cubicBezTo>
                  <a:cubicBezTo>
                    <a:pt x="99" y="109"/>
                    <a:pt x="99" y="109"/>
                    <a:pt x="99" y="109"/>
                  </a:cubicBezTo>
                  <a:cubicBezTo>
                    <a:pt x="103" y="109"/>
                    <a:pt x="106" y="107"/>
                    <a:pt x="109" y="104"/>
                  </a:cubicBezTo>
                  <a:cubicBezTo>
                    <a:pt x="112" y="102"/>
                    <a:pt x="113" y="98"/>
                    <a:pt x="113" y="94"/>
                  </a:cubicBezTo>
                  <a:cubicBezTo>
                    <a:pt x="113" y="71"/>
                    <a:pt x="113" y="71"/>
                    <a:pt x="113" y="71"/>
                  </a:cubicBezTo>
                  <a:cubicBezTo>
                    <a:pt x="100" y="71"/>
                    <a:pt x="100" y="71"/>
                    <a:pt x="100" y="71"/>
                  </a:cubicBezTo>
                  <a:cubicBezTo>
                    <a:pt x="100" y="80"/>
                    <a:pt x="100" y="80"/>
                    <a:pt x="100" y="80"/>
                  </a:cubicBezTo>
                  <a:cubicBezTo>
                    <a:pt x="100" y="81"/>
                    <a:pt x="99" y="82"/>
                    <a:pt x="97" y="82"/>
                  </a:cubicBezTo>
                  <a:cubicBezTo>
                    <a:pt x="97" y="82"/>
                    <a:pt x="97" y="82"/>
                    <a:pt x="97" y="82"/>
                  </a:cubicBezTo>
                  <a:cubicBezTo>
                    <a:pt x="77" y="82"/>
                    <a:pt x="77" y="82"/>
                    <a:pt x="77" y="82"/>
                  </a:cubicBezTo>
                  <a:cubicBezTo>
                    <a:pt x="75" y="82"/>
                    <a:pt x="74" y="81"/>
                    <a:pt x="74" y="80"/>
                  </a:cubicBezTo>
                  <a:cubicBezTo>
                    <a:pt x="74" y="79"/>
                    <a:pt x="74" y="79"/>
                    <a:pt x="74" y="79"/>
                  </a:cubicBezTo>
                  <a:cubicBezTo>
                    <a:pt x="74" y="71"/>
                    <a:pt x="74" y="71"/>
                    <a:pt x="74" y="71"/>
                  </a:cubicBezTo>
                  <a:cubicBezTo>
                    <a:pt x="49" y="71"/>
                    <a:pt x="49" y="71"/>
                    <a:pt x="49" y="71"/>
                  </a:cubicBezTo>
                  <a:cubicBezTo>
                    <a:pt x="49" y="80"/>
                    <a:pt x="49" y="80"/>
                    <a:pt x="49" y="80"/>
                  </a:cubicBezTo>
                  <a:cubicBezTo>
                    <a:pt x="49" y="81"/>
                    <a:pt x="48" y="82"/>
                    <a:pt x="46" y="82"/>
                  </a:cubicBezTo>
                  <a:cubicBezTo>
                    <a:pt x="46" y="82"/>
                    <a:pt x="46" y="82"/>
                    <a:pt x="46" y="82"/>
                  </a:cubicBezTo>
                  <a:cubicBezTo>
                    <a:pt x="26" y="82"/>
                    <a:pt x="26" y="82"/>
                    <a:pt x="26" y="82"/>
                  </a:cubicBezTo>
                  <a:cubicBezTo>
                    <a:pt x="24" y="82"/>
                    <a:pt x="23" y="81"/>
                    <a:pt x="23" y="80"/>
                  </a:cubicBezTo>
                  <a:cubicBezTo>
                    <a:pt x="23" y="79"/>
                    <a:pt x="23" y="79"/>
                    <a:pt x="23" y="79"/>
                  </a:cubicBezTo>
                  <a:cubicBezTo>
                    <a:pt x="23" y="71"/>
                    <a:pt x="23" y="71"/>
                    <a:pt x="23" y="71"/>
                  </a:cubicBezTo>
                  <a:cubicBezTo>
                    <a:pt x="9" y="71"/>
                    <a:pt x="9" y="71"/>
                    <a:pt x="9" y="71"/>
                  </a:cubicBezTo>
                  <a:close/>
                  <a:moveTo>
                    <a:pt x="43" y="60"/>
                  </a:moveTo>
                  <a:cubicBezTo>
                    <a:pt x="43" y="60"/>
                    <a:pt x="43" y="60"/>
                    <a:pt x="43" y="60"/>
                  </a:cubicBezTo>
                  <a:cubicBezTo>
                    <a:pt x="28" y="60"/>
                    <a:pt x="28" y="60"/>
                    <a:pt x="28" y="60"/>
                  </a:cubicBezTo>
                  <a:cubicBezTo>
                    <a:pt x="28" y="68"/>
                    <a:pt x="28" y="68"/>
                    <a:pt x="28" y="68"/>
                  </a:cubicBezTo>
                  <a:cubicBezTo>
                    <a:pt x="28" y="68"/>
                    <a:pt x="28" y="68"/>
                    <a:pt x="28" y="68"/>
                  </a:cubicBezTo>
                  <a:cubicBezTo>
                    <a:pt x="28" y="68"/>
                    <a:pt x="28" y="68"/>
                    <a:pt x="28" y="68"/>
                  </a:cubicBezTo>
                  <a:cubicBezTo>
                    <a:pt x="28" y="77"/>
                    <a:pt x="28" y="77"/>
                    <a:pt x="28" y="77"/>
                  </a:cubicBezTo>
                  <a:cubicBezTo>
                    <a:pt x="43" y="77"/>
                    <a:pt x="43" y="77"/>
                    <a:pt x="43" y="77"/>
                  </a:cubicBezTo>
                  <a:cubicBezTo>
                    <a:pt x="43" y="68"/>
                    <a:pt x="43" y="68"/>
                    <a:pt x="43" y="68"/>
                  </a:cubicBezTo>
                  <a:cubicBezTo>
                    <a:pt x="43" y="68"/>
                    <a:pt x="43" y="68"/>
                    <a:pt x="43" y="68"/>
                  </a:cubicBezTo>
                  <a:cubicBezTo>
                    <a:pt x="43" y="68"/>
                    <a:pt x="43" y="68"/>
                    <a:pt x="43" y="68"/>
                  </a:cubicBezTo>
                  <a:cubicBezTo>
                    <a:pt x="43" y="60"/>
                    <a:pt x="43" y="60"/>
                    <a:pt x="43" y="60"/>
                  </a:cubicBezTo>
                  <a:close/>
                  <a:moveTo>
                    <a:pt x="94" y="60"/>
                  </a:moveTo>
                  <a:cubicBezTo>
                    <a:pt x="94" y="60"/>
                    <a:pt x="94" y="60"/>
                    <a:pt x="94" y="60"/>
                  </a:cubicBezTo>
                  <a:cubicBezTo>
                    <a:pt x="80" y="60"/>
                    <a:pt x="80" y="60"/>
                    <a:pt x="80" y="60"/>
                  </a:cubicBezTo>
                  <a:cubicBezTo>
                    <a:pt x="80" y="68"/>
                    <a:pt x="80" y="68"/>
                    <a:pt x="80" y="68"/>
                  </a:cubicBezTo>
                  <a:cubicBezTo>
                    <a:pt x="80" y="68"/>
                    <a:pt x="80" y="68"/>
                    <a:pt x="80" y="68"/>
                  </a:cubicBezTo>
                  <a:cubicBezTo>
                    <a:pt x="80" y="68"/>
                    <a:pt x="80" y="68"/>
                    <a:pt x="80" y="68"/>
                  </a:cubicBezTo>
                  <a:cubicBezTo>
                    <a:pt x="80" y="77"/>
                    <a:pt x="80" y="77"/>
                    <a:pt x="80" y="77"/>
                  </a:cubicBezTo>
                  <a:cubicBezTo>
                    <a:pt x="94" y="77"/>
                    <a:pt x="94" y="77"/>
                    <a:pt x="94" y="77"/>
                  </a:cubicBezTo>
                  <a:cubicBezTo>
                    <a:pt x="94" y="68"/>
                    <a:pt x="94" y="68"/>
                    <a:pt x="94" y="68"/>
                  </a:cubicBezTo>
                  <a:cubicBezTo>
                    <a:pt x="94" y="68"/>
                    <a:pt x="94" y="68"/>
                    <a:pt x="94" y="68"/>
                  </a:cubicBezTo>
                  <a:cubicBezTo>
                    <a:pt x="94" y="68"/>
                    <a:pt x="94" y="68"/>
                    <a:pt x="94" y="68"/>
                  </a:cubicBezTo>
                  <a:cubicBezTo>
                    <a:pt x="94" y="60"/>
                    <a:pt x="94" y="60"/>
                    <a:pt x="94" y="60"/>
                  </a:cubicBezTo>
                  <a:close/>
                </a:path>
              </a:pathLst>
            </a:custGeom>
            <a:solidFill>
              <a:schemeClr val="bg1">
                <a:lumMod val="50000"/>
              </a:schemeClr>
            </a:solidFill>
            <a:ln>
              <a:noFill/>
            </a:ln>
          </p:spPr>
          <p:txBody>
            <a:bodyPr vert="horz" wrap="square" lIns="91419" tIns="45709" rIns="91419" bIns="45709" numCol="1" anchor="t" anchorCtr="0" compatLnSpc="1"/>
            <a:lstStyle/>
            <a:p>
              <a:endParaRPr lang="zh-CN" altLang="en-US" sz="2799">
                <a:solidFill>
                  <a:schemeClr val="bg1">
                    <a:lumMod val="50000"/>
                  </a:schemeClr>
                </a:solidFill>
              </a:endParaRPr>
            </a:p>
          </p:txBody>
        </p:sp>
        <p:sp>
          <p:nvSpPr>
            <p:cNvPr id="10" name="Freeform 22">
              <a:extLst>
                <a:ext uri="{FF2B5EF4-FFF2-40B4-BE49-F238E27FC236}">
                  <a16:creationId xmlns:a16="http://schemas.microsoft.com/office/drawing/2014/main" id="{AFFF4DB7-C206-410B-B52B-82608C272DF1}"/>
                </a:ext>
              </a:extLst>
            </p:cNvPr>
            <p:cNvSpPr>
              <a:spLocks noEditPoints="1"/>
            </p:cNvSpPr>
            <p:nvPr/>
          </p:nvSpPr>
          <p:spPr bwMode="auto">
            <a:xfrm>
              <a:off x="8098539" y="5090878"/>
              <a:ext cx="332204" cy="302614"/>
            </a:xfrm>
            <a:custGeom>
              <a:avLst/>
              <a:gdLst>
                <a:gd name="T0" fmla="*/ 77 w 123"/>
                <a:gd name="T1" fmla="*/ 52 h 112"/>
                <a:gd name="T2" fmla="*/ 81 w 123"/>
                <a:gd name="T3" fmla="*/ 68 h 112"/>
                <a:gd name="T4" fmla="*/ 81 w 123"/>
                <a:gd name="T5" fmla="*/ 76 h 112"/>
                <a:gd name="T6" fmla="*/ 87 w 123"/>
                <a:gd name="T7" fmla="*/ 70 h 112"/>
                <a:gd name="T8" fmla="*/ 81 w 123"/>
                <a:gd name="T9" fmla="*/ 48 h 112"/>
                <a:gd name="T10" fmla="*/ 63 w 123"/>
                <a:gd name="T11" fmla="*/ 45 h 112"/>
                <a:gd name="T12" fmla="*/ 119 w 123"/>
                <a:gd name="T13" fmla="*/ 103 h 112"/>
                <a:gd name="T14" fmla="*/ 115 w 123"/>
                <a:gd name="T15" fmla="*/ 103 h 112"/>
                <a:gd name="T16" fmla="*/ 119 w 123"/>
                <a:gd name="T17" fmla="*/ 29 h 112"/>
                <a:gd name="T18" fmla="*/ 119 w 123"/>
                <a:gd name="T19" fmla="*/ 19 h 112"/>
                <a:gd name="T20" fmla="*/ 74 w 123"/>
                <a:gd name="T21" fmla="*/ 13 h 112"/>
                <a:gd name="T22" fmla="*/ 62 w 123"/>
                <a:gd name="T23" fmla="*/ 0 h 112"/>
                <a:gd name="T24" fmla="*/ 49 w 123"/>
                <a:gd name="T25" fmla="*/ 13 h 112"/>
                <a:gd name="T26" fmla="*/ 5 w 123"/>
                <a:gd name="T27" fmla="*/ 19 h 112"/>
                <a:gd name="T28" fmla="*/ 5 w 123"/>
                <a:gd name="T29" fmla="*/ 29 h 112"/>
                <a:gd name="T30" fmla="*/ 8 w 123"/>
                <a:gd name="T31" fmla="*/ 103 h 112"/>
                <a:gd name="T32" fmla="*/ 0 w 123"/>
                <a:gd name="T33" fmla="*/ 108 h 112"/>
                <a:gd name="T34" fmla="*/ 119 w 123"/>
                <a:gd name="T35" fmla="*/ 112 h 112"/>
                <a:gd name="T36" fmla="*/ 119 w 123"/>
                <a:gd name="T37" fmla="*/ 103 h 112"/>
                <a:gd name="T38" fmla="*/ 57 w 123"/>
                <a:gd name="T39" fmla="*/ 8 h 112"/>
                <a:gd name="T40" fmla="*/ 67 w 123"/>
                <a:gd name="T41" fmla="*/ 8 h 112"/>
                <a:gd name="T42" fmla="*/ 67 w 123"/>
                <a:gd name="T43" fmla="*/ 17 h 112"/>
                <a:gd name="T44" fmla="*/ 62 w 123"/>
                <a:gd name="T45" fmla="*/ 19 h 112"/>
                <a:gd name="T46" fmla="*/ 55 w 123"/>
                <a:gd name="T47" fmla="*/ 13 h 112"/>
                <a:gd name="T48" fmla="*/ 109 w 123"/>
                <a:gd name="T49" fmla="*/ 103 h 112"/>
                <a:gd name="T50" fmla="*/ 14 w 123"/>
                <a:gd name="T51" fmla="*/ 103 h 112"/>
                <a:gd name="T52" fmla="*/ 109 w 123"/>
                <a:gd name="T53" fmla="*/ 29 h 112"/>
                <a:gd name="T54" fmla="*/ 58 w 123"/>
                <a:gd name="T55" fmla="*/ 90 h 112"/>
                <a:gd name="T56" fmla="*/ 69 w 123"/>
                <a:gd name="T57" fmla="*/ 87 h 112"/>
                <a:gd name="T58" fmla="*/ 77 w 123"/>
                <a:gd name="T59" fmla="*/ 79 h 112"/>
                <a:gd name="T60" fmla="*/ 76 w 123"/>
                <a:gd name="T61" fmla="*/ 75 h 112"/>
                <a:gd name="T62" fmla="*/ 61 w 123"/>
                <a:gd name="T63" fmla="*/ 49 h 112"/>
                <a:gd name="T64" fmla="*/ 43 w 123"/>
                <a:gd name="T65" fmla="*/ 52 h 112"/>
                <a:gd name="T66" fmla="*/ 43 w 123"/>
                <a:gd name="T67" fmla="*/ 83 h 112"/>
                <a:gd name="T68" fmla="*/ 47 w 123"/>
                <a:gd name="T69" fmla="*/ 56 h 112"/>
                <a:gd name="T70" fmla="*/ 55 w 123"/>
                <a:gd name="T71" fmla="*/ 52 h 112"/>
                <a:gd name="T72" fmla="*/ 57 w 123"/>
                <a:gd name="T73" fmla="*/ 70 h 112"/>
                <a:gd name="T74" fmla="*/ 66 w 123"/>
                <a:gd name="T75" fmla="*/ 82 h 112"/>
                <a:gd name="T76" fmla="*/ 58 w 123"/>
                <a:gd name="T77" fmla="*/ 84 h 112"/>
                <a:gd name="T78" fmla="*/ 42 w 123"/>
                <a:gd name="T79" fmla="*/ 6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 h="112">
                  <a:moveTo>
                    <a:pt x="66" y="48"/>
                  </a:moveTo>
                  <a:cubicBezTo>
                    <a:pt x="70" y="48"/>
                    <a:pt x="74" y="49"/>
                    <a:pt x="77" y="52"/>
                  </a:cubicBezTo>
                  <a:cubicBezTo>
                    <a:pt x="80" y="55"/>
                    <a:pt x="82" y="59"/>
                    <a:pt x="82" y="64"/>
                  </a:cubicBezTo>
                  <a:cubicBezTo>
                    <a:pt x="82" y="65"/>
                    <a:pt x="82" y="67"/>
                    <a:pt x="81" y="68"/>
                  </a:cubicBezTo>
                  <a:cubicBezTo>
                    <a:pt x="81" y="69"/>
                    <a:pt x="80" y="71"/>
                    <a:pt x="80" y="72"/>
                  </a:cubicBezTo>
                  <a:cubicBezTo>
                    <a:pt x="79" y="73"/>
                    <a:pt x="79" y="75"/>
                    <a:pt x="81" y="76"/>
                  </a:cubicBezTo>
                  <a:cubicBezTo>
                    <a:pt x="82" y="77"/>
                    <a:pt x="84" y="76"/>
                    <a:pt x="85" y="75"/>
                  </a:cubicBezTo>
                  <a:cubicBezTo>
                    <a:pt x="86" y="73"/>
                    <a:pt x="86" y="71"/>
                    <a:pt x="87" y="70"/>
                  </a:cubicBezTo>
                  <a:cubicBezTo>
                    <a:pt x="87" y="68"/>
                    <a:pt x="87" y="66"/>
                    <a:pt x="87" y="64"/>
                  </a:cubicBezTo>
                  <a:cubicBezTo>
                    <a:pt x="87" y="58"/>
                    <a:pt x="85" y="52"/>
                    <a:pt x="81" y="48"/>
                  </a:cubicBezTo>
                  <a:cubicBezTo>
                    <a:pt x="77" y="44"/>
                    <a:pt x="72" y="42"/>
                    <a:pt x="66" y="42"/>
                  </a:cubicBezTo>
                  <a:cubicBezTo>
                    <a:pt x="64" y="42"/>
                    <a:pt x="63" y="43"/>
                    <a:pt x="63" y="45"/>
                  </a:cubicBezTo>
                  <a:cubicBezTo>
                    <a:pt x="63" y="46"/>
                    <a:pt x="64" y="48"/>
                    <a:pt x="66" y="48"/>
                  </a:cubicBezTo>
                  <a:close/>
                  <a:moveTo>
                    <a:pt x="119" y="103"/>
                  </a:moveTo>
                  <a:cubicBezTo>
                    <a:pt x="119" y="103"/>
                    <a:pt x="119" y="103"/>
                    <a:pt x="119" y="103"/>
                  </a:cubicBezTo>
                  <a:cubicBezTo>
                    <a:pt x="115" y="103"/>
                    <a:pt x="115" y="103"/>
                    <a:pt x="115" y="103"/>
                  </a:cubicBezTo>
                  <a:cubicBezTo>
                    <a:pt x="115" y="29"/>
                    <a:pt x="115" y="29"/>
                    <a:pt x="115" y="29"/>
                  </a:cubicBezTo>
                  <a:cubicBezTo>
                    <a:pt x="119" y="29"/>
                    <a:pt x="119" y="29"/>
                    <a:pt x="119" y="29"/>
                  </a:cubicBezTo>
                  <a:cubicBezTo>
                    <a:pt x="121" y="29"/>
                    <a:pt x="123" y="27"/>
                    <a:pt x="123" y="24"/>
                  </a:cubicBezTo>
                  <a:cubicBezTo>
                    <a:pt x="123" y="21"/>
                    <a:pt x="121" y="19"/>
                    <a:pt x="119" y="19"/>
                  </a:cubicBezTo>
                  <a:cubicBezTo>
                    <a:pt x="72" y="19"/>
                    <a:pt x="72" y="19"/>
                    <a:pt x="72" y="19"/>
                  </a:cubicBezTo>
                  <a:cubicBezTo>
                    <a:pt x="74" y="17"/>
                    <a:pt x="74" y="15"/>
                    <a:pt x="74" y="13"/>
                  </a:cubicBezTo>
                  <a:cubicBezTo>
                    <a:pt x="74" y="9"/>
                    <a:pt x="73" y="6"/>
                    <a:pt x="71" y="4"/>
                  </a:cubicBezTo>
                  <a:cubicBezTo>
                    <a:pt x="68" y="2"/>
                    <a:pt x="65" y="0"/>
                    <a:pt x="62" y="0"/>
                  </a:cubicBezTo>
                  <a:cubicBezTo>
                    <a:pt x="58" y="0"/>
                    <a:pt x="55" y="2"/>
                    <a:pt x="53" y="4"/>
                  </a:cubicBezTo>
                  <a:cubicBezTo>
                    <a:pt x="51" y="6"/>
                    <a:pt x="49" y="9"/>
                    <a:pt x="49" y="13"/>
                  </a:cubicBezTo>
                  <a:cubicBezTo>
                    <a:pt x="49" y="15"/>
                    <a:pt x="50" y="17"/>
                    <a:pt x="51" y="19"/>
                  </a:cubicBezTo>
                  <a:cubicBezTo>
                    <a:pt x="5" y="19"/>
                    <a:pt x="5" y="19"/>
                    <a:pt x="5" y="19"/>
                  </a:cubicBezTo>
                  <a:cubicBezTo>
                    <a:pt x="2" y="19"/>
                    <a:pt x="0" y="21"/>
                    <a:pt x="0" y="24"/>
                  </a:cubicBezTo>
                  <a:cubicBezTo>
                    <a:pt x="0" y="27"/>
                    <a:pt x="2" y="29"/>
                    <a:pt x="5" y="29"/>
                  </a:cubicBezTo>
                  <a:cubicBezTo>
                    <a:pt x="8" y="29"/>
                    <a:pt x="8" y="29"/>
                    <a:pt x="8" y="29"/>
                  </a:cubicBezTo>
                  <a:cubicBezTo>
                    <a:pt x="8" y="103"/>
                    <a:pt x="8" y="103"/>
                    <a:pt x="8" y="103"/>
                  </a:cubicBezTo>
                  <a:cubicBezTo>
                    <a:pt x="5" y="103"/>
                    <a:pt x="5" y="103"/>
                    <a:pt x="5" y="103"/>
                  </a:cubicBezTo>
                  <a:cubicBezTo>
                    <a:pt x="2" y="103"/>
                    <a:pt x="0" y="105"/>
                    <a:pt x="0" y="108"/>
                  </a:cubicBezTo>
                  <a:cubicBezTo>
                    <a:pt x="0" y="110"/>
                    <a:pt x="2" y="112"/>
                    <a:pt x="5" y="112"/>
                  </a:cubicBezTo>
                  <a:cubicBezTo>
                    <a:pt x="119" y="112"/>
                    <a:pt x="119" y="112"/>
                    <a:pt x="119" y="112"/>
                  </a:cubicBezTo>
                  <a:cubicBezTo>
                    <a:pt x="121" y="112"/>
                    <a:pt x="123" y="110"/>
                    <a:pt x="123" y="108"/>
                  </a:cubicBezTo>
                  <a:cubicBezTo>
                    <a:pt x="123" y="105"/>
                    <a:pt x="121" y="103"/>
                    <a:pt x="119" y="103"/>
                  </a:cubicBezTo>
                  <a:close/>
                  <a:moveTo>
                    <a:pt x="57" y="8"/>
                  </a:moveTo>
                  <a:cubicBezTo>
                    <a:pt x="57" y="8"/>
                    <a:pt x="57" y="8"/>
                    <a:pt x="57" y="8"/>
                  </a:cubicBezTo>
                  <a:cubicBezTo>
                    <a:pt x="58" y="7"/>
                    <a:pt x="60" y="6"/>
                    <a:pt x="62" y="6"/>
                  </a:cubicBezTo>
                  <a:cubicBezTo>
                    <a:pt x="64" y="6"/>
                    <a:pt x="65" y="7"/>
                    <a:pt x="67" y="8"/>
                  </a:cubicBezTo>
                  <a:cubicBezTo>
                    <a:pt x="68" y="9"/>
                    <a:pt x="69" y="11"/>
                    <a:pt x="69" y="13"/>
                  </a:cubicBezTo>
                  <a:cubicBezTo>
                    <a:pt x="69" y="14"/>
                    <a:pt x="68" y="16"/>
                    <a:pt x="67" y="17"/>
                  </a:cubicBezTo>
                  <a:cubicBezTo>
                    <a:pt x="65" y="18"/>
                    <a:pt x="64" y="19"/>
                    <a:pt x="62" y="19"/>
                  </a:cubicBezTo>
                  <a:cubicBezTo>
                    <a:pt x="62" y="19"/>
                    <a:pt x="62" y="19"/>
                    <a:pt x="62" y="19"/>
                  </a:cubicBezTo>
                  <a:cubicBezTo>
                    <a:pt x="60" y="19"/>
                    <a:pt x="58" y="18"/>
                    <a:pt x="57" y="17"/>
                  </a:cubicBezTo>
                  <a:cubicBezTo>
                    <a:pt x="56" y="16"/>
                    <a:pt x="55" y="14"/>
                    <a:pt x="55" y="13"/>
                  </a:cubicBezTo>
                  <a:cubicBezTo>
                    <a:pt x="55" y="11"/>
                    <a:pt x="56" y="9"/>
                    <a:pt x="57" y="8"/>
                  </a:cubicBezTo>
                  <a:close/>
                  <a:moveTo>
                    <a:pt x="109" y="103"/>
                  </a:moveTo>
                  <a:cubicBezTo>
                    <a:pt x="109" y="103"/>
                    <a:pt x="109" y="103"/>
                    <a:pt x="109" y="103"/>
                  </a:cubicBezTo>
                  <a:cubicBezTo>
                    <a:pt x="14" y="103"/>
                    <a:pt x="14" y="103"/>
                    <a:pt x="14" y="103"/>
                  </a:cubicBezTo>
                  <a:cubicBezTo>
                    <a:pt x="14" y="29"/>
                    <a:pt x="14" y="29"/>
                    <a:pt x="14" y="29"/>
                  </a:cubicBezTo>
                  <a:cubicBezTo>
                    <a:pt x="109" y="29"/>
                    <a:pt x="109" y="29"/>
                    <a:pt x="109" y="29"/>
                  </a:cubicBezTo>
                  <a:cubicBezTo>
                    <a:pt x="109" y="103"/>
                    <a:pt x="109" y="103"/>
                    <a:pt x="109" y="103"/>
                  </a:cubicBezTo>
                  <a:close/>
                  <a:moveTo>
                    <a:pt x="58" y="90"/>
                  </a:moveTo>
                  <a:cubicBezTo>
                    <a:pt x="58" y="90"/>
                    <a:pt x="58" y="90"/>
                    <a:pt x="58" y="90"/>
                  </a:cubicBezTo>
                  <a:cubicBezTo>
                    <a:pt x="62" y="90"/>
                    <a:pt x="66" y="89"/>
                    <a:pt x="69" y="87"/>
                  </a:cubicBezTo>
                  <a:cubicBezTo>
                    <a:pt x="69" y="87"/>
                    <a:pt x="69" y="87"/>
                    <a:pt x="69" y="87"/>
                  </a:cubicBezTo>
                  <a:cubicBezTo>
                    <a:pt x="72" y="85"/>
                    <a:pt x="75" y="82"/>
                    <a:pt x="77" y="79"/>
                  </a:cubicBezTo>
                  <a:cubicBezTo>
                    <a:pt x="77" y="79"/>
                    <a:pt x="77" y="79"/>
                    <a:pt x="77" y="79"/>
                  </a:cubicBezTo>
                  <a:cubicBezTo>
                    <a:pt x="78" y="77"/>
                    <a:pt x="77" y="75"/>
                    <a:pt x="76" y="75"/>
                  </a:cubicBezTo>
                  <a:cubicBezTo>
                    <a:pt x="61" y="66"/>
                    <a:pt x="61" y="66"/>
                    <a:pt x="61" y="66"/>
                  </a:cubicBezTo>
                  <a:cubicBezTo>
                    <a:pt x="61" y="49"/>
                    <a:pt x="61" y="49"/>
                    <a:pt x="61" y="49"/>
                  </a:cubicBezTo>
                  <a:cubicBezTo>
                    <a:pt x="61" y="47"/>
                    <a:pt x="60" y="46"/>
                    <a:pt x="58" y="46"/>
                  </a:cubicBezTo>
                  <a:cubicBezTo>
                    <a:pt x="52" y="46"/>
                    <a:pt x="46" y="48"/>
                    <a:pt x="43" y="52"/>
                  </a:cubicBezTo>
                  <a:cubicBezTo>
                    <a:pt x="39" y="56"/>
                    <a:pt x="36" y="62"/>
                    <a:pt x="36" y="68"/>
                  </a:cubicBezTo>
                  <a:cubicBezTo>
                    <a:pt x="36" y="74"/>
                    <a:pt x="39" y="79"/>
                    <a:pt x="43" y="83"/>
                  </a:cubicBezTo>
                  <a:cubicBezTo>
                    <a:pt x="46" y="87"/>
                    <a:pt x="52" y="90"/>
                    <a:pt x="58" y="90"/>
                  </a:cubicBezTo>
                  <a:close/>
                  <a:moveTo>
                    <a:pt x="47" y="56"/>
                  </a:moveTo>
                  <a:cubicBezTo>
                    <a:pt x="47" y="56"/>
                    <a:pt x="47" y="56"/>
                    <a:pt x="47" y="56"/>
                  </a:cubicBezTo>
                  <a:cubicBezTo>
                    <a:pt x="49" y="54"/>
                    <a:pt x="52" y="52"/>
                    <a:pt x="55" y="52"/>
                  </a:cubicBezTo>
                  <a:cubicBezTo>
                    <a:pt x="55" y="68"/>
                    <a:pt x="55" y="68"/>
                    <a:pt x="55" y="68"/>
                  </a:cubicBezTo>
                  <a:cubicBezTo>
                    <a:pt x="55" y="69"/>
                    <a:pt x="56" y="70"/>
                    <a:pt x="57" y="70"/>
                  </a:cubicBezTo>
                  <a:cubicBezTo>
                    <a:pt x="70" y="78"/>
                    <a:pt x="70" y="78"/>
                    <a:pt x="70" y="78"/>
                  </a:cubicBezTo>
                  <a:cubicBezTo>
                    <a:pt x="69" y="80"/>
                    <a:pt x="68" y="81"/>
                    <a:pt x="66" y="82"/>
                  </a:cubicBezTo>
                  <a:cubicBezTo>
                    <a:pt x="66" y="82"/>
                    <a:pt x="66" y="82"/>
                    <a:pt x="66" y="82"/>
                  </a:cubicBezTo>
                  <a:cubicBezTo>
                    <a:pt x="64" y="83"/>
                    <a:pt x="61" y="84"/>
                    <a:pt x="58" y="84"/>
                  </a:cubicBezTo>
                  <a:cubicBezTo>
                    <a:pt x="54" y="84"/>
                    <a:pt x="50" y="82"/>
                    <a:pt x="47" y="79"/>
                  </a:cubicBezTo>
                  <a:cubicBezTo>
                    <a:pt x="44" y="76"/>
                    <a:pt x="42" y="72"/>
                    <a:pt x="42" y="68"/>
                  </a:cubicBezTo>
                  <a:cubicBezTo>
                    <a:pt x="42" y="63"/>
                    <a:pt x="44" y="59"/>
                    <a:pt x="47" y="56"/>
                  </a:cubicBezTo>
                  <a:close/>
                </a:path>
              </a:pathLst>
            </a:custGeom>
            <a:solidFill>
              <a:schemeClr val="bg1">
                <a:lumMod val="50000"/>
              </a:schemeClr>
            </a:solidFill>
            <a:ln>
              <a:noFill/>
            </a:ln>
          </p:spPr>
          <p:txBody>
            <a:bodyPr vert="horz" wrap="square" lIns="91419" tIns="45709" rIns="91419" bIns="45709" numCol="1" anchor="t" anchorCtr="0" compatLnSpc="1"/>
            <a:lstStyle/>
            <a:p>
              <a:endParaRPr lang="zh-CN" altLang="en-US" sz="2799">
                <a:solidFill>
                  <a:schemeClr val="bg1">
                    <a:lumMod val="50000"/>
                  </a:schemeClr>
                </a:solidFill>
              </a:endParaRPr>
            </a:p>
          </p:txBody>
        </p:sp>
        <p:sp>
          <p:nvSpPr>
            <p:cNvPr id="14" name="Freeform 23">
              <a:extLst>
                <a:ext uri="{FF2B5EF4-FFF2-40B4-BE49-F238E27FC236}">
                  <a16:creationId xmlns:a16="http://schemas.microsoft.com/office/drawing/2014/main" id="{EEE4473E-64EF-4CCF-BF9F-8C3BC7B7E45E}"/>
                </a:ext>
              </a:extLst>
            </p:cNvPr>
            <p:cNvSpPr>
              <a:spLocks noEditPoints="1"/>
            </p:cNvSpPr>
            <p:nvPr/>
          </p:nvSpPr>
          <p:spPr bwMode="auto">
            <a:xfrm>
              <a:off x="3859386" y="4039460"/>
              <a:ext cx="325356" cy="325454"/>
            </a:xfrm>
            <a:custGeom>
              <a:avLst/>
              <a:gdLst>
                <a:gd name="T0" fmla="*/ 100 w 121"/>
                <a:gd name="T1" fmla="*/ 1 h 121"/>
                <a:gd name="T2" fmla="*/ 105 w 121"/>
                <a:gd name="T3" fmla="*/ 2 h 121"/>
                <a:gd name="T4" fmla="*/ 108 w 121"/>
                <a:gd name="T5" fmla="*/ 13 h 121"/>
                <a:gd name="T6" fmla="*/ 119 w 121"/>
                <a:gd name="T7" fmla="*/ 16 h 121"/>
                <a:gd name="T8" fmla="*/ 120 w 121"/>
                <a:gd name="T9" fmla="*/ 17 h 121"/>
                <a:gd name="T10" fmla="*/ 105 w 121"/>
                <a:gd name="T11" fmla="*/ 36 h 121"/>
                <a:gd name="T12" fmla="*/ 93 w 121"/>
                <a:gd name="T13" fmla="*/ 35 h 121"/>
                <a:gd name="T14" fmla="*/ 96 w 121"/>
                <a:gd name="T15" fmla="*/ 62 h 121"/>
                <a:gd name="T16" fmla="*/ 85 w 121"/>
                <a:gd name="T17" fmla="*/ 88 h 121"/>
                <a:gd name="T18" fmla="*/ 33 w 121"/>
                <a:gd name="T19" fmla="*/ 88 h 121"/>
                <a:gd name="T20" fmla="*/ 33 w 121"/>
                <a:gd name="T21" fmla="*/ 35 h 121"/>
                <a:gd name="T22" fmla="*/ 82 w 121"/>
                <a:gd name="T23" fmla="*/ 32 h 121"/>
                <a:gd name="T24" fmla="*/ 84 w 121"/>
                <a:gd name="T25" fmla="*/ 19 h 121"/>
                <a:gd name="T26" fmla="*/ 107 w 121"/>
                <a:gd name="T27" fmla="*/ 47 h 121"/>
                <a:gd name="T28" fmla="*/ 109 w 121"/>
                <a:gd name="T29" fmla="*/ 54 h 121"/>
                <a:gd name="T30" fmla="*/ 95 w 121"/>
                <a:gd name="T31" fmla="*/ 97 h 121"/>
                <a:gd name="T32" fmla="*/ 24 w 121"/>
                <a:gd name="T33" fmla="*/ 97 h 121"/>
                <a:gd name="T34" fmla="*/ 24 w 121"/>
                <a:gd name="T35" fmla="*/ 26 h 121"/>
                <a:gd name="T36" fmla="*/ 67 w 121"/>
                <a:gd name="T37" fmla="*/ 12 h 121"/>
                <a:gd name="T38" fmla="*/ 80 w 121"/>
                <a:gd name="T39" fmla="*/ 10 h 121"/>
                <a:gd name="T40" fmla="*/ 68 w 121"/>
                <a:gd name="T41" fmla="*/ 3 h 121"/>
                <a:gd name="T42" fmla="*/ 17 w 121"/>
                <a:gd name="T43" fmla="*/ 19 h 121"/>
                <a:gd name="T44" fmla="*/ 17 w 121"/>
                <a:gd name="T45" fmla="*/ 104 h 121"/>
                <a:gd name="T46" fmla="*/ 102 w 121"/>
                <a:gd name="T47" fmla="*/ 104 h 121"/>
                <a:gd name="T48" fmla="*/ 118 w 121"/>
                <a:gd name="T49" fmla="*/ 53 h 121"/>
                <a:gd name="T50" fmla="*/ 111 w 121"/>
                <a:gd name="T51" fmla="*/ 41 h 121"/>
                <a:gd name="T52" fmla="*/ 59 w 121"/>
                <a:gd name="T53" fmla="*/ 45 h 121"/>
                <a:gd name="T54" fmla="*/ 68 w 121"/>
                <a:gd name="T55" fmla="*/ 47 h 121"/>
                <a:gd name="T56" fmla="*/ 59 w 121"/>
                <a:gd name="T57" fmla="*/ 30 h 121"/>
                <a:gd name="T58" fmla="*/ 37 w 121"/>
                <a:gd name="T59" fmla="*/ 39 h 121"/>
                <a:gd name="T60" fmla="*/ 28 w 121"/>
                <a:gd name="T61" fmla="*/ 62 h 121"/>
                <a:gd name="T62" fmla="*/ 59 w 121"/>
                <a:gd name="T63" fmla="*/ 93 h 121"/>
                <a:gd name="T64" fmla="*/ 82 w 121"/>
                <a:gd name="T65" fmla="*/ 84 h 121"/>
                <a:gd name="T66" fmla="*/ 85 w 121"/>
                <a:gd name="T67" fmla="*/ 43 h 121"/>
                <a:gd name="T68" fmla="*/ 76 w 121"/>
                <a:gd name="T69" fmla="*/ 62 h 121"/>
                <a:gd name="T70" fmla="*/ 71 w 121"/>
                <a:gd name="T71" fmla="*/ 74 h 121"/>
                <a:gd name="T72" fmla="*/ 47 w 121"/>
                <a:gd name="T73" fmla="*/ 74 h 121"/>
                <a:gd name="T74" fmla="*/ 47 w 121"/>
                <a:gd name="T75" fmla="*/ 50 h 121"/>
                <a:gd name="T76" fmla="*/ 59 w 121"/>
                <a:gd name="T77" fmla="*/ 45 h 121"/>
                <a:gd name="T78" fmla="*/ 63 w 121"/>
                <a:gd name="T79" fmla="*/ 51 h 121"/>
                <a:gd name="T80" fmla="*/ 51 w 121"/>
                <a:gd name="T81" fmla="*/ 54 h 121"/>
                <a:gd name="T82" fmla="*/ 51 w 121"/>
                <a:gd name="T83" fmla="*/ 70 h 121"/>
                <a:gd name="T84" fmla="*/ 67 w 121"/>
                <a:gd name="T85" fmla="*/ 70 h 121"/>
                <a:gd name="T86" fmla="*/ 71 w 121"/>
                <a:gd name="T87" fmla="*/ 62 h 121"/>
                <a:gd name="T88" fmla="*/ 63 w 121"/>
                <a:gd name="T89" fmla="*/ 65 h 121"/>
                <a:gd name="T90" fmla="*/ 56 w 121"/>
                <a:gd name="T91" fmla="*/ 58 h 121"/>
                <a:gd name="T92" fmla="*/ 101 w 121"/>
                <a:gd name="T93" fmla="*/ 8 h 121"/>
                <a:gd name="T94" fmla="*/ 90 w 121"/>
                <a:gd name="T95" fmla="*/ 19 h 121"/>
                <a:gd name="T96" fmla="*/ 103 w 121"/>
                <a:gd name="T97" fmla="*/ 14 h 121"/>
                <a:gd name="T98" fmla="*/ 107 w 121"/>
                <a:gd name="T99" fmla="*/ 18 h 121"/>
                <a:gd name="T100" fmla="*/ 96 w 121"/>
                <a:gd name="T101" fmla="*/ 29 h 121"/>
                <a:gd name="T102" fmla="*/ 113 w 121"/>
                <a:gd name="T103" fmla="*/ 2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1" h="121">
                  <a:moveTo>
                    <a:pt x="85" y="16"/>
                  </a:moveTo>
                  <a:cubicBezTo>
                    <a:pt x="100" y="1"/>
                    <a:pt x="100" y="1"/>
                    <a:pt x="100" y="1"/>
                  </a:cubicBezTo>
                  <a:cubicBezTo>
                    <a:pt x="101" y="0"/>
                    <a:pt x="103" y="0"/>
                    <a:pt x="104" y="1"/>
                  </a:cubicBezTo>
                  <a:cubicBezTo>
                    <a:pt x="105" y="1"/>
                    <a:pt x="105" y="2"/>
                    <a:pt x="105" y="2"/>
                  </a:cubicBezTo>
                  <a:cubicBezTo>
                    <a:pt x="105" y="2"/>
                    <a:pt x="105" y="2"/>
                    <a:pt x="105" y="2"/>
                  </a:cubicBezTo>
                  <a:cubicBezTo>
                    <a:pt x="108" y="13"/>
                    <a:pt x="108" y="13"/>
                    <a:pt x="108" y="13"/>
                  </a:cubicBezTo>
                  <a:cubicBezTo>
                    <a:pt x="119" y="16"/>
                    <a:pt x="119" y="16"/>
                    <a:pt x="119" y="16"/>
                  </a:cubicBezTo>
                  <a:cubicBezTo>
                    <a:pt x="119" y="16"/>
                    <a:pt x="119" y="16"/>
                    <a:pt x="119" y="16"/>
                  </a:cubicBezTo>
                  <a:cubicBezTo>
                    <a:pt x="119" y="16"/>
                    <a:pt x="119" y="16"/>
                    <a:pt x="119" y="16"/>
                  </a:cubicBezTo>
                  <a:cubicBezTo>
                    <a:pt x="119" y="16"/>
                    <a:pt x="120" y="16"/>
                    <a:pt x="120" y="17"/>
                  </a:cubicBezTo>
                  <a:cubicBezTo>
                    <a:pt x="121" y="18"/>
                    <a:pt x="121" y="19"/>
                    <a:pt x="120" y="21"/>
                  </a:cubicBezTo>
                  <a:cubicBezTo>
                    <a:pt x="105" y="36"/>
                    <a:pt x="105" y="36"/>
                    <a:pt x="105" y="36"/>
                  </a:cubicBezTo>
                  <a:cubicBezTo>
                    <a:pt x="104" y="37"/>
                    <a:pt x="103" y="37"/>
                    <a:pt x="102" y="37"/>
                  </a:cubicBezTo>
                  <a:cubicBezTo>
                    <a:pt x="93" y="35"/>
                    <a:pt x="93" y="35"/>
                    <a:pt x="93" y="35"/>
                  </a:cubicBezTo>
                  <a:cubicBezTo>
                    <a:pt x="89" y="39"/>
                    <a:pt x="89" y="39"/>
                    <a:pt x="89" y="39"/>
                  </a:cubicBezTo>
                  <a:cubicBezTo>
                    <a:pt x="94" y="45"/>
                    <a:pt x="96" y="53"/>
                    <a:pt x="96" y="62"/>
                  </a:cubicBezTo>
                  <a:cubicBezTo>
                    <a:pt x="96" y="72"/>
                    <a:pt x="92" y="81"/>
                    <a:pt x="86" y="88"/>
                  </a:cubicBezTo>
                  <a:cubicBezTo>
                    <a:pt x="85" y="88"/>
                    <a:pt x="85" y="88"/>
                    <a:pt x="85" y="88"/>
                  </a:cubicBezTo>
                  <a:cubicBezTo>
                    <a:pt x="79" y="95"/>
                    <a:pt x="70" y="99"/>
                    <a:pt x="59" y="99"/>
                  </a:cubicBezTo>
                  <a:cubicBezTo>
                    <a:pt x="49" y="99"/>
                    <a:pt x="40" y="94"/>
                    <a:pt x="33" y="88"/>
                  </a:cubicBezTo>
                  <a:cubicBezTo>
                    <a:pt x="27" y="81"/>
                    <a:pt x="22" y="72"/>
                    <a:pt x="22" y="62"/>
                  </a:cubicBezTo>
                  <a:cubicBezTo>
                    <a:pt x="22" y="51"/>
                    <a:pt x="27" y="42"/>
                    <a:pt x="33" y="35"/>
                  </a:cubicBezTo>
                  <a:cubicBezTo>
                    <a:pt x="40" y="29"/>
                    <a:pt x="49" y="25"/>
                    <a:pt x="59" y="25"/>
                  </a:cubicBezTo>
                  <a:cubicBezTo>
                    <a:pt x="68" y="25"/>
                    <a:pt x="76" y="27"/>
                    <a:pt x="82" y="32"/>
                  </a:cubicBezTo>
                  <a:cubicBezTo>
                    <a:pt x="86" y="28"/>
                    <a:pt x="86" y="28"/>
                    <a:pt x="86" y="28"/>
                  </a:cubicBezTo>
                  <a:cubicBezTo>
                    <a:pt x="84" y="19"/>
                    <a:pt x="84" y="19"/>
                    <a:pt x="84" y="19"/>
                  </a:cubicBezTo>
                  <a:cubicBezTo>
                    <a:pt x="84" y="18"/>
                    <a:pt x="84" y="17"/>
                    <a:pt x="85" y="16"/>
                  </a:cubicBezTo>
                  <a:close/>
                  <a:moveTo>
                    <a:pt x="107" y="47"/>
                  </a:moveTo>
                  <a:cubicBezTo>
                    <a:pt x="107" y="47"/>
                    <a:pt x="107" y="47"/>
                    <a:pt x="107" y="47"/>
                  </a:cubicBezTo>
                  <a:cubicBezTo>
                    <a:pt x="108" y="49"/>
                    <a:pt x="109" y="52"/>
                    <a:pt x="109" y="54"/>
                  </a:cubicBezTo>
                  <a:cubicBezTo>
                    <a:pt x="109" y="57"/>
                    <a:pt x="110" y="59"/>
                    <a:pt x="110" y="62"/>
                  </a:cubicBezTo>
                  <a:cubicBezTo>
                    <a:pt x="110" y="75"/>
                    <a:pt x="104" y="88"/>
                    <a:pt x="95" y="97"/>
                  </a:cubicBezTo>
                  <a:cubicBezTo>
                    <a:pt x="86" y="106"/>
                    <a:pt x="73" y="112"/>
                    <a:pt x="59" y="112"/>
                  </a:cubicBezTo>
                  <a:cubicBezTo>
                    <a:pt x="46" y="112"/>
                    <a:pt x="33" y="106"/>
                    <a:pt x="24" y="97"/>
                  </a:cubicBezTo>
                  <a:cubicBezTo>
                    <a:pt x="15" y="88"/>
                    <a:pt x="9" y="75"/>
                    <a:pt x="9" y="62"/>
                  </a:cubicBezTo>
                  <a:cubicBezTo>
                    <a:pt x="9" y="48"/>
                    <a:pt x="15" y="35"/>
                    <a:pt x="24" y="26"/>
                  </a:cubicBezTo>
                  <a:cubicBezTo>
                    <a:pt x="33" y="17"/>
                    <a:pt x="46" y="11"/>
                    <a:pt x="59" y="11"/>
                  </a:cubicBezTo>
                  <a:cubicBezTo>
                    <a:pt x="62" y="11"/>
                    <a:pt x="64" y="12"/>
                    <a:pt x="67" y="12"/>
                  </a:cubicBezTo>
                  <a:cubicBezTo>
                    <a:pt x="69" y="12"/>
                    <a:pt x="72" y="13"/>
                    <a:pt x="74" y="14"/>
                  </a:cubicBezTo>
                  <a:cubicBezTo>
                    <a:pt x="76" y="14"/>
                    <a:pt x="79" y="13"/>
                    <a:pt x="80" y="10"/>
                  </a:cubicBezTo>
                  <a:cubicBezTo>
                    <a:pt x="81" y="8"/>
                    <a:pt x="79" y="5"/>
                    <a:pt x="77" y="5"/>
                  </a:cubicBezTo>
                  <a:cubicBezTo>
                    <a:pt x="74" y="4"/>
                    <a:pt x="71" y="3"/>
                    <a:pt x="68" y="3"/>
                  </a:cubicBezTo>
                  <a:cubicBezTo>
                    <a:pt x="65" y="2"/>
                    <a:pt x="62" y="2"/>
                    <a:pt x="59" y="2"/>
                  </a:cubicBezTo>
                  <a:cubicBezTo>
                    <a:pt x="43" y="2"/>
                    <a:pt x="28" y="9"/>
                    <a:pt x="17" y="19"/>
                  </a:cubicBezTo>
                  <a:cubicBezTo>
                    <a:pt x="6" y="30"/>
                    <a:pt x="0" y="45"/>
                    <a:pt x="0" y="62"/>
                  </a:cubicBezTo>
                  <a:cubicBezTo>
                    <a:pt x="0" y="78"/>
                    <a:pt x="6" y="93"/>
                    <a:pt x="17" y="104"/>
                  </a:cubicBezTo>
                  <a:cubicBezTo>
                    <a:pt x="28" y="115"/>
                    <a:pt x="43" y="121"/>
                    <a:pt x="59" y="121"/>
                  </a:cubicBezTo>
                  <a:cubicBezTo>
                    <a:pt x="76" y="121"/>
                    <a:pt x="91" y="115"/>
                    <a:pt x="102" y="104"/>
                  </a:cubicBezTo>
                  <a:cubicBezTo>
                    <a:pt x="112" y="93"/>
                    <a:pt x="119" y="78"/>
                    <a:pt x="119" y="62"/>
                  </a:cubicBezTo>
                  <a:cubicBezTo>
                    <a:pt x="119" y="59"/>
                    <a:pt x="119" y="56"/>
                    <a:pt x="118" y="53"/>
                  </a:cubicBezTo>
                  <a:cubicBezTo>
                    <a:pt x="118" y="50"/>
                    <a:pt x="117" y="47"/>
                    <a:pt x="116" y="44"/>
                  </a:cubicBezTo>
                  <a:cubicBezTo>
                    <a:pt x="116" y="42"/>
                    <a:pt x="113" y="40"/>
                    <a:pt x="111" y="41"/>
                  </a:cubicBezTo>
                  <a:cubicBezTo>
                    <a:pt x="108" y="42"/>
                    <a:pt x="107" y="44"/>
                    <a:pt x="107" y="47"/>
                  </a:cubicBezTo>
                  <a:close/>
                  <a:moveTo>
                    <a:pt x="59" y="45"/>
                  </a:moveTo>
                  <a:cubicBezTo>
                    <a:pt x="59" y="45"/>
                    <a:pt x="59" y="45"/>
                    <a:pt x="59" y="45"/>
                  </a:cubicBezTo>
                  <a:cubicBezTo>
                    <a:pt x="62" y="45"/>
                    <a:pt x="65" y="45"/>
                    <a:pt x="68" y="47"/>
                  </a:cubicBezTo>
                  <a:cubicBezTo>
                    <a:pt x="78" y="36"/>
                    <a:pt x="78" y="36"/>
                    <a:pt x="78" y="36"/>
                  </a:cubicBezTo>
                  <a:cubicBezTo>
                    <a:pt x="73" y="33"/>
                    <a:pt x="66" y="30"/>
                    <a:pt x="59" y="30"/>
                  </a:cubicBezTo>
                  <a:cubicBezTo>
                    <a:pt x="51" y="30"/>
                    <a:pt x="43" y="34"/>
                    <a:pt x="37" y="39"/>
                  </a:cubicBezTo>
                  <a:cubicBezTo>
                    <a:pt x="37" y="39"/>
                    <a:pt x="37" y="39"/>
                    <a:pt x="37" y="39"/>
                  </a:cubicBezTo>
                  <a:cubicBezTo>
                    <a:pt x="37" y="39"/>
                    <a:pt x="37" y="39"/>
                    <a:pt x="37" y="39"/>
                  </a:cubicBezTo>
                  <a:cubicBezTo>
                    <a:pt x="32" y="45"/>
                    <a:pt x="28" y="53"/>
                    <a:pt x="28" y="62"/>
                  </a:cubicBezTo>
                  <a:cubicBezTo>
                    <a:pt x="28" y="70"/>
                    <a:pt x="32" y="78"/>
                    <a:pt x="37" y="84"/>
                  </a:cubicBezTo>
                  <a:cubicBezTo>
                    <a:pt x="43" y="89"/>
                    <a:pt x="51" y="93"/>
                    <a:pt x="59" y="93"/>
                  </a:cubicBezTo>
                  <a:cubicBezTo>
                    <a:pt x="68" y="93"/>
                    <a:pt x="76" y="90"/>
                    <a:pt x="81" y="84"/>
                  </a:cubicBezTo>
                  <a:cubicBezTo>
                    <a:pt x="82" y="84"/>
                    <a:pt x="82" y="84"/>
                    <a:pt x="82" y="84"/>
                  </a:cubicBezTo>
                  <a:cubicBezTo>
                    <a:pt x="87" y="78"/>
                    <a:pt x="91" y="70"/>
                    <a:pt x="91" y="62"/>
                  </a:cubicBezTo>
                  <a:cubicBezTo>
                    <a:pt x="91" y="55"/>
                    <a:pt x="88" y="48"/>
                    <a:pt x="85" y="43"/>
                  </a:cubicBezTo>
                  <a:cubicBezTo>
                    <a:pt x="74" y="53"/>
                    <a:pt x="74" y="53"/>
                    <a:pt x="74" y="53"/>
                  </a:cubicBezTo>
                  <a:cubicBezTo>
                    <a:pt x="76" y="56"/>
                    <a:pt x="76" y="59"/>
                    <a:pt x="76" y="62"/>
                  </a:cubicBezTo>
                  <a:cubicBezTo>
                    <a:pt x="76" y="66"/>
                    <a:pt x="75" y="71"/>
                    <a:pt x="71" y="74"/>
                  </a:cubicBezTo>
                  <a:cubicBezTo>
                    <a:pt x="71" y="74"/>
                    <a:pt x="71" y="74"/>
                    <a:pt x="71" y="74"/>
                  </a:cubicBezTo>
                  <a:cubicBezTo>
                    <a:pt x="68" y="77"/>
                    <a:pt x="64" y="79"/>
                    <a:pt x="59" y="79"/>
                  </a:cubicBezTo>
                  <a:cubicBezTo>
                    <a:pt x="55" y="79"/>
                    <a:pt x="50" y="77"/>
                    <a:pt x="47" y="74"/>
                  </a:cubicBezTo>
                  <a:cubicBezTo>
                    <a:pt x="44" y="71"/>
                    <a:pt x="42" y="66"/>
                    <a:pt x="42" y="62"/>
                  </a:cubicBezTo>
                  <a:cubicBezTo>
                    <a:pt x="42" y="57"/>
                    <a:pt x="44" y="53"/>
                    <a:pt x="47" y="50"/>
                  </a:cubicBezTo>
                  <a:cubicBezTo>
                    <a:pt x="47" y="50"/>
                    <a:pt x="47" y="50"/>
                    <a:pt x="47" y="50"/>
                  </a:cubicBezTo>
                  <a:cubicBezTo>
                    <a:pt x="50" y="47"/>
                    <a:pt x="55" y="45"/>
                    <a:pt x="59" y="45"/>
                  </a:cubicBezTo>
                  <a:close/>
                  <a:moveTo>
                    <a:pt x="63" y="51"/>
                  </a:moveTo>
                  <a:cubicBezTo>
                    <a:pt x="63" y="51"/>
                    <a:pt x="63" y="51"/>
                    <a:pt x="63" y="51"/>
                  </a:cubicBezTo>
                  <a:cubicBezTo>
                    <a:pt x="62" y="51"/>
                    <a:pt x="61" y="50"/>
                    <a:pt x="59" y="50"/>
                  </a:cubicBezTo>
                  <a:cubicBezTo>
                    <a:pt x="56" y="50"/>
                    <a:pt x="53" y="52"/>
                    <a:pt x="51" y="54"/>
                  </a:cubicBezTo>
                  <a:cubicBezTo>
                    <a:pt x="49" y="56"/>
                    <a:pt x="48" y="58"/>
                    <a:pt x="48" y="62"/>
                  </a:cubicBezTo>
                  <a:cubicBezTo>
                    <a:pt x="48" y="65"/>
                    <a:pt x="49" y="68"/>
                    <a:pt x="51" y="70"/>
                  </a:cubicBezTo>
                  <a:cubicBezTo>
                    <a:pt x="53" y="72"/>
                    <a:pt x="56" y="73"/>
                    <a:pt x="59" y="73"/>
                  </a:cubicBezTo>
                  <a:cubicBezTo>
                    <a:pt x="63" y="73"/>
                    <a:pt x="65" y="72"/>
                    <a:pt x="67" y="70"/>
                  </a:cubicBezTo>
                  <a:cubicBezTo>
                    <a:pt x="67" y="70"/>
                    <a:pt x="67" y="70"/>
                    <a:pt x="67" y="70"/>
                  </a:cubicBezTo>
                  <a:cubicBezTo>
                    <a:pt x="69" y="68"/>
                    <a:pt x="71" y="65"/>
                    <a:pt x="71" y="62"/>
                  </a:cubicBezTo>
                  <a:cubicBezTo>
                    <a:pt x="71" y="60"/>
                    <a:pt x="71" y="59"/>
                    <a:pt x="70" y="58"/>
                  </a:cubicBezTo>
                  <a:cubicBezTo>
                    <a:pt x="63" y="65"/>
                    <a:pt x="63" y="65"/>
                    <a:pt x="63" y="65"/>
                  </a:cubicBezTo>
                  <a:cubicBezTo>
                    <a:pt x="61" y="67"/>
                    <a:pt x="58" y="67"/>
                    <a:pt x="56" y="65"/>
                  </a:cubicBezTo>
                  <a:cubicBezTo>
                    <a:pt x="54" y="63"/>
                    <a:pt x="54" y="60"/>
                    <a:pt x="56" y="58"/>
                  </a:cubicBezTo>
                  <a:cubicBezTo>
                    <a:pt x="63" y="51"/>
                    <a:pt x="63" y="51"/>
                    <a:pt x="63" y="51"/>
                  </a:cubicBezTo>
                  <a:close/>
                  <a:moveTo>
                    <a:pt x="101" y="8"/>
                  </a:moveTo>
                  <a:cubicBezTo>
                    <a:pt x="101" y="8"/>
                    <a:pt x="101" y="8"/>
                    <a:pt x="101" y="8"/>
                  </a:cubicBezTo>
                  <a:cubicBezTo>
                    <a:pt x="90" y="19"/>
                    <a:pt x="90" y="19"/>
                    <a:pt x="90" y="19"/>
                  </a:cubicBezTo>
                  <a:cubicBezTo>
                    <a:pt x="92" y="25"/>
                    <a:pt x="92" y="25"/>
                    <a:pt x="92" y="25"/>
                  </a:cubicBezTo>
                  <a:cubicBezTo>
                    <a:pt x="103" y="14"/>
                    <a:pt x="103" y="14"/>
                    <a:pt x="103" y="14"/>
                  </a:cubicBezTo>
                  <a:cubicBezTo>
                    <a:pt x="101" y="8"/>
                    <a:pt x="101" y="8"/>
                    <a:pt x="101" y="8"/>
                  </a:cubicBezTo>
                  <a:close/>
                  <a:moveTo>
                    <a:pt x="107" y="18"/>
                  </a:moveTo>
                  <a:cubicBezTo>
                    <a:pt x="107" y="18"/>
                    <a:pt x="107" y="18"/>
                    <a:pt x="107" y="18"/>
                  </a:cubicBezTo>
                  <a:cubicBezTo>
                    <a:pt x="96" y="29"/>
                    <a:pt x="96" y="29"/>
                    <a:pt x="96" y="29"/>
                  </a:cubicBezTo>
                  <a:cubicBezTo>
                    <a:pt x="102" y="31"/>
                    <a:pt x="102" y="31"/>
                    <a:pt x="102" y="31"/>
                  </a:cubicBezTo>
                  <a:cubicBezTo>
                    <a:pt x="113" y="20"/>
                    <a:pt x="113" y="20"/>
                    <a:pt x="113" y="20"/>
                  </a:cubicBezTo>
                  <a:cubicBezTo>
                    <a:pt x="107" y="18"/>
                    <a:pt x="107" y="18"/>
                    <a:pt x="107" y="18"/>
                  </a:cubicBezTo>
                  <a:close/>
                </a:path>
              </a:pathLst>
            </a:custGeom>
            <a:solidFill>
              <a:schemeClr val="bg1">
                <a:lumMod val="50000"/>
              </a:schemeClr>
            </a:solidFill>
            <a:ln>
              <a:noFill/>
            </a:ln>
          </p:spPr>
          <p:txBody>
            <a:bodyPr vert="horz" wrap="square" lIns="91419" tIns="45709" rIns="91419" bIns="45709" numCol="1" anchor="t" anchorCtr="0" compatLnSpc="1"/>
            <a:lstStyle/>
            <a:p>
              <a:endParaRPr lang="zh-CN" altLang="en-US" sz="2799">
                <a:solidFill>
                  <a:schemeClr val="bg1">
                    <a:lumMod val="50000"/>
                  </a:schemeClr>
                </a:solidFill>
              </a:endParaRPr>
            </a:p>
          </p:txBody>
        </p:sp>
        <p:sp>
          <p:nvSpPr>
            <p:cNvPr id="15" name="Freeform 24">
              <a:extLst>
                <a:ext uri="{FF2B5EF4-FFF2-40B4-BE49-F238E27FC236}">
                  <a16:creationId xmlns:a16="http://schemas.microsoft.com/office/drawing/2014/main" id="{0B3A3220-A04F-4C68-84BE-8CD2B599365E}"/>
                </a:ext>
              </a:extLst>
            </p:cNvPr>
            <p:cNvSpPr>
              <a:spLocks noEditPoints="1"/>
            </p:cNvSpPr>
            <p:nvPr/>
          </p:nvSpPr>
          <p:spPr bwMode="auto">
            <a:xfrm>
              <a:off x="8149910" y="2997175"/>
              <a:ext cx="229462" cy="330022"/>
            </a:xfrm>
            <a:custGeom>
              <a:avLst/>
              <a:gdLst>
                <a:gd name="T0" fmla="*/ 3 w 85"/>
                <a:gd name="T1" fmla="*/ 84 h 122"/>
                <a:gd name="T2" fmla="*/ 17 w 85"/>
                <a:gd name="T3" fmla="*/ 81 h 122"/>
                <a:gd name="T4" fmla="*/ 27 w 85"/>
                <a:gd name="T5" fmla="*/ 51 h 122"/>
                <a:gd name="T6" fmla="*/ 27 w 85"/>
                <a:gd name="T7" fmla="*/ 51 h 122"/>
                <a:gd name="T8" fmla="*/ 27 w 85"/>
                <a:gd name="T9" fmla="*/ 21 h 122"/>
                <a:gd name="T10" fmla="*/ 38 w 85"/>
                <a:gd name="T11" fmla="*/ 15 h 122"/>
                <a:gd name="T12" fmla="*/ 43 w 85"/>
                <a:gd name="T13" fmla="*/ 0 h 122"/>
                <a:gd name="T14" fmla="*/ 48 w 85"/>
                <a:gd name="T15" fmla="*/ 15 h 122"/>
                <a:gd name="T16" fmla="*/ 65 w 85"/>
                <a:gd name="T17" fmla="*/ 36 h 122"/>
                <a:gd name="T18" fmla="*/ 58 w 85"/>
                <a:gd name="T19" fmla="*/ 52 h 122"/>
                <a:gd name="T20" fmla="*/ 69 w 85"/>
                <a:gd name="T21" fmla="*/ 81 h 122"/>
                <a:gd name="T22" fmla="*/ 83 w 85"/>
                <a:gd name="T23" fmla="*/ 84 h 122"/>
                <a:gd name="T24" fmla="*/ 72 w 85"/>
                <a:gd name="T25" fmla="*/ 86 h 122"/>
                <a:gd name="T26" fmla="*/ 81 w 85"/>
                <a:gd name="T27" fmla="*/ 111 h 122"/>
                <a:gd name="T28" fmla="*/ 85 w 85"/>
                <a:gd name="T29" fmla="*/ 117 h 122"/>
                <a:gd name="T30" fmla="*/ 79 w 85"/>
                <a:gd name="T31" fmla="*/ 120 h 122"/>
                <a:gd name="T32" fmla="*/ 76 w 85"/>
                <a:gd name="T33" fmla="*/ 113 h 122"/>
                <a:gd name="T34" fmla="*/ 61 w 85"/>
                <a:gd name="T35" fmla="*/ 86 h 122"/>
                <a:gd name="T36" fmla="*/ 48 w 85"/>
                <a:gd name="T37" fmla="*/ 90 h 122"/>
                <a:gd name="T38" fmla="*/ 38 w 85"/>
                <a:gd name="T39" fmla="*/ 90 h 122"/>
                <a:gd name="T40" fmla="*/ 24 w 85"/>
                <a:gd name="T41" fmla="*/ 86 h 122"/>
                <a:gd name="T42" fmla="*/ 9 w 85"/>
                <a:gd name="T43" fmla="*/ 113 h 122"/>
                <a:gd name="T44" fmla="*/ 6 w 85"/>
                <a:gd name="T45" fmla="*/ 120 h 122"/>
                <a:gd name="T46" fmla="*/ 1 w 85"/>
                <a:gd name="T47" fmla="*/ 117 h 122"/>
                <a:gd name="T48" fmla="*/ 4 w 85"/>
                <a:gd name="T49" fmla="*/ 111 h 122"/>
                <a:gd name="T50" fmla="*/ 14 w 85"/>
                <a:gd name="T51" fmla="*/ 86 h 122"/>
                <a:gd name="T52" fmla="*/ 38 w 85"/>
                <a:gd name="T53" fmla="*/ 81 h 122"/>
                <a:gd name="T54" fmla="*/ 38 w 85"/>
                <a:gd name="T55" fmla="*/ 77 h 122"/>
                <a:gd name="T56" fmla="*/ 48 w 85"/>
                <a:gd name="T57" fmla="*/ 77 h 122"/>
                <a:gd name="T58" fmla="*/ 58 w 85"/>
                <a:gd name="T59" fmla="*/ 81 h 122"/>
                <a:gd name="T60" fmla="*/ 38 w 85"/>
                <a:gd name="T61" fmla="*/ 57 h 122"/>
                <a:gd name="T62" fmla="*/ 38 w 85"/>
                <a:gd name="T63" fmla="*/ 81 h 122"/>
                <a:gd name="T64" fmla="*/ 52 w 85"/>
                <a:gd name="T65" fmla="*/ 27 h 122"/>
                <a:gd name="T66" fmla="*/ 34 w 85"/>
                <a:gd name="T67" fmla="*/ 27 h 122"/>
                <a:gd name="T68" fmla="*/ 34 w 85"/>
                <a:gd name="T69" fmla="*/ 45 h 122"/>
                <a:gd name="T70" fmla="*/ 48 w 85"/>
                <a:gd name="T71" fmla="*/ 47 h 122"/>
                <a:gd name="T72" fmla="*/ 52 w 85"/>
                <a:gd name="T73" fmla="*/ 45 h 122"/>
                <a:gd name="T74" fmla="*/ 52 w 85"/>
                <a:gd name="T75" fmla="*/ 27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5" h="122">
                  <a:moveTo>
                    <a:pt x="6" y="86"/>
                  </a:moveTo>
                  <a:cubicBezTo>
                    <a:pt x="4" y="86"/>
                    <a:pt x="3" y="85"/>
                    <a:pt x="3" y="84"/>
                  </a:cubicBezTo>
                  <a:cubicBezTo>
                    <a:pt x="3" y="82"/>
                    <a:pt x="4" y="81"/>
                    <a:pt x="6" y="81"/>
                  </a:cubicBezTo>
                  <a:cubicBezTo>
                    <a:pt x="17" y="81"/>
                    <a:pt x="17" y="81"/>
                    <a:pt x="17" y="81"/>
                  </a:cubicBezTo>
                  <a:cubicBezTo>
                    <a:pt x="30" y="54"/>
                    <a:pt x="30" y="54"/>
                    <a:pt x="30" y="54"/>
                  </a:cubicBezTo>
                  <a:cubicBezTo>
                    <a:pt x="29" y="53"/>
                    <a:pt x="28" y="52"/>
                    <a:pt x="27" y="51"/>
                  </a:cubicBezTo>
                  <a:cubicBezTo>
                    <a:pt x="27" y="51"/>
                    <a:pt x="27" y="51"/>
                    <a:pt x="27" y="51"/>
                  </a:cubicBezTo>
                  <a:cubicBezTo>
                    <a:pt x="27" y="51"/>
                    <a:pt x="27" y="51"/>
                    <a:pt x="27" y="51"/>
                  </a:cubicBezTo>
                  <a:cubicBezTo>
                    <a:pt x="23" y="47"/>
                    <a:pt x="21" y="42"/>
                    <a:pt x="21" y="36"/>
                  </a:cubicBezTo>
                  <a:cubicBezTo>
                    <a:pt x="21" y="30"/>
                    <a:pt x="23" y="25"/>
                    <a:pt x="27" y="21"/>
                  </a:cubicBezTo>
                  <a:cubicBezTo>
                    <a:pt x="28" y="20"/>
                    <a:pt x="28" y="20"/>
                    <a:pt x="28" y="20"/>
                  </a:cubicBezTo>
                  <a:cubicBezTo>
                    <a:pt x="30" y="18"/>
                    <a:pt x="34" y="16"/>
                    <a:pt x="38" y="15"/>
                  </a:cubicBezTo>
                  <a:cubicBezTo>
                    <a:pt x="38" y="5"/>
                    <a:pt x="38" y="5"/>
                    <a:pt x="38" y="5"/>
                  </a:cubicBezTo>
                  <a:cubicBezTo>
                    <a:pt x="38" y="2"/>
                    <a:pt x="40" y="0"/>
                    <a:pt x="43" y="0"/>
                  </a:cubicBezTo>
                  <a:cubicBezTo>
                    <a:pt x="45" y="0"/>
                    <a:pt x="48" y="2"/>
                    <a:pt x="48" y="5"/>
                  </a:cubicBezTo>
                  <a:cubicBezTo>
                    <a:pt x="48" y="15"/>
                    <a:pt x="48" y="15"/>
                    <a:pt x="48" y="15"/>
                  </a:cubicBezTo>
                  <a:cubicBezTo>
                    <a:pt x="52" y="16"/>
                    <a:pt x="55" y="18"/>
                    <a:pt x="58" y="21"/>
                  </a:cubicBezTo>
                  <a:cubicBezTo>
                    <a:pt x="62" y="25"/>
                    <a:pt x="65" y="30"/>
                    <a:pt x="65" y="36"/>
                  </a:cubicBezTo>
                  <a:cubicBezTo>
                    <a:pt x="65" y="42"/>
                    <a:pt x="62" y="47"/>
                    <a:pt x="58" y="51"/>
                  </a:cubicBezTo>
                  <a:cubicBezTo>
                    <a:pt x="58" y="52"/>
                    <a:pt x="58" y="52"/>
                    <a:pt x="58" y="52"/>
                  </a:cubicBezTo>
                  <a:cubicBezTo>
                    <a:pt x="57" y="52"/>
                    <a:pt x="57" y="53"/>
                    <a:pt x="56" y="54"/>
                  </a:cubicBezTo>
                  <a:cubicBezTo>
                    <a:pt x="69" y="81"/>
                    <a:pt x="69" y="81"/>
                    <a:pt x="69" y="81"/>
                  </a:cubicBezTo>
                  <a:cubicBezTo>
                    <a:pt x="80" y="81"/>
                    <a:pt x="80" y="81"/>
                    <a:pt x="80" y="81"/>
                  </a:cubicBezTo>
                  <a:cubicBezTo>
                    <a:pt x="81" y="81"/>
                    <a:pt x="83" y="82"/>
                    <a:pt x="83" y="84"/>
                  </a:cubicBezTo>
                  <a:cubicBezTo>
                    <a:pt x="83" y="85"/>
                    <a:pt x="81" y="86"/>
                    <a:pt x="80" y="86"/>
                  </a:cubicBezTo>
                  <a:cubicBezTo>
                    <a:pt x="72" y="86"/>
                    <a:pt x="72" y="86"/>
                    <a:pt x="72" y="86"/>
                  </a:cubicBezTo>
                  <a:cubicBezTo>
                    <a:pt x="81" y="107"/>
                    <a:pt x="81" y="107"/>
                    <a:pt x="81" y="107"/>
                  </a:cubicBezTo>
                  <a:cubicBezTo>
                    <a:pt x="82" y="108"/>
                    <a:pt x="82" y="110"/>
                    <a:pt x="81" y="111"/>
                  </a:cubicBezTo>
                  <a:cubicBezTo>
                    <a:pt x="82" y="113"/>
                    <a:pt x="82" y="113"/>
                    <a:pt x="82" y="113"/>
                  </a:cubicBezTo>
                  <a:cubicBezTo>
                    <a:pt x="85" y="117"/>
                    <a:pt x="85" y="117"/>
                    <a:pt x="85" y="117"/>
                  </a:cubicBezTo>
                  <a:cubicBezTo>
                    <a:pt x="85" y="119"/>
                    <a:pt x="85" y="121"/>
                    <a:pt x="83" y="121"/>
                  </a:cubicBezTo>
                  <a:cubicBezTo>
                    <a:pt x="82" y="122"/>
                    <a:pt x="80" y="121"/>
                    <a:pt x="79" y="120"/>
                  </a:cubicBezTo>
                  <a:cubicBezTo>
                    <a:pt x="77" y="116"/>
                    <a:pt x="77" y="116"/>
                    <a:pt x="77" y="116"/>
                  </a:cubicBezTo>
                  <a:cubicBezTo>
                    <a:pt x="76" y="113"/>
                    <a:pt x="76" y="113"/>
                    <a:pt x="76" y="113"/>
                  </a:cubicBezTo>
                  <a:cubicBezTo>
                    <a:pt x="75" y="113"/>
                    <a:pt x="74" y="112"/>
                    <a:pt x="73" y="111"/>
                  </a:cubicBezTo>
                  <a:cubicBezTo>
                    <a:pt x="61" y="86"/>
                    <a:pt x="61" y="86"/>
                    <a:pt x="61" y="86"/>
                  </a:cubicBezTo>
                  <a:cubicBezTo>
                    <a:pt x="48" y="86"/>
                    <a:pt x="48" y="86"/>
                    <a:pt x="48" y="86"/>
                  </a:cubicBezTo>
                  <a:cubicBezTo>
                    <a:pt x="48" y="90"/>
                    <a:pt x="48" y="90"/>
                    <a:pt x="48" y="90"/>
                  </a:cubicBezTo>
                  <a:cubicBezTo>
                    <a:pt x="48" y="93"/>
                    <a:pt x="45" y="95"/>
                    <a:pt x="43" y="95"/>
                  </a:cubicBezTo>
                  <a:cubicBezTo>
                    <a:pt x="40" y="95"/>
                    <a:pt x="38" y="93"/>
                    <a:pt x="38" y="90"/>
                  </a:cubicBezTo>
                  <a:cubicBezTo>
                    <a:pt x="38" y="86"/>
                    <a:pt x="38" y="86"/>
                    <a:pt x="38" y="86"/>
                  </a:cubicBezTo>
                  <a:cubicBezTo>
                    <a:pt x="24" y="86"/>
                    <a:pt x="24" y="86"/>
                    <a:pt x="24" y="86"/>
                  </a:cubicBezTo>
                  <a:cubicBezTo>
                    <a:pt x="13" y="111"/>
                    <a:pt x="13" y="111"/>
                    <a:pt x="13" y="111"/>
                  </a:cubicBezTo>
                  <a:cubicBezTo>
                    <a:pt x="12" y="112"/>
                    <a:pt x="11" y="113"/>
                    <a:pt x="9" y="113"/>
                  </a:cubicBezTo>
                  <a:cubicBezTo>
                    <a:pt x="8" y="116"/>
                    <a:pt x="8" y="116"/>
                    <a:pt x="8" y="116"/>
                  </a:cubicBezTo>
                  <a:cubicBezTo>
                    <a:pt x="6" y="120"/>
                    <a:pt x="6" y="120"/>
                    <a:pt x="6" y="120"/>
                  </a:cubicBezTo>
                  <a:cubicBezTo>
                    <a:pt x="6" y="121"/>
                    <a:pt x="4" y="122"/>
                    <a:pt x="2" y="121"/>
                  </a:cubicBezTo>
                  <a:cubicBezTo>
                    <a:pt x="1" y="121"/>
                    <a:pt x="0" y="119"/>
                    <a:pt x="1" y="117"/>
                  </a:cubicBezTo>
                  <a:cubicBezTo>
                    <a:pt x="3" y="113"/>
                    <a:pt x="3" y="113"/>
                    <a:pt x="3" y="113"/>
                  </a:cubicBezTo>
                  <a:cubicBezTo>
                    <a:pt x="4" y="111"/>
                    <a:pt x="4" y="111"/>
                    <a:pt x="4" y="111"/>
                  </a:cubicBezTo>
                  <a:cubicBezTo>
                    <a:pt x="4" y="110"/>
                    <a:pt x="3" y="108"/>
                    <a:pt x="4" y="107"/>
                  </a:cubicBezTo>
                  <a:cubicBezTo>
                    <a:pt x="14" y="86"/>
                    <a:pt x="14" y="86"/>
                    <a:pt x="14" y="86"/>
                  </a:cubicBezTo>
                  <a:cubicBezTo>
                    <a:pt x="6" y="86"/>
                    <a:pt x="6" y="86"/>
                    <a:pt x="6" y="86"/>
                  </a:cubicBezTo>
                  <a:close/>
                  <a:moveTo>
                    <a:pt x="38" y="81"/>
                  </a:moveTo>
                  <a:cubicBezTo>
                    <a:pt x="38" y="81"/>
                    <a:pt x="38" y="81"/>
                    <a:pt x="38" y="81"/>
                  </a:cubicBezTo>
                  <a:cubicBezTo>
                    <a:pt x="38" y="77"/>
                    <a:pt x="38" y="77"/>
                    <a:pt x="38" y="77"/>
                  </a:cubicBezTo>
                  <a:cubicBezTo>
                    <a:pt x="38" y="75"/>
                    <a:pt x="40" y="72"/>
                    <a:pt x="43" y="72"/>
                  </a:cubicBezTo>
                  <a:cubicBezTo>
                    <a:pt x="45" y="72"/>
                    <a:pt x="48" y="75"/>
                    <a:pt x="48" y="77"/>
                  </a:cubicBezTo>
                  <a:cubicBezTo>
                    <a:pt x="48" y="81"/>
                    <a:pt x="48" y="81"/>
                    <a:pt x="48" y="81"/>
                  </a:cubicBezTo>
                  <a:cubicBezTo>
                    <a:pt x="58" y="81"/>
                    <a:pt x="58" y="81"/>
                    <a:pt x="58" y="81"/>
                  </a:cubicBezTo>
                  <a:cubicBezTo>
                    <a:pt x="47" y="57"/>
                    <a:pt x="47" y="57"/>
                    <a:pt x="47" y="57"/>
                  </a:cubicBezTo>
                  <a:cubicBezTo>
                    <a:pt x="44" y="58"/>
                    <a:pt x="41" y="58"/>
                    <a:pt x="38" y="57"/>
                  </a:cubicBezTo>
                  <a:cubicBezTo>
                    <a:pt x="27" y="81"/>
                    <a:pt x="27" y="81"/>
                    <a:pt x="27" y="81"/>
                  </a:cubicBezTo>
                  <a:cubicBezTo>
                    <a:pt x="38" y="81"/>
                    <a:pt x="38" y="81"/>
                    <a:pt x="38" y="81"/>
                  </a:cubicBezTo>
                  <a:close/>
                  <a:moveTo>
                    <a:pt x="52" y="27"/>
                  </a:moveTo>
                  <a:cubicBezTo>
                    <a:pt x="52" y="27"/>
                    <a:pt x="52" y="27"/>
                    <a:pt x="52" y="27"/>
                  </a:cubicBezTo>
                  <a:cubicBezTo>
                    <a:pt x="47" y="22"/>
                    <a:pt x="39" y="22"/>
                    <a:pt x="34" y="27"/>
                  </a:cubicBezTo>
                  <a:cubicBezTo>
                    <a:pt x="34" y="27"/>
                    <a:pt x="34" y="27"/>
                    <a:pt x="34" y="27"/>
                  </a:cubicBezTo>
                  <a:cubicBezTo>
                    <a:pt x="32" y="30"/>
                    <a:pt x="30" y="33"/>
                    <a:pt x="30" y="36"/>
                  </a:cubicBezTo>
                  <a:cubicBezTo>
                    <a:pt x="30" y="39"/>
                    <a:pt x="32" y="43"/>
                    <a:pt x="34" y="45"/>
                  </a:cubicBezTo>
                  <a:cubicBezTo>
                    <a:pt x="38" y="48"/>
                    <a:pt x="43" y="49"/>
                    <a:pt x="48" y="47"/>
                  </a:cubicBezTo>
                  <a:cubicBezTo>
                    <a:pt x="48" y="47"/>
                    <a:pt x="48" y="47"/>
                    <a:pt x="48" y="47"/>
                  </a:cubicBezTo>
                  <a:cubicBezTo>
                    <a:pt x="49" y="47"/>
                    <a:pt x="50" y="46"/>
                    <a:pt x="51" y="45"/>
                  </a:cubicBezTo>
                  <a:cubicBezTo>
                    <a:pt x="52" y="45"/>
                    <a:pt x="52" y="45"/>
                    <a:pt x="52" y="45"/>
                  </a:cubicBezTo>
                  <a:cubicBezTo>
                    <a:pt x="54" y="43"/>
                    <a:pt x="55" y="39"/>
                    <a:pt x="55" y="36"/>
                  </a:cubicBezTo>
                  <a:cubicBezTo>
                    <a:pt x="55" y="33"/>
                    <a:pt x="54" y="30"/>
                    <a:pt x="52" y="27"/>
                  </a:cubicBezTo>
                  <a:cubicBezTo>
                    <a:pt x="52" y="27"/>
                    <a:pt x="52" y="27"/>
                    <a:pt x="52" y="27"/>
                  </a:cubicBezTo>
                  <a:close/>
                </a:path>
              </a:pathLst>
            </a:custGeom>
            <a:solidFill>
              <a:schemeClr val="bg1">
                <a:lumMod val="50000"/>
              </a:schemeClr>
            </a:solidFill>
            <a:ln>
              <a:noFill/>
            </a:ln>
          </p:spPr>
          <p:txBody>
            <a:bodyPr vert="horz" wrap="square" lIns="91419" tIns="45709" rIns="91419" bIns="45709" numCol="1" anchor="t" anchorCtr="0" compatLnSpc="1"/>
            <a:lstStyle/>
            <a:p>
              <a:endParaRPr lang="zh-CN" altLang="en-US" sz="2799">
                <a:solidFill>
                  <a:schemeClr val="bg1">
                    <a:lumMod val="50000"/>
                  </a:schemeClr>
                </a:solidFill>
              </a:endParaRPr>
            </a:p>
          </p:txBody>
        </p:sp>
        <p:sp>
          <p:nvSpPr>
            <p:cNvPr id="16" name="Freeform 25">
              <a:extLst>
                <a:ext uri="{FF2B5EF4-FFF2-40B4-BE49-F238E27FC236}">
                  <a16:creationId xmlns:a16="http://schemas.microsoft.com/office/drawing/2014/main" id="{4CC60B86-9B80-4128-BB54-61E8DD0205DA}"/>
                </a:ext>
              </a:extLst>
            </p:cNvPr>
            <p:cNvSpPr>
              <a:spLocks noEditPoints="1"/>
            </p:cNvSpPr>
            <p:nvPr/>
          </p:nvSpPr>
          <p:spPr bwMode="auto">
            <a:xfrm>
              <a:off x="8098539" y="4028815"/>
              <a:ext cx="332204" cy="350578"/>
            </a:xfrm>
            <a:custGeom>
              <a:avLst/>
              <a:gdLst>
                <a:gd name="T0" fmla="*/ 108 w 123"/>
                <a:gd name="T1" fmla="*/ 62 h 130"/>
                <a:gd name="T2" fmla="*/ 84 w 123"/>
                <a:gd name="T3" fmla="*/ 26 h 130"/>
                <a:gd name="T4" fmla="*/ 41 w 123"/>
                <a:gd name="T5" fmla="*/ 23 h 130"/>
                <a:gd name="T6" fmla="*/ 37 w 123"/>
                <a:gd name="T7" fmla="*/ 26 h 130"/>
                <a:gd name="T8" fmla="*/ 17 w 123"/>
                <a:gd name="T9" fmla="*/ 65 h 130"/>
                <a:gd name="T10" fmla="*/ 37 w 123"/>
                <a:gd name="T11" fmla="*/ 103 h 130"/>
                <a:gd name="T12" fmla="*/ 41 w 123"/>
                <a:gd name="T13" fmla="*/ 106 h 130"/>
                <a:gd name="T14" fmla="*/ 84 w 123"/>
                <a:gd name="T15" fmla="*/ 103 h 130"/>
                <a:gd name="T16" fmla="*/ 108 w 123"/>
                <a:gd name="T17" fmla="*/ 67 h 130"/>
                <a:gd name="T18" fmla="*/ 88 w 123"/>
                <a:gd name="T19" fmla="*/ 32 h 130"/>
                <a:gd name="T20" fmla="*/ 103 w 123"/>
                <a:gd name="T21" fmla="*/ 59 h 130"/>
                <a:gd name="T22" fmla="*/ 90 w 123"/>
                <a:gd name="T23" fmla="*/ 49 h 130"/>
                <a:gd name="T24" fmla="*/ 88 w 123"/>
                <a:gd name="T25" fmla="*/ 32 h 130"/>
                <a:gd name="T26" fmla="*/ 99 w 123"/>
                <a:gd name="T27" fmla="*/ 65 h 130"/>
                <a:gd name="T28" fmla="*/ 90 w 123"/>
                <a:gd name="T29" fmla="*/ 56 h 130"/>
                <a:gd name="T30" fmla="*/ 83 w 123"/>
                <a:gd name="T31" fmla="*/ 44 h 130"/>
                <a:gd name="T32" fmla="*/ 69 w 123"/>
                <a:gd name="T33" fmla="*/ 36 h 130"/>
                <a:gd name="T34" fmla="*/ 83 w 123"/>
                <a:gd name="T35" fmla="*/ 44 h 130"/>
                <a:gd name="T36" fmla="*/ 46 w 123"/>
                <a:gd name="T37" fmla="*/ 26 h 130"/>
                <a:gd name="T38" fmla="*/ 78 w 123"/>
                <a:gd name="T39" fmla="*/ 27 h 130"/>
                <a:gd name="T40" fmla="*/ 45 w 123"/>
                <a:gd name="T41" fmla="*/ 27 h 130"/>
                <a:gd name="T42" fmla="*/ 43 w 123"/>
                <a:gd name="T43" fmla="*/ 33 h 130"/>
                <a:gd name="T44" fmla="*/ 55 w 123"/>
                <a:gd name="T45" fmla="*/ 36 h 130"/>
                <a:gd name="T46" fmla="*/ 43 w 123"/>
                <a:gd name="T47" fmla="*/ 33 h 130"/>
                <a:gd name="T48" fmla="*/ 36 w 123"/>
                <a:gd name="T49" fmla="*/ 98 h 130"/>
                <a:gd name="T50" fmla="*/ 21 w 123"/>
                <a:gd name="T51" fmla="*/ 69 h 130"/>
                <a:gd name="T52" fmla="*/ 38 w 123"/>
                <a:gd name="T53" fmla="*/ 98 h 130"/>
                <a:gd name="T54" fmla="*/ 25 w 123"/>
                <a:gd name="T55" fmla="*/ 65 h 130"/>
                <a:gd name="T56" fmla="*/ 33 w 123"/>
                <a:gd name="T57" fmla="*/ 56 h 130"/>
                <a:gd name="T58" fmla="*/ 25 w 123"/>
                <a:gd name="T59" fmla="*/ 65 h 130"/>
                <a:gd name="T60" fmla="*/ 34 w 123"/>
                <a:gd name="T61" fmla="*/ 49 h 130"/>
                <a:gd name="T62" fmla="*/ 20 w 123"/>
                <a:gd name="T63" fmla="*/ 59 h 130"/>
                <a:gd name="T64" fmla="*/ 38 w 123"/>
                <a:gd name="T65" fmla="*/ 32 h 130"/>
                <a:gd name="T66" fmla="*/ 41 w 123"/>
                <a:gd name="T67" fmla="*/ 85 h 130"/>
                <a:gd name="T68" fmla="*/ 55 w 123"/>
                <a:gd name="T69" fmla="*/ 93 h 130"/>
                <a:gd name="T70" fmla="*/ 41 w 123"/>
                <a:gd name="T71" fmla="*/ 85 h 130"/>
                <a:gd name="T72" fmla="*/ 78 w 123"/>
                <a:gd name="T73" fmla="*/ 104 h 130"/>
                <a:gd name="T74" fmla="*/ 45 w 123"/>
                <a:gd name="T75" fmla="*/ 102 h 130"/>
                <a:gd name="T76" fmla="*/ 78 w 123"/>
                <a:gd name="T77" fmla="*/ 102 h 130"/>
                <a:gd name="T78" fmla="*/ 80 w 123"/>
                <a:gd name="T79" fmla="*/ 97 h 130"/>
                <a:gd name="T80" fmla="*/ 69 w 123"/>
                <a:gd name="T81" fmla="*/ 93 h 130"/>
                <a:gd name="T82" fmla="*/ 80 w 123"/>
                <a:gd name="T83" fmla="*/ 97 h 130"/>
                <a:gd name="T84" fmla="*/ 84 w 123"/>
                <a:gd name="T85" fmla="*/ 78 h 130"/>
                <a:gd name="T86" fmla="*/ 39 w 123"/>
                <a:gd name="T87" fmla="*/ 78 h 130"/>
                <a:gd name="T88" fmla="*/ 62 w 123"/>
                <a:gd name="T89" fmla="*/ 39 h 130"/>
                <a:gd name="T90" fmla="*/ 84 w 123"/>
                <a:gd name="T91" fmla="*/ 78 h 130"/>
                <a:gd name="T92" fmla="*/ 88 w 123"/>
                <a:gd name="T93" fmla="*/ 98 h 130"/>
                <a:gd name="T94" fmla="*/ 90 w 123"/>
                <a:gd name="T95" fmla="*/ 81 h 130"/>
                <a:gd name="T96" fmla="*/ 103 w 123"/>
                <a:gd name="T97" fmla="*/ 70 h 130"/>
                <a:gd name="T98" fmla="*/ 62 w 123"/>
                <a:gd name="T99" fmla="*/ 47 h 130"/>
                <a:gd name="T100" fmla="*/ 44 w 123"/>
                <a:gd name="T101" fmla="*/ 65 h 130"/>
                <a:gd name="T102" fmla="*/ 79 w 123"/>
                <a:gd name="T103" fmla="*/ 65 h 130"/>
                <a:gd name="T104" fmla="*/ 62 w 123"/>
                <a:gd name="T105" fmla="*/ 73 h 130"/>
                <a:gd name="T106" fmla="*/ 54 w 123"/>
                <a:gd name="T107" fmla="*/ 65 h 130"/>
                <a:gd name="T108" fmla="*/ 70 w 123"/>
                <a:gd name="T109" fmla="*/ 6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30">
                  <a:moveTo>
                    <a:pt x="106" y="65"/>
                  </a:moveTo>
                  <a:cubicBezTo>
                    <a:pt x="107" y="64"/>
                    <a:pt x="107" y="63"/>
                    <a:pt x="108" y="62"/>
                  </a:cubicBezTo>
                  <a:cubicBezTo>
                    <a:pt x="123" y="41"/>
                    <a:pt x="113" y="23"/>
                    <a:pt x="87" y="26"/>
                  </a:cubicBezTo>
                  <a:cubicBezTo>
                    <a:pt x="86" y="26"/>
                    <a:pt x="85" y="26"/>
                    <a:pt x="84" y="26"/>
                  </a:cubicBezTo>
                  <a:cubicBezTo>
                    <a:pt x="84" y="25"/>
                    <a:pt x="83" y="24"/>
                    <a:pt x="83" y="23"/>
                  </a:cubicBezTo>
                  <a:cubicBezTo>
                    <a:pt x="72" y="0"/>
                    <a:pt x="52" y="0"/>
                    <a:pt x="41" y="23"/>
                  </a:cubicBezTo>
                  <a:cubicBezTo>
                    <a:pt x="40" y="24"/>
                    <a:pt x="40" y="25"/>
                    <a:pt x="40" y="26"/>
                  </a:cubicBezTo>
                  <a:cubicBezTo>
                    <a:pt x="39" y="26"/>
                    <a:pt x="37" y="26"/>
                    <a:pt x="37" y="26"/>
                  </a:cubicBezTo>
                  <a:cubicBezTo>
                    <a:pt x="10" y="23"/>
                    <a:pt x="0" y="40"/>
                    <a:pt x="16" y="62"/>
                  </a:cubicBezTo>
                  <a:cubicBezTo>
                    <a:pt x="16" y="63"/>
                    <a:pt x="17" y="64"/>
                    <a:pt x="17" y="65"/>
                  </a:cubicBezTo>
                  <a:cubicBezTo>
                    <a:pt x="17" y="66"/>
                    <a:pt x="16" y="66"/>
                    <a:pt x="16" y="67"/>
                  </a:cubicBezTo>
                  <a:cubicBezTo>
                    <a:pt x="1" y="88"/>
                    <a:pt x="11" y="106"/>
                    <a:pt x="37" y="103"/>
                  </a:cubicBezTo>
                  <a:cubicBezTo>
                    <a:pt x="37" y="103"/>
                    <a:pt x="39" y="103"/>
                    <a:pt x="40" y="103"/>
                  </a:cubicBezTo>
                  <a:cubicBezTo>
                    <a:pt x="40" y="104"/>
                    <a:pt x="40" y="105"/>
                    <a:pt x="41" y="106"/>
                  </a:cubicBezTo>
                  <a:cubicBezTo>
                    <a:pt x="52" y="130"/>
                    <a:pt x="72" y="130"/>
                    <a:pt x="83" y="106"/>
                  </a:cubicBezTo>
                  <a:cubicBezTo>
                    <a:pt x="83" y="105"/>
                    <a:pt x="84" y="104"/>
                    <a:pt x="84" y="103"/>
                  </a:cubicBezTo>
                  <a:cubicBezTo>
                    <a:pt x="85" y="103"/>
                    <a:pt x="86" y="103"/>
                    <a:pt x="87" y="103"/>
                  </a:cubicBezTo>
                  <a:cubicBezTo>
                    <a:pt x="113" y="106"/>
                    <a:pt x="123" y="88"/>
                    <a:pt x="108" y="67"/>
                  </a:cubicBezTo>
                  <a:cubicBezTo>
                    <a:pt x="107" y="66"/>
                    <a:pt x="107" y="66"/>
                    <a:pt x="106" y="65"/>
                  </a:cubicBezTo>
                  <a:close/>
                  <a:moveTo>
                    <a:pt x="88" y="32"/>
                  </a:moveTo>
                  <a:cubicBezTo>
                    <a:pt x="88" y="32"/>
                    <a:pt x="88" y="32"/>
                    <a:pt x="88" y="32"/>
                  </a:cubicBezTo>
                  <a:cubicBezTo>
                    <a:pt x="109" y="29"/>
                    <a:pt x="116" y="41"/>
                    <a:pt x="103" y="59"/>
                  </a:cubicBezTo>
                  <a:cubicBezTo>
                    <a:pt x="102" y="60"/>
                    <a:pt x="102" y="60"/>
                    <a:pt x="102" y="60"/>
                  </a:cubicBezTo>
                  <a:cubicBezTo>
                    <a:pt x="99" y="56"/>
                    <a:pt x="95" y="52"/>
                    <a:pt x="90" y="49"/>
                  </a:cubicBezTo>
                  <a:cubicBezTo>
                    <a:pt x="89" y="43"/>
                    <a:pt x="88" y="37"/>
                    <a:pt x="86" y="32"/>
                  </a:cubicBezTo>
                  <a:cubicBezTo>
                    <a:pt x="88" y="32"/>
                    <a:pt x="88" y="32"/>
                    <a:pt x="88" y="32"/>
                  </a:cubicBezTo>
                  <a:close/>
                  <a:moveTo>
                    <a:pt x="99" y="65"/>
                  </a:moveTo>
                  <a:cubicBezTo>
                    <a:pt x="99" y="65"/>
                    <a:pt x="99" y="65"/>
                    <a:pt x="99" y="65"/>
                  </a:cubicBezTo>
                  <a:cubicBezTo>
                    <a:pt x="96" y="67"/>
                    <a:pt x="93" y="70"/>
                    <a:pt x="90" y="73"/>
                  </a:cubicBezTo>
                  <a:cubicBezTo>
                    <a:pt x="91" y="67"/>
                    <a:pt x="91" y="62"/>
                    <a:pt x="90" y="56"/>
                  </a:cubicBezTo>
                  <a:cubicBezTo>
                    <a:pt x="93" y="59"/>
                    <a:pt x="96" y="62"/>
                    <a:pt x="99" y="65"/>
                  </a:cubicBezTo>
                  <a:close/>
                  <a:moveTo>
                    <a:pt x="83" y="44"/>
                  </a:moveTo>
                  <a:cubicBezTo>
                    <a:pt x="83" y="44"/>
                    <a:pt x="83" y="44"/>
                    <a:pt x="83" y="44"/>
                  </a:cubicBezTo>
                  <a:cubicBezTo>
                    <a:pt x="79" y="41"/>
                    <a:pt x="74" y="38"/>
                    <a:pt x="69" y="36"/>
                  </a:cubicBezTo>
                  <a:cubicBezTo>
                    <a:pt x="73" y="35"/>
                    <a:pt x="77" y="33"/>
                    <a:pt x="80" y="33"/>
                  </a:cubicBezTo>
                  <a:cubicBezTo>
                    <a:pt x="81" y="36"/>
                    <a:pt x="82" y="40"/>
                    <a:pt x="83" y="44"/>
                  </a:cubicBezTo>
                  <a:close/>
                  <a:moveTo>
                    <a:pt x="46" y="26"/>
                  </a:moveTo>
                  <a:cubicBezTo>
                    <a:pt x="46" y="26"/>
                    <a:pt x="46" y="26"/>
                    <a:pt x="46" y="26"/>
                  </a:cubicBezTo>
                  <a:cubicBezTo>
                    <a:pt x="55" y="7"/>
                    <a:pt x="69" y="7"/>
                    <a:pt x="78" y="26"/>
                  </a:cubicBezTo>
                  <a:cubicBezTo>
                    <a:pt x="78" y="26"/>
                    <a:pt x="78" y="27"/>
                    <a:pt x="78" y="27"/>
                  </a:cubicBezTo>
                  <a:cubicBezTo>
                    <a:pt x="73" y="28"/>
                    <a:pt x="68" y="30"/>
                    <a:pt x="62" y="33"/>
                  </a:cubicBezTo>
                  <a:cubicBezTo>
                    <a:pt x="56" y="30"/>
                    <a:pt x="51" y="28"/>
                    <a:pt x="45" y="27"/>
                  </a:cubicBezTo>
                  <a:cubicBezTo>
                    <a:pt x="46" y="26"/>
                    <a:pt x="46" y="26"/>
                    <a:pt x="46" y="26"/>
                  </a:cubicBezTo>
                  <a:close/>
                  <a:moveTo>
                    <a:pt x="43" y="33"/>
                  </a:moveTo>
                  <a:cubicBezTo>
                    <a:pt x="43" y="33"/>
                    <a:pt x="43" y="33"/>
                    <a:pt x="43" y="33"/>
                  </a:cubicBezTo>
                  <a:cubicBezTo>
                    <a:pt x="47" y="33"/>
                    <a:pt x="51" y="35"/>
                    <a:pt x="55" y="36"/>
                  </a:cubicBezTo>
                  <a:cubicBezTo>
                    <a:pt x="50" y="38"/>
                    <a:pt x="45" y="41"/>
                    <a:pt x="41" y="44"/>
                  </a:cubicBezTo>
                  <a:cubicBezTo>
                    <a:pt x="41" y="40"/>
                    <a:pt x="42" y="36"/>
                    <a:pt x="43" y="33"/>
                  </a:cubicBezTo>
                  <a:close/>
                  <a:moveTo>
                    <a:pt x="36" y="98"/>
                  </a:moveTo>
                  <a:cubicBezTo>
                    <a:pt x="36" y="98"/>
                    <a:pt x="36" y="98"/>
                    <a:pt x="36" y="98"/>
                  </a:cubicBezTo>
                  <a:cubicBezTo>
                    <a:pt x="15" y="100"/>
                    <a:pt x="8" y="88"/>
                    <a:pt x="20" y="70"/>
                  </a:cubicBezTo>
                  <a:cubicBezTo>
                    <a:pt x="20" y="70"/>
                    <a:pt x="21" y="70"/>
                    <a:pt x="21" y="69"/>
                  </a:cubicBezTo>
                  <a:cubicBezTo>
                    <a:pt x="25" y="73"/>
                    <a:pt x="29" y="77"/>
                    <a:pt x="34" y="81"/>
                  </a:cubicBezTo>
                  <a:cubicBezTo>
                    <a:pt x="35" y="87"/>
                    <a:pt x="36" y="92"/>
                    <a:pt x="38" y="98"/>
                  </a:cubicBezTo>
                  <a:cubicBezTo>
                    <a:pt x="36" y="98"/>
                    <a:pt x="36" y="98"/>
                    <a:pt x="36" y="98"/>
                  </a:cubicBezTo>
                  <a:close/>
                  <a:moveTo>
                    <a:pt x="25" y="65"/>
                  </a:moveTo>
                  <a:cubicBezTo>
                    <a:pt x="25" y="65"/>
                    <a:pt x="25" y="65"/>
                    <a:pt x="25" y="65"/>
                  </a:cubicBezTo>
                  <a:cubicBezTo>
                    <a:pt x="27" y="62"/>
                    <a:pt x="30" y="59"/>
                    <a:pt x="33" y="56"/>
                  </a:cubicBezTo>
                  <a:cubicBezTo>
                    <a:pt x="33" y="62"/>
                    <a:pt x="33" y="67"/>
                    <a:pt x="33" y="73"/>
                  </a:cubicBezTo>
                  <a:cubicBezTo>
                    <a:pt x="30" y="70"/>
                    <a:pt x="27" y="67"/>
                    <a:pt x="25" y="65"/>
                  </a:cubicBezTo>
                  <a:close/>
                  <a:moveTo>
                    <a:pt x="34" y="49"/>
                  </a:moveTo>
                  <a:cubicBezTo>
                    <a:pt x="34" y="49"/>
                    <a:pt x="34" y="49"/>
                    <a:pt x="34" y="49"/>
                  </a:cubicBezTo>
                  <a:cubicBezTo>
                    <a:pt x="29" y="52"/>
                    <a:pt x="25" y="56"/>
                    <a:pt x="21" y="60"/>
                  </a:cubicBezTo>
                  <a:cubicBezTo>
                    <a:pt x="20" y="59"/>
                    <a:pt x="20" y="59"/>
                    <a:pt x="20" y="59"/>
                  </a:cubicBezTo>
                  <a:cubicBezTo>
                    <a:pt x="8" y="41"/>
                    <a:pt x="15" y="29"/>
                    <a:pt x="36" y="32"/>
                  </a:cubicBezTo>
                  <a:cubicBezTo>
                    <a:pt x="38" y="32"/>
                    <a:pt x="38" y="32"/>
                    <a:pt x="38" y="32"/>
                  </a:cubicBezTo>
                  <a:cubicBezTo>
                    <a:pt x="36" y="37"/>
                    <a:pt x="35" y="43"/>
                    <a:pt x="34" y="49"/>
                  </a:cubicBezTo>
                  <a:close/>
                  <a:moveTo>
                    <a:pt x="41" y="85"/>
                  </a:moveTo>
                  <a:cubicBezTo>
                    <a:pt x="41" y="85"/>
                    <a:pt x="41" y="85"/>
                    <a:pt x="41" y="85"/>
                  </a:cubicBezTo>
                  <a:cubicBezTo>
                    <a:pt x="45" y="88"/>
                    <a:pt x="50" y="91"/>
                    <a:pt x="55" y="93"/>
                  </a:cubicBezTo>
                  <a:cubicBezTo>
                    <a:pt x="51" y="95"/>
                    <a:pt x="47" y="96"/>
                    <a:pt x="43" y="97"/>
                  </a:cubicBezTo>
                  <a:cubicBezTo>
                    <a:pt x="42" y="93"/>
                    <a:pt x="41" y="89"/>
                    <a:pt x="41" y="85"/>
                  </a:cubicBezTo>
                  <a:close/>
                  <a:moveTo>
                    <a:pt x="78" y="104"/>
                  </a:moveTo>
                  <a:cubicBezTo>
                    <a:pt x="78" y="104"/>
                    <a:pt x="78" y="104"/>
                    <a:pt x="78" y="104"/>
                  </a:cubicBezTo>
                  <a:cubicBezTo>
                    <a:pt x="69" y="123"/>
                    <a:pt x="55" y="123"/>
                    <a:pt x="46" y="104"/>
                  </a:cubicBezTo>
                  <a:cubicBezTo>
                    <a:pt x="45" y="102"/>
                    <a:pt x="45" y="102"/>
                    <a:pt x="45" y="102"/>
                  </a:cubicBezTo>
                  <a:cubicBezTo>
                    <a:pt x="51" y="101"/>
                    <a:pt x="56" y="99"/>
                    <a:pt x="62" y="97"/>
                  </a:cubicBezTo>
                  <a:cubicBezTo>
                    <a:pt x="68" y="99"/>
                    <a:pt x="73" y="101"/>
                    <a:pt x="78" y="102"/>
                  </a:cubicBezTo>
                  <a:cubicBezTo>
                    <a:pt x="78" y="103"/>
                    <a:pt x="78" y="103"/>
                    <a:pt x="78" y="104"/>
                  </a:cubicBezTo>
                  <a:close/>
                  <a:moveTo>
                    <a:pt x="80" y="97"/>
                  </a:moveTo>
                  <a:cubicBezTo>
                    <a:pt x="80" y="97"/>
                    <a:pt x="80" y="97"/>
                    <a:pt x="80" y="97"/>
                  </a:cubicBezTo>
                  <a:cubicBezTo>
                    <a:pt x="77" y="96"/>
                    <a:pt x="73" y="95"/>
                    <a:pt x="69" y="93"/>
                  </a:cubicBezTo>
                  <a:cubicBezTo>
                    <a:pt x="74" y="91"/>
                    <a:pt x="79" y="88"/>
                    <a:pt x="83" y="85"/>
                  </a:cubicBezTo>
                  <a:cubicBezTo>
                    <a:pt x="82" y="89"/>
                    <a:pt x="81" y="93"/>
                    <a:pt x="80" y="97"/>
                  </a:cubicBezTo>
                  <a:close/>
                  <a:moveTo>
                    <a:pt x="84" y="78"/>
                  </a:moveTo>
                  <a:cubicBezTo>
                    <a:pt x="84" y="78"/>
                    <a:pt x="84" y="78"/>
                    <a:pt x="84" y="78"/>
                  </a:cubicBezTo>
                  <a:cubicBezTo>
                    <a:pt x="77" y="83"/>
                    <a:pt x="70" y="87"/>
                    <a:pt x="62" y="91"/>
                  </a:cubicBezTo>
                  <a:cubicBezTo>
                    <a:pt x="54" y="87"/>
                    <a:pt x="46" y="83"/>
                    <a:pt x="39" y="78"/>
                  </a:cubicBezTo>
                  <a:cubicBezTo>
                    <a:pt x="38" y="69"/>
                    <a:pt x="38" y="60"/>
                    <a:pt x="39" y="52"/>
                  </a:cubicBezTo>
                  <a:cubicBezTo>
                    <a:pt x="46" y="47"/>
                    <a:pt x="54" y="42"/>
                    <a:pt x="62" y="39"/>
                  </a:cubicBezTo>
                  <a:cubicBezTo>
                    <a:pt x="70" y="42"/>
                    <a:pt x="77" y="47"/>
                    <a:pt x="84" y="52"/>
                  </a:cubicBezTo>
                  <a:cubicBezTo>
                    <a:pt x="85" y="60"/>
                    <a:pt x="85" y="69"/>
                    <a:pt x="84" y="78"/>
                  </a:cubicBezTo>
                  <a:close/>
                  <a:moveTo>
                    <a:pt x="88" y="98"/>
                  </a:moveTo>
                  <a:cubicBezTo>
                    <a:pt x="88" y="98"/>
                    <a:pt x="88" y="98"/>
                    <a:pt x="88" y="98"/>
                  </a:cubicBezTo>
                  <a:cubicBezTo>
                    <a:pt x="86" y="98"/>
                    <a:pt x="86" y="98"/>
                    <a:pt x="86" y="98"/>
                  </a:cubicBezTo>
                  <a:cubicBezTo>
                    <a:pt x="88" y="92"/>
                    <a:pt x="89" y="87"/>
                    <a:pt x="90" y="81"/>
                  </a:cubicBezTo>
                  <a:cubicBezTo>
                    <a:pt x="95" y="77"/>
                    <a:pt x="99" y="73"/>
                    <a:pt x="102" y="69"/>
                  </a:cubicBezTo>
                  <a:cubicBezTo>
                    <a:pt x="103" y="70"/>
                    <a:pt x="103" y="70"/>
                    <a:pt x="103" y="70"/>
                  </a:cubicBezTo>
                  <a:cubicBezTo>
                    <a:pt x="116" y="88"/>
                    <a:pt x="109" y="100"/>
                    <a:pt x="88" y="98"/>
                  </a:cubicBezTo>
                  <a:close/>
                  <a:moveTo>
                    <a:pt x="62" y="47"/>
                  </a:moveTo>
                  <a:cubicBezTo>
                    <a:pt x="62" y="47"/>
                    <a:pt x="62" y="47"/>
                    <a:pt x="62" y="47"/>
                  </a:cubicBezTo>
                  <a:cubicBezTo>
                    <a:pt x="52" y="47"/>
                    <a:pt x="44" y="55"/>
                    <a:pt x="44" y="65"/>
                  </a:cubicBezTo>
                  <a:cubicBezTo>
                    <a:pt x="44" y="74"/>
                    <a:pt x="52" y="82"/>
                    <a:pt x="62" y="82"/>
                  </a:cubicBezTo>
                  <a:cubicBezTo>
                    <a:pt x="71" y="82"/>
                    <a:pt x="79" y="74"/>
                    <a:pt x="79" y="65"/>
                  </a:cubicBezTo>
                  <a:cubicBezTo>
                    <a:pt x="79" y="55"/>
                    <a:pt x="71" y="47"/>
                    <a:pt x="62" y="47"/>
                  </a:cubicBezTo>
                  <a:close/>
                  <a:moveTo>
                    <a:pt x="62" y="73"/>
                  </a:moveTo>
                  <a:cubicBezTo>
                    <a:pt x="62" y="73"/>
                    <a:pt x="62" y="73"/>
                    <a:pt x="62" y="73"/>
                  </a:cubicBezTo>
                  <a:cubicBezTo>
                    <a:pt x="57" y="73"/>
                    <a:pt x="54" y="69"/>
                    <a:pt x="54" y="65"/>
                  </a:cubicBezTo>
                  <a:cubicBezTo>
                    <a:pt x="54" y="60"/>
                    <a:pt x="57" y="57"/>
                    <a:pt x="62" y="57"/>
                  </a:cubicBezTo>
                  <a:cubicBezTo>
                    <a:pt x="66" y="57"/>
                    <a:pt x="70" y="60"/>
                    <a:pt x="70" y="65"/>
                  </a:cubicBezTo>
                  <a:cubicBezTo>
                    <a:pt x="70" y="69"/>
                    <a:pt x="66" y="73"/>
                    <a:pt x="62" y="73"/>
                  </a:cubicBezTo>
                  <a:close/>
                </a:path>
              </a:pathLst>
            </a:custGeom>
            <a:solidFill>
              <a:schemeClr val="bg1">
                <a:lumMod val="50000"/>
              </a:schemeClr>
            </a:solidFill>
            <a:ln>
              <a:noFill/>
            </a:ln>
          </p:spPr>
          <p:txBody>
            <a:bodyPr vert="horz" wrap="square" lIns="91419" tIns="45709" rIns="91419" bIns="45709" numCol="1" anchor="t" anchorCtr="0" compatLnSpc="1"/>
            <a:lstStyle/>
            <a:p>
              <a:endParaRPr lang="zh-CN" altLang="en-US" sz="2799">
                <a:solidFill>
                  <a:schemeClr val="bg1">
                    <a:lumMod val="50000"/>
                  </a:schemeClr>
                </a:solidFill>
              </a:endParaRPr>
            </a:p>
          </p:txBody>
        </p:sp>
        <p:sp>
          <p:nvSpPr>
            <p:cNvPr id="17" name="Freeform 26">
              <a:extLst>
                <a:ext uri="{FF2B5EF4-FFF2-40B4-BE49-F238E27FC236}">
                  <a16:creationId xmlns:a16="http://schemas.microsoft.com/office/drawing/2014/main" id="{E802AD42-CDB6-4BF1-8716-4BB944669382}"/>
                </a:ext>
              </a:extLst>
            </p:cNvPr>
            <p:cNvSpPr>
              <a:spLocks noEditPoints="1"/>
            </p:cNvSpPr>
            <p:nvPr/>
          </p:nvSpPr>
          <p:spPr bwMode="auto">
            <a:xfrm>
              <a:off x="3869659" y="3008592"/>
              <a:ext cx="304807" cy="307185"/>
            </a:xfrm>
            <a:custGeom>
              <a:avLst/>
              <a:gdLst>
                <a:gd name="T0" fmla="*/ 108 w 113"/>
                <a:gd name="T1" fmla="*/ 25 h 114"/>
                <a:gd name="T2" fmla="*/ 76 w 113"/>
                <a:gd name="T3" fmla="*/ 0 h 114"/>
                <a:gd name="T4" fmla="*/ 1 w 113"/>
                <a:gd name="T5" fmla="*/ 68 h 114"/>
                <a:gd name="T6" fmla="*/ 1 w 113"/>
                <a:gd name="T7" fmla="*/ 68 h 114"/>
                <a:gd name="T8" fmla="*/ 1 w 113"/>
                <a:gd name="T9" fmla="*/ 68 h 114"/>
                <a:gd name="T10" fmla="*/ 1 w 113"/>
                <a:gd name="T11" fmla="*/ 68 h 114"/>
                <a:gd name="T12" fmla="*/ 1 w 113"/>
                <a:gd name="T13" fmla="*/ 68 h 114"/>
                <a:gd name="T14" fmla="*/ 1 w 113"/>
                <a:gd name="T15" fmla="*/ 68 h 114"/>
                <a:gd name="T16" fmla="*/ 0 w 113"/>
                <a:gd name="T17" fmla="*/ 68 h 114"/>
                <a:gd name="T18" fmla="*/ 0 w 113"/>
                <a:gd name="T19" fmla="*/ 69 h 114"/>
                <a:gd name="T20" fmla="*/ 0 w 113"/>
                <a:gd name="T21" fmla="*/ 69 h 114"/>
                <a:gd name="T22" fmla="*/ 0 w 113"/>
                <a:gd name="T23" fmla="*/ 69 h 114"/>
                <a:gd name="T24" fmla="*/ 0 w 113"/>
                <a:gd name="T25" fmla="*/ 69 h 114"/>
                <a:gd name="T26" fmla="*/ 0 w 113"/>
                <a:gd name="T27" fmla="*/ 69 h 114"/>
                <a:gd name="T28" fmla="*/ 0 w 113"/>
                <a:gd name="T29" fmla="*/ 69 h 114"/>
                <a:gd name="T30" fmla="*/ 0 w 113"/>
                <a:gd name="T31" fmla="*/ 69 h 114"/>
                <a:gd name="T32" fmla="*/ 0 w 113"/>
                <a:gd name="T33" fmla="*/ 70 h 114"/>
                <a:gd name="T34" fmla="*/ 0 w 113"/>
                <a:gd name="T35" fmla="*/ 70 h 114"/>
                <a:gd name="T36" fmla="*/ 0 w 113"/>
                <a:gd name="T37" fmla="*/ 70 h 114"/>
                <a:gd name="T38" fmla="*/ 0 w 113"/>
                <a:gd name="T39" fmla="*/ 70 h 114"/>
                <a:gd name="T40" fmla="*/ 0 w 113"/>
                <a:gd name="T41" fmla="*/ 70 h 114"/>
                <a:gd name="T42" fmla="*/ 0 w 113"/>
                <a:gd name="T43" fmla="*/ 70 h 114"/>
                <a:gd name="T44" fmla="*/ 0 w 113"/>
                <a:gd name="T45" fmla="*/ 71 h 114"/>
                <a:gd name="T46" fmla="*/ 0 w 113"/>
                <a:gd name="T47" fmla="*/ 71 h 114"/>
                <a:gd name="T48" fmla="*/ 0 w 113"/>
                <a:gd name="T49" fmla="*/ 109 h 114"/>
                <a:gd name="T50" fmla="*/ 42 w 113"/>
                <a:gd name="T51" fmla="*/ 114 h 114"/>
                <a:gd name="T52" fmla="*/ 43 w 113"/>
                <a:gd name="T53" fmla="*/ 114 h 114"/>
                <a:gd name="T54" fmla="*/ 43 w 113"/>
                <a:gd name="T55" fmla="*/ 114 h 114"/>
                <a:gd name="T56" fmla="*/ 43 w 113"/>
                <a:gd name="T57" fmla="*/ 114 h 114"/>
                <a:gd name="T58" fmla="*/ 43 w 113"/>
                <a:gd name="T59" fmla="*/ 113 h 114"/>
                <a:gd name="T60" fmla="*/ 44 w 113"/>
                <a:gd name="T61" fmla="*/ 113 h 114"/>
                <a:gd name="T62" fmla="*/ 44 w 113"/>
                <a:gd name="T63" fmla="*/ 113 h 114"/>
                <a:gd name="T64" fmla="*/ 45 w 113"/>
                <a:gd name="T65" fmla="*/ 113 h 114"/>
                <a:gd name="T66" fmla="*/ 45 w 113"/>
                <a:gd name="T67" fmla="*/ 113 h 114"/>
                <a:gd name="T68" fmla="*/ 45 w 113"/>
                <a:gd name="T69" fmla="*/ 113 h 114"/>
                <a:gd name="T70" fmla="*/ 45 w 113"/>
                <a:gd name="T71" fmla="*/ 113 h 114"/>
                <a:gd name="T72" fmla="*/ 108 w 113"/>
                <a:gd name="T73" fmla="*/ 50 h 114"/>
                <a:gd name="T74" fmla="*/ 113 w 113"/>
                <a:gd name="T75" fmla="*/ 37 h 114"/>
                <a:gd name="T76" fmla="*/ 56 w 113"/>
                <a:gd name="T77" fmla="*/ 27 h 114"/>
                <a:gd name="T78" fmla="*/ 17 w 113"/>
                <a:gd name="T79" fmla="*/ 77 h 114"/>
                <a:gd name="T80" fmla="*/ 56 w 113"/>
                <a:gd name="T81" fmla="*/ 27 h 114"/>
                <a:gd name="T82" fmla="*/ 9 w 113"/>
                <a:gd name="T83" fmla="*/ 104 h 114"/>
                <a:gd name="T84" fmla="*/ 31 w 113"/>
                <a:gd name="T85" fmla="*/ 104 h 114"/>
                <a:gd name="T86" fmla="*/ 21 w 113"/>
                <a:gd name="T87" fmla="*/ 81 h 114"/>
                <a:gd name="T88" fmla="*/ 65 w 113"/>
                <a:gd name="T89" fmla="*/ 36 h 114"/>
                <a:gd name="T90" fmla="*/ 32 w 113"/>
                <a:gd name="T91" fmla="*/ 93 h 114"/>
                <a:gd name="T92" fmla="*/ 42 w 113"/>
                <a:gd name="T93" fmla="*/ 102 h 114"/>
                <a:gd name="T94" fmla="*/ 37 w 113"/>
                <a:gd name="T95" fmla="*/ 97 h 114"/>
                <a:gd name="T96" fmla="*/ 87 w 113"/>
                <a:gd name="T97" fmla="*/ 58 h 114"/>
                <a:gd name="T98" fmla="*/ 104 w 113"/>
                <a:gd name="T99" fmla="*/ 37 h 114"/>
                <a:gd name="T100" fmla="*/ 104 w 113"/>
                <a:gd name="T101" fmla="*/ 37 h 114"/>
                <a:gd name="T102" fmla="*/ 97 w 113"/>
                <a:gd name="T103" fmla="*/ 47 h 114"/>
                <a:gd name="T104" fmla="*/ 93 w 113"/>
                <a:gd name="T105" fmla="*/ 51 h 114"/>
                <a:gd name="T106" fmla="*/ 66 w 113"/>
                <a:gd name="T107" fmla="*/ 16 h 114"/>
                <a:gd name="T108" fmla="*/ 76 w 113"/>
                <a:gd name="T109" fmla="*/ 10 h 114"/>
                <a:gd name="T110" fmla="*/ 101 w 113"/>
                <a:gd name="T111" fmla="*/ 3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3" h="114">
                  <a:moveTo>
                    <a:pt x="113" y="37"/>
                  </a:moveTo>
                  <a:cubicBezTo>
                    <a:pt x="113" y="33"/>
                    <a:pt x="111" y="28"/>
                    <a:pt x="108" y="25"/>
                  </a:cubicBezTo>
                  <a:cubicBezTo>
                    <a:pt x="88" y="5"/>
                    <a:pt x="88" y="5"/>
                    <a:pt x="88" y="5"/>
                  </a:cubicBezTo>
                  <a:cubicBezTo>
                    <a:pt x="85" y="2"/>
                    <a:pt x="80" y="0"/>
                    <a:pt x="76" y="0"/>
                  </a:cubicBezTo>
                  <a:cubicBezTo>
                    <a:pt x="71" y="0"/>
                    <a:pt x="67" y="2"/>
                    <a:pt x="63" y="5"/>
                  </a:cubicBezTo>
                  <a:cubicBezTo>
                    <a:pt x="43" y="26"/>
                    <a:pt x="22" y="47"/>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1" y="68"/>
                    <a:pt x="1" y="68"/>
                    <a:pt x="1" y="68"/>
                  </a:cubicBezTo>
                  <a:cubicBezTo>
                    <a:pt x="0" y="68"/>
                    <a:pt x="0" y="68"/>
                    <a:pt x="0" y="68"/>
                  </a:cubicBezTo>
                  <a:cubicBezTo>
                    <a:pt x="0" y="68"/>
                    <a:pt x="0" y="68"/>
                    <a:pt x="0" y="68"/>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69"/>
                    <a:pt x="0" y="69"/>
                    <a:pt x="0" y="69"/>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0"/>
                    <a:pt x="0" y="70"/>
                    <a:pt x="0" y="70"/>
                  </a:cubicBezTo>
                  <a:cubicBezTo>
                    <a:pt x="0" y="71"/>
                    <a:pt x="0" y="71"/>
                    <a:pt x="0" y="71"/>
                  </a:cubicBezTo>
                  <a:cubicBezTo>
                    <a:pt x="0" y="71"/>
                    <a:pt x="0" y="71"/>
                    <a:pt x="0" y="71"/>
                  </a:cubicBezTo>
                  <a:cubicBezTo>
                    <a:pt x="0" y="71"/>
                    <a:pt x="0" y="71"/>
                    <a:pt x="0" y="71"/>
                  </a:cubicBezTo>
                  <a:cubicBezTo>
                    <a:pt x="0" y="71"/>
                    <a:pt x="0" y="71"/>
                    <a:pt x="0" y="71"/>
                  </a:cubicBezTo>
                  <a:cubicBezTo>
                    <a:pt x="0" y="109"/>
                    <a:pt x="0" y="109"/>
                    <a:pt x="0" y="109"/>
                  </a:cubicBezTo>
                  <a:cubicBezTo>
                    <a:pt x="0" y="112"/>
                    <a:pt x="2" y="114"/>
                    <a:pt x="4" y="114"/>
                  </a:cubicBezTo>
                  <a:cubicBezTo>
                    <a:pt x="42" y="114"/>
                    <a:pt x="42" y="114"/>
                    <a:pt x="42"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4"/>
                    <a:pt x="43" y="114"/>
                    <a:pt x="43" y="114"/>
                  </a:cubicBezTo>
                  <a:cubicBezTo>
                    <a:pt x="43" y="113"/>
                    <a:pt x="43" y="113"/>
                    <a:pt x="43" y="113"/>
                  </a:cubicBezTo>
                  <a:cubicBezTo>
                    <a:pt x="44" y="113"/>
                    <a:pt x="44" y="113"/>
                    <a:pt x="44" y="113"/>
                  </a:cubicBezTo>
                  <a:cubicBezTo>
                    <a:pt x="44" y="113"/>
                    <a:pt x="44" y="113"/>
                    <a:pt x="44" y="113"/>
                  </a:cubicBezTo>
                  <a:cubicBezTo>
                    <a:pt x="44" y="113"/>
                    <a:pt x="44" y="113"/>
                    <a:pt x="44" y="113"/>
                  </a:cubicBezTo>
                  <a:cubicBezTo>
                    <a:pt x="44" y="113"/>
                    <a:pt x="44" y="113"/>
                    <a:pt x="44"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5" y="113"/>
                    <a:pt x="45" y="113"/>
                    <a:pt x="45" y="113"/>
                  </a:cubicBezTo>
                  <a:cubicBezTo>
                    <a:pt x="46" y="112"/>
                    <a:pt x="46" y="112"/>
                    <a:pt x="46" y="112"/>
                  </a:cubicBezTo>
                  <a:cubicBezTo>
                    <a:pt x="66" y="91"/>
                    <a:pt x="87" y="71"/>
                    <a:pt x="108" y="50"/>
                  </a:cubicBezTo>
                  <a:cubicBezTo>
                    <a:pt x="111" y="46"/>
                    <a:pt x="113" y="42"/>
                    <a:pt x="113" y="37"/>
                  </a:cubicBezTo>
                  <a:cubicBezTo>
                    <a:pt x="113" y="37"/>
                    <a:pt x="113" y="37"/>
                    <a:pt x="113" y="37"/>
                  </a:cubicBezTo>
                  <a:close/>
                  <a:moveTo>
                    <a:pt x="56" y="27"/>
                  </a:moveTo>
                  <a:cubicBezTo>
                    <a:pt x="56" y="27"/>
                    <a:pt x="56" y="27"/>
                    <a:pt x="56" y="27"/>
                  </a:cubicBezTo>
                  <a:cubicBezTo>
                    <a:pt x="61" y="32"/>
                    <a:pt x="61" y="32"/>
                    <a:pt x="61" y="32"/>
                  </a:cubicBezTo>
                  <a:cubicBezTo>
                    <a:pt x="17" y="77"/>
                    <a:pt x="17" y="77"/>
                    <a:pt x="17" y="77"/>
                  </a:cubicBezTo>
                  <a:cubicBezTo>
                    <a:pt x="11" y="71"/>
                    <a:pt x="11" y="71"/>
                    <a:pt x="11" y="71"/>
                  </a:cubicBezTo>
                  <a:cubicBezTo>
                    <a:pt x="56" y="27"/>
                    <a:pt x="56" y="27"/>
                    <a:pt x="56" y="27"/>
                  </a:cubicBezTo>
                  <a:close/>
                  <a:moveTo>
                    <a:pt x="9" y="104"/>
                  </a:moveTo>
                  <a:cubicBezTo>
                    <a:pt x="9" y="104"/>
                    <a:pt x="9" y="104"/>
                    <a:pt x="9" y="104"/>
                  </a:cubicBezTo>
                  <a:cubicBezTo>
                    <a:pt x="9" y="82"/>
                    <a:pt x="9" y="82"/>
                    <a:pt x="9" y="82"/>
                  </a:cubicBezTo>
                  <a:cubicBezTo>
                    <a:pt x="31" y="104"/>
                    <a:pt x="31" y="104"/>
                    <a:pt x="31" y="104"/>
                  </a:cubicBezTo>
                  <a:cubicBezTo>
                    <a:pt x="9" y="104"/>
                    <a:pt x="9" y="104"/>
                    <a:pt x="9" y="104"/>
                  </a:cubicBezTo>
                  <a:close/>
                  <a:moveTo>
                    <a:pt x="21" y="81"/>
                  </a:moveTo>
                  <a:cubicBezTo>
                    <a:pt x="21" y="81"/>
                    <a:pt x="21" y="81"/>
                    <a:pt x="21" y="81"/>
                  </a:cubicBezTo>
                  <a:cubicBezTo>
                    <a:pt x="65" y="36"/>
                    <a:pt x="65" y="36"/>
                    <a:pt x="65" y="36"/>
                  </a:cubicBezTo>
                  <a:cubicBezTo>
                    <a:pt x="77" y="48"/>
                    <a:pt x="77" y="48"/>
                    <a:pt x="77" y="48"/>
                  </a:cubicBezTo>
                  <a:cubicBezTo>
                    <a:pt x="32" y="93"/>
                    <a:pt x="32" y="93"/>
                    <a:pt x="32" y="93"/>
                  </a:cubicBezTo>
                  <a:cubicBezTo>
                    <a:pt x="21" y="81"/>
                    <a:pt x="21" y="81"/>
                    <a:pt x="21" y="81"/>
                  </a:cubicBezTo>
                  <a:close/>
                  <a:moveTo>
                    <a:pt x="42" y="102"/>
                  </a:moveTo>
                  <a:cubicBezTo>
                    <a:pt x="42" y="102"/>
                    <a:pt x="42" y="102"/>
                    <a:pt x="42" y="102"/>
                  </a:cubicBezTo>
                  <a:cubicBezTo>
                    <a:pt x="37" y="97"/>
                    <a:pt x="37" y="97"/>
                    <a:pt x="37" y="97"/>
                  </a:cubicBezTo>
                  <a:cubicBezTo>
                    <a:pt x="81" y="52"/>
                    <a:pt x="81" y="52"/>
                    <a:pt x="81" y="52"/>
                  </a:cubicBezTo>
                  <a:cubicBezTo>
                    <a:pt x="87" y="58"/>
                    <a:pt x="87" y="58"/>
                    <a:pt x="87" y="58"/>
                  </a:cubicBezTo>
                  <a:cubicBezTo>
                    <a:pt x="42" y="102"/>
                    <a:pt x="42" y="102"/>
                    <a:pt x="42" y="102"/>
                  </a:cubicBezTo>
                  <a:close/>
                  <a:moveTo>
                    <a:pt x="104" y="37"/>
                  </a:moveTo>
                  <a:cubicBezTo>
                    <a:pt x="104" y="37"/>
                    <a:pt x="104" y="37"/>
                    <a:pt x="104" y="37"/>
                  </a:cubicBezTo>
                  <a:cubicBezTo>
                    <a:pt x="104" y="37"/>
                    <a:pt x="104" y="37"/>
                    <a:pt x="104" y="37"/>
                  </a:cubicBezTo>
                  <a:cubicBezTo>
                    <a:pt x="104" y="39"/>
                    <a:pt x="103" y="42"/>
                    <a:pt x="101" y="43"/>
                  </a:cubicBezTo>
                  <a:cubicBezTo>
                    <a:pt x="97" y="47"/>
                    <a:pt x="97" y="47"/>
                    <a:pt x="97" y="47"/>
                  </a:cubicBezTo>
                  <a:cubicBezTo>
                    <a:pt x="94" y="50"/>
                    <a:pt x="94" y="50"/>
                    <a:pt x="94" y="50"/>
                  </a:cubicBezTo>
                  <a:cubicBezTo>
                    <a:pt x="93" y="51"/>
                    <a:pt x="93" y="51"/>
                    <a:pt x="93" y="51"/>
                  </a:cubicBezTo>
                  <a:cubicBezTo>
                    <a:pt x="62" y="20"/>
                    <a:pt x="62" y="20"/>
                    <a:pt x="62" y="20"/>
                  </a:cubicBezTo>
                  <a:cubicBezTo>
                    <a:pt x="66" y="16"/>
                    <a:pt x="66" y="16"/>
                    <a:pt x="66" y="16"/>
                  </a:cubicBezTo>
                  <a:cubicBezTo>
                    <a:pt x="70" y="12"/>
                    <a:pt x="70" y="12"/>
                    <a:pt x="70" y="12"/>
                  </a:cubicBezTo>
                  <a:cubicBezTo>
                    <a:pt x="72" y="10"/>
                    <a:pt x="74" y="10"/>
                    <a:pt x="76" y="10"/>
                  </a:cubicBezTo>
                  <a:cubicBezTo>
                    <a:pt x="78" y="10"/>
                    <a:pt x="80" y="10"/>
                    <a:pt x="81" y="12"/>
                  </a:cubicBezTo>
                  <a:cubicBezTo>
                    <a:pt x="101" y="32"/>
                    <a:pt x="101" y="32"/>
                    <a:pt x="101" y="32"/>
                  </a:cubicBezTo>
                  <a:cubicBezTo>
                    <a:pt x="103" y="33"/>
                    <a:pt x="104" y="35"/>
                    <a:pt x="104" y="37"/>
                  </a:cubicBezTo>
                  <a:close/>
                </a:path>
              </a:pathLst>
            </a:custGeom>
            <a:solidFill>
              <a:schemeClr val="bg1">
                <a:lumMod val="50000"/>
              </a:schemeClr>
            </a:solidFill>
            <a:ln>
              <a:noFill/>
            </a:ln>
          </p:spPr>
          <p:txBody>
            <a:bodyPr vert="horz" wrap="square" lIns="91419" tIns="45709" rIns="91419" bIns="45709" numCol="1" anchor="t" anchorCtr="0" compatLnSpc="1"/>
            <a:lstStyle/>
            <a:p>
              <a:endParaRPr lang="zh-CN" altLang="en-US" sz="2799">
                <a:solidFill>
                  <a:schemeClr val="bg1">
                    <a:lumMod val="50000"/>
                  </a:schemeClr>
                </a:solidFill>
              </a:endParaRPr>
            </a:p>
          </p:txBody>
        </p:sp>
        <p:sp>
          <p:nvSpPr>
            <p:cNvPr id="18" name="Rectangle 24">
              <a:extLst>
                <a:ext uri="{FF2B5EF4-FFF2-40B4-BE49-F238E27FC236}">
                  <a16:creationId xmlns:a16="http://schemas.microsoft.com/office/drawing/2014/main" id="{57E7C340-038B-4F0E-BC27-1AFF2228A586}"/>
                </a:ext>
              </a:extLst>
            </p:cNvPr>
            <p:cNvSpPr>
              <a:spLocks noChangeArrowheads="1"/>
            </p:cNvSpPr>
            <p:nvPr/>
          </p:nvSpPr>
          <p:spPr bwMode="auto">
            <a:xfrm>
              <a:off x="8672466" y="2709729"/>
              <a:ext cx="3043168" cy="369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16" lvl="1" indent="-171416">
                <a:buFont typeface="Arial" panose="020B0604020202020204" pitchFamily="34" charset="0"/>
                <a:buChar char="•"/>
                <a:defRPr/>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单击输入标题内容单击输入标题内容单击输入标题内容单击输入标题内容</a:t>
              </a:r>
              <a:endParaRPr lang="en-US" altLang="zh-CN" sz="1200" noProof="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Rectangle 24">
              <a:extLst>
                <a:ext uri="{FF2B5EF4-FFF2-40B4-BE49-F238E27FC236}">
                  <a16:creationId xmlns:a16="http://schemas.microsoft.com/office/drawing/2014/main" id="{EB6C2880-D667-4EF5-AF57-B28B245548E3}"/>
                </a:ext>
              </a:extLst>
            </p:cNvPr>
            <p:cNvSpPr>
              <a:spLocks noChangeArrowheads="1"/>
            </p:cNvSpPr>
            <p:nvPr/>
          </p:nvSpPr>
          <p:spPr bwMode="auto">
            <a:xfrm>
              <a:off x="8672466" y="3749732"/>
              <a:ext cx="3043168" cy="369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16" lvl="1" indent="-171416">
                <a:buFont typeface="Arial" panose="020B0604020202020204" pitchFamily="34" charset="0"/>
                <a:buChar char="•"/>
                <a:defRPr/>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单击输入标题内容单击输入标题内容单击输入标题内容单击输入标题内容</a:t>
              </a:r>
              <a:endParaRPr lang="en-US" altLang="zh-CN" sz="1200" noProof="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24">
              <a:extLst>
                <a:ext uri="{FF2B5EF4-FFF2-40B4-BE49-F238E27FC236}">
                  <a16:creationId xmlns:a16="http://schemas.microsoft.com/office/drawing/2014/main" id="{49ADB35D-216B-4400-9758-983CAB01A7D2}"/>
                </a:ext>
              </a:extLst>
            </p:cNvPr>
            <p:cNvSpPr>
              <a:spLocks noChangeArrowheads="1"/>
            </p:cNvSpPr>
            <p:nvPr/>
          </p:nvSpPr>
          <p:spPr bwMode="auto">
            <a:xfrm>
              <a:off x="8672466" y="4792609"/>
              <a:ext cx="3043168" cy="369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16" lvl="1" indent="-171416">
                <a:buFont typeface="Arial" panose="020B0604020202020204" pitchFamily="34" charset="0"/>
                <a:buChar char="•"/>
                <a:defRPr/>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单击输入标题内容单击输入标题内容单击输入标题内容单击输入标题内容</a:t>
              </a:r>
              <a:endParaRPr lang="en-US" altLang="zh-CN" sz="1200" noProof="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Rectangle 24">
              <a:extLst>
                <a:ext uri="{FF2B5EF4-FFF2-40B4-BE49-F238E27FC236}">
                  <a16:creationId xmlns:a16="http://schemas.microsoft.com/office/drawing/2014/main" id="{FCBF70C1-887F-4E7B-85AC-7B9AD3F6B940}"/>
                </a:ext>
              </a:extLst>
            </p:cNvPr>
            <p:cNvSpPr>
              <a:spLocks noChangeArrowheads="1"/>
            </p:cNvSpPr>
            <p:nvPr/>
          </p:nvSpPr>
          <p:spPr bwMode="auto">
            <a:xfrm>
              <a:off x="508500" y="2709729"/>
              <a:ext cx="3043168" cy="369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16" lvl="1" indent="-171416" algn="r">
                <a:buFont typeface="Arial" panose="020B0604020202020204" pitchFamily="34" charset="0"/>
                <a:buChar char="•"/>
                <a:defRPr/>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单击输入标题内容单击输入标题内容单击输入标题内容单击输入标题内容</a:t>
              </a:r>
              <a:endParaRPr lang="en-US" altLang="zh-CN" sz="1200" noProof="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Rectangle 24">
              <a:extLst>
                <a:ext uri="{FF2B5EF4-FFF2-40B4-BE49-F238E27FC236}">
                  <a16:creationId xmlns:a16="http://schemas.microsoft.com/office/drawing/2014/main" id="{F4CC17B0-DDBF-4CBD-899D-5C5E14BFA554}"/>
                </a:ext>
              </a:extLst>
            </p:cNvPr>
            <p:cNvSpPr>
              <a:spLocks noChangeArrowheads="1"/>
            </p:cNvSpPr>
            <p:nvPr/>
          </p:nvSpPr>
          <p:spPr bwMode="auto">
            <a:xfrm>
              <a:off x="508500" y="3749732"/>
              <a:ext cx="3043168" cy="369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16" lvl="1" indent="-171416" algn="r">
                <a:buFont typeface="Arial" panose="020B0604020202020204" pitchFamily="34" charset="0"/>
                <a:buChar char="•"/>
                <a:defRPr/>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单击输入标题内容单击输入标题内容单击输入标题内容单击输入标题内容</a:t>
              </a:r>
              <a:endParaRPr lang="en-US" altLang="zh-CN" sz="1200" noProof="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24">
              <a:extLst>
                <a:ext uri="{FF2B5EF4-FFF2-40B4-BE49-F238E27FC236}">
                  <a16:creationId xmlns:a16="http://schemas.microsoft.com/office/drawing/2014/main" id="{73CE3126-DC99-403E-829E-10EF8B29E3DB}"/>
                </a:ext>
              </a:extLst>
            </p:cNvPr>
            <p:cNvSpPr>
              <a:spLocks noChangeArrowheads="1"/>
            </p:cNvSpPr>
            <p:nvPr/>
          </p:nvSpPr>
          <p:spPr bwMode="auto">
            <a:xfrm>
              <a:off x="508500" y="4792609"/>
              <a:ext cx="3043168" cy="369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16" lvl="1" indent="-171416" algn="r">
                <a:buFont typeface="Arial" panose="020B0604020202020204" pitchFamily="34" charset="0"/>
                <a:buChar char="•"/>
                <a:defRPr/>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单击输入标题内容单击输入标题内容单击输入标题内容单击输入标题内容</a:t>
              </a:r>
              <a:endParaRPr lang="en-US" altLang="zh-CN" sz="1200" noProof="1">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7 4">
            <a:extLst>
              <a:ext uri="{FF2B5EF4-FFF2-40B4-BE49-F238E27FC236}">
                <a16:creationId xmlns:a16="http://schemas.microsoft.com/office/drawing/2014/main" id="{558DEB43-C386-44CF-A07A-4BF9DA501117}"/>
              </a:ext>
            </a:extLst>
          </p:cNvPr>
          <p:cNvGrpSpPr/>
          <p:nvPr>
            <p:custDataLst>
              <p:tags r:id="rId1"/>
            </p:custDataLst>
          </p:nvPr>
        </p:nvGrpSpPr>
        <p:grpSpPr>
          <a:xfrm>
            <a:off x="4509010" y="2187250"/>
            <a:ext cx="3388472" cy="3386850"/>
            <a:chOff x="4320074" y="2124551"/>
            <a:chExt cx="3324225" cy="3322637"/>
          </a:xfrm>
        </p:grpSpPr>
        <p:sp>
          <p:nvSpPr>
            <p:cNvPr id="25" name="3">
              <a:extLst>
                <a:ext uri="{FF2B5EF4-FFF2-40B4-BE49-F238E27FC236}">
                  <a16:creationId xmlns:a16="http://schemas.microsoft.com/office/drawing/2014/main" id="{0C3224FB-2751-4553-9D2A-2A2874D217E4}"/>
                </a:ext>
              </a:extLst>
            </p:cNvPr>
            <p:cNvSpPr>
              <a:spLocks/>
            </p:cNvSpPr>
            <p:nvPr/>
          </p:nvSpPr>
          <p:spPr bwMode="auto">
            <a:xfrm>
              <a:off x="4320074" y="2124551"/>
              <a:ext cx="1624012" cy="1624012"/>
            </a:xfrm>
            <a:custGeom>
              <a:avLst/>
              <a:gdLst>
                <a:gd name="T0" fmla="*/ 0 w 1624031"/>
                <a:gd name="T1" fmla="*/ 1623955 h 1624031"/>
                <a:gd name="T2" fmla="*/ 1623955 w 1624031"/>
                <a:gd name="T3" fmla="*/ 0 h 1624031"/>
                <a:gd name="T4" fmla="*/ 1623955 w 1624031"/>
                <a:gd name="T5" fmla="*/ 1623955 h 1624031"/>
                <a:gd name="T6" fmla="*/ 0 w 1624031"/>
                <a:gd name="T7" fmla="*/ 1623955 h 16240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24031" h="1624031">
                  <a:moveTo>
                    <a:pt x="0" y="1624031"/>
                  </a:moveTo>
                  <a:cubicBezTo>
                    <a:pt x="0" y="727103"/>
                    <a:pt x="727103" y="0"/>
                    <a:pt x="1624031" y="0"/>
                  </a:cubicBezTo>
                  <a:lnTo>
                    <a:pt x="1624031" y="1624031"/>
                  </a:lnTo>
                  <a:lnTo>
                    <a:pt x="0" y="1624031"/>
                  </a:lnTo>
                  <a:close/>
                </a:path>
              </a:pathLst>
            </a:custGeom>
            <a:solidFill>
              <a:schemeClr val="accent1"/>
            </a:solidFill>
            <a:ln>
              <a:noFill/>
            </a:ln>
          </p:spPr>
          <p:txBody>
            <a:bodyPr lIns="546661" tIns="546661" rIns="71104" bIns="71104" anchor="ctr"/>
            <a:lstStyle/>
            <a:p>
              <a:endParaRPr lang="zh-CN" altLang="en-US" dirty="0"/>
            </a:p>
          </p:txBody>
        </p:sp>
        <p:sp>
          <p:nvSpPr>
            <p:cNvPr id="26" name="7 4">
              <a:extLst>
                <a:ext uri="{FF2B5EF4-FFF2-40B4-BE49-F238E27FC236}">
                  <a16:creationId xmlns:a16="http://schemas.microsoft.com/office/drawing/2014/main" id="{A750A1EE-86A9-43E9-8617-E0FDF726681D}"/>
                </a:ext>
              </a:extLst>
            </p:cNvPr>
            <p:cNvSpPr>
              <a:spLocks/>
            </p:cNvSpPr>
            <p:nvPr/>
          </p:nvSpPr>
          <p:spPr bwMode="auto">
            <a:xfrm>
              <a:off x="6020286" y="2124551"/>
              <a:ext cx="1624013" cy="1624012"/>
            </a:xfrm>
            <a:custGeom>
              <a:avLst/>
              <a:gdLst>
                <a:gd name="T0" fmla="*/ 0 w 1624031"/>
                <a:gd name="T1" fmla="*/ 0 h 1624031"/>
                <a:gd name="T2" fmla="*/ 1623959 w 1624031"/>
                <a:gd name="T3" fmla="*/ 1623955 h 1624031"/>
                <a:gd name="T4" fmla="*/ 0 w 1624031"/>
                <a:gd name="T5" fmla="*/ 1623955 h 1624031"/>
                <a:gd name="T6" fmla="*/ 0 w 1624031"/>
                <a:gd name="T7" fmla="*/ 0 h 16240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24031" h="1624031">
                  <a:moveTo>
                    <a:pt x="0" y="0"/>
                  </a:moveTo>
                  <a:cubicBezTo>
                    <a:pt x="896928" y="0"/>
                    <a:pt x="1624031" y="727103"/>
                    <a:pt x="1624031" y="1624031"/>
                  </a:cubicBezTo>
                  <a:lnTo>
                    <a:pt x="0" y="1624031"/>
                  </a:lnTo>
                  <a:lnTo>
                    <a:pt x="0" y="0"/>
                  </a:lnTo>
                  <a:close/>
                </a:path>
              </a:pathLst>
            </a:custGeom>
            <a:solidFill>
              <a:schemeClr val="accent2"/>
            </a:solidFill>
            <a:ln>
              <a:noFill/>
            </a:ln>
          </p:spPr>
          <p:txBody>
            <a:bodyPr lIns="71104" tIns="546661" rIns="546661" bIns="71104" anchor="ctr"/>
            <a:lstStyle/>
            <a:p>
              <a:endParaRPr lang="zh-CN" altLang="en-US"/>
            </a:p>
          </p:txBody>
        </p:sp>
        <p:sp>
          <p:nvSpPr>
            <p:cNvPr id="27" name="5">
              <a:extLst>
                <a:ext uri="{FF2B5EF4-FFF2-40B4-BE49-F238E27FC236}">
                  <a16:creationId xmlns:a16="http://schemas.microsoft.com/office/drawing/2014/main" id="{E91FBEEA-2C8D-43C0-A702-4BB4975127BE}"/>
                </a:ext>
              </a:extLst>
            </p:cNvPr>
            <p:cNvSpPr>
              <a:spLocks/>
            </p:cNvSpPr>
            <p:nvPr/>
          </p:nvSpPr>
          <p:spPr bwMode="auto">
            <a:xfrm>
              <a:off x="6020286" y="3823176"/>
              <a:ext cx="1624013" cy="1624012"/>
            </a:xfrm>
            <a:custGeom>
              <a:avLst/>
              <a:gdLst>
                <a:gd name="T0" fmla="*/ 1623959 w 1624031"/>
                <a:gd name="T1" fmla="*/ 0 h 1624031"/>
                <a:gd name="T2" fmla="*/ 0 w 1624031"/>
                <a:gd name="T3" fmla="*/ 1623955 h 1624031"/>
                <a:gd name="T4" fmla="*/ 0 w 1624031"/>
                <a:gd name="T5" fmla="*/ 0 h 1624031"/>
                <a:gd name="T6" fmla="*/ 1623959 w 1624031"/>
                <a:gd name="T7" fmla="*/ 0 h 16240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24031" h="1624031">
                  <a:moveTo>
                    <a:pt x="1624031" y="0"/>
                  </a:moveTo>
                  <a:cubicBezTo>
                    <a:pt x="1624031" y="896928"/>
                    <a:pt x="896928" y="1624031"/>
                    <a:pt x="0" y="1624031"/>
                  </a:cubicBezTo>
                  <a:lnTo>
                    <a:pt x="0" y="0"/>
                  </a:lnTo>
                  <a:lnTo>
                    <a:pt x="1624031" y="0"/>
                  </a:lnTo>
                  <a:close/>
                </a:path>
              </a:pathLst>
            </a:custGeom>
            <a:solidFill>
              <a:schemeClr val="accent1"/>
            </a:solidFill>
            <a:ln>
              <a:noFill/>
            </a:ln>
          </p:spPr>
          <p:txBody>
            <a:bodyPr lIns="71104" tIns="71105" rIns="546661" bIns="546661" anchor="ctr"/>
            <a:lstStyle/>
            <a:p>
              <a:endParaRPr lang="zh-CN" altLang="en-US"/>
            </a:p>
          </p:txBody>
        </p:sp>
        <p:sp>
          <p:nvSpPr>
            <p:cNvPr id="28" name="6">
              <a:extLst>
                <a:ext uri="{FF2B5EF4-FFF2-40B4-BE49-F238E27FC236}">
                  <a16:creationId xmlns:a16="http://schemas.microsoft.com/office/drawing/2014/main" id="{C22B297B-1AAA-426A-9493-1B64473DA484}"/>
                </a:ext>
              </a:extLst>
            </p:cNvPr>
            <p:cNvSpPr>
              <a:spLocks/>
            </p:cNvSpPr>
            <p:nvPr/>
          </p:nvSpPr>
          <p:spPr bwMode="auto">
            <a:xfrm>
              <a:off x="4320074" y="3823176"/>
              <a:ext cx="1624012" cy="1624012"/>
            </a:xfrm>
            <a:custGeom>
              <a:avLst/>
              <a:gdLst>
                <a:gd name="T0" fmla="*/ 1623955 w 1624031"/>
                <a:gd name="T1" fmla="*/ 1623955 h 1624031"/>
                <a:gd name="T2" fmla="*/ 0 w 1624031"/>
                <a:gd name="T3" fmla="*/ 0 h 1624031"/>
                <a:gd name="T4" fmla="*/ 1623955 w 1624031"/>
                <a:gd name="T5" fmla="*/ 0 h 1624031"/>
                <a:gd name="T6" fmla="*/ 1623955 w 1624031"/>
                <a:gd name="T7" fmla="*/ 1623955 h 16240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24031" h="1624031">
                  <a:moveTo>
                    <a:pt x="1624031" y="1624031"/>
                  </a:moveTo>
                  <a:cubicBezTo>
                    <a:pt x="727103" y="1624031"/>
                    <a:pt x="0" y="896928"/>
                    <a:pt x="0" y="0"/>
                  </a:cubicBezTo>
                  <a:lnTo>
                    <a:pt x="1624031" y="0"/>
                  </a:lnTo>
                  <a:lnTo>
                    <a:pt x="1624031" y="1624031"/>
                  </a:lnTo>
                  <a:close/>
                </a:path>
              </a:pathLst>
            </a:custGeom>
            <a:solidFill>
              <a:schemeClr val="accent2"/>
            </a:solidFill>
            <a:ln>
              <a:noFill/>
            </a:ln>
          </p:spPr>
          <p:txBody>
            <a:bodyPr lIns="546661" tIns="71104" rIns="71104" bIns="546661" anchor="ctr"/>
            <a:lstStyle/>
            <a:p>
              <a:endParaRPr lang="zh-CN" altLang="en-US"/>
            </a:p>
          </p:txBody>
        </p:sp>
        <p:sp>
          <p:nvSpPr>
            <p:cNvPr id="29" name="环形箭头 7">
              <a:extLst>
                <a:ext uri="{FF2B5EF4-FFF2-40B4-BE49-F238E27FC236}">
                  <a16:creationId xmlns:a16="http://schemas.microsoft.com/office/drawing/2014/main" id="{59E3C71C-AD66-41BB-91CA-9B76DD6FC79B}"/>
                </a:ext>
              </a:extLst>
            </p:cNvPr>
            <p:cNvSpPr>
              <a:spLocks/>
            </p:cNvSpPr>
            <p:nvPr/>
          </p:nvSpPr>
          <p:spPr bwMode="auto">
            <a:xfrm>
              <a:off x="5701199" y="3448526"/>
              <a:ext cx="561975" cy="487362"/>
            </a:xfrm>
            <a:custGeom>
              <a:avLst/>
              <a:gdLst>
                <a:gd name="T0" fmla="*/ 30747 w 560722"/>
                <a:gd name="T1" fmla="*/ 243348 h 487584"/>
                <a:gd name="T2" fmla="*/ 251893 w 560722"/>
                <a:gd name="T3" fmla="*/ 32031 h 487584"/>
                <a:gd name="T4" fmla="*/ 521061 w 560722"/>
                <a:gd name="T5" fmla="*/ 173521 h 487584"/>
                <a:gd name="T6" fmla="*/ 548907 w 560722"/>
                <a:gd name="T7" fmla="*/ 173521 h 487584"/>
                <a:gd name="T8" fmla="*/ 504256 w 560722"/>
                <a:gd name="T9" fmla="*/ 243348 h 487584"/>
                <a:gd name="T10" fmla="*/ 425918 w 560722"/>
                <a:gd name="T11" fmla="*/ 173521 h 487584"/>
                <a:gd name="T12" fmla="*/ 452230 w 560722"/>
                <a:gd name="T13" fmla="*/ 173521 h 487584"/>
                <a:gd name="T14" fmla="*/ 252514 w 560722"/>
                <a:gd name="T15" fmla="*/ 93198 h 487584"/>
                <a:gd name="T16" fmla="*/ 92242 w 560722"/>
                <a:gd name="T17" fmla="*/ 243348 h 487584"/>
                <a:gd name="T18" fmla="*/ 30747 w 560722"/>
                <a:gd name="T19" fmla="*/ 243348 h 4875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60722" h="487584">
                  <a:moveTo>
                    <a:pt x="30474" y="243792"/>
                  </a:moveTo>
                  <a:cubicBezTo>
                    <a:pt x="30474" y="136117"/>
                    <a:pt x="124476" y="45322"/>
                    <a:pt x="249654" y="32091"/>
                  </a:cubicBezTo>
                  <a:cubicBezTo>
                    <a:pt x="366608" y="19729"/>
                    <a:pt x="477783" y="78800"/>
                    <a:pt x="516429" y="173837"/>
                  </a:cubicBezTo>
                  <a:lnTo>
                    <a:pt x="544028" y="173837"/>
                  </a:lnTo>
                  <a:lnTo>
                    <a:pt x="499774" y="243792"/>
                  </a:lnTo>
                  <a:lnTo>
                    <a:pt x="422132" y="173837"/>
                  </a:lnTo>
                  <a:lnTo>
                    <a:pt x="448210" y="173837"/>
                  </a:lnTo>
                  <a:cubicBezTo>
                    <a:pt x="410722" y="115338"/>
                    <a:pt x="330879" y="82879"/>
                    <a:pt x="250269" y="93367"/>
                  </a:cubicBezTo>
                  <a:cubicBezTo>
                    <a:pt x="158720" y="105278"/>
                    <a:pt x="91422" y="169008"/>
                    <a:pt x="91422" y="243792"/>
                  </a:cubicBezTo>
                  <a:lnTo>
                    <a:pt x="30474" y="243792"/>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 name="环形箭头 8">
              <a:extLst>
                <a:ext uri="{FF2B5EF4-FFF2-40B4-BE49-F238E27FC236}">
                  <a16:creationId xmlns:a16="http://schemas.microsoft.com/office/drawing/2014/main" id="{6DD98008-0BE6-4A8B-B36F-79BF74206114}"/>
                </a:ext>
              </a:extLst>
            </p:cNvPr>
            <p:cNvSpPr>
              <a:spLocks/>
            </p:cNvSpPr>
            <p:nvPr/>
          </p:nvSpPr>
          <p:spPr bwMode="auto">
            <a:xfrm rot="10800000">
              <a:off x="5701199" y="3635851"/>
              <a:ext cx="561975" cy="487362"/>
            </a:xfrm>
            <a:custGeom>
              <a:avLst/>
              <a:gdLst>
                <a:gd name="T0" fmla="*/ 30747 w 560722"/>
                <a:gd name="T1" fmla="*/ 243348 h 487584"/>
                <a:gd name="T2" fmla="*/ 251893 w 560722"/>
                <a:gd name="T3" fmla="*/ 32031 h 487584"/>
                <a:gd name="T4" fmla="*/ 521061 w 560722"/>
                <a:gd name="T5" fmla="*/ 173521 h 487584"/>
                <a:gd name="T6" fmla="*/ 548907 w 560722"/>
                <a:gd name="T7" fmla="*/ 173521 h 487584"/>
                <a:gd name="T8" fmla="*/ 504256 w 560722"/>
                <a:gd name="T9" fmla="*/ 243348 h 487584"/>
                <a:gd name="T10" fmla="*/ 425918 w 560722"/>
                <a:gd name="T11" fmla="*/ 173521 h 487584"/>
                <a:gd name="T12" fmla="*/ 452230 w 560722"/>
                <a:gd name="T13" fmla="*/ 173521 h 487584"/>
                <a:gd name="T14" fmla="*/ 252514 w 560722"/>
                <a:gd name="T15" fmla="*/ 93198 h 487584"/>
                <a:gd name="T16" fmla="*/ 92242 w 560722"/>
                <a:gd name="T17" fmla="*/ 243348 h 487584"/>
                <a:gd name="T18" fmla="*/ 30747 w 560722"/>
                <a:gd name="T19" fmla="*/ 243348 h 4875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60722" h="487584">
                  <a:moveTo>
                    <a:pt x="30474" y="243792"/>
                  </a:moveTo>
                  <a:cubicBezTo>
                    <a:pt x="30474" y="136117"/>
                    <a:pt x="124476" y="45322"/>
                    <a:pt x="249654" y="32091"/>
                  </a:cubicBezTo>
                  <a:cubicBezTo>
                    <a:pt x="366608" y="19729"/>
                    <a:pt x="477783" y="78800"/>
                    <a:pt x="516429" y="173837"/>
                  </a:cubicBezTo>
                  <a:lnTo>
                    <a:pt x="544028" y="173837"/>
                  </a:lnTo>
                  <a:lnTo>
                    <a:pt x="499774" y="243792"/>
                  </a:lnTo>
                  <a:lnTo>
                    <a:pt x="422132" y="173837"/>
                  </a:lnTo>
                  <a:lnTo>
                    <a:pt x="448210" y="173837"/>
                  </a:lnTo>
                  <a:cubicBezTo>
                    <a:pt x="410722" y="115338"/>
                    <a:pt x="330879" y="82879"/>
                    <a:pt x="250269" y="93367"/>
                  </a:cubicBezTo>
                  <a:cubicBezTo>
                    <a:pt x="158720" y="105278"/>
                    <a:pt x="91422" y="169008"/>
                    <a:pt x="91422" y="243792"/>
                  </a:cubicBezTo>
                  <a:lnTo>
                    <a:pt x="30474" y="243792"/>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 name="1">
              <a:extLst>
                <a:ext uri="{FF2B5EF4-FFF2-40B4-BE49-F238E27FC236}">
                  <a16:creationId xmlns:a16="http://schemas.microsoft.com/office/drawing/2014/main" id="{048F7D18-3E13-4402-A6B4-557E9AE5A80A}"/>
                </a:ext>
              </a:extLst>
            </p:cNvPr>
            <p:cNvSpPr txBox="1"/>
            <p:nvPr/>
          </p:nvSpPr>
          <p:spPr>
            <a:xfrm>
              <a:off x="6339374" y="2787787"/>
              <a:ext cx="737419" cy="646331"/>
            </a:xfrm>
            <a:prstGeom prst="rect">
              <a:avLst/>
            </a:prstGeom>
            <a:noFill/>
          </p:spPr>
          <p:txBody>
            <a:bodyPr wrap="square" rtlCol="0">
              <a:spAutoFit/>
            </a:bodyPr>
            <a:lstStyle/>
            <a:p>
              <a:r>
                <a:rPr lang="en-US" altLang="zh-CN" sz="3599" dirty="0">
                  <a:solidFill>
                    <a:schemeClr val="bg1"/>
                  </a:solidFill>
                  <a:latin typeface="Impact" panose="020B0806030902050204" pitchFamily="34" charset="0"/>
                </a:rPr>
                <a:t>01</a:t>
              </a:r>
              <a:endParaRPr lang="zh-CN" altLang="en-US" sz="3599" dirty="0">
                <a:solidFill>
                  <a:schemeClr val="bg1"/>
                </a:solidFill>
                <a:latin typeface="Impact" panose="020B0806030902050204" pitchFamily="34" charset="0"/>
              </a:endParaRPr>
            </a:p>
          </p:txBody>
        </p:sp>
        <p:sp>
          <p:nvSpPr>
            <p:cNvPr id="32" name="51">
              <a:extLst>
                <a:ext uri="{FF2B5EF4-FFF2-40B4-BE49-F238E27FC236}">
                  <a16:creationId xmlns:a16="http://schemas.microsoft.com/office/drawing/2014/main" id="{C05DE019-4C28-441A-90AD-7882A37EA9C4}"/>
                </a:ext>
              </a:extLst>
            </p:cNvPr>
            <p:cNvSpPr txBox="1"/>
            <p:nvPr/>
          </p:nvSpPr>
          <p:spPr>
            <a:xfrm>
              <a:off x="6339374" y="4282037"/>
              <a:ext cx="737419" cy="646331"/>
            </a:xfrm>
            <a:prstGeom prst="rect">
              <a:avLst/>
            </a:prstGeom>
            <a:noFill/>
          </p:spPr>
          <p:txBody>
            <a:bodyPr wrap="square" rtlCol="0">
              <a:spAutoFit/>
            </a:bodyPr>
            <a:lstStyle/>
            <a:p>
              <a:r>
                <a:rPr lang="en-US" altLang="zh-CN" sz="3599" dirty="0">
                  <a:solidFill>
                    <a:schemeClr val="bg1"/>
                  </a:solidFill>
                  <a:latin typeface="Impact" panose="020B0806030902050204" pitchFamily="34" charset="0"/>
                </a:rPr>
                <a:t>02</a:t>
              </a:r>
              <a:endParaRPr lang="zh-CN" altLang="en-US" sz="3599" dirty="0">
                <a:solidFill>
                  <a:schemeClr val="bg1"/>
                </a:solidFill>
                <a:latin typeface="Impact" panose="020B0806030902050204" pitchFamily="34" charset="0"/>
              </a:endParaRPr>
            </a:p>
          </p:txBody>
        </p:sp>
        <p:sp>
          <p:nvSpPr>
            <p:cNvPr id="33" name="52">
              <a:extLst>
                <a:ext uri="{FF2B5EF4-FFF2-40B4-BE49-F238E27FC236}">
                  <a16:creationId xmlns:a16="http://schemas.microsoft.com/office/drawing/2014/main" id="{FD63100A-BD11-4BA2-A0C1-3CB0A593B791}"/>
                </a:ext>
              </a:extLst>
            </p:cNvPr>
            <p:cNvSpPr txBox="1"/>
            <p:nvPr/>
          </p:nvSpPr>
          <p:spPr>
            <a:xfrm>
              <a:off x="5003595" y="2816373"/>
              <a:ext cx="737419" cy="646331"/>
            </a:xfrm>
            <a:prstGeom prst="rect">
              <a:avLst/>
            </a:prstGeom>
            <a:noFill/>
          </p:spPr>
          <p:txBody>
            <a:bodyPr wrap="square" rtlCol="0">
              <a:spAutoFit/>
            </a:bodyPr>
            <a:lstStyle/>
            <a:p>
              <a:r>
                <a:rPr lang="en-US" altLang="zh-CN" sz="3599" dirty="0">
                  <a:solidFill>
                    <a:schemeClr val="bg1"/>
                  </a:solidFill>
                  <a:latin typeface="Impact" panose="020B0806030902050204" pitchFamily="34" charset="0"/>
                </a:rPr>
                <a:t>04</a:t>
              </a:r>
              <a:endParaRPr lang="zh-CN" altLang="en-US" sz="3599" dirty="0">
                <a:solidFill>
                  <a:schemeClr val="bg1"/>
                </a:solidFill>
                <a:latin typeface="Impact" panose="020B0806030902050204" pitchFamily="34" charset="0"/>
              </a:endParaRPr>
            </a:p>
          </p:txBody>
        </p:sp>
        <p:sp>
          <p:nvSpPr>
            <p:cNvPr id="34" name="53">
              <a:extLst>
                <a:ext uri="{FF2B5EF4-FFF2-40B4-BE49-F238E27FC236}">
                  <a16:creationId xmlns:a16="http://schemas.microsoft.com/office/drawing/2014/main" id="{2FF12405-C164-4123-B389-B7D8304F2DD5}"/>
                </a:ext>
              </a:extLst>
            </p:cNvPr>
            <p:cNvSpPr txBox="1"/>
            <p:nvPr/>
          </p:nvSpPr>
          <p:spPr>
            <a:xfrm>
              <a:off x="5003595" y="4310623"/>
              <a:ext cx="737419" cy="646331"/>
            </a:xfrm>
            <a:prstGeom prst="rect">
              <a:avLst/>
            </a:prstGeom>
            <a:noFill/>
          </p:spPr>
          <p:txBody>
            <a:bodyPr wrap="square" rtlCol="0">
              <a:spAutoFit/>
            </a:bodyPr>
            <a:lstStyle/>
            <a:p>
              <a:r>
                <a:rPr lang="en-US" altLang="zh-CN" sz="3599" dirty="0">
                  <a:solidFill>
                    <a:schemeClr val="bg1"/>
                  </a:solidFill>
                  <a:latin typeface="Impact" panose="020B0806030902050204" pitchFamily="34" charset="0"/>
                </a:rPr>
                <a:t>03</a:t>
              </a:r>
              <a:endParaRPr lang="zh-CN" altLang="en-US" sz="3599" dirty="0">
                <a:solidFill>
                  <a:schemeClr val="bg1"/>
                </a:solidFill>
                <a:latin typeface="Impact" panose="020B0806030902050204" pitchFamily="34" charset="0"/>
              </a:endParaRPr>
            </a:p>
          </p:txBody>
        </p:sp>
      </p:grpSp>
    </p:spTree>
    <p:extLst>
      <p:ext uri="{BB962C8B-B14F-4D97-AF65-F5344CB8AC3E}">
        <p14:creationId xmlns:p14="http://schemas.microsoft.com/office/powerpoint/2010/main" val="493900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5B8E0EEE-858A-4709-9785-E7BFE7DEE1AA}"/>
              </a:ext>
            </a:extLst>
          </p:cNvPr>
          <p:cNvGrpSpPr/>
          <p:nvPr/>
        </p:nvGrpSpPr>
        <p:grpSpPr>
          <a:xfrm>
            <a:off x="1475754" y="2036430"/>
            <a:ext cx="4975441" cy="3961272"/>
            <a:chOff x="1794737" y="1787849"/>
            <a:chExt cx="5418863" cy="3996390"/>
          </a:xfrm>
        </p:grpSpPr>
        <p:sp>
          <p:nvSpPr>
            <p:cNvPr id="9" name="矩形 8">
              <a:extLst>
                <a:ext uri="{FF2B5EF4-FFF2-40B4-BE49-F238E27FC236}">
                  <a16:creationId xmlns:a16="http://schemas.microsoft.com/office/drawing/2014/main" id="{9CDFF8F8-759A-4651-83C8-C196151C3ACD}"/>
                </a:ext>
              </a:extLst>
            </p:cNvPr>
            <p:cNvSpPr>
              <a:spLocks noChangeArrowheads="1"/>
            </p:cNvSpPr>
            <p:nvPr/>
          </p:nvSpPr>
          <p:spPr bwMode="auto">
            <a:xfrm>
              <a:off x="1794738" y="5002888"/>
              <a:ext cx="5418862" cy="781351"/>
            </a:xfrm>
            <a:prstGeom prst="rect">
              <a:avLst/>
            </a:prstGeom>
            <a:solidFill>
              <a:schemeClr val="accent1"/>
            </a:solidFill>
            <a:ln>
              <a:noFill/>
            </a:ln>
            <a:extLst/>
          </p:spPr>
          <p:txBody>
            <a:bodyPr anchor="ctr"/>
            <a:lstStyle/>
            <a:p>
              <a:pPr algn="ctr" eaLnBrk="1" hangingPunct="1">
                <a:buFont typeface="Arial" pitchFamily="34" charset="0"/>
                <a:buNone/>
              </a:pPr>
              <a:endParaRPr lang="zh-CN" altLang="en-US" dirty="0">
                <a:solidFill>
                  <a:srgbClr val="FFFFFF"/>
                </a:solidFill>
              </a:endParaRPr>
            </a:p>
          </p:txBody>
        </p:sp>
        <p:sp>
          <p:nvSpPr>
            <p:cNvPr id="10" name="文本框 35">
              <a:extLst>
                <a:ext uri="{FF2B5EF4-FFF2-40B4-BE49-F238E27FC236}">
                  <a16:creationId xmlns:a16="http://schemas.microsoft.com/office/drawing/2014/main" id="{6228DF9A-54F4-4B46-8B89-5F7C6A635E77}"/>
                </a:ext>
              </a:extLst>
            </p:cNvPr>
            <p:cNvSpPr txBox="1">
              <a:spLocks noChangeArrowheads="1"/>
            </p:cNvSpPr>
            <p:nvPr/>
          </p:nvSpPr>
          <p:spPr bwMode="auto">
            <a:xfrm>
              <a:off x="1995756" y="5218453"/>
              <a:ext cx="165790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eaLnBrk="1" hangingPunct="1">
                <a:buFont typeface="Arial" pitchFamily="34" charset="0"/>
                <a:buNone/>
              </a:pPr>
              <a:r>
                <a:rPr lang="zh-CN" altLang="en-US" sz="1600" dirty="0">
                  <a:solidFill>
                    <a:schemeClr val="bg1"/>
                  </a:solidFill>
                  <a:latin typeface="方正正黑简体" pitchFamily="2" charset="-122"/>
                  <a:ea typeface="方正正黑简体" pitchFamily="2" charset="-122"/>
                </a:rPr>
                <a:t>输入标题</a:t>
              </a:r>
            </a:p>
          </p:txBody>
        </p:sp>
        <p:sp>
          <p:nvSpPr>
            <p:cNvPr id="14" name="文本框 36">
              <a:extLst>
                <a:ext uri="{FF2B5EF4-FFF2-40B4-BE49-F238E27FC236}">
                  <a16:creationId xmlns:a16="http://schemas.microsoft.com/office/drawing/2014/main" id="{DF12FB86-E51A-4AD1-89DA-5EE9359D8442}"/>
                </a:ext>
              </a:extLst>
            </p:cNvPr>
            <p:cNvSpPr txBox="1">
              <a:spLocks noChangeArrowheads="1"/>
            </p:cNvSpPr>
            <p:nvPr/>
          </p:nvSpPr>
          <p:spPr bwMode="auto">
            <a:xfrm>
              <a:off x="3894747" y="5156509"/>
              <a:ext cx="2911144" cy="279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defRPr>
                  <a:solidFill>
                    <a:schemeClr val="tx1"/>
                  </a:solidFill>
                  <a:latin typeface="Calibri" pitchFamily="34" charset="0"/>
                  <a:ea typeface="宋体" pitchFamily="2" charset="-122"/>
                </a:defRPr>
              </a:lvl6pPr>
              <a:lvl7pPr eaLnBrk="0" fontAlgn="base" hangingPunct="0">
                <a:spcAft>
                  <a:spcPct val="0"/>
                </a:spcAft>
                <a:defRPr>
                  <a:solidFill>
                    <a:schemeClr val="tx1"/>
                  </a:solidFill>
                  <a:latin typeface="Calibri" pitchFamily="34" charset="0"/>
                  <a:ea typeface="宋体" pitchFamily="2" charset="-122"/>
                </a:defRPr>
              </a:lvl7pPr>
              <a:lvl8pPr eaLnBrk="0" fontAlgn="base" hangingPunct="0">
                <a:spcAft>
                  <a:spcPct val="0"/>
                </a:spcAft>
                <a:defRPr>
                  <a:solidFill>
                    <a:schemeClr val="tx1"/>
                  </a:solidFill>
                  <a:latin typeface="Calibri" pitchFamily="34" charset="0"/>
                  <a:ea typeface="宋体" pitchFamily="2" charset="-122"/>
                </a:defRPr>
              </a:lvl8pPr>
              <a:lvl9pPr eaLnBrk="0" fontAlgn="base" hangingPunct="0">
                <a:spcAft>
                  <a:spcPct val="0"/>
                </a:spcAft>
                <a:defRPr>
                  <a:solidFill>
                    <a:schemeClr val="tx1"/>
                  </a:solidFill>
                  <a:latin typeface="Calibri" pitchFamily="34" charset="0"/>
                  <a:ea typeface="宋体" pitchFamily="2" charset="-122"/>
                </a:defRPr>
              </a:lvl9pPr>
            </a:lstStyle>
            <a:p>
              <a:pPr algn="just"/>
              <a:r>
                <a:rPr lang="zh-CN" altLang="en-US" sz="1200" dirty="0">
                  <a:solidFill>
                    <a:schemeClr val="bg1"/>
                  </a:solidFill>
                  <a:latin typeface="微软雅黑" panose="020B0503020204020204" pitchFamily="34" charset="-122"/>
                  <a:ea typeface="微软雅黑" panose="020B0503020204020204" pitchFamily="34" charset="-122"/>
                </a:rPr>
                <a:t>单击输入标题内容单击输入标题内容</a:t>
              </a:r>
              <a:endParaRPr lang="zh-CN" altLang="en-US" sz="1200" dirty="0">
                <a:solidFill>
                  <a:schemeClr val="bg1"/>
                </a:solidFill>
                <a:latin typeface="方正正黑简体" pitchFamily="2" charset="-122"/>
                <a:ea typeface="方正正黑简体" pitchFamily="2" charset="-122"/>
              </a:endParaRPr>
            </a:p>
          </p:txBody>
        </p:sp>
        <p:sp>
          <p:nvSpPr>
            <p:cNvPr id="15" name="Rectangle 30">
              <a:extLst>
                <a:ext uri="{FF2B5EF4-FFF2-40B4-BE49-F238E27FC236}">
                  <a16:creationId xmlns:a16="http://schemas.microsoft.com/office/drawing/2014/main" id="{6DFF1A4E-5CC1-4C69-9873-8392B87F4902}"/>
                </a:ext>
              </a:extLst>
            </p:cNvPr>
            <p:cNvSpPr/>
            <p:nvPr/>
          </p:nvSpPr>
          <p:spPr>
            <a:xfrm>
              <a:off x="1794737" y="1787849"/>
              <a:ext cx="5418863" cy="3052600"/>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grpSp>
      <p:sp>
        <p:nvSpPr>
          <p:cNvPr id="16" name="MH_Text_1">
            <a:extLst>
              <a:ext uri="{FF2B5EF4-FFF2-40B4-BE49-F238E27FC236}">
                <a16:creationId xmlns:a16="http://schemas.microsoft.com/office/drawing/2014/main" id="{7249352D-4D52-4B2B-BF88-3B0CBD7A5CE8}"/>
              </a:ext>
            </a:extLst>
          </p:cNvPr>
          <p:cNvSpPr txBox="1">
            <a:spLocks noChangeArrowheads="1"/>
          </p:cNvSpPr>
          <p:nvPr>
            <p:custDataLst>
              <p:tags r:id="rId1"/>
            </p:custDataLst>
          </p:nvPr>
        </p:nvSpPr>
        <p:spPr bwMode="auto">
          <a:xfrm>
            <a:off x="6977316" y="3349461"/>
            <a:ext cx="4550689" cy="66760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单击输入标题内容单击输入标题内容单击输入标题内容单击输入标题内容</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7" name="MH_SubTitle_1">
            <a:extLst>
              <a:ext uri="{FF2B5EF4-FFF2-40B4-BE49-F238E27FC236}">
                <a16:creationId xmlns:a16="http://schemas.microsoft.com/office/drawing/2014/main" id="{440AAC50-DB70-48F5-9CEA-5F7A9E553A7D}"/>
              </a:ext>
            </a:extLst>
          </p:cNvPr>
          <p:cNvSpPr txBox="1">
            <a:spLocks noChangeArrowheads="1"/>
          </p:cNvSpPr>
          <p:nvPr>
            <p:custDataLst>
              <p:tags r:id="rId2"/>
            </p:custDataLst>
          </p:nvPr>
        </p:nvSpPr>
        <p:spPr bwMode="auto">
          <a:xfrm>
            <a:off x="6981112" y="2843633"/>
            <a:ext cx="1975496" cy="47498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chor="b">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defRPr/>
            </a:pPr>
            <a:r>
              <a:rPr lang="zh-CN" altLang="en-US" sz="2000"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20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8" name="组合 17">
            <a:extLst>
              <a:ext uri="{FF2B5EF4-FFF2-40B4-BE49-F238E27FC236}">
                <a16:creationId xmlns:a16="http://schemas.microsoft.com/office/drawing/2014/main" id="{C6C82815-B8FB-4451-8273-7E32682BE87A}"/>
              </a:ext>
            </a:extLst>
          </p:cNvPr>
          <p:cNvGrpSpPr/>
          <p:nvPr/>
        </p:nvGrpSpPr>
        <p:grpSpPr>
          <a:xfrm>
            <a:off x="8983879" y="2923010"/>
            <a:ext cx="416315" cy="382909"/>
            <a:chOff x="8374817" y="3976831"/>
            <a:chExt cx="719115" cy="661413"/>
          </a:xfrm>
          <a:solidFill>
            <a:schemeClr val="accent2"/>
          </a:solidFill>
        </p:grpSpPr>
        <p:sp>
          <p:nvSpPr>
            <p:cNvPr id="19" name="Freeform 44">
              <a:extLst>
                <a:ext uri="{FF2B5EF4-FFF2-40B4-BE49-F238E27FC236}">
                  <a16:creationId xmlns:a16="http://schemas.microsoft.com/office/drawing/2014/main" id="{C818F3EF-52CC-44A1-B31A-44B5A4B3B3A4}"/>
                </a:ext>
              </a:extLst>
            </p:cNvPr>
            <p:cNvSpPr>
              <a:spLocks/>
            </p:cNvSpPr>
            <p:nvPr/>
          </p:nvSpPr>
          <p:spPr bwMode="auto">
            <a:xfrm>
              <a:off x="9018919" y="4072040"/>
              <a:ext cx="75013" cy="68522"/>
            </a:xfrm>
            <a:custGeom>
              <a:avLst/>
              <a:gdLst>
                <a:gd name="T0" fmla="*/ 28 w 44"/>
                <a:gd name="T1" fmla="*/ 11 h 40"/>
                <a:gd name="T2" fmla="*/ 0 w 44"/>
                <a:gd name="T3" fmla="*/ 18 h 40"/>
                <a:gd name="T4" fmla="*/ 31 w 44"/>
                <a:gd name="T5" fmla="*/ 40 h 40"/>
                <a:gd name="T6" fmla="*/ 28 w 44"/>
                <a:gd name="T7" fmla="*/ 11 h 40"/>
              </a:gdLst>
              <a:ahLst/>
              <a:cxnLst>
                <a:cxn ang="0">
                  <a:pos x="T0" y="T1"/>
                </a:cxn>
                <a:cxn ang="0">
                  <a:pos x="T2" y="T3"/>
                </a:cxn>
                <a:cxn ang="0">
                  <a:pos x="T4" y="T5"/>
                </a:cxn>
                <a:cxn ang="0">
                  <a:pos x="T6" y="T7"/>
                </a:cxn>
              </a:cxnLst>
              <a:rect l="0" t="0" r="r" b="b"/>
              <a:pathLst>
                <a:path w="44" h="40">
                  <a:moveTo>
                    <a:pt x="28" y="11"/>
                  </a:moveTo>
                  <a:cubicBezTo>
                    <a:pt x="13" y="0"/>
                    <a:pt x="0" y="18"/>
                    <a:pt x="0" y="18"/>
                  </a:cubicBezTo>
                  <a:cubicBezTo>
                    <a:pt x="31" y="40"/>
                    <a:pt x="31" y="40"/>
                    <a:pt x="31" y="40"/>
                  </a:cubicBezTo>
                  <a:cubicBezTo>
                    <a:pt x="31" y="40"/>
                    <a:pt x="44" y="22"/>
                    <a:pt x="2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schemeClr val="bg1">
                    <a:lumMod val="50000"/>
                  </a:schemeClr>
                </a:solidFill>
              </a:endParaRPr>
            </a:p>
          </p:txBody>
        </p:sp>
        <p:sp>
          <p:nvSpPr>
            <p:cNvPr id="20" name="Freeform 45">
              <a:extLst>
                <a:ext uri="{FF2B5EF4-FFF2-40B4-BE49-F238E27FC236}">
                  <a16:creationId xmlns:a16="http://schemas.microsoft.com/office/drawing/2014/main" id="{A47F0287-F39F-45A9-9798-AAA1B2AF8EF3}"/>
                </a:ext>
              </a:extLst>
            </p:cNvPr>
            <p:cNvSpPr>
              <a:spLocks/>
            </p:cNvSpPr>
            <p:nvPr/>
          </p:nvSpPr>
          <p:spPr bwMode="auto">
            <a:xfrm>
              <a:off x="8831387" y="4116759"/>
              <a:ext cx="230088" cy="284184"/>
            </a:xfrm>
            <a:custGeom>
              <a:avLst/>
              <a:gdLst>
                <a:gd name="T0" fmla="*/ 187 w 319"/>
                <a:gd name="T1" fmla="*/ 85 h 394"/>
                <a:gd name="T2" fmla="*/ 156 w 319"/>
                <a:gd name="T3" fmla="*/ 125 h 394"/>
                <a:gd name="T4" fmla="*/ 104 w 319"/>
                <a:gd name="T5" fmla="*/ 198 h 394"/>
                <a:gd name="T6" fmla="*/ 0 w 319"/>
                <a:gd name="T7" fmla="*/ 342 h 394"/>
                <a:gd name="T8" fmla="*/ 74 w 319"/>
                <a:gd name="T9" fmla="*/ 394 h 394"/>
                <a:gd name="T10" fmla="*/ 104 w 319"/>
                <a:gd name="T11" fmla="*/ 352 h 394"/>
                <a:gd name="T12" fmla="*/ 130 w 319"/>
                <a:gd name="T13" fmla="*/ 314 h 394"/>
                <a:gd name="T14" fmla="*/ 156 w 319"/>
                <a:gd name="T15" fmla="*/ 276 h 394"/>
                <a:gd name="T16" fmla="*/ 319 w 319"/>
                <a:gd name="T17" fmla="*/ 52 h 394"/>
                <a:gd name="T18" fmla="*/ 248 w 319"/>
                <a:gd name="T19" fmla="*/ 0 h 394"/>
                <a:gd name="T20" fmla="*/ 187 w 319"/>
                <a:gd name="T21" fmla="*/ 85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9" h="394">
                  <a:moveTo>
                    <a:pt x="187" y="85"/>
                  </a:moveTo>
                  <a:lnTo>
                    <a:pt x="156" y="125"/>
                  </a:lnTo>
                  <a:lnTo>
                    <a:pt x="104" y="198"/>
                  </a:lnTo>
                  <a:lnTo>
                    <a:pt x="0" y="342"/>
                  </a:lnTo>
                  <a:lnTo>
                    <a:pt x="74" y="394"/>
                  </a:lnTo>
                  <a:lnTo>
                    <a:pt x="104" y="352"/>
                  </a:lnTo>
                  <a:lnTo>
                    <a:pt x="130" y="314"/>
                  </a:lnTo>
                  <a:lnTo>
                    <a:pt x="156" y="276"/>
                  </a:lnTo>
                  <a:lnTo>
                    <a:pt x="319" y="52"/>
                  </a:lnTo>
                  <a:lnTo>
                    <a:pt x="248" y="0"/>
                  </a:lnTo>
                  <a:lnTo>
                    <a:pt x="187"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schemeClr val="bg1">
                    <a:lumMod val="50000"/>
                  </a:schemeClr>
                </a:solidFill>
              </a:endParaRPr>
            </a:p>
          </p:txBody>
        </p:sp>
        <p:sp>
          <p:nvSpPr>
            <p:cNvPr id="21" name="Freeform 46">
              <a:extLst>
                <a:ext uri="{FF2B5EF4-FFF2-40B4-BE49-F238E27FC236}">
                  <a16:creationId xmlns:a16="http://schemas.microsoft.com/office/drawing/2014/main" id="{30BDA330-39AF-467D-A652-18490D25919B}"/>
                </a:ext>
              </a:extLst>
            </p:cNvPr>
            <p:cNvSpPr>
              <a:spLocks/>
            </p:cNvSpPr>
            <p:nvPr/>
          </p:nvSpPr>
          <p:spPr bwMode="auto">
            <a:xfrm>
              <a:off x="8374817" y="3976831"/>
              <a:ext cx="569090" cy="661413"/>
            </a:xfrm>
            <a:custGeom>
              <a:avLst/>
              <a:gdLst>
                <a:gd name="T0" fmla="*/ 312 w 334"/>
                <a:gd name="T1" fmla="*/ 348 h 388"/>
                <a:gd name="T2" fmla="*/ 293 w 334"/>
                <a:gd name="T3" fmla="*/ 366 h 388"/>
                <a:gd name="T4" fmla="*/ 40 w 334"/>
                <a:gd name="T5" fmla="*/ 366 h 388"/>
                <a:gd name="T6" fmla="*/ 22 w 334"/>
                <a:gd name="T7" fmla="*/ 348 h 388"/>
                <a:gd name="T8" fmla="*/ 22 w 334"/>
                <a:gd name="T9" fmla="*/ 41 h 388"/>
                <a:gd name="T10" fmla="*/ 40 w 334"/>
                <a:gd name="T11" fmla="*/ 23 h 388"/>
                <a:gd name="T12" fmla="*/ 293 w 334"/>
                <a:gd name="T13" fmla="*/ 23 h 388"/>
                <a:gd name="T14" fmla="*/ 312 w 334"/>
                <a:gd name="T15" fmla="*/ 41 h 388"/>
                <a:gd name="T16" fmla="*/ 312 w 334"/>
                <a:gd name="T17" fmla="*/ 140 h 388"/>
                <a:gd name="T18" fmla="*/ 334 w 334"/>
                <a:gd name="T19" fmla="*/ 109 h 388"/>
                <a:gd name="T20" fmla="*/ 334 w 334"/>
                <a:gd name="T21" fmla="*/ 21 h 388"/>
                <a:gd name="T22" fmla="*/ 313 w 334"/>
                <a:gd name="T23" fmla="*/ 0 h 388"/>
                <a:gd name="T24" fmla="*/ 21 w 334"/>
                <a:gd name="T25" fmla="*/ 0 h 388"/>
                <a:gd name="T26" fmla="*/ 0 w 334"/>
                <a:gd name="T27" fmla="*/ 21 h 388"/>
                <a:gd name="T28" fmla="*/ 0 w 334"/>
                <a:gd name="T29" fmla="*/ 368 h 388"/>
                <a:gd name="T30" fmla="*/ 21 w 334"/>
                <a:gd name="T31" fmla="*/ 388 h 388"/>
                <a:gd name="T32" fmla="*/ 313 w 334"/>
                <a:gd name="T33" fmla="*/ 388 h 388"/>
                <a:gd name="T34" fmla="*/ 334 w 334"/>
                <a:gd name="T35" fmla="*/ 368 h 388"/>
                <a:gd name="T36" fmla="*/ 334 w 334"/>
                <a:gd name="T37" fmla="*/ 223 h 388"/>
                <a:gd name="T38" fmla="*/ 312 w 334"/>
                <a:gd name="T39" fmla="*/ 254 h 388"/>
                <a:gd name="T40" fmla="*/ 312 w 334"/>
                <a:gd name="T41" fmla="*/ 348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4" h="388">
                  <a:moveTo>
                    <a:pt x="312" y="348"/>
                  </a:moveTo>
                  <a:cubicBezTo>
                    <a:pt x="312" y="358"/>
                    <a:pt x="303" y="366"/>
                    <a:pt x="293" y="366"/>
                  </a:cubicBezTo>
                  <a:cubicBezTo>
                    <a:pt x="40" y="366"/>
                    <a:pt x="40" y="366"/>
                    <a:pt x="40" y="366"/>
                  </a:cubicBezTo>
                  <a:cubicBezTo>
                    <a:pt x="30" y="366"/>
                    <a:pt x="22" y="358"/>
                    <a:pt x="22" y="348"/>
                  </a:cubicBezTo>
                  <a:cubicBezTo>
                    <a:pt x="22" y="41"/>
                    <a:pt x="22" y="41"/>
                    <a:pt x="22" y="41"/>
                  </a:cubicBezTo>
                  <a:cubicBezTo>
                    <a:pt x="22" y="31"/>
                    <a:pt x="30" y="23"/>
                    <a:pt x="40" y="23"/>
                  </a:cubicBezTo>
                  <a:cubicBezTo>
                    <a:pt x="293" y="23"/>
                    <a:pt x="293" y="23"/>
                    <a:pt x="293" y="23"/>
                  </a:cubicBezTo>
                  <a:cubicBezTo>
                    <a:pt x="303" y="23"/>
                    <a:pt x="312" y="31"/>
                    <a:pt x="312" y="41"/>
                  </a:cubicBezTo>
                  <a:cubicBezTo>
                    <a:pt x="312" y="140"/>
                    <a:pt x="312" y="140"/>
                    <a:pt x="312" y="140"/>
                  </a:cubicBezTo>
                  <a:cubicBezTo>
                    <a:pt x="334" y="109"/>
                    <a:pt x="334" y="109"/>
                    <a:pt x="334" y="109"/>
                  </a:cubicBezTo>
                  <a:cubicBezTo>
                    <a:pt x="334" y="21"/>
                    <a:pt x="334" y="21"/>
                    <a:pt x="334" y="21"/>
                  </a:cubicBezTo>
                  <a:cubicBezTo>
                    <a:pt x="334" y="10"/>
                    <a:pt x="325" y="0"/>
                    <a:pt x="313" y="0"/>
                  </a:cubicBezTo>
                  <a:cubicBezTo>
                    <a:pt x="21" y="0"/>
                    <a:pt x="21" y="0"/>
                    <a:pt x="21" y="0"/>
                  </a:cubicBezTo>
                  <a:cubicBezTo>
                    <a:pt x="9" y="0"/>
                    <a:pt x="0" y="10"/>
                    <a:pt x="0" y="21"/>
                  </a:cubicBezTo>
                  <a:cubicBezTo>
                    <a:pt x="0" y="368"/>
                    <a:pt x="0" y="368"/>
                    <a:pt x="0" y="368"/>
                  </a:cubicBezTo>
                  <a:cubicBezTo>
                    <a:pt x="0" y="379"/>
                    <a:pt x="9" y="388"/>
                    <a:pt x="21" y="388"/>
                  </a:cubicBezTo>
                  <a:cubicBezTo>
                    <a:pt x="313" y="388"/>
                    <a:pt x="313" y="388"/>
                    <a:pt x="313" y="388"/>
                  </a:cubicBezTo>
                  <a:cubicBezTo>
                    <a:pt x="325" y="388"/>
                    <a:pt x="334" y="379"/>
                    <a:pt x="334" y="368"/>
                  </a:cubicBezTo>
                  <a:cubicBezTo>
                    <a:pt x="334" y="223"/>
                    <a:pt x="334" y="223"/>
                    <a:pt x="334" y="223"/>
                  </a:cubicBezTo>
                  <a:cubicBezTo>
                    <a:pt x="312" y="254"/>
                    <a:pt x="312" y="254"/>
                    <a:pt x="312" y="254"/>
                  </a:cubicBezTo>
                  <a:lnTo>
                    <a:pt x="312" y="3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schemeClr val="bg1">
                    <a:lumMod val="50000"/>
                  </a:schemeClr>
                </a:solidFill>
              </a:endParaRPr>
            </a:p>
          </p:txBody>
        </p:sp>
        <p:sp>
          <p:nvSpPr>
            <p:cNvPr id="22" name="Freeform 47">
              <a:extLst>
                <a:ext uri="{FF2B5EF4-FFF2-40B4-BE49-F238E27FC236}">
                  <a16:creationId xmlns:a16="http://schemas.microsoft.com/office/drawing/2014/main" id="{9250F2ED-1D17-46E8-A9B2-69E4FCE5F17C}"/>
                </a:ext>
              </a:extLst>
            </p:cNvPr>
            <p:cNvSpPr>
              <a:spLocks/>
            </p:cNvSpPr>
            <p:nvPr/>
          </p:nvSpPr>
          <p:spPr bwMode="auto">
            <a:xfrm>
              <a:off x="8806142" y="4377142"/>
              <a:ext cx="67800" cy="77177"/>
            </a:xfrm>
            <a:custGeom>
              <a:avLst/>
              <a:gdLst>
                <a:gd name="T0" fmla="*/ 21 w 94"/>
                <a:gd name="T1" fmla="*/ 0 h 107"/>
                <a:gd name="T2" fmla="*/ 0 w 94"/>
                <a:gd name="T3" fmla="*/ 107 h 107"/>
                <a:gd name="T4" fmla="*/ 94 w 94"/>
                <a:gd name="T5" fmla="*/ 52 h 107"/>
                <a:gd name="T6" fmla="*/ 21 w 94"/>
                <a:gd name="T7" fmla="*/ 0 h 107"/>
              </a:gdLst>
              <a:ahLst/>
              <a:cxnLst>
                <a:cxn ang="0">
                  <a:pos x="T0" y="T1"/>
                </a:cxn>
                <a:cxn ang="0">
                  <a:pos x="T2" y="T3"/>
                </a:cxn>
                <a:cxn ang="0">
                  <a:pos x="T4" y="T5"/>
                </a:cxn>
                <a:cxn ang="0">
                  <a:pos x="T6" y="T7"/>
                </a:cxn>
              </a:cxnLst>
              <a:rect l="0" t="0" r="r" b="b"/>
              <a:pathLst>
                <a:path w="94" h="107">
                  <a:moveTo>
                    <a:pt x="21" y="0"/>
                  </a:moveTo>
                  <a:lnTo>
                    <a:pt x="0" y="107"/>
                  </a:lnTo>
                  <a:lnTo>
                    <a:pt x="94" y="52"/>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schemeClr val="bg1">
                    <a:lumMod val="50000"/>
                  </a:schemeClr>
                </a:solidFill>
              </a:endParaRPr>
            </a:p>
          </p:txBody>
        </p:sp>
        <p:sp>
          <p:nvSpPr>
            <p:cNvPr id="23" name="Rectangle 48">
              <a:extLst>
                <a:ext uri="{FF2B5EF4-FFF2-40B4-BE49-F238E27FC236}">
                  <a16:creationId xmlns:a16="http://schemas.microsoft.com/office/drawing/2014/main" id="{D09DC8EF-A82A-4A88-9EF5-475318D89769}"/>
                </a:ext>
              </a:extLst>
            </p:cNvPr>
            <p:cNvSpPr>
              <a:spLocks noChangeArrowheads="1"/>
            </p:cNvSpPr>
            <p:nvPr/>
          </p:nvSpPr>
          <p:spPr bwMode="auto">
            <a:xfrm>
              <a:off x="8459928" y="4504808"/>
              <a:ext cx="228646" cy="346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schemeClr val="bg1">
                    <a:lumMod val="50000"/>
                  </a:schemeClr>
                </a:solidFill>
              </a:endParaRPr>
            </a:p>
          </p:txBody>
        </p:sp>
        <p:sp>
          <p:nvSpPr>
            <p:cNvPr id="24" name="Rectangle 49">
              <a:extLst>
                <a:ext uri="{FF2B5EF4-FFF2-40B4-BE49-F238E27FC236}">
                  <a16:creationId xmlns:a16="http://schemas.microsoft.com/office/drawing/2014/main" id="{F36A224D-CB38-4C6D-BBD4-E0858026242F}"/>
                </a:ext>
              </a:extLst>
            </p:cNvPr>
            <p:cNvSpPr>
              <a:spLocks noChangeArrowheads="1"/>
            </p:cNvSpPr>
            <p:nvPr/>
          </p:nvSpPr>
          <p:spPr bwMode="auto">
            <a:xfrm>
              <a:off x="8459928" y="4428352"/>
              <a:ext cx="228646" cy="33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schemeClr val="bg1">
                    <a:lumMod val="50000"/>
                  </a:schemeClr>
                </a:solidFill>
              </a:endParaRPr>
            </a:p>
          </p:txBody>
        </p:sp>
        <p:sp>
          <p:nvSpPr>
            <p:cNvPr id="25" name="Rectangle 50">
              <a:extLst>
                <a:ext uri="{FF2B5EF4-FFF2-40B4-BE49-F238E27FC236}">
                  <a16:creationId xmlns:a16="http://schemas.microsoft.com/office/drawing/2014/main" id="{4180CFF0-5DFF-4BD5-BE65-BAACAC831FFE}"/>
                </a:ext>
              </a:extLst>
            </p:cNvPr>
            <p:cNvSpPr>
              <a:spLocks noChangeArrowheads="1"/>
            </p:cNvSpPr>
            <p:nvPr/>
          </p:nvSpPr>
          <p:spPr bwMode="auto">
            <a:xfrm>
              <a:off x="8459928" y="4354782"/>
              <a:ext cx="228646" cy="324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schemeClr val="bg1">
                    <a:lumMod val="50000"/>
                  </a:schemeClr>
                </a:solidFill>
              </a:endParaRPr>
            </a:p>
          </p:txBody>
        </p:sp>
        <p:sp>
          <p:nvSpPr>
            <p:cNvPr id="26" name="Rectangle 51">
              <a:extLst>
                <a:ext uri="{FF2B5EF4-FFF2-40B4-BE49-F238E27FC236}">
                  <a16:creationId xmlns:a16="http://schemas.microsoft.com/office/drawing/2014/main" id="{8BD8E16D-516D-4887-97C3-E06673E5B0A1}"/>
                </a:ext>
              </a:extLst>
            </p:cNvPr>
            <p:cNvSpPr>
              <a:spLocks noChangeArrowheads="1"/>
            </p:cNvSpPr>
            <p:nvPr/>
          </p:nvSpPr>
          <p:spPr bwMode="auto">
            <a:xfrm>
              <a:off x="8459928" y="4278326"/>
              <a:ext cx="228646" cy="324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schemeClr val="bg1">
                    <a:lumMod val="50000"/>
                  </a:schemeClr>
                </a:solidFill>
              </a:endParaRPr>
            </a:p>
          </p:txBody>
        </p:sp>
        <p:sp>
          <p:nvSpPr>
            <p:cNvPr id="27" name="Rectangle 52">
              <a:extLst>
                <a:ext uri="{FF2B5EF4-FFF2-40B4-BE49-F238E27FC236}">
                  <a16:creationId xmlns:a16="http://schemas.microsoft.com/office/drawing/2014/main" id="{0915DDC4-F1FE-4BF1-9DD5-D588908A534B}"/>
                </a:ext>
              </a:extLst>
            </p:cNvPr>
            <p:cNvSpPr>
              <a:spLocks noChangeArrowheads="1"/>
            </p:cNvSpPr>
            <p:nvPr/>
          </p:nvSpPr>
          <p:spPr bwMode="auto">
            <a:xfrm>
              <a:off x="8459928" y="4201870"/>
              <a:ext cx="228646" cy="339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schemeClr val="bg1">
                    <a:lumMod val="50000"/>
                  </a:schemeClr>
                </a:solidFill>
              </a:endParaRPr>
            </a:p>
          </p:txBody>
        </p:sp>
        <p:sp>
          <p:nvSpPr>
            <p:cNvPr id="28" name="Rectangle 53">
              <a:extLst>
                <a:ext uri="{FF2B5EF4-FFF2-40B4-BE49-F238E27FC236}">
                  <a16:creationId xmlns:a16="http://schemas.microsoft.com/office/drawing/2014/main" id="{2D46C2D9-522D-48BB-B2F7-E17789712C9F}"/>
                </a:ext>
              </a:extLst>
            </p:cNvPr>
            <p:cNvSpPr>
              <a:spLocks noChangeArrowheads="1"/>
            </p:cNvSpPr>
            <p:nvPr/>
          </p:nvSpPr>
          <p:spPr bwMode="auto">
            <a:xfrm>
              <a:off x="8459928" y="4124694"/>
              <a:ext cx="228646" cy="346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schemeClr val="bg1">
                    <a:lumMod val="50000"/>
                  </a:schemeClr>
                </a:solidFill>
              </a:endParaRPr>
            </a:p>
          </p:txBody>
        </p:sp>
      </p:grpSp>
      <p:sp>
        <p:nvSpPr>
          <p:cNvPr id="29" name="MH_Text_1">
            <a:extLst>
              <a:ext uri="{FF2B5EF4-FFF2-40B4-BE49-F238E27FC236}">
                <a16:creationId xmlns:a16="http://schemas.microsoft.com/office/drawing/2014/main" id="{1419EAB6-2F1D-4F00-B4CF-E7E1BEA92AB2}"/>
              </a:ext>
            </a:extLst>
          </p:cNvPr>
          <p:cNvSpPr txBox="1">
            <a:spLocks noChangeArrowheads="1"/>
          </p:cNvSpPr>
          <p:nvPr>
            <p:custDataLst>
              <p:tags r:id="rId3"/>
            </p:custDataLst>
          </p:nvPr>
        </p:nvSpPr>
        <p:spPr bwMode="auto">
          <a:xfrm>
            <a:off x="6986835" y="4832497"/>
            <a:ext cx="4550689" cy="66760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fontAlgn="auto">
              <a:spcBef>
                <a:spcPts val="0"/>
              </a:spcBef>
              <a:spcAft>
                <a:spcPts val="0"/>
              </a:spcAft>
            </a:pPr>
            <a:r>
              <a:rPr lang="zh-CN" altLang="en-US" sz="1200" dirty="0">
                <a:solidFill>
                  <a:schemeClr val="tx1">
                    <a:lumMod val="75000"/>
                  </a:schemeClr>
                </a:solidFill>
                <a:latin typeface="微软雅黑" panose="020B0503020204020204" pitchFamily="34" charset="-122"/>
                <a:ea typeface="微软雅黑" panose="020B0503020204020204" pitchFamily="34" charset="-122"/>
              </a:rPr>
              <a:t>单击输入标题内容单击输入标题内容单击输入标题内容单击输入标题内容</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30" name="MH_SubTitle_1">
            <a:extLst>
              <a:ext uri="{FF2B5EF4-FFF2-40B4-BE49-F238E27FC236}">
                <a16:creationId xmlns:a16="http://schemas.microsoft.com/office/drawing/2014/main" id="{C41A32E7-0E92-4C96-9FB2-0C549AA9FDBF}"/>
              </a:ext>
            </a:extLst>
          </p:cNvPr>
          <p:cNvSpPr txBox="1">
            <a:spLocks noChangeArrowheads="1"/>
          </p:cNvSpPr>
          <p:nvPr>
            <p:custDataLst>
              <p:tags r:id="rId4"/>
            </p:custDataLst>
          </p:nvPr>
        </p:nvSpPr>
        <p:spPr bwMode="auto">
          <a:xfrm>
            <a:off x="6990631" y="4326669"/>
            <a:ext cx="1975496" cy="47498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chor="b">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fontAlgn="auto">
              <a:spcBef>
                <a:spcPts val="0"/>
              </a:spcBef>
              <a:spcAft>
                <a:spcPts val="0"/>
              </a:spcAft>
              <a:defRPr/>
            </a:pPr>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mn-cs"/>
              </a:rPr>
              <a:t>输入标题</a:t>
            </a:r>
            <a:endParaRPr lang="en-US" altLang="zh-CN" sz="2000" dirty="0">
              <a:solidFill>
                <a:schemeClr val="bg1">
                  <a:lumMod val="50000"/>
                </a:schemeClr>
              </a:solidFill>
              <a:latin typeface="微软雅黑" panose="020B0503020204020204" pitchFamily="34" charset="-122"/>
              <a:ea typeface="微软雅黑" panose="020B0503020204020204" pitchFamily="34" charset="-122"/>
              <a:cs typeface="+mn-cs"/>
            </a:endParaRPr>
          </a:p>
        </p:txBody>
      </p:sp>
      <p:grpSp>
        <p:nvGrpSpPr>
          <p:cNvPr id="31" name="组合 30">
            <a:extLst>
              <a:ext uri="{FF2B5EF4-FFF2-40B4-BE49-F238E27FC236}">
                <a16:creationId xmlns:a16="http://schemas.microsoft.com/office/drawing/2014/main" id="{3F6DF3B1-403A-422E-BF8F-D304A66D0880}"/>
              </a:ext>
            </a:extLst>
          </p:cNvPr>
          <p:cNvGrpSpPr/>
          <p:nvPr/>
        </p:nvGrpSpPr>
        <p:grpSpPr>
          <a:xfrm flipH="1">
            <a:off x="8972947" y="4330075"/>
            <a:ext cx="385892" cy="502423"/>
            <a:chOff x="3196030" y="1160235"/>
            <a:chExt cx="582794" cy="758785"/>
          </a:xfrm>
          <a:solidFill>
            <a:schemeClr val="accent2"/>
          </a:solidFill>
        </p:grpSpPr>
        <p:sp>
          <p:nvSpPr>
            <p:cNvPr id="32" name="Freeform 634">
              <a:extLst>
                <a:ext uri="{FF2B5EF4-FFF2-40B4-BE49-F238E27FC236}">
                  <a16:creationId xmlns:a16="http://schemas.microsoft.com/office/drawing/2014/main" id="{8420731D-CE0B-4628-92E9-FB6161F0A323}"/>
                </a:ext>
              </a:extLst>
            </p:cNvPr>
            <p:cNvSpPr>
              <a:spLocks noEditPoints="1"/>
            </p:cNvSpPr>
            <p:nvPr/>
          </p:nvSpPr>
          <p:spPr bwMode="auto">
            <a:xfrm>
              <a:off x="3243635" y="1160235"/>
              <a:ext cx="535189" cy="533747"/>
            </a:xfrm>
            <a:custGeom>
              <a:avLst/>
              <a:gdLst>
                <a:gd name="T0" fmla="*/ 225 w 314"/>
                <a:gd name="T1" fmla="*/ 39 h 313"/>
                <a:gd name="T2" fmla="*/ 34 w 314"/>
                <a:gd name="T3" fmla="*/ 89 h 313"/>
                <a:gd name="T4" fmla="*/ 62 w 314"/>
                <a:gd name="T5" fmla="*/ 264 h 313"/>
                <a:gd name="T6" fmla="*/ 84 w 314"/>
                <a:gd name="T7" fmla="*/ 280 h 313"/>
                <a:gd name="T8" fmla="*/ 110 w 314"/>
                <a:gd name="T9" fmla="*/ 292 h 313"/>
                <a:gd name="T10" fmla="*/ 275 w 314"/>
                <a:gd name="T11" fmla="*/ 230 h 313"/>
                <a:gd name="T12" fmla="*/ 225 w 314"/>
                <a:gd name="T13" fmla="*/ 39 h 313"/>
                <a:gd name="T14" fmla="*/ 229 w 314"/>
                <a:gd name="T15" fmla="*/ 203 h 313"/>
                <a:gd name="T16" fmla="*/ 111 w 314"/>
                <a:gd name="T17" fmla="*/ 234 h 313"/>
                <a:gd name="T18" fmla="*/ 79 w 314"/>
                <a:gd name="T19" fmla="*/ 116 h 313"/>
                <a:gd name="T20" fmla="*/ 198 w 314"/>
                <a:gd name="T21" fmla="*/ 84 h 313"/>
                <a:gd name="T22" fmla="*/ 229 w 314"/>
                <a:gd name="T23" fmla="*/ 20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4" h="313">
                  <a:moveTo>
                    <a:pt x="225" y="39"/>
                  </a:moveTo>
                  <a:cubicBezTo>
                    <a:pt x="158" y="0"/>
                    <a:pt x="72" y="23"/>
                    <a:pt x="34" y="89"/>
                  </a:cubicBezTo>
                  <a:cubicBezTo>
                    <a:pt x="0" y="148"/>
                    <a:pt x="13" y="221"/>
                    <a:pt x="62" y="264"/>
                  </a:cubicBezTo>
                  <a:cubicBezTo>
                    <a:pt x="69" y="270"/>
                    <a:pt x="76" y="275"/>
                    <a:pt x="84" y="280"/>
                  </a:cubicBezTo>
                  <a:cubicBezTo>
                    <a:pt x="92" y="285"/>
                    <a:pt x="101" y="289"/>
                    <a:pt x="110" y="292"/>
                  </a:cubicBezTo>
                  <a:cubicBezTo>
                    <a:pt x="171" y="313"/>
                    <a:pt x="241" y="288"/>
                    <a:pt x="275" y="230"/>
                  </a:cubicBezTo>
                  <a:cubicBezTo>
                    <a:pt x="314" y="163"/>
                    <a:pt x="291" y="77"/>
                    <a:pt x="225" y="39"/>
                  </a:cubicBezTo>
                  <a:close/>
                  <a:moveTo>
                    <a:pt x="229" y="203"/>
                  </a:moveTo>
                  <a:cubicBezTo>
                    <a:pt x="205" y="244"/>
                    <a:pt x="152" y="259"/>
                    <a:pt x="111" y="234"/>
                  </a:cubicBezTo>
                  <a:cubicBezTo>
                    <a:pt x="69" y="210"/>
                    <a:pt x="55" y="157"/>
                    <a:pt x="79" y="116"/>
                  </a:cubicBezTo>
                  <a:cubicBezTo>
                    <a:pt x="103" y="74"/>
                    <a:pt x="157" y="60"/>
                    <a:pt x="198" y="84"/>
                  </a:cubicBezTo>
                  <a:cubicBezTo>
                    <a:pt x="239" y="108"/>
                    <a:pt x="254" y="162"/>
                    <a:pt x="229" y="2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schemeClr val="bg1">
                    <a:lumMod val="50000"/>
                  </a:schemeClr>
                </a:solidFill>
              </a:endParaRPr>
            </a:p>
          </p:txBody>
        </p:sp>
        <p:sp>
          <p:nvSpPr>
            <p:cNvPr id="33" name="Oval 635">
              <a:extLst>
                <a:ext uri="{FF2B5EF4-FFF2-40B4-BE49-F238E27FC236}">
                  <a16:creationId xmlns:a16="http://schemas.microsoft.com/office/drawing/2014/main" id="{123F09D6-FA1D-42FE-8107-D647659B8BAC}"/>
                </a:ext>
              </a:extLst>
            </p:cNvPr>
            <p:cNvSpPr>
              <a:spLocks noChangeArrowheads="1"/>
            </p:cNvSpPr>
            <p:nvPr/>
          </p:nvSpPr>
          <p:spPr bwMode="auto">
            <a:xfrm>
              <a:off x="3465068" y="1327572"/>
              <a:ext cx="85111" cy="872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schemeClr val="bg1">
                    <a:lumMod val="50000"/>
                  </a:schemeClr>
                </a:solidFill>
              </a:endParaRPr>
            </a:p>
          </p:txBody>
        </p:sp>
        <p:sp>
          <p:nvSpPr>
            <p:cNvPr id="34" name="Freeform 636">
              <a:extLst>
                <a:ext uri="{FF2B5EF4-FFF2-40B4-BE49-F238E27FC236}">
                  <a16:creationId xmlns:a16="http://schemas.microsoft.com/office/drawing/2014/main" id="{E471D882-BB91-48D9-89B5-09EB44C7A5A4}"/>
                </a:ext>
              </a:extLst>
            </p:cNvPr>
            <p:cNvSpPr>
              <a:spLocks/>
            </p:cNvSpPr>
            <p:nvPr/>
          </p:nvSpPr>
          <p:spPr bwMode="auto">
            <a:xfrm>
              <a:off x="3507623" y="1422781"/>
              <a:ext cx="92324" cy="98816"/>
            </a:xfrm>
            <a:custGeom>
              <a:avLst/>
              <a:gdLst>
                <a:gd name="T0" fmla="*/ 13 w 54"/>
                <a:gd name="T1" fmla="*/ 0 h 58"/>
                <a:gd name="T2" fmla="*/ 0 w 54"/>
                <a:gd name="T3" fmla="*/ 11 h 58"/>
                <a:gd name="T4" fmla="*/ 13 w 54"/>
                <a:gd name="T5" fmla="*/ 40 h 58"/>
                <a:gd name="T6" fmla="*/ 0 w 54"/>
                <a:gd name="T7" fmla="*/ 58 h 58"/>
                <a:gd name="T8" fmla="*/ 4 w 54"/>
                <a:gd name="T9" fmla="*/ 58 h 58"/>
                <a:gd name="T10" fmla="*/ 44 w 54"/>
                <a:gd name="T11" fmla="*/ 16 h 58"/>
                <a:gd name="T12" fmla="*/ 13 w 54"/>
                <a:gd name="T13" fmla="*/ 0 h 58"/>
              </a:gdLst>
              <a:ahLst/>
              <a:cxnLst>
                <a:cxn ang="0">
                  <a:pos x="T0" y="T1"/>
                </a:cxn>
                <a:cxn ang="0">
                  <a:pos x="T2" y="T3"/>
                </a:cxn>
                <a:cxn ang="0">
                  <a:pos x="T4" y="T5"/>
                </a:cxn>
                <a:cxn ang="0">
                  <a:pos x="T6" y="T7"/>
                </a:cxn>
                <a:cxn ang="0">
                  <a:pos x="T8" y="T9"/>
                </a:cxn>
                <a:cxn ang="0">
                  <a:pos x="T10" y="T11"/>
                </a:cxn>
                <a:cxn ang="0">
                  <a:pos x="T12" y="T13"/>
                </a:cxn>
              </a:cxnLst>
              <a:rect l="0" t="0" r="r" b="b"/>
              <a:pathLst>
                <a:path w="54" h="58">
                  <a:moveTo>
                    <a:pt x="13" y="0"/>
                  </a:moveTo>
                  <a:cubicBezTo>
                    <a:pt x="0" y="11"/>
                    <a:pt x="0" y="11"/>
                    <a:pt x="0" y="11"/>
                  </a:cubicBezTo>
                  <a:cubicBezTo>
                    <a:pt x="13" y="40"/>
                    <a:pt x="13" y="40"/>
                    <a:pt x="13" y="40"/>
                  </a:cubicBezTo>
                  <a:cubicBezTo>
                    <a:pt x="0" y="58"/>
                    <a:pt x="0" y="58"/>
                    <a:pt x="0" y="58"/>
                  </a:cubicBezTo>
                  <a:cubicBezTo>
                    <a:pt x="4" y="58"/>
                    <a:pt x="4" y="58"/>
                    <a:pt x="4" y="58"/>
                  </a:cubicBezTo>
                  <a:cubicBezTo>
                    <a:pt x="54" y="58"/>
                    <a:pt x="44" y="29"/>
                    <a:pt x="44" y="16"/>
                  </a:cubicBezTo>
                  <a:cubicBezTo>
                    <a:pt x="44" y="6"/>
                    <a:pt x="24" y="2"/>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schemeClr val="bg1">
                    <a:lumMod val="50000"/>
                  </a:schemeClr>
                </a:solidFill>
              </a:endParaRPr>
            </a:p>
          </p:txBody>
        </p:sp>
        <p:sp>
          <p:nvSpPr>
            <p:cNvPr id="35" name="Freeform 637">
              <a:extLst>
                <a:ext uri="{FF2B5EF4-FFF2-40B4-BE49-F238E27FC236}">
                  <a16:creationId xmlns:a16="http://schemas.microsoft.com/office/drawing/2014/main" id="{D35A19D8-A422-4F38-9B20-3F39AC763755}"/>
                </a:ext>
              </a:extLst>
            </p:cNvPr>
            <p:cNvSpPr>
              <a:spLocks/>
            </p:cNvSpPr>
            <p:nvPr/>
          </p:nvSpPr>
          <p:spPr bwMode="auto">
            <a:xfrm>
              <a:off x="3416021" y="1422781"/>
              <a:ext cx="91603" cy="98816"/>
            </a:xfrm>
            <a:custGeom>
              <a:avLst/>
              <a:gdLst>
                <a:gd name="T0" fmla="*/ 54 w 54"/>
                <a:gd name="T1" fmla="*/ 11 h 58"/>
                <a:gd name="T2" fmla="*/ 41 w 54"/>
                <a:gd name="T3" fmla="*/ 0 h 58"/>
                <a:gd name="T4" fmla="*/ 11 w 54"/>
                <a:gd name="T5" fmla="*/ 16 h 58"/>
                <a:gd name="T6" fmla="*/ 50 w 54"/>
                <a:gd name="T7" fmla="*/ 58 h 58"/>
                <a:gd name="T8" fmla="*/ 54 w 54"/>
                <a:gd name="T9" fmla="*/ 58 h 58"/>
                <a:gd name="T10" fmla="*/ 41 w 54"/>
                <a:gd name="T11" fmla="*/ 40 h 58"/>
                <a:gd name="T12" fmla="*/ 54 w 54"/>
                <a:gd name="T13" fmla="*/ 11 h 58"/>
              </a:gdLst>
              <a:ahLst/>
              <a:cxnLst>
                <a:cxn ang="0">
                  <a:pos x="T0" y="T1"/>
                </a:cxn>
                <a:cxn ang="0">
                  <a:pos x="T2" y="T3"/>
                </a:cxn>
                <a:cxn ang="0">
                  <a:pos x="T4" y="T5"/>
                </a:cxn>
                <a:cxn ang="0">
                  <a:pos x="T6" y="T7"/>
                </a:cxn>
                <a:cxn ang="0">
                  <a:pos x="T8" y="T9"/>
                </a:cxn>
                <a:cxn ang="0">
                  <a:pos x="T10" y="T11"/>
                </a:cxn>
                <a:cxn ang="0">
                  <a:pos x="T12" y="T13"/>
                </a:cxn>
              </a:cxnLst>
              <a:rect l="0" t="0" r="r" b="b"/>
              <a:pathLst>
                <a:path w="54" h="58">
                  <a:moveTo>
                    <a:pt x="54" y="11"/>
                  </a:moveTo>
                  <a:cubicBezTo>
                    <a:pt x="41" y="0"/>
                    <a:pt x="41" y="0"/>
                    <a:pt x="41" y="0"/>
                  </a:cubicBezTo>
                  <a:cubicBezTo>
                    <a:pt x="30" y="2"/>
                    <a:pt x="11" y="6"/>
                    <a:pt x="11" y="16"/>
                  </a:cubicBezTo>
                  <a:cubicBezTo>
                    <a:pt x="11" y="29"/>
                    <a:pt x="0" y="58"/>
                    <a:pt x="50" y="58"/>
                  </a:cubicBezTo>
                  <a:cubicBezTo>
                    <a:pt x="54" y="58"/>
                    <a:pt x="54" y="58"/>
                    <a:pt x="54" y="58"/>
                  </a:cubicBezTo>
                  <a:cubicBezTo>
                    <a:pt x="41" y="40"/>
                    <a:pt x="41" y="40"/>
                    <a:pt x="41" y="40"/>
                  </a:cubicBezTo>
                  <a:lnTo>
                    <a:pt x="54"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schemeClr val="bg1">
                    <a:lumMod val="50000"/>
                  </a:schemeClr>
                </a:solidFill>
              </a:endParaRPr>
            </a:p>
          </p:txBody>
        </p:sp>
        <p:sp>
          <p:nvSpPr>
            <p:cNvPr id="36" name="Freeform 638">
              <a:extLst>
                <a:ext uri="{FF2B5EF4-FFF2-40B4-BE49-F238E27FC236}">
                  <a16:creationId xmlns:a16="http://schemas.microsoft.com/office/drawing/2014/main" id="{E13E1D03-C9F1-496F-944A-85BA54760FF3}"/>
                </a:ext>
              </a:extLst>
            </p:cNvPr>
            <p:cNvSpPr>
              <a:spLocks/>
            </p:cNvSpPr>
            <p:nvPr/>
          </p:nvSpPr>
          <p:spPr bwMode="auto">
            <a:xfrm>
              <a:off x="3196030" y="1626181"/>
              <a:ext cx="225039" cy="292839"/>
            </a:xfrm>
            <a:custGeom>
              <a:avLst/>
              <a:gdLst>
                <a:gd name="T0" fmla="*/ 85 w 132"/>
                <a:gd name="T1" fmla="*/ 0 h 172"/>
                <a:gd name="T2" fmla="*/ 12 w 132"/>
                <a:gd name="T3" fmla="*/ 125 h 172"/>
                <a:gd name="T4" fmla="*/ 25 w 132"/>
                <a:gd name="T5" fmla="*/ 158 h 172"/>
                <a:gd name="T6" fmla="*/ 58 w 132"/>
                <a:gd name="T7" fmla="*/ 156 h 172"/>
                <a:gd name="T8" fmla="*/ 132 w 132"/>
                <a:gd name="T9" fmla="*/ 28 h 172"/>
                <a:gd name="T10" fmla="*/ 105 w 132"/>
                <a:gd name="T11" fmla="*/ 19 h 172"/>
                <a:gd name="T12" fmla="*/ 85 w 132"/>
                <a:gd name="T13" fmla="*/ 0 h 172"/>
              </a:gdLst>
              <a:ahLst/>
              <a:cxnLst>
                <a:cxn ang="0">
                  <a:pos x="T0" y="T1"/>
                </a:cxn>
                <a:cxn ang="0">
                  <a:pos x="T2" y="T3"/>
                </a:cxn>
                <a:cxn ang="0">
                  <a:pos x="T4" y="T5"/>
                </a:cxn>
                <a:cxn ang="0">
                  <a:pos x="T6" y="T7"/>
                </a:cxn>
                <a:cxn ang="0">
                  <a:pos x="T8" y="T9"/>
                </a:cxn>
                <a:cxn ang="0">
                  <a:pos x="T10" y="T11"/>
                </a:cxn>
                <a:cxn ang="0">
                  <a:pos x="T12" y="T13"/>
                </a:cxn>
              </a:cxnLst>
              <a:rect l="0" t="0" r="r" b="b"/>
              <a:pathLst>
                <a:path w="132" h="172">
                  <a:moveTo>
                    <a:pt x="85" y="0"/>
                  </a:moveTo>
                  <a:cubicBezTo>
                    <a:pt x="12" y="125"/>
                    <a:pt x="12" y="125"/>
                    <a:pt x="12" y="125"/>
                  </a:cubicBezTo>
                  <a:cubicBezTo>
                    <a:pt x="12" y="125"/>
                    <a:pt x="0" y="144"/>
                    <a:pt x="25" y="158"/>
                  </a:cubicBezTo>
                  <a:cubicBezTo>
                    <a:pt x="49" y="172"/>
                    <a:pt x="58" y="156"/>
                    <a:pt x="58" y="156"/>
                  </a:cubicBezTo>
                  <a:cubicBezTo>
                    <a:pt x="132" y="28"/>
                    <a:pt x="132" y="28"/>
                    <a:pt x="132" y="28"/>
                  </a:cubicBezTo>
                  <a:cubicBezTo>
                    <a:pt x="132" y="28"/>
                    <a:pt x="119" y="27"/>
                    <a:pt x="105" y="19"/>
                  </a:cubicBezTo>
                  <a:cubicBezTo>
                    <a:pt x="92" y="11"/>
                    <a:pt x="85" y="0"/>
                    <a:pt x="8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solidFill>
                  <a:schemeClr val="bg1">
                    <a:lumMod val="50000"/>
                  </a:schemeClr>
                </a:solidFill>
              </a:endParaRPr>
            </a:p>
          </p:txBody>
        </p:sp>
      </p:grpSp>
    </p:spTree>
    <p:extLst>
      <p:ext uri="{BB962C8B-B14F-4D97-AF65-F5344CB8AC3E}">
        <p14:creationId xmlns:p14="http://schemas.microsoft.com/office/powerpoint/2010/main" val="116389450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750"/>
                                        <p:tgtEl>
                                          <p:spTgt spid="7"/>
                                        </p:tgtEl>
                                      </p:cBhvr>
                                    </p:animEffect>
                                    <p:anim calcmode="lin" valueType="num">
                                      <p:cBhvr>
                                        <p:cTn id="8" dur="750" fill="hold"/>
                                        <p:tgtEl>
                                          <p:spTgt spid="7"/>
                                        </p:tgtEl>
                                        <p:attrNameLst>
                                          <p:attrName>ppt_x</p:attrName>
                                        </p:attrNameLst>
                                      </p:cBhvr>
                                      <p:tavLst>
                                        <p:tav tm="0">
                                          <p:val>
                                            <p:strVal val="#ppt_x"/>
                                          </p:val>
                                        </p:tav>
                                        <p:tav tm="100000">
                                          <p:val>
                                            <p:strVal val="#ppt_x"/>
                                          </p:val>
                                        </p:tav>
                                      </p:tavLst>
                                    </p:anim>
                                    <p:anim calcmode="lin" valueType="num">
                                      <p:cBhvr>
                                        <p:cTn id="9" dur="75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6" presetClass="entr" presetSubtype="37"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outVertical)">
                                      <p:cBhvr>
                                        <p:cTn id="13" dur="500"/>
                                        <p:tgtEl>
                                          <p:spTgt spid="7"/>
                                        </p:tgtEl>
                                      </p:cBhvr>
                                    </p:animEffect>
                                  </p:childTnLst>
                                </p:cTn>
                              </p:par>
                            </p:childTnLst>
                          </p:cTn>
                        </p:par>
                        <p:par>
                          <p:cTn id="14" fill="hold">
                            <p:stCondLst>
                              <p:cond delay="1250"/>
                            </p:stCondLst>
                            <p:childTnLst>
                              <p:par>
                                <p:cTn id="15" presetID="41" presetClass="entr" presetSubtype="0" fill="hold" grpId="0" nodeType="afterEffect">
                                  <p:stCondLst>
                                    <p:cond delay="0"/>
                                  </p:stCondLst>
                                  <p:iterate type="lt">
                                    <p:tmPct val="3000"/>
                                  </p:iterate>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17"/>
                                        </p:tgtEl>
                                        <p:attrNameLst>
                                          <p:attrName>ppt_y</p:attrName>
                                        </p:attrNameLst>
                                      </p:cBhvr>
                                      <p:tavLst>
                                        <p:tav tm="0">
                                          <p:val>
                                            <p:strVal val="#ppt_y"/>
                                          </p:val>
                                        </p:tav>
                                        <p:tav tm="100000">
                                          <p:val>
                                            <p:strVal val="#ppt_y"/>
                                          </p:val>
                                        </p:tav>
                                      </p:tavLst>
                                    </p:anim>
                                    <p:anim calcmode="lin" valueType="num">
                                      <p:cBhvr>
                                        <p:cTn id="1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17"/>
                                        </p:tgtEl>
                                      </p:cBhvr>
                                    </p:animEffect>
                                  </p:childTnLst>
                                </p:cTn>
                              </p:par>
                            </p:childTnLst>
                          </p:cTn>
                        </p:par>
                        <p:par>
                          <p:cTn id="22" fill="hold">
                            <p:stCondLst>
                              <p:cond delay="1795"/>
                            </p:stCondLst>
                            <p:childTnLst>
                              <p:par>
                                <p:cTn id="23" presetID="41" presetClass="entr" presetSubtype="0" fill="hold" grpId="0" nodeType="afterEffect">
                                  <p:stCondLst>
                                    <p:cond delay="0"/>
                                  </p:stCondLst>
                                  <p:iterate type="lt">
                                    <p:tmPct val="3000"/>
                                  </p:iterate>
                                  <p:childTnLst>
                                    <p:set>
                                      <p:cBhvr>
                                        <p:cTn id="24" dur="1" fill="hold">
                                          <p:stCondLst>
                                            <p:cond delay="0"/>
                                          </p:stCondLst>
                                        </p:cTn>
                                        <p:tgtEl>
                                          <p:spTgt spid="16"/>
                                        </p:tgtEl>
                                        <p:attrNameLst>
                                          <p:attrName>style.visibility</p:attrName>
                                        </p:attrNameLst>
                                      </p:cBhvr>
                                      <p:to>
                                        <p:strVal val="visible"/>
                                      </p:to>
                                    </p:set>
                                    <p:anim calcmode="lin" valueType="num">
                                      <p:cBhvr>
                                        <p:cTn id="25" dur="2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6" dur="250" fill="hold"/>
                                        <p:tgtEl>
                                          <p:spTgt spid="16"/>
                                        </p:tgtEl>
                                        <p:attrNameLst>
                                          <p:attrName>ppt_y</p:attrName>
                                        </p:attrNameLst>
                                      </p:cBhvr>
                                      <p:tavLst>
                                        <p:tav tm="0">
                                          <p:val>
                                            <p:strVal val="#ppt_y"/>
                                          </p:val>
                                        </p:tav>
                                        <p:tav tm="100000">
                                          <p:val>
                                            <p:strVal val="#ppt_y"/>
                                          </p:val>
                                        </p:tav>
                                      </p:tavLst>
                                    </p:anim>
                                    <p:anim calcmode="lin" valueType="num">
                                      <p:cBhvr>
                                        <p:cTn id="27" dur="2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28" dur="2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29" dur="250" tmFilter="0,0; .5, 1; 1, 1"/>
                                        <p:tgtEl>
                                          <p:spTgt spid="16"/>
                                        </p:tgtEl>
                                      </p:cBhvr>
                                    </p:animEffect>
                                  </p:childTnLst>
                                </p:cTn>
                              </p:par>
                              <p:par>
                                <p:cTn id="30" presetID="22" presetClass="entr" presetSubtype="2"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right)">
                                      <p:cBhvr>
                                        <p:cTn id="32" dur="500"/>
                                        <p:tgtEl>
                                          <p:spTgt spid="18"/>
                                        </p:tgtEl>
                                      </p:cBhvr>
                                    </p:animEffect>
                                  </p:childTnLst>
                                </p:cTn>
                              </p:par>
                            </p:childTnLst>
                          </p:cTn>
                        </p:par>
                        <p:par>
                          <p:cTn id="33" fill="hold">
                            <p:stCondLst>
                              <p:cond delay="2295"/>
                            </p:stCondLst>
                            <p:childTnLst>
                              <p:par>
                                <p:cTn id="34" presetID="41" presetClass="entr" presetSubtype="0" fill="hold" grpId="0" nodeType="afterEffect">
                                  <p:stCondLst>
                                    <p:cond delay="0"/>
                                  </p:stCondLst>
                                  <p:iterate type="lt">
                                    <p:tmPct val="3000"/>
                                  </p:iterate>
                                  <p:childTnLst>
                                    <p:set>
                                      <p:cBhvr>
                                        <p:cTn id="35" dur="1" fill="hold">
                                          <p:stCondLst>
                                            <p:cond delay="0"/>
                                          </p:stCondLst>
                                        </p:cTn>
                                        <p:tgtEl>
                                          <p:spTgt spid="30"/>
                                        </p:tgtEl>
                                        <p:attrNameLst>
                                          <p:attrName>style.visibility</p:attrName>
                                        </p:attrNameLst>
                                      </p:cBhvr>
                                      <p:to>
                                        <p:strVal val="visible"/>
                                      </p:to>
                                    </p:set>
                                    <p:anim calcmode="lin" valueType="num">
                                      <p:cBhvr>
                                        <p:cTn id="36"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30"/>
                                        </p:tgtEl>
                                        <p:attrNameLst>
                                          <p:attrName>ppt_y</p:attrName>
                                        </p:attrNameLst>
                                      </p:cBhvr>
                                      <p:tavLst>
                                        <p:tav tm="0">
                                          <p:val>
                                            <p:strVal val="#ppt_y"/>
                                          </p:val>
                                        </p:tav>
                                        <p:tav tm="100000">
                                          <p:val>
                                            <p:strVal val="#ppt_y"/>
                                          </p:val>
                                        </p:tav>
                                      </p:tavLst>
                                    </p:anim>
                                    <p:anim calcmode="lin" valueType="num">
                                      <p:cBhvr>
                                        <p:cTn id="38"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30"/>
                                        </p:tgtEl>
                                      </p:cBhvr>
                                    </p:animEffect>
                                  </p:childTnLst>
                                </p:cTn>
                              </p:par>
                            </p:childTnLst>
                          </p:cTn>
                        </p:par>
                        <p:par>
                          <p:cTn id="41" fill="hold">
                            <p:stCondLst>
                              <p:cond delay="2840"/>
                            </p:stCondLst>
                            <p:childTnLst>
                              <p:par>
                                <p:cTn id="42" presetID="41" presetClass="entr" presetSubtype="0" fill="hold" grpId="0" nodeType="afterEffect">
                                  <p:stCondLst>
                                    <p:cond delay="0"/>
                                  </p:stCondLst>
                                  <p:iterate type="lt">
                                    <p:tmPct val="3000"/>
                                  </p:iterate>
                                  <p:childTnLst>
                                    <p:set>
                                      <p:cBhvr>
                                        <p:cTn id="43" dur="1" fill="hold">
                                          <p:stCondLst>
                                            <p:cond delay="0"/>
                                          </p:stCondLst>
                                        </p:cTn>
                                        <p:tgtEl>
                                          <p:spTgt spid="29"/>
                                        </p:tgtEl>
                                        <p:attrNameLst>
                                          <p:attrName>style.visibility</p:attrName>
                                        </p:attrNameLst>
                                      </p:cBhvr>
                                      <p:to>
                                        <p:strVal val="visible"/>
                                      </p:to>
                                    </p:set>
                                    <p:anim calcmode="lin" valueType="num">
                                      <p:cBhvr>
                                        <p:cTn id="44" dur="25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45" dur="250" fill="hold"/>
                                        <p:tgtEl>
                                          <p:spTgt spid="29"/>
                                        </p:tgtEl>
                                        <p:attrNameLst>
                                          <p:attrName>ppt_y</p:attrName>
                                        </p:attrNameLst>
                                      </p:cBhvr>
                                      <p:tavLst>
                                        <p:tav tm="0">
                                          <p:val>
                                            <p:strVal val="#ppt_y"/>
                                          </p:val>
                                        </p:tav>
                                        <p:tav tm="100000">
                                          <p:val>
                                            <p:strVal val="#ppt_y"/>
                                          </p:val>
                                        </p:tav>
                                      </p:tavLst>
                                    </p:anim>
                                    <p:anim calcmode="lin" valueType="num">
                                      <p:cBhvr>
                                        <p:cTn id="46" dur="25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47" dur="25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48" dur="250" tmFilter="0,0; .5, 1; 1, 1"/>
                                        <p:tgtEl>
                                          <p:spTgt spid="29"/>
                                        </p:tgtEl>
                                      </p:cBhvr>
                                    </p:animEffect>
                                  </p:childTnLst>
                                </p:cTn>
                              </p:par>
                              <p:par>
                                <p:cTn id="49" presetID="22" presetClass="entr" presetSubtype="2" fill="hold"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right)">
                                      <p:cBhvr>
                                        <p:cTn id="5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9" grpId="0"/>
      <p:bldP spid="3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65A2BDB-484C-413C-A0C7-5997C8339A12}"/>
              </a:ext>
            </a:extLst>
          </p:cNvPr>
          <p:cNvPicPr>
            <a:picLocks noChangeAspect="1"/>
          </p:cNvPicPr>
          <p:nvPr/>
        </p:nvPicPr>
        <p:blipFill rotWithShape="1">
          <a:blip r:embed="rId2">
            <a:extLst>
              <a:ext uri="{28A0092B-C50C-407E-A947-70E740481C1C}">
                <a14:useLocalDpi xmlns:a14="http://schemas.microsoft.com/office/drawing/2010/main" val="0"/>
              </a:ext>
            </a:extLst>
          </a:blip>
          <a:srcRect b="15625"/>
          <a:stretch/>
        </p:blipFill>
        <p:spPr>
          <a:xfrm>
            <a:off x="0" y="0"/>
            <a:ext cx="12192000" cy="6858000"/>
          </a:xfrm>
          <a:prstGeom prst="rect">
            <a:avLst/>
          </a:prstGeom>
        </p:spPr>
      </p:pic>
      <p:pic>
        <p:nvPicPr>
          <p:cNvPr id="6" name="图片 5">
            <a:extLst>
              <a:ext uri="{FF2B5EF4-FFF2-40B4-BE49-F238E27FC236}">
                <a16:creationId xmlns:a16="http://schemas.microsoft.com/office/drawing/2014/main" id="{CD31CF50-42BC-49E3-A1A0-FA2B8324A389}"/>
              </a:ext>
            </a:extLst>
          </p:cNvPr>
          <p:cNvPicPr>
            <a:picLocks noChangeAspect="1"/>
          </p:cNvPicPr>
          <p:nvPr/>
        </p:nvPicPr>
        <p:blipFill rotWithShape="1">
          <a:blip r:embed="rId3">
            <a:extLst>
              <a:ext uri="{28A0092B-C50C-407E-A947-70E740481C1C}">
                <a14:useLocalDpi xmlns:a14="http://schemas.microsoft.com/office/drawing/2010/main" val="0"/>
              </a:ext>
            </a:extLst>
          </a:blip>
          <a:srcRect l="16899" t="21218" r="13607" b="77501"/>
          <a:stretch/>
        </p:blipFill>
        <p:spPr>
          <a:xfrm>
            <a:off x="2060294" y="1724627"/>
            <a:ext cx="8472668" cy="2546431"/>
          </a:xfrm>
          <a:prstGeom prst="rect">
            <a:avLst/>
          </a:prstGeom>
        </p:spPr>
      </p:pic>
      <p:sp>
        <p:nvSpPr>
          <p:cNvPr id="5" name="圆角矩形 6">
            <a:extLst>
              <a:ext uri="{FF2B5EF4-FFF2-40B4-BE49-F238E27FC236}">
                <a16:creationId xmlns:a16="http://schemas.microsoft.com/office/drawing/2014/main" id="{CC619AE8-8361-47E7-A0D9-35D54208EC81}"/>
              </a:ext>
            </a:extLst>
          </p:cNvPr>
          <p:cNvSpPr/>
          <p:nvPr/>
        </p:nvSpPr>
        <p:spPr>
          <a:xfrm>
            <a:off x="3007336" y="2264545"/>
            <a:ext cx="1408851" cy="140885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5" tIns="45719" rIns="91435" bIns="45719" rtlCol="0" anchor="ctr"/>
          <a:lstStyle/>
          <a:p>
            <a:pPr algn="ctr"/>
            <a:endParaRPr lang="zh-CN" altLang="en-US" sz="2400"/>
          </a:p>
        </p:txBody>
      </p:sp>
      <p:sp>
        <p:nvSpPr>
          <p:cNvPr id="7" name="文本框 6">
            <a:extLst>
              <a:ext uri="{FF2B5EF4-FFF2-40B4-BE49-F238E27FC236}">
                <a16:creationId xmlns:a16="http://schemas.microsoft.com/office/drawing/2014/main" id="{F8FA10AD-8A92-4537-907E-BF4694E050BD}"/>
              </a:ext>
            </a:extLst>
          </p:cNvPr>
          <p:cNvSpPr txBox="1"/>
          <p:nvPr/>
        </p:nvSpPr>
        <p:spPr>
          <a:xfrm>
            <a:off x="4735532" y="3058411"/>
            <a:ext cx="1557065" cy="287323"/>
          </a:xfrm>
          <a:prstGeom prst="rect">
            <a:avLst/>
          </a:prstGeom>
          <a:noFill/>
        </p:spPr>
        <p:txBody>
          <a:bodyPr wrap="square" lIns="0" tIns="0" rIns="0" bIns="0" rtlCol="0">
            <a:spAutoFit/>
          </a:bodyPr>
          <a:lstStyle/>
          <a:p>
            <a:pPr marL="228577" lvl="1" indent="-228577">
              <a:buFont typeface="Wingdings" pitchFamily="2" charset="2"/>
              <a:buChar char="l"/>
            </a:pPr>
            <a:r>
              <a:rPr lang="zh-CN" altLang="en-US" sz="1867" dirty="0">
                <a:solidFill>
                  <a:schemeClr val="accent2"/>
                </a:solidFill>
                <a:latin typeface="微软雅黑" pitchFamily="34" charset="-122"/>
                <a:ea typeface="微软雅黑" pitchFamily="34" charset="-122"/>
              </a:rPr>
              <a:t>输入标题</a:t>
            </a:r>
          </a:p>
        </p:txBody>
      </p:sp>
      <p:sp>
        <p:nvSpPr>
          <p:cNvPr id="8" name="文本框 9">
            <a:extLst>
              <a:ext uri="{FF2B5EF4-FFF2-40B4-BE49-F238E27FC236}">
                <a16:creationId xmlns:a16="http://schemas.microsoft.com/office/drawing/2014/main" id="{FC658809-45D3-42D4-B3EE-63FB399110B6}"/>
              </a:ext>
            </a:extLst>
          </p:cNvPr>
          <p:cNvSpPr txBox="1"/>
          <p:nvPr/>
        </p:nvSpPr>
        <p:spPr>
          <a:xfrm>
            <a:off x="6109306" y="3064520"/>
            <a:ext cx="1557065" cy="287323"/>
          </a:xfrm>
          <a:prstGeom prst="rect">
            <a:avLst/>
          </a:prstGeom>
          <a:noFill/>
        </p:spPr>
        <p:txBody>
          <a:bodyPr wrap="square" lIns="0" tIns="0" rIns="0" bIns="0" rtlCol="0">
            <a:spAutoFit/>
          </a:bodyPr>
          <a:lstStyle/>
          <a:p>
            <a:pPr marL="228577" lvl="1" indent="-228577">
              <a:buFont typeface="Wingdings" pitchFamily="2" charset="2"/>
              <a:buChar char="l"/>
            </a:pPr>
            <a:r>
              <a:rPr lang="zh-CN" altLang="en-US" sz="1867" dirty="0">
                <a:solidFill>
                  <a:schemeClr val="accent2"/>
                </a:solidFill>
                <a:latin typeface="微软雅黑" pitchFamily="34" charset="-122"/>
                <a:ea typeface="微软雅黑" pitchFamily="34" charset="-122"/>
              </a:rPr>
              <a:t>输入标题活</a:t>
            </a:r>
          </a:p>
        </p:txBody>
      </p:sp>
      <p:sp>
        <p:nvSpPr>
          <p:cNvPr id="9" name="文本框 8">
            <a:extLst>
              <a:ext uri="{FF2B5EF4-FFF2-40B4-BE49-F238E27FC236}">
                <a16:creationId xmlns:a16="http://schemas.microsoft.com/office/drawing/2014/main" id="{894154D5-9A63-44A1-A6A7-FDB5EA6A56D6}"/>
              </a:ext>
            </a:extLst>
          </p:cNvPr>
          <p:cNvSpPr txBox="1"/>
          <p:nvPr/>
        </p:nvSpPr>
        <p:spPr>
          <a:xfrm>
            <a:off x="4735531" y="3429002"/>
            <a:ext cx="1920213" cy="287323"/>
          </a:xfrm>
          <a:prstGeom prst="rect">
            <a:avLst/>
          </a:prstGeom>
          <a:noFill/>
        </p:spPr>
        <p:txBody>
          <a:bodyPr wrap="square" lIns="0" tIns="0" rIns="0" bIns="0" rtlCol="0">
            <a:spAutoFit/>
          </a:bodyPr>
          <a:lstStyle/>
          <a:p>
            <a:pPr marL="228577" lvl="1" indent="-228577">
              <a:buFont typeface="Wingdings" pitchFamily="2" charset="2"/>
              <a:buChar char="l"/>
            </a:pPr>
            <a:r>
              <a:rPr lang="zh-CN" altLang="en-US" sz="1867" dirty="0">
                <a:solidFill>
                  <a:schemeClr val="accent2"/>
                </a:solidFill>
                <a:latin typeface="微软雅黑" pitchFamily="34" charset="-122"/>
                <a:ea typeface="微软雅黑" pitchFamily="34" charset="-122"/>
              </a:rPr>
              <a:t>输入标题活</a:t>
            </a:r>
          </a:p>
        </p:txBody>
      </p:sp>
      <p:sp>
        <p:nvSpPr>
          <p:cNvPr id="10" name="文本框 9">
            <a:extLst>
              <a:ext uri="{FF2B5EF4-FFF2-40B4-BE49-F238E27FC236}">
                <a16:creationId xmlns:a16="http://schemas.microsoft.com/office/drawing/2014/main" id="{B722F6A0-5ABD-4C69-9F35-DAF29179983D}"/>
              </a:ext>
            </a:extLst>
          </p:cNvPr>
          <p:cNvSpPr txBox="1"/>
          <p:nvPr/>
        </p:nvSpPr>
        <p:spPr>
          <a:xfrm>
            <a:off x="6109306" y="3429000"/>
            <a:ext cx="1557065" cy="287323"/>
          </a:xfrm>
          <a:prstGeom prst="rect">
            <a:avLst/>
          </a:prstGeom>
          <a:noFill/>
        </p:spPr>
        <p:txBody>
          <a:bodyPr wrap="square" lIns="0" tIns="0" rIns="0" bIns="0" rtlCol="0">
            <a:spAutoFit/>
          </a:bodyPr>
          <a:lstStyle/>
          <a:p>
            <a:pPr marL="228577" lvl="1" indent="-228577">
              <a:buFont typeface="Wingdings" pitchFamily="2" charset="2"/>
              <a:buChar char="l"/>
            </a:pPr>
            <a:r>
              <a:rPr lang="zh-CN" altLang="en-US" sz="1867" dirty="0">
                <a:solidFill>
                  <a:schemeClr val="accent2"/>
                </a:solidFill>
                <a:latin typeface="微软雅黑" pitchFamily="34" charset="-122"/>
                <a:ea typeface="微软雅黑" pitchFamily="34" charset="-122"/>
              </a:rPr>
              <a:t>输入标题活</a:t>
            </a:r>
          </a:p>
        </p:txBody>
      </p:sp>
      <p:sp>
        <p:nvSpPr>
          <p:cNvPr id="11" name="文本框 9">
            <a:extLst>
              <a:ext uri="{FF2B5EF4-FFF2-40B4-BE49-F238E27FC236}">
                <a16:creationId xmlns:a16="http://schemas.microsoft.com/office/drawing/2014/main" id="{F5184871-48E9-47E0-8532-9C3873EAA915}"/>
              </a:ext>
            </a:extLst>
          </p:cNvPr>
          <p:cNvSpPr txBox="1"/>
          <p:nvPr/>
        </p:nvSpPr>
        <p:spPr>
          <a:xfrm>
            <a:off x="4735531" y="2157879"/>
            <a:ext cx="3888432" cy="738664"/>
          </a:xfrm>
          <a:prstGeom prst="rect">
            <a:avLst/>
          </a:prstGeom>
          <a:noFill/>
        </p:spPr>
        <p:txBody>
          <a:bodyPr wrap="square" lIns="0" tIns="0" rIns="0" bIns="0" rtlCol="0">
            <a:spAutoFit/>
          </a:bodyPr>
          <a:lstStyle/>
          <a:p>
            <a:pPr marL="0" lvl="1"/>
            <a:r>
              <a:rPr lang="zh-CN" altLang="en-US" sz="4800" dirty="0">
                <a:solidFill>
                  <a:schemeClr val="accent2"/>
                </a:solidFill>
                <a:latin typeface="微软雅黑" pitchFamily="34" charset="-122"/>
                <a:ea typeface="微软雅黑" pitchFamily="34" charset="-122"/>
              </a:rPr>
              <a:t>关键技术难点</a:t>
            </a:r>
          </a:p>
        </p:txBody>
      </p:sp>
      <p:sp>
        <p:nvSpPr>
          <p:cNvPr id="12" name="TextBox 20">
            <a:extLst>
              <a:ext uri="{FF2B5EF4-FFF2-40B4-BE49-F238E27FC236}">
                <a16:creationId xmlns:a16="http://schemas.microsoft.com/office/drawing/2014/main" id="{B22716E8-14D5-4179-A3DD-AEEC099BCF8A}"/>
              </a:ext>
            </a:extLst>
          </p:cNvPr>
          <p:cNvSpPr txBox="1"/>
          <p:nvPr/>
        </p:nvSpPr>
        <p:spPr>
          <a:xfrm>
            <a:off x="3186141" y="2291863"/>
            <a:ext cx="1050193" cy="1354217"/>
          </a:xfrm>
          <a:prstGeom prst="rect">
            <a:avLst/>
          </a:prstGeom>
          <a:noFill/>
        </p:spPr>
        <p:txBody>
          <a:bodyPr wrap="square" lIns="0" tIns="0" rIns="0" bIns="0" rtlCol="0">
            <a:spAutoFit/>
          </a:bodyPr>
          <a:lstStyle/>
          <a:p>
            <a:pPr algn="ctr"/>
            <a:r>
              <a:rPr lang="en-US" altLang="zh-CN" sz="8800" spc="400" dirty="0">
                <a:solidFill>
                  <a:schemeClr val="accent1"/>
                </a:solidFill>
                <a:latin typeface="Agency FB" panose="020B0503020202020204" pitchFamily="34" charset="0"/>
                <a:ea typeface="微软雅黑" pitchFamily="34" charset="-122"/>
              </a:rPr>
              <a:t>02</a:t>
            </a:r>
            <a:endParaRPr lang="zh-CN" altLang="en-US" sz="8800" spc="400" dirty="0">
              <a:solidFill>
                <a:schemeClr val="accent1"/>
              </a:solidFill>
              <a:latin typeface="Agency FB" panose="020B0503020202020204" pitchFamily="34" charset="0"/>
              <a:ea typeface="微软雅黑" pitchFamily="34" charset="-122"/>
            </a:endParaRPr>
          </a:p>
        </p:txBody>
      </p:sp>
      <p:sp>
        <p:nvSpPr>
          <p:cNvPr id="13" name="文本框 9">
            <a:extLst>
              <a:ext uri="{FF2B5EF4-FFF2-40B4-BE49-F238E27FC236}">
                <a16:creationId xmlns:a16="http://schemas.microsoft.com/office/drawing/2014/main" id="{DBF76427-E4E4-4ED9-980A-6E930FEFC2A7}"/>
              </a:ext>
            </a:extLst>
          </p:cNvPr>
          <p:cNvSpPr txBox="1"/>
          <p:nvPr/>
        </p:nvSpPr>
        <p:spPr>
          <a:xfrm>
            <a:off x="7711770" y="3064520"/>
            <a:ext cx="1557065" cy="287323"/>
          </a:xfrm>
          <a:prstGeom prst="rect">
            <a:avLst/>
          </a:prstGeom>
          <a:noFill/>
        </p:spPr>
        <p:txBody>
          <a:bodyPr wrap="square" lIns="0" tIns="0" rIns="0" bIns="0" rtlCol="0">
            <a:spAutoFit/>
          </a:bodyPr>
          <a:lstStyle/>
          <a:p>
            <a:pPr marL="228577" lvl="1" indent="-228577">
              <a:buFont typeface="Wingdings" pitchFamily="2" charset="2"/>
              <a:buChar char="l"/>
            </a:pPr>
            <a:r>
              <a:rPr lang="zh-CN" altLang="en-US" sz="1867" dirty="0">
                <a:solidFill>
                  <a:schemeClr val="accent2"/>
                </a:solidFill>
                <a:latin typeface="微软雅黑" pitchFamily="34" charset="-122"/>
                <a:ea typeface="微软雅黑" pitchFamily="34" charset="-122"/>
              </a:rPr>
              <a:t>输入标题</a:t>
            </a:r>
          </a:p>
        </p:txBody>
      </p:sp>
    </p:spTree>
    <p:extLst>
      <p:ext uri="{BB962C8B-B14F-4D97-AF65-F5344CB8AC3E}">
        <p14:creationId xmlns:p14="http://schemas.microsoft.com/office/powerpoint/2010/main" val="186677470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300"/>
                                        <p:tgtEl>
                                          <p:spTgt spid="11"/>
                                        </p:tgtEl>
                                      </p:cBhvr>
                                    </p:animEffect>
                                  </p:childTnLst>
                                </p:cTn>
                              </p:par>
                            </p:childTnLst>
                          </p:cTn>
                        </p:par>
                        <p:par>
                          <p:cTn id="19" fill="hold">
                            <p:stCondLst>
                              <p:cond delay="800"/>
                            </p:stCondLst>
                            <p:childTnLst>
                              <p:par>
                                <p:cTn id="20" presetID="2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par>
                                <p:cTn id="23" presetID="22" presetClass="entr" presetSubtype="8" fill="hold" grpId="0" nodeType="withEffect">
                                  <p:stCondLst>
                                    <p:cond delay="20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par>
                                <p:cTn id="26" presetID="22" presetClass="entr" presetSubtype="8" fill="hold" grpId="0" nodeType="withEffect">
                                  <p:stCondLst>
                                    <p:cond delay="40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22" presetClass="entr" presetSubtype="8" fill="hold" grpId="0" nodeType="withEffect">
                                  <p:stCondLst>
                                    <p:cond delay="60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par>
                                <p:cTn id="32" presetID="22" presetClass="entr" presetSubtype="8" fill="hold" grpId="0" nodeType="withEffect">
                                  <p:stCondLst>
                                    <p:cond delay="80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0" grpId="0"/>
      <p:bldP spid="11" grpId="0"/>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1F5DA9CF-CD45-4D53-B217-FA92AC261E0D}"/>
              </a:ext>
            </a:extLst>
          </p:cNvPr>
          <p:cNvSpPr/>
          <p:nvPr/>
        </p:nvSpPr>
        <p:spPr>
          <a:xfrm>
            <a:off x="4647432" y="2512305"/>
            <a:ext cx="819708" cy="81970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74"/>
          </a:p>
        </p:txBody>
      </p:sp>
      <p:sp>
        <p:nvSpPr>
          <p:cNvPr id="7" name="矩形 6">
            <a:extLst>
              <a:ext uri="{FF2B5EF4-FFF2-40B4-BE49-F238E27FC236}">
                <a16:creationId xmlns:a16="http://schemas.microsoft.com/office/drawing/2014/main" id="{A6ED8603-3D24-4729-A8A1-171141029F24}"/>
              </a:ext>
            </a:extLst>
          </p:cNvPr>
          <p:cNvSpPr/>
          <p:nvPr/>
        </p:nvSpPr>
        <p:spPr>
          <a:xfrm>
            <a:off x="6724859" y="2512305"/>
            <a:ext cx="819708" cy="81970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74"/>
          </a:p>
        </p:txBody>
      </p:sp>
      <p:sp>
        <p:nvSpPr>
          <p:cNvPr id="8" name="矩形 7">
            <a:extLst>
              <a:ext uri="{FF2B5EF4-FFF2-40B4-BE49-F238E27FC236}">
                <a16:creationId xmlns:a16="http://schemas.microsoft.com/office/drawing/2014/main" id="{DF7E9F63-1406-4391-A348-27889826EA84}"/>
              </a:ext>
            </a:extLst>
          </p:cNvPr>
          <p:cNvSpPr/>
          <p:nvPr/>
        </p:nvSpPr>
        <p:spPr>
          <a:xfrm>
            <a:off x="4647432" y="4534054"/>
            <a:ext cx="819708" cy="81970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74"/>
          </a:p>
        </p:txBody>
      </p:sp>
      <p:sp>
        <p:nvSpPr>
          <p:cNvPr id="9" name="矩形 8">
            <a:extLst>
              <a:ext uri="{FF2B5EF4-FFF2-40B4-BE49-F238E27FC236}">
                <a16:creationId xmlns:a16="http://schemas.microsoft.com/office/drawing/2014/main" id="{ADD57728-9F64-4DCC-8348-3255190EB632}"/>
              </a:ext>
            </a:extLst>
          </p:cNvPr>
          <p:cNvSpPr/>
          <p:nvPr/>
        </p:nvSpPr>
        <p:spPr>
          <a:xfrm>
            <a:off x="6724859" y="4534054"/>
            <a:ext cx="819708" cy="81970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74"/>
          </a:p>
        </p:txBody>
      </p:sp>
      <p:cxnSp>
        <p:nvCxnSpPr>
          <p:cNvPr id="10" name="直接连接符 9">
            <a:extLst>
              <a:ext uri="{FF2B5EF4-FFF2-40B4-BE49-F238E27FC236}">
                <a16:creationId xmlns:a16="http://schemas.microsoft.com/office/drawing/2014/main" id="{334366F3-20E1-4EA6-BAD6-69691A87815C}"/>
              </a:ext>
            </a:extLst>
          </p:cNvPr>
          <p:cNvCxnSpPr>
            <a:cxnSpLocks/>
            <a:endCxn id="6" idx="1"/>
          </p:cNvCxnSpPr>
          <p:nvPr/>
        </p:nvCxnSpPr>
        <p:spPr>
          <a:xfrm>
            <a:off x="3943490" y="2922158"/>
            <a:ext cx="703942" cy="0"/>
          </a:xfrm>
          <a:prstGeom prst="line">
            <a:avLst/>
          </a:prstGeom>
          <a:ln>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852C339E-9208-46FB-9365-1498E8721E3D}"/>
              </a:ext>
            </a:extLst>
          </p:cNvPr>
          <p:cNvCxnSpPr>
            <a:cxnSpLocks/>
          </p:cNvCxnSpPr>
          <p:nvPr/>
        </p:nvCxnSpPr>
        <p:spPr>
          <a:xfrm>
            <a:off x="3943490" y="4968296"/>
            <a:ext cx="703942" cy="0"/>
          </a:xfrm>
          <a:prstGeom prst="line">
            <a:avLst/>
          </a:prstGeom>
          <a:ln>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A55F8BED-F9B8-4E28-AED3-EACBCDD2CD89}"/>
              </a:ext>
            </a:extLst>
          </p:cNvPr>
          <p:cNvCxnSpPr>
            <a:cxnSpLocks/>
          </p:cNvCxnSpPr>
          <p:nvPr/>
        </p:nvCxnSpPr>
        <p:spPr>
          <a:xfrm flipH="1">
            <a:off x="7547695" y="2922158"/>
            <a:ext cx="703942" cy="0"/>
          </a:xfrm>
          <a:prstGeom prst="line">
            <a:avLst/>
          </a:prstGeom>
          <a:ln>
            <a:solidFill>
              <a:schemeClr val="tx1"/>
            </a:solidFill>
            <a:headEnd type="ova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02BF06BD-95F9-48B9-9C59-1BF43482CF01}"/>
              </a:ext>
            </a:extLst>
          </p:cNvPr>
          <p:cNvCxnSpPr>
            <a:cxnSpLocks/>
          </p:cNvCxnSpPr>
          <p:nvPr/>
        </p:nvCxnSpPr>
        <p:spPr>
          <a:xfrm flipH="1">
            <a:off x="7547695" y="4968296"/>
            <a:ext cx="703942" cy="0"/>
          </a:xfrm>
          <a:prstGeom prst="line">
            <a:avLst/>
          </a:prstGeom>
          <a:ln>
            <a:solidFill>
              <a:schemeClr val="tx1"/>
            </a:solidFill>
            <a:headEnd type="oval"/>
          </a:ln>
        </p:spPr>
        <p:style>
          <a:lnRef idx="1">
            <a:schemeClr val="accent1"/>
          </a:lnRef>
          <a:fillRef idx="0">
            <a:schemeClr val="accent1"/>
          </a:fillRef>
          <a:effectRef idx="0">
            <a:schemeClr val="accent1"/>
          </a:effectRef>
          <a:fontRef idx="minor">
            <a:schemeClr val="tx1"/>
          </a:fontRef>
        </p:style>
      </p:cxnSp>
      <p:sp>
        <p:nvSpPr>
          <p:cNvPr id="14" name="椭圆 16">
            <a:extLst>
              <a:ext uri="{FF2B5EF4-FFF2-40B4-BE49-F238E27FC236}">
                <a16:creationId xmlns:a16="http://schemas.microsoft.com/office/drawing/2014/main" id="{85A7E2B9-85A5-4EC1-9960-CCF32B5348DD}"/>
              </a:ext>
            </a:extLst>
          </p:cNvPr>
          <p:cNvSpPr/>
          <p:nvPr/>
        </p:nvSpPr>
        <p:spPr>
          <a:xfrm>
            <a:off x="4888084" y="2760518"/>
            <a:ext cx="335276" cy="323277"/>
          </a:xfrm>
          <a:custGeom>
            <a:avLst/>
            <a:gdLst>
              <a:gd name="connsiteX0" fmla="*/ 174005 w 338138"/>
              <a:gd name="connsiteY0" fmla="*/ 18121 h 326038"/>
              <a:gd name="connsiteX1" fmla="*/ 160013 w 338138"/>
              <a:gd name="connsiteY1" fmla="*/ 19109 h 326038"/>
              <a:gd name="connsiteX2" fmla="*/ 160013 w 338138"/>
              <a:gd name="connsiteY2" fmla="*/ 70472 h 326038"/>
              <a:gd name="connsiteX3" fmla="*/ 92851 w 338138"/>
              <a:gd name="connsiteY3" fmla="*/ 149491 h 326038"/>
              <a:gd name="connsiteX4" fmla="*/ 88900 w 338138"/>
              <a:gd name="connsiteY4" fmla="*/ 149491 h 326038"/>
              <a:gd name="connsiteX5" fmla="*/ 88900 w 338138"/>
              <a:gd name="connsiteY5" fmla="*/ 279872 h 326038"/>
              <a:gd name="connsiteX6" fmla="*/ 119189 w 338138"/>
              <a:gd name="connsiteY6" fmla="*/ 310163 h 326038"/>
              <a:gd name="connsiteX7" fmla="*/ 262731 w 338138"/>
              <a:gd name="connsiteY7" fmla="*/ 310163 h 326038"/>
              <a:gd name="connsiteX8" fmla="*/ 300922 w 338138"/>
              <a:gd name="connsiteY8" fmla="*/ 278555 h 326038"/>
              <a:gd name="connsiteX9" fmla="*/ 320675 w 338138"/>
              <a:gd name="connsiteY9" fmla="*/ 157393 h 326038"/>
              <a:gd name="connsiteX10" fmla="*/ 320675 w 338138"/>
              <a:gd name="connsiteY10" fmla="*/ 156076 h 326038"/>
              <a:gd name="connsiteX11" fmla="*/ 290386 w 338138"/>
              <a:gd name="connsiteY11" fmla="*/ 127102 h 326038"/>
              <a:gd name="connsiteX12" fmla="*/ 210055 w 338138"/>
              <a:gd name="connsiteY12" fmla="*/ 127102 h 326038"/>
              <a:gd name="connsiteX13" fmla="*/ 200837 w 338138"/>
              <a:gd name="connsiteY13" fmla="*/ 117883 h 326038"/>
              <a:gd name="connsiteX14" fmla="*/ 200837 w 338138"/>
              <a:gd name="connsiteY14" fmla="*/ 57302 h 326038"/>
              <a:gd name="connsiteX15" fmla="*/ 188985 w 338138"/>
              <a:gd name="connsiteY15" fmla="*/ 23060 h 326038"/>
              <a:gd name="connsiteX16" fmla="*/ 174005 w 338138"/>
              <a:gd name="connsiteY16" fmla="*/ 18121 h 326038"/>
              <a:gd name="connsiteX17" fmla="*/ 166923 w 338138"/>
              <a:gd name="connsiteY17" fmla="*/ 10 h 326038"/>
              <a:gd name="connsiteX18" fmla="*/ 199449 w 338138"/>
              <a:gd name="connsiteY18" fmla="*/ 8733 h 326038"/>
              <a:gd name="connsiteX19" fmla="*/ 217941 w 338138"/>
              <a:gd name="connsiteY19" fmla="*/ 56131 h 326038"/>
              <a:gd name="connsiteX20" fmla="*/ 217941 w 338138"/>
              <a:gd name="connsiteY20" fmla="*/ 108796 h 326038"/>
              <a:gd name="connsiteX21" fmla="*/ 290588 w 338138"/>
              <a:gd name="connsiteY21" fmla="*/ 108796 h 326038"/>
              <a:gd name="connsiteX22" fmla="*/ 338138 w 338138"/>
              <a:gd name="connsiteY22" fmla="*/ 154878 h 326038"/>
              <a:gd name="connsiteX23" fmla="*/ 338138 w 338138"/>
              <a:gd name="connsiteY23" fmla="*/ 157511 h 326038"/>
              <a:gd name="connsiteX24" fmla="*/ 338138 w 338138"/>
              <a:gd name="connsiteY24" fmla="*/ 158828 h 326038"/>
              <a:gd name="connsiteX25" fmla="*/ 318325 w 338138"/>
              <a:gd name="connsiteY25" fmla="*/ 279956 h 326038"/>
              <a:gd name="connsiteX26" fmla="*/ 262850 w 338138"/>
              <a:gd name="connsiteY26" fmla="*/ 326038 h 326038"/>
              <a:gd name="connsiteX27" fmla="*/ 118877 w 338138"/>
              <a:gd name="connsiteY27" fmla="*/ 326038 h 326038"/>
              <a:gd name="connsiteX28" fmla="*/ 71326 w 338138"/>
              <a:gd name="connsiteY28" fmla="*/ 278640 h 326038"/>
              <a:gd name="connsiteX29" fmla="*/ 71326 w 338138"/>
              <a:gd name="connsiteY29" fmla="*/ 144345 h 326038"/>
              <a:gd name="connsiteX30" fmla="*/ 63401 w 338138"/>
              <a:gd name="connsiteY30" fmla="*/ 136445 h 326038"/>
              <a:gd name="connsiteX31" fmla="*/ 23775 w 338138"/>
              <a:gd name="connsiteY31" fmla="*/ 136445 h 326038"/>
              <a:gd name="connsiteX32" fmla="*/ 17171 w 338138"/>
              <a:gd name="connsiteY32" fmla="*/ 144345 h 326038"/>
              <a:gd name="connsiteX33" fmla="*/ 17171 w 338138"/>
              <a:gd name="connsiteY33" fmla="*/ 286540 h 326038"/>
              <a:gd name="connsiteX34" fmla="*/ 23775 w 338138"/>
              <a:gd name="connsiteY34" fmla="*/ 294439 h 326038"/>
              <a:gd name="connsiteX35" fmla="*/ 47550 w 338138"/>
              <a:gd name="connsiteY35" fmla="*/ 294439 h 326038"/>
              <a:gd name="connsiteX36" fmla="*/ 55476 w 338138"/>
              <a:gd name="connsiteY36" fmla="*/ 302339 h 326038"/>
              <a:gd name="connsiteX37" fmla="*/ 47550 w 338138"/>
              <a:gd name="connsiteY37" fmla="*/ 311555 h 326038"/>
              <a:gd name="connsiteX38" fmla="*/ 23775 w 338138"/>
              <a:gd name="connsiteY38" fmla="*/ 311555 h 326038"/>
              <a:gd name="connsiteX39" fmla="*/ 0 w 338138"/>
              <a:gd name="connsiteY39" fmla="*/ 286540 h 326038"/>
              <a:gd name="connsiteX40" fmla="*/ 0 w 338138"/>
              <a:gd name="connsiteY40" fmla="*/ 144345 h 326038"/>
              <a:gd name="connsiteX41" fmla="*/ 23775 w 338138"/>
              <a:gd name="connsiteY41" fmla="*/ 119329 h 326038"/>
              <a:gd name="connsiteX42" fmla="*/ 63401 w 338138"/>
              <a:gd name="connsiteY42" fmla="*/ 119329 h 326038"/>
              <a:gd name="connsiteX43" fmla="*/ 85855 w 338138"/>
              <a:gd name="connsiteY43" fmla="*/ 132495 h 326038"/>
              <a:gd name="connsiteX44" fmla="*/ 87176 w 338138"/>
              <a:gd name="connsiteY44" fmla="*/ 132495 h 326038"/>
              <a:gd name="connsiteX45" fmla="*/ 143973 w 338138"/>
              <a:gd name="connsiteY45" fmla="*/ 69297 h 326038"/>
              <a:gd name="connsiteX46" fmla="*/ 143973 w 338138"/>
              <a:gd name="connsiteY46" fmla="*/ 11366 h 326038"/>
              <a:gd name="connsiteX47" fmla="*/ 149256 w 338138"/>
              <a:gd name="connsiteY47" fmla="*/ 2150 h 326038"/>
              <a:gd name="connsiteX48" fmla="*/ 166923 w 338138"/>
              <a:gd name="connsiteY48" fmla="*/ 10 h 326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338138" h="326038">
                <a:moveTo>
                  <a:pt x="174005" y="18121"/>
                </a:moveTo>
                <a:cubicBezTo>
                  <a:pt x="168902" y="17792"/>
                  <a:pt x="163964" y="18451"/>
                  <a:pt x="160013" y="19109"/>
                </a:cubicBezTo>
                <a:cubicBezTo>
                  <a:pt x="160013" y="19109"/>
                  <a:pt x="160013" y="19109"/>
                  <a:pt x="160013" y="70472"/>
                </a:cubicBezTo>
                <a:cubicBezTo>
                  <a:pt x="160013" y="129736"/>
                  <a:pt x="95485" y="149491"/>
                  <a:pt x="92851" y="149491"/>
                </a:cubicBezTo>
                <a:cubicBezTo>
                  <a:pt x="91534" y="149491"/>
                  <a:pt x="90217" y="149491"/>
                  <a:pt x="88900" y="149491"/>
                </a:cubicBezTo>
                <a:cubicBezTo>
                  <a:pt x="88900" y="149491"/>
                  <a:pt x="88900" y="149491"/>
                  <a:pt x="88900" y="279872"/>
                </a:cubicBezTo>
                <a:cubicBezTo>
                  <a:pt x="88900" y="296993"/>
                  <a:pt x="102069" y="310163"/>
                  <a:pt x="119189" y="310163"/>
                </a:cubicBezTo>
                <a:cubicBezTo>
                  <a:pt x="119189" y="310163"/>
                  <a:pt x="119189" y="310163"/>
                  <a:pt x="262731" y="310163"/>
                </a:cubicBezTo>
                <a:cubicBezTo>
                  <a:pt x="286436" y="310163"/>
                  <a:pt x="299605" y="299627"/>
                  <a:pt x="300922" y="278555"/>
                </a:cubicBezTo>
                <a:cubicBezTo>
                  <a:pt x="300922" y="278555"/>
                  <a:pt x="300922" y="278555"/>
                  <a:pt x="320675" y="157393"/>
                </a:cubicBezTo>
                <a:cubicBezTo>
                  <a:pt x="320675" y="157393"/>
                  <a:pt x="320675" y="157393"/>
                  <a:pt x="320675" y="156076"/>
                </a:cubicBezTo>
                <a:cubicBezTo>
                  <a:pt x="320675" y="140272"/>
                  <a:pt x="307506" y="127102"/>
                  <a:pt x="290386" y="127102"/>
                </a:cubicBezTo>
                <a:cubicBezTo>
                  <a:pt x="290386" y="127102"/>
                  <a:pt x="290386" y="127102"/>
                  <a:pt x="210055" y="127102"/>
                </a:cubicBezTo>
                <a:cubicBezTo>
                  <a:pt x="204788" y="127102"/>
                  <a:pt x="200837" y="123151"/>
                  <a:pt x="200837" y="117883"/>
                </a:cubicBezTo>
                <a:cubicBezTo>
                  <a:pt x="200837" y="117883"/>
                  <a:pt x="200837" y="117883"/>
                  <a:pt x="200837" y="57302"/>
                </a:cubicBezTo>
                <a:cubicBezTo>
                  <a:pt x="200837" y="40181"/>
                  <a:pt x="196886" y="29645"/>
                  <a:pt x="188985" y="23060"/>
                </a:cubicBezTo>
                <a:cubicBezTo>
                  <a:pt x="184376" y="19768"/>
                  <a:pt x="179108" y="18451"/>
                  <a:pt x="174005" y="18121"/>
                </a:cubicBezTo>
                <a:close/>
                <a:moveTo>
                  <a:pt x="166923" y="10"/>
                </a:moveTo>
                <a:cubicBezTo>
                  <a:pt x="176664" y="-154"/>
                  <a:pt x="188882" y="1491"/>
                  <a:pt x="199449" y="8733"/>
                </a:cubicBezTo>
                <a:cubicBezTo>
                  <a:pt x="211336" y="17949"/>
                  <a:pt x="217941" y="33749"/>
                  <a:pt x="217941" y="56131"/>
                </a:cubicBezTo>
                <a:cubicBezTo>
                  <a:pt x="217941" y="56131"/>
                  <a:pt x="217941" y="56131"/>
                  <a:pt x="217941" y="108796"/>
                </a:cubicBezTo>
                <a:cubicBezTo>
                  <a:pt x="217941" y="108796"/>
                  <a:pt x="217941" y="108796"/>
                  <a:pt x="290588" y="108796"/>
                </a:cubicBezTo>
                <a:cubicBezTo>
                  <a:pt x="317005" y="108796"/>
                  <a:pt x="338138" y="129862"/>
                  <a:pt x="338138" y="154878"/>
                </a:cubicBezTo>
                <a:cubicBezTo>
                  <a:pt x="338138" y="154878"/>
                  <a:pt x="338138" y="154878"/>
                  <a:pt x="338138" y="157511"/>
                </a:cubicBezTo>
                <a:cubicBezTo>
                  <a:pt x="338138" y="157511"/>
                  <a:pt x="338138" y="157511"/>
                  <a:pt x="338138" y="158828"/>
                </a:cubicBezTo>
                <a:cubicBezTo>
                  <a:pt x="338138" y="158828"/>
                  <a:pt x="338138" y="158828"/>
                  <a:pt x="318325" y="279956"/>
                </a:cubicBezTo>
                <a:cubicBezTo>
                  <a:pt x="314363" y="308922"/>
                  <a:pt x="294550" y="326038"/>
                  <a:pt x="262850" y="326038"/>
                </a:cubicBezTo>
                <a:cubicBezTo>
                  <a:pt x="262850" y="326038"/>
                  <a:pt x="262850" y="326038"/>
                  <a:pt x="118877" y="326038"/>
                </a:cubicBezTo>
                <a:cubicBezTo>
                  <a:pt x="92460" y="326038"/>
                  <a:pt x="71326" y="304972"/>
                  <a:pt x="71326" y="278640"/>
                </a:cubicBezTo>
                <a:cubicBezTo>
                  <a:pt x="71326" y="278640"/>
                  <a:pt x="71326" y="278640"/>
                  <a:pt x="71326" y="144345"/>
                </a:cubicBezTo>
                <a:cubicBezTo>
                  <a:pt x="71326" y="139078"/>
                  <a:pt x="67363" y="136445"/>
                  <a:pt x="63401" y="136445"/>
                </a:cubicBezTo>
                <a:cubicBezTo>
                  <a:pt x="63401" y="136445"/>
                  <a:pt x="63401" y="136445"/>
                  <a:pt x="23775" y="136445"/>
                </a:cubicBezTo>
                <a:cubicBezTo>
                  <a:pt x="19813" y="136445"/>
                  <a:pt x="17171" y="139078"/>
                  <a:pt x="17171" y="144345"/>
                </a:cubicBezTo>
                <a:cubicBezTo>
                  <a:pt x="17171" y="144345"/>
                  <a:pt x="17171" y="144345"/>
                  <a:pt x="17171" y="286540"/>
                </a:cubicBezTo>
                <a:cubicBezTo>
                  <a:pt x="17171" y="290489"/>
                  <a:pt x="19813" y="294439"/>
                  <a:pt x="23775" y="294439"/>
                </a:cubicBezTo>
                <a:cubicBezTo>
                  <a:pt x="23775" y="294439"/>
                  <a:pt x="23775" y="294439"/>
                  <a:pt x="47550" y="294439"/>
                </a:cubicBezTo>
                <a:cubicBezTo>
                  <a:pt x="51513" y="294439"/>
                  <a:pt x="55476" y="298389"/>
                  <a:pt x="55476" y="302339"/>
                </a:cubicBezTo>
                <a:cubicBezTo>
                  <a:pt x="55476" y="307605"/>
                  <a:pt x="51513" y="311555"/>
                  <a:pt x="47550" y="311555"/>
                </a:cubicBezTo>
                <a:cubicBezTo>
                  <a:pt x="47550" y="311555"/>
                  <a:pt x="47550" y="311555"/>
                  <a:pt x="23775" y="311555"/>
                </a:cubicBezTo>
                <a:cubicBezTo>
                  <a:pt x="10567" y="311555"/>
                  <a:pt x="0" y="299706"/>
                  <a:pt x="0" y="286540"/>
                </a:cubicBezTo>
                <a:cubicBezTo>
                  <a:pt x="0" y="286540"/>
                  <a:pt x="0" y="286540"/>
                  <a:pt x="0" y="144345"/>
                </a:cubicBezTo>
                <a:cubicBezTo>
                  <a:pt x="0" y="129862"/>
                  <a:pt x="10567" y="119329"/>
                  <a:pt x="23775" y="119329"/>
                </a:cubicBezTo>
                <a:cubicBezTo>
                  <a:pt x="23775" y="119329"/>
                  <a:pt x="23775" y="119329"/>
                  <a:pt x="63401" y="119329"/>
                </a:cubicBezTo>
                <a:cubicBezTo>
                  <a:pt x="72647" y="119329"/>
                  <a:pt x="81893" y="124595"/>
                  <a:pt x="85855" y="132495"/>
                </a:cubicBezTo>
                <a:cubicBezTo>
                  <a:pt x="85855" y="132495"/>
                  <a:pt x="87176" y="132495"/>
                  <a:pt x="87176" y="132495"/>
                </a:cubicBezTo>
                <a:cubicBezTo>
                  <a:pt x="89818" y="131179"/>
                  <a:pt x="143973" y="115379"/>
                  <a:pt x="143973" y="69297"/>
                </a:cubicBezTo>
                <a:cubicBezTo>
                  <a:pt x="143973" y="69297"/>
                  <a:pt x="143973" y="69297"/>
                  <a:pt x="143973" y="11366"/>
                </a:cubicBezTo>
                <a:cubicBezTo>
                  <a:pt x="143973" y="7416"/>
                  <a:pt x="146615" y="3466"/>
                  <a:pt x="149256" y="2150"/>
                </a:cubicBezTo>
                <a:cubicBezTo>
                  <a:pt x="149917" y="2150"/>
                  <a:pt x="157182" y="175"/>
                  <a:pt x="166923" y="1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105" tIns="45053" rIns="90105" bIns="45053"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774"/>
          </a:p>
        </p:txBody>
      </p:sp>
      <p:sp>
        <p:nvSpPr>
          <p:cNvPr id="15" name="椭圆 17">
            <a:extLst>
              <a:ext uri="{FF2B5EF4-FFF2-40B4-BE49-F238E27FC236}">
                <a16:creationId xmlns:a16="http://schemas.microsoft.com/office/drawing/2014/main" id="{46350D79-C5E3-4707-B8E8-4388E3361E79}"/>
              </a:ext>
            </a:extLst>
          </p:cNvPr>
          <p:cNvSpPr/>
          <p:nvPr/>
        </p:nvSpPr>
        <p:spPr>
          <a:xfrm>
            <a:off x="7026381" y="2754519"/>
            <a:ext cx="216664" cy="335276"/>
          </a:xfrm>
          <a:custGeom>
            <a:avLst/>
            <a:gdLst>
              <a:gd name="connsiteX0" fmla="*/ 143066 w 217488"/>
              <a:gd name="connsiteY0" fmla="*/ 166133 h 336550"/>
              <a:gd name="connsiteX1" fmla="*/ 156401 w 217488"/>
              <a:gd name="connsiteY1" fmla="*/ 167443 h 336550"/>
              <a:gd name="connsiteX2" fmla="*/ 179071 w 217488"/>
              <a:gd name="connsiteY2" fmla="*/ 239498 h 336550"/>
              <a:gd name="connsiteX3" fmla="*/ 133732 w 217488"/>
              <a:gd name="connsiteY3" fmla="*/ 297141 h 336550"/>
              <a:gd name="connsiteX4" fmla="*/ 129731 w 217488"/>
              <a:gd name="connsiteY4" fmla="*/ 298451 h 336550"/>
              <a:gd name="connsiteX5" fmla="*/ 121730 w 217488"/>
              <a:gd name="connsiteY5" fmla="*/ 293211 h 336550"/>
              <a:gd name="connsiteX6" fmla="*/ 124397 w 217488"/>
              <a:gd name="connsiteY6" fmla="*/ 281420 h 336550"/>
              <a:gd name="connsiteX7" fmla="*/ 161735 w 217488"/>
              <a:gd name="connsiteY7" fmla="*/ 236878 h 336550"/>
              <a:gd name="connsiteX8" fmla="*/ 156401 w 217488"/>
              <a:gd name="connsiteY8" fmla="*/ 204126 h 336550"/>
              <a:gd name="connsiteX9" fmla="*/ 151067 w 217488"/>
              <a:gd name="connsiteY9" fmla="*/ 191025 h 336550"/>
              <a:gd name="connsiteX10" fmla="*/ 141733 w 217488"/>
              <a:gd name="connsiteY10" fmla="*/ 179234 h 336550"/>
              <a:gd name="connsiteX11" fmla="*/ 143066 w 217488"/>
              <a:gd name="connsiteY11" fmla="*/ 166133 h 336550"/>
              <a:gd name="connsiteX12" fmla="*/ 108744 w 217488"/>
              <a:gd name="connsiteY12" fmla="*/ 26988 h 336550"/>
              <a:gd name="connsiteX13" fmla="*/ 52026 w 217488"/>
              <a:gd name="connsiteY13" fmla="*/ 132725 h 336550"/>
              <a:gd name="connsiteX14" fmla="*/ 28283 w 217488"/>
              <a:gd name="connsiteY14" fmla="*/ 189560 h 336550"/>
              <a:gd name="connsiteX15" fmla="*/ 19050 w 217488"/>
              <a:gd name="connsiteY15" fmla="*/ 229211 h 336550"/>
              <a:gd name="connsiteX16" fmla="*/ 30921 w 217488"/>
              <a:gd name="connsiteY16" fmla="*/ 274150 h 336550"/>
              <a:gd name="connsiteX17" fmla="*/ 63897 w 217488"/>
              <a:gd name="connsiteY17" fmla="*/ 307193 h 336550"/>
              <a:gd name="connsiteX18" fmla="*/ 108744 w 217488"/>
              <a:gd name="connsiteY18" fmla="*/ 319088 h 336550"/>
              <a:gd name="connsiteX19" fmla="*/ 153591 w 217488"/>
              <a:gd name="connsiteY19" fmla="*/ 307193 h 336550"/>
              <a:gd name="connsiteX20" fmla="*/ 186567 w 217488"/>
              <a:gd name="connsiteY20" fmla="*/ 274150 h 336550"/>
              <a:gd name="connsiteX21" fmla="*/ 198438 w 217488"/>
              <a:gd name="connsiteY21" fmla="*/ 229211 h 336550"/>
              <a:gd name="connsiteX22" fmla="*/ 189205 w 217488"/>
              <a:gd name="connsiteY22" fmla="*/ 189560 h 336550"/>
              <a:gd name="connsiteX23" fmla="*/ 165462 w 217488"/>
              <a:gd name="connsiteY23" fmla="*/ 132725 h 336550"/>
              <a:gd name="connsiteX24" fmla="*/ 108744 w 217488"/>
              <a:gd name="connsiteY24" fmla="*/ 26988 h 336550"/>
              <a:gd name="connsiteX25" fmla="*/ 108744 w 217488"/>
              <a:gd name="connsiteY25" fmla="*/ 0 h 336550"/>
              <a:gd name="connsiteX26" fmla="*/ 116701 w 217488"/>
              <a:gd name="connsiteY26" fmla="*/ 3944 h 336550"/>
              <a:gd name="connsiteX27" fmla="*/ 217488 w 217488"/>
              <a:gd name="connsiteY27" fmla="*/ 228749 h 336550"/>
              <a:gd name="connsiteX28" fmla="*/ 202901 w 217488"/>
              <a:gd name="connsiteY28" fmla="*/ 282650 h 336550"/>
              <a:gd name="connsiteX29" fmla="*/ 163116 w 217488"/>
              <a:gd name="connsiteY29" fmla="*/ 322089 h 336550"/>
              <a:gd name="connsiteX30" fmla="*/ 108744 w 217488"/>
              <a:gd name="connsiteY30" fmla="*/ 336550 h 336550"/>
              <a:gd name="connsiteX31" fmla="*/ 54372 w 217488"/>
              <a:gd name="connsiteY31" fmla="*/ 322089 h 336550"/>
              <a:gd name="connsiteX32" fmla="*/ 14587 w 217488"/>
              <a:gd name="connsiteY32" fmla="*/ 282650 h 336550"/>
              <a:gd name="connsiteX33" fmla="*/ 0 w 217488"/>
              <a:gd name="connsiteY33" fmla="*/ 228749 h 336550"/>
              <a:gd name="connsiteX34" fmla="*/ 100787 w 217488"/>
              <a:gd name="connsiteY34" fmla="*/ 3944 h 336550"/>
              <a:gd name="connsiteX35" fmla="*/ 108744 w 217488"/>
              <a:gd name="connsiteY35"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7488" h="336550">
                <a:moveTo>
                  <a:pt x="143066" y="166133"/>
                </a:moveTo>
                <a:cubicBezTo>
                  <a:pt x="147067" y="163513"/>
                  <a:pt x="152401" y="163513"/>
                  <a:pt x="156401" y="167443"/>
                </a:cubicBezTo>
                <a:cubicBezTo>
                  <a:pt x="157735" y="168754"/>
                  <a:pt x="185738" y="202816"/>
                  <a:pt x="179071" y="239498"/>
                </a:cubicBezTo>
                <a:cubicBezTo>
                  <a:pt x="176404" y="263079"/>
                  <a:pt x="160402" y="281420"/>
                  <a:pt x="133732" y="297141"/>
                </a:cubicBezTo>
                <a:cubicBezTo>
                  <a:pt x="132398" y="297141"/>
                  <a:pt x="131065" y="298451"/>
                  <a:pt x="129731" y="298451"/>
                </a:cubicBezTo>
                <a:cubicBezTo>
                  <a:pt x="125731" y="298451"/>
                  <a:pt x="123064" y="295831"/>
                  <a:pt x="121730" y="293211"/>
                </a:cubicBezTo>
                <a:cubicBezTo>
                  <a:pt x="119063" y="289281"/>
                  <a:pt x="120397" y="284040"/>
                  <a:pt x="124397" y="281420"/>
                </a:cubicBezTo>
                <a:cubicBezTo>
                  <a:pt x="145733" y="268319"/>
                  <a:pt x="157735" y="253909"/>
                  <a:pt x="161735" y="236878"/>
                </a:cubicBezTo>
                <a:cubicBezTo>
                  <a:pt x="163069" y="225087"/>
                  <a:pt x="160402" y="213296"/>
                  <a:pt x="156401" y="204126"/>
                </a:cubicBezTo>
                <a:cubicBezTo>
                  <a:pt x="155068" y="198885"/>
                  <a:pt x="153734" y="194955"/>
                  <a:pt x="151067" y="191025"/>
                </a:cubicBezTo>
                <a:cubicBezTo>
                  <a:pt x="145733" y="183164"/>
                  <a:pt x="143066" y="180544"/>
                  <a:pt x="141733" y="179234"/>
                </a:cubicBezTo>
                <a:cubicBezTo>
                  <a:pt x="139066" y="175304"/>
                  <a:pt x="139066" y="168754"/>
                  <a:pt x="143066" y="166133"/>
                </a:cubicBezTo>
                <a:close/>
                <a:moveTo>
                  <a:pt x="108744" y="26988"/>
                </a:moveTo>
                <a:cubicBezTo>
                  <a:pt x="90277" y="57387"/>
                  <a:pt x="71811" y="91752"/>
                  <a:pt x="52026" y="132725"/>
                </a:cubicBezTo>
                <a:cubicBezTo>
                  <a:pt x="42792" y="152551"/>
                  <a:pt x="34878" y="172377"/>
                  <a:pt x="28283" y="189560"/>
                </a:cubicBezTo>
                <a:cubicBezTo>
                  <a:pt x="21688" y="206742"/>
                  <a:pt x="19050" y="219959"/>
                  <a:pt x="19050" y="229211"/>
                </a:cubicBezTo>
                <a:cubicBezTo>
                  <a:pt x="19050" y="245072"/>
                  <a:pt x="23007" y="260933"/>
                  <a:pt x="30921" y="274150"/>
                </a:cubicBezTo>
                <a:cubicBezTo>
                  <a:pt x="38835" y="288689"/>
                  <a:pt x="49388" y="299262"/>
                  <a:pt x="63897" y="307193"/>
                </a:cubicBezTo>
                <a:cubicBezTo>
                  <a:pt x="77087" y="315123"/>
                  <a:pt x="92916" y="319088"/>
                  <a:pt x="108744" y="319088"/>
                </a:cubicBezTo>
                <a:cubicBezTo>
                  <a:pt x="124572" y="319088"/>
                  <a:pt x="140401" y="315123"/>
                  <a:pt x="153591" y="307193"/>
                </a:cubicBezTo>
                <a:cubicBezTo>
                  <a:pt x="168100" y="299262"/>
                  <a:pt x="178653" y="288689"/>
                  <a:pt x="186567" y="274150"/>
                </a:cubicBezTo>
                <a:cubicBezTo>
                  <a:pt x="194481" y="260933"/>
                  <a:pt x="198438" y="245072"/>
                  <a:pt x="198438" y="229211"/>
                </a:cubicBezTo>
                <a:cubicBezTo>
                  <a:pt x="198438" y="219959"/>
                  <a:pt x="195800" y="206742"/>
                  <a:pt x="189205" y="189560"/>
                </a:cubicBezTo>
                <a:cubicBezTo>
                  <a:pt x="182610" y="172377"/>
                  <a:pt x="174696" y="152551"/>
                  <a:pt x="165462" y="132725"/>
                </a:cubicBezTo>
                <a:cubicBezTo>
                  <a:pt x="145677" y="91752"/>
                  <a:pt x="127211" y="57387"/>
                  <a:pt x="108744" y="26988"/>
                </a:cubicBezTo>
                <a:close/>
                <a:moveTo>
                  <a:pt x="108744" y="0"/>
                </a:moveTo>
                <a:cubicBezTo>
                  <a:pt x="112722" y="0"/>
                  <a:pt x="115375" y="1314"/>
                  <a:pt x="116701" y="3944"/>
                </a:cubicBezTo>
                <a:cubicBezTo>
                  <a:pt x="184334" y="119633"/>
                  <a:pt x="217488" y="194568"/>
                  <a:pt x="217488" y="228749"/>
                </a:cubicBezTo>
                <a:cubicBezTo>
                  <a:pt x="217488" y="248469"/>
                  <a:pt x="212184" y="265559"/>
                  <a:pt x="202901" y="282650"/>
                </a:cubicBezTo>
                <a:cubicBezTo>
                  <a:pt x="193617" y="299740"/>
                  <a:pt x="180356" y="312887"/>
                  <a:pt x="163116" y="322089"/>
                </a:cubicBezTo>
                <a:cubicBezTo>
                  <a:pt x="147202" y="331292"/>
                  <a:pt x="128636" y="336550"/>
                  <a:pt x="108744" y="336550"/>
                </a:cubicBezTo>
                <a:cubicBezTo>
                  <a:pt x="88852" y="336550"/>
                  <a:pt x="70286" y="331292"/>
                  <a:pt x="54372" y="322089"/>
                </a:cubicBezTo>
                <a:cubicBezTo>
                  <a:pt x="37132" y="312887"/>
                  <a:pt x="23871" y="299740"/>
                  <a:pt x="14587" y="282650"/>
                </a:cubicBezTo>
                <a:cubicBezTo>
                  <a:pt x="3978" y="266874"/>
                  <a:pt x="0" y="248469"/>
                  <a:pt x="0" y="228749"/>
                </a:cubicBezTo>
                <a:cubicBezTo>
                  <a:pt x="0" y="194568"/>
                  <a:pt x="33154" y="119633"/>
                  <a:pt x="100787" y="3944"/>
                </a:cubicBezTo>
                <a:cubicBezTo>
                  <a:pt x="102113" y="1314"/>
                  <a:pt x="104765" y="0"/>
                  <a:pt x="1087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105" tIns="45053" rIns="90105" bIns="45053"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774"/>
          </a:p>
        </p:txBody>
      </p:sp>
      <p:sp>
        <p:nvSpPr>
          <p:cNvPr id="16" name="椭圆 18">
            <a:extLst>
              <a:ext uri="{FF2B5EF4-FFF2-40B4-BE49-F238E27FC236}">
                <a16:creationId xmlns:a16="http://schemas.microsoft.com/office/drawing/2014/main" id="{DF582B39-F8FD-4C88-84E2-4BDBA0A9ECCF}"/>
              </a:ext>
            </a:extLst>
          </p:cNvPr>
          <p:cNvSpPr/>
          <p:nvPr/>
        </p:nvSpPr>
        <p:spPr>
          <a:xfrm>
            <a:off x="4888084" y="4776270"/>
            <a:ext cx="335276" cy="335276"/>
          </a:xfrm>
          <a:custGeom>
            <a:avLst/>
            <a:gdLst>
              <a:gd name="connsiteX0" fmla="*/ 290513 w 331788"/>
              <a:gd name="connsiteY0" fmla="*/ 268288 h 331788"/>
              <a:gd name="connsiteX1" fmla="*/ 285353 w 331788"/>
              <a:gd name="connsiteY1" fmla="*/ 269628 h 331788"/>
              <a:gd name="connsiteX2" fmla="*/ 280194 w 331788"/>
              <a:gd name="connsiteY2" fmla="*/ 270967 h 331788"/>
              <a:gd name="connsiteX3" fmla="*/ 272455 w 331788"/>
              <a:gd name="connsiteY3" fmla="*/ 279004 h 331788"/>
              <a:gd name="connsiteX4" fmla="*/ 271165 w 331788"/>
              <a:gd name="connsiteY4" fmla="*/ 284362 h 331788"/>
              <a:gd name="connsiteX5" fmla="*/ 269875 w 331788"/>
              <a:gd name="connsiteY5" fmla="*/ 289720 h 331788"/>
              <a:gd name="connsiteX6" fmla="*/ 290513 w 331788"/>
              <a:gd name="connsiteY6" fmla="*/ 311151 h 331788"/>
              <a:gd name="connsiteX7" fmla="*/ 311150 w 331788"/>
              <a:gd name="connsiteY7" fmla="*/ 289720 h 331788"/>
              <a:gd name="connsiteX8" fmla="*/ 290513 w 331788"/>
              <a:gd name="connsiteY8" fmla="*/ 268288 h 331788"/>
              <a:gd name="connsiteX9" fmla="*/ 41276 w 331788"/>
              <a:gd name="connsiteY9" fmla="*/ 268288 h 331788"/>
              <a:gd name="connsiteX10" fmla="*/ 20638 w 331788"/>
              <a:gd name="connsiteY10" fmla="*/ 289720 h 331788"/>
              <a:gd name="connsiteX11" fmla="*/ 41276 w 331788"/>
              <a:gd name="connsiteY11" fmla="*/ 311151 h 331788"/>
              <a:gd name="connsiteX12" fmla="*/ 61913 w 331788"/>
              <a:gd name="connsiteY12" fmla="*/ 289720 h 331788"/>
              <a:gd name="connsiteX13" fmla="*/ 60623 w 331788"/>
              <a:gd name="connsiteY13" fmla="*/ 284362 h 331788"/>
              <a:gd name="connsiteX14" fmla="*/ 59333 w 331788"/>
              <a:gd name="connsiteY14" fmla="*/ 279004 h 331788"/>
              <a:gd name="connsiteX15" fmla="*/ 51594 w 331788"/>
              <a:gd name="connsiteY15" fmla="*/ 270967 h 331788"/>
              <a:gd name="connsiteX16" fmla="*/ 46435 w 331788"/>
              <a:gd name="connsiteY16" fmla="*/ 269628 h 331788"/>
              <a:gd name="connsiteX17" fmla="*/ 41276 w 331788"/>
              <a:gd name="connsiteY17" fmla="*/ 268288 h 331788"/>
              <a:gd name="connsiteX18" fmla="*/ 142093 w 331788"/>
              <a:gd name="connsiteY18" fmla="*/ 106363 h 331788"/>
              <a:gd name="connsiteX19" fmla="*/ 126560 w 331788"/>
              <a:gd name="connsiteY19" fmla="*/ 110212 h 331788"/>
              <a:gd name="connsiteX20" fmla="*/ 112322 w 331788"/>
              <a:gd name="connsiteY20" fmla="*/ 125609 h 331788"/>
              <a:gd name="connsiteX21" fmla="*/ 108438 w 331788"/>
              <a:gd name="connsiteY21" fmla="*/ 139722 h 331788"/>
              <a:gd name="connsiteX22" fmla="*/ 108438 w 331788"/>
              <a:gd name="connsiteY22" fmla="*/ 144855 h 331788"/>
              <a:gd name="connsiteX23" fmla="*/ 109733 w 331788"/>
              <a:gd name="connsiteY23" fmla="*/ 155119 h 331788"/>
              <a:gd name="connsiteX24" fmla="*/ 99378 w 331788"/>
              <a:gd name="connsiteY24" fmla="*/ 156402 h 331788"/>
              <a:gd name="connsiteX25" fmla="*/ 82550 w 331788"/>
              <a:gd name="connsiteY25" fmla="*/ 175648 h 331788"/>
              <a:gd name="connsiteX26" fmla="*/ 82550 w 331788"/>
              <a:gd name="connsiteY26" fmla="*/ 180780 h 331788"/>
              <a:gd name="connsiteX27" fmla="*/ 101966 w 331788"/>
              <a:gd name="connsiteY27" fmla="*/ 200026 h 331788"/>
              <a:gd name="connsiteX28" fmla="*/ 231409 w 331788"/>
              <a:gd name="connsiteY28" fmla="*/ 200026 h 331788"/>
              <a:gd name="connsiteX29" fmla="*/ 250825 w 331788"/>
              <a:gd name="connsiteY29" fmla="*/ 180780 h 331788"/>
              <a:gd name="connsiteX30" fmla="*/ 250825 w 331788"/>
              <a:gd name="connsiteY30" fmla="*/ 175648 h 331788"/>
              <a:gd name="connsiteX31" fmla="*/ 231409 w 331788"/>
              <a:gd name="connsiteY31" fmla="*/ 156402 h 331788"/>
              <a:gd name="connsiteX32" fmla="*/ 213287 w 331788"/>
              <a:gd name="connsiteY32" fmla="*/ 156402 h 331788"/>
              <a:gd name="connsiteX33" fmla="*/ 210698 w 331788"/>
              <a:gd name="connsiteY33" fmla="*/ 148704 h 331788"/>
              <a:gd name="connsiteX34" fmla="*/ 206815 w 331788"/>
              <a:gd name="connsiteY34" fmla="*/ 141006 h 331788"/>
              <a:gd name="connsiteX35" fmla="*/ 188693 w 331788"/>
              <a:gd name="connsiteY35" fmla="*/ 133307 h 331788"/>
              <a:gd name="connsiteX36" fmla="*/ 186104 w 331788"/>
              <a:gd name="connsiteY36" fmla="*/ 134590 h 331788"/>
              <a:gd name="connsiteX37" fmla="*/ 182221 w 331788"/>
              <a:gd name="connsiteY37" fmla="*/ 134590 h 331788"/>
              <a:gd name="connsiteX38" fmla="*/ 177043 w 331788"/>
              <a:gd name="connsiteY38" fmla="*/ 137156 h 331788"/>
              <a:gd name="connsiteX39" fmla="*/ 173160 w 331788"/>
              <a:gd name="connsiteY39" fmla="*/ 128175 h 331788"/>
              <a:gd name="connsiteX40" fmla="*/ 142093 w 331788"/>
              <a:gd name="connsiteY40" fmla="*/ 106363 h 331788"/>
              <a:gd name="connsiteX41" fmla="*/ 290513 w 331788"/>
              <a:gd name="connsiteY41" fmla="*/ 20638 h 331788"/>
              <a:gd name="connsiteX42" fmla="*/ 269875 w 331788"/>
              <a:gd name="connsiteY42" fmla="*/ 41275 h 331788"/>
              <a:gd name="connsiteX43" fmla="*/ 271165 w 331788"/>
              <a:gd name="connsiteY43" fmla="*/ 46435 h 331788"/>
              <a:gd name="connsiteX44" fmla="*/ 272455 w 331788"/>
              <a:gd name="connsiteY44" fmla="*/ 51594 h 331788"/>
              <a:gd name="connsiteX45" fmla="*/ 280194 w 331788"/>
              <a:gd name="connsiteY45" fmla="*/ 59333 h 331788"/>
              <a:gd name="connsiteX46" fmla="*/ 285353 w 331788"/>
              <a:gd name="connsiteY46" fmla="*/ 60623 h 331788"/>
              <a:gd name="connsiteX47" fmla="*/ 290513 w 331788"/>
              <a:gd name="connsiteY47" fmla="*/ 61913 h 331788"/>
              <a:gd name="connsiteX48" fmla="*/ 311150 w 331788"/>
              <a:gd name="connsiteY48" fmla="*/ 41275 h 331788"/>
              <a:gd name="connsiteX49" fmla="*/ 290513 w 331788"/>
              <a:gd name="connsiteY49" fmla="*/ 20638 h 331788"/>
              <a:gd name="connsiteX50" fmla="*/ 41276 w 331788"/>
              <a:gd name="connsiteY50" fmla="*/ 20638 h 331788"/>
              <a:gd name="connsiteX51" fmla="*/ 20638 w 331788"/>
              <a:gd name="connsiteY51" fmla="*/ 41275 h 331788"/>
              <a:gd name="connsiteX52" fmla="*/ 41276 w 331788"/>
              <a:gd name="connsiteY52" fmla="*/ 61913 h 331788"/>
              <a:gd name="connsiteX53" fmla="*/ 46435 w 331788"/>
              <a:gd name="connsiteY53" fmla="*/ 60623 h 331788"/>
              <a:gd name="connsiteX54" fmla="*/ 51594 w 331788"/>
              <a:gd name="connsiteY54" fmla="*/ 59333 h 331788"/>
              <a:gd name="connsiteX55" fmla="*/ 59333 w 331788"/>
              <a:gd name="connsiteY55" fmla="*/ 51594 h 331788"/>
              <a:gd name="connsiteX56" fmla="*/ 60623 w 331788"/>
              <a:gd name="connsiteY56" fmla="*/ 46435 h 331788"/>
              <a:gd name="connsiteX57" fmla="*/ 61913 w 331788"/>
              <a:gd name="connsiteY57" fmla="*/ 41275 h 331788"/>
              <a:gd name="connsiteX58" fmla="*/ 41276 w 331788"/>
              <a:gd name="connsiteY58" fmla="*/ 20638 h 331788"/>
              <a:gd name="connsiteX59" fmla="*/ 41474 w 331788"/>
              <a:gd name="connsiteY59" fmla="*/ 0 h 331788"/>
              <a:gd name="connsiteX60" fmla="*/ 82947 w 331788"/>
              <a:gd name="connsiteY60" fmla="*/ 41473 h 331788"/>
              <a:gd name="connsiteX61" fmla="*/ 76467 w 331788"/>
              <a:gd name="connsiteY61" fmla="*/ 62210 h 331788"/>
              <a:gd name="connsiteX62" fmla="*/ 110164 w 331788"/>
              <a:gd name="connsiteY62" fmla="*/ 95907 h 331788"/>
              <a:gd name="connsiteX63" fmla="*/ 141269 w 331788"/>
              <a:gd name="connsiteY63" fmla="*/ 85539 h 331788"/>
              <a:gd name="connsiteX64" fmla="*/ 187927 w 331788"/>
              <a:gd name="connsiteY64" fmla="*/ 112756 h 331788"/>
              <a:gd name="connsiteX65" fmla="*/ 202183 w 331788"/>
              <a:gd name="connsiteY65" fmla="*/ 115348 h 331788"/>
              <a:gd name="connsiteX66" fmla="*/ 255321 w 331788"/>
              <a:gd name="connsiteY66" fmla="*/ 62210 h 331788"/>
              <a:gd name="connsiteX67" fmla="*/ 248841 w 331788"/>
              <a:gd name="connsiteY67" fmla="*/ 41473 h 331788"/>
              <a:gd name="connsiteX68" fmla="*/ 290315 w 331788"/>
              <a:gd name="connsiteY68" fmla="*/ 0 h 331788"/>
              <a:gd name="connsiteX69" fmla="*/ 331788 w 331788"/>
              <a:gd name="connsiteY69" fmla="*/ 41473 h 331788"/>
              <a:gd name="connsiteX70" fmla="*/ 290315 w 331788"/>
              <a:gd name="connsiteY70" fmla="*/ 82947 h 331788"/>
              <a:gd name="connsiteX71" fmla="*/ 269578 w 331788"/>
              <a:gd name="connsiteY71" fmla="*/ 76467 h 331788"/>
              <a:gd name="connsiteX72" fmla="*/ 220328 w 331788"/>
              <a:gd name="connsiteY72" fmla="*/ 125717 h 331788"/>
              <a:gd name="connsiteX73" fmla="*/ 226808 w 331788"/>
              <a:gd name="connsiteY73" fmla="*/ 136085 h 331788"/>
              <a:gd name="connsiteX74" fmla="*/ 230696 w 331788"/>
              <a:gd name="connsiteY74" fmla="*/ 136085 h 331788"/>
              <a:gd name="connsiteX75" fmla="*/ 270874 w 331788"/>
              <a:gd name="connsiteY75" fmla="*/ 176262 h 331788"/>
              <a:gd name="connsiteX76" fmla="*/ 270874 w 331788"/>
              <a:gd name="connsiteY76" fmla="*/ 181447 h 331788"/>
              <a:gd name="connsiteX77" fmla="*/ 235881 w 331788"/>
              <a:gd name="connsiteY77" fmla="*/ 221624 h 331788"/>
              <a:gd name="connsiteX78" fmla="*/ 269578 w 331788"/>
              <a:gd name="connsiteY78" fmla="*/ 255321 h 331788"/>
              <a:gd name="connsiteX79" fmla="*/ 290315 w 331788"/>
              <a:gd name="connsiteY79" fmla="*/ 248841 h 331788"/>
              <a:gd name="connsiteX80" fmla="*/ 331788 w 331788"/>
              <a:gd name="connsiteY80" fmla="*/ 290315 h 331788"/>
              <a:gd name="connsiteX81" fmla="*/ 290315 w 331788"/>
              <a:gd name="connsiteY81" fmla="*/ 331788 h 331788"/>
              <a:gd name="connsiteX82" fmla="*/ 248841 w 331788"/>
              <a:gd name="connsiteY82" fmla="*/ 290315 h 331788"/>
              <a:gd name="connsiteX83" fmla="*/ 255321 w 331788"/>
              <a:gd name="connsiteY83" fmla="*/ 269578 h 331788"/>
              <a:gd name="connsiteX84" fmla="*/ 207368 w 331788"/>
              <a:gd name="connsiteY84" fmla="*/ 221624 h 331788"/>
              <a:gd name="connsiteX85" fmla="*/ 124421 w 331788"/>
              <a:gd name="connsiteY85" fmla="*/ 221624 h 331788"/>
              <a:gd name="connsiteX86" fmla="*/ 76467 w 331788"/>
              <a:gd name="connsiteY86" fmla="*/ 269578 h 331788"/>
              <a:gd name="connsiteX87" fmla="*/ 82947 w 331788"/>
              <a:gd name="connsiteY87" fmla="*/ 290315 h 331788"/>
              <a:gd name="connsiteX88" fmla="*/ 41474 w 331788"/>
              <a:gd name="connsiteY88" fmla="*/ 331788 h 331788"/>
              <a:gd name="connsiteX89" fmla="*/ 0 w 331788"/>
              <a:gd name="connsiteY89" fmla="*/ 290315 h 331788"/>
              <a:gd name="connsiteX90" fmla="*/ 41474 w 331788"/>
              <a:gd name="connsiteY90" fmla="*/ 248841 h 331788"/>
              <a:gd name="connsiteX91" fmla="*/ 62210 w 331788"/>
              <a:gd name="connsiteY91" fmla="*/ 255321 h 331788"/>
              <a:gd name="connsiteX92" fmla="*/ 95907 w 331788"/>
              <a:gd name="connsiteY92" fmla="*/ 221624 h 331788"/>
              <a:gd name="connsiteX93" fmla="*/ 60914 w 331788"/>
              <a:gd name="connsiteY93" fmla="*/ 181447 h 331788"/>
              <a:gd name="connsiteX94" fmla="*/ 60914 w 331788"/>
              <a:gd name="connsiteY94" fmla="*/ 176262 h 331788"/>
              <a:gd name="connsiteX95" fmla="*/ 86835 w 331788"/>
              <a:gd name="connsiteY95" fmla="*/ 138677 h 331788"/>
              <a:gd name="connsiteX96" fmla="*/ 95907 w 331788"/>
              <a:gd name="connsiteY96" fmla="*/ 110164 h 331788"/>
              <a:gd name="connsiteX97" fmla="*/ 62210 w 331788"/>
              <a:gd name="connsiteY97" fmla="*/ 76467 h 331788"/>
              <a:gd name="connsiteX98" fmla="*/ 41474 w 331788"/>
              <a:gd name="connsiteY98" fmla="*/ 82947 h 331788"/>
              <a:gd name="connsiteX99" fmla="*/ 0 w 331788"/>
              <a:gd name="connsiteY99" fmla="*/ 41473 h 331788"/>
              <a:gd name="connsiteX100" fmla="*/ 41474 w 331788"/>
              <a:gd name="connsiteY100"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331788" h="331788">
                <a:moveTo>
                  <a:pt x="290513" y="268288"/>
                </a:moveTo>
                <a:cubicBezTo>
                  <a:pt x="289223" y="268288"/>
                  <a:pt x="286643" y="268288"/>
                  <a:pt x="285353" y="269628"/>
                </a:cubicBezTo>
                <a:cubicBezTo>
                  <a:pt x="284063" y="269628"/>
                  <a:pt x="281484" y="270967"/>
                  <a:pt x="280194" y="270967"/>
                </a:cubicBezTo>
                <a:cubicBezTo>
                  <a:pt x="277614" y="273646"/>
                  <a:pt x="275034" y="276325"/>
                  <a:pt x="272455" y="279004"/>
                </a:cubicBezTo>
                <a:cubicBezTo>
                  <a:pt x="272455" y="280343"/>
                  <a:pt x="271165" y="283022"/>
                  <a:pt x="271165" y="284362"/>
                </a:cubicBezTo>
                <a:cubicBezTo>
                  <a:pt x="269875" y="285701"/>
                  <a:pt x="269875" y="288380"/>
                  <a:pt x="269875" y="289720"/>
                </a:cubicBezTo>
                <a:cubicBezTo>
                  <a:pt x="269875" y="301775"/>
                  <a:pt x="278904" y="311151"/>
                  <a:pt x="290513" y="311151"/>
                </a:cubicBezTo>
                <a:cubicBezTo>
                  <a:pt x="302121" y="311151"/>
                  <a:pt x="311150" y="301775"/>
                  <a:pt x="311150" y="289720"/>
                </a:cubicBezTo>
                <a:cubicBezTo>
                  <a:pt x="311150" y="277664"/>
                  <a:pt x="302121" y="268288"/>
                  <a:pt x="290513" y="268288"/>
                </a:cubicBezTo>
                <a:close/>
                <a:moveTo>
                  <a:pt x="41276" y="268288"/>
                </a:moveTo>
                <a:cubicBezTo>
                  <a:pt x="29667" y="268288"/>
                  <a:pt x="20638" y="277664"/>
                  <a:pt x="20638" y="289720"/>
                </a:cubicBezTo>
                <a:cubicBezTo>
                  <a:pt x="20638" y="301775"/>
                  <a:pt x="29667" y="311151"/>
                  <a:pt x="41276" y="311151"/>
                </a:cubicBezTo>
                <a:cubicBezTo>
                  <a:pt x="52884" y="311151"/>
                  <a:pt x="61913" y="301775"/>
                  <a:pt x="61913" y="289720"/>
                </a:cubicBezTo>
                <a:cubicBezTo>
                  <a:pt x="61913" y="288380"/>
                  <a:pt x="61913" y="285701"/>
                  <a:pt x="60623" y="284362"/>
                </a:cubicBezTo>
                <a:cubicBezTo>
                  <a:pt x="60623" y="283022"/>
                  <a:pt x="59333" y="280343"/>
                  <a:pt x="59333" y="279004"/>
                </a:cubicBezTo>
                <a:cubicBezTo>
                  <a:pt x="56754" y="276325"/>
                  <a:pt x="54174" y="273646"/>
                  <a:pt x="51594" y="270967"/>
                </a:cubicBezTo>
                <a:cubicBezTo>
                  <a:pt x="50304" y="270967"/>
                  <a:pt x="47725" y="269628"/>
                  <a:pt x="46435" y="269628"/>
                </a:cubicBezTo>
                <a:cubicBezTo>
                  <a:pt x="45145" y="268288"/>
                  <a:pt x="42565" y="268288"/>
                  <a:pt x="41276" y="268288"/>
                </a:cubicBezTo>
                <a:close/>
                <a:moveTo>
                  <a:pt x="142093" y="106363"/>
                </a:moveTo>
                <a:cubicBezTo>
                  <a:pt x="135621" y="106363"/>
                  <a:pt x="130444" y="108929"/>
                  <a:pt x="126560" y="110212"/>
                </a:cubicBezTo>
                <a:cubicBezTo>
                  <a:pt x="120088" y="114061"/>
                  <a:pt x="114911" y="119194"/>
                  <a:pt x="112322" y="125609"/>
                </a:cubicBezTo>
                <a:cubicBezTo>
                  <a:pt x="109733" y="129458"/>
                  <a:pt x="108438" y="134590"/>
                  <a:pt x="108438" y="139722"/>
                </a:cubicBezTo>
                <a:cubicBezTo>
                  <a:pt x="108438" y="142289"/>
                  <a:pt x="108438" y="143572"/>
                  <a:pt x="108438" y="144855"/>
                </a:cubicBezTo>
                <a:cubicBezTo>
                  <a:pt x="108438" y="144855"/>
                  <a:pt x="108438" y="144855"/>
                  <a:pt x="109733" y="155119"/>
                </a:cubicBezTo>
                <a:cubicBezTo>
                  <a:pt x="109733" y="155119"/>
                  <a:pt x="109733" y="155119"/>
                  <a:pt x="99378" y="156402"/>
                </a:cubicBezTo>
                <a:cubicBezTo>
                  <a:pt x="89022" y="157685"/>
                  <a:pt x="82550" y="165384"/>
                  <a:pt x="82550" y="175648"/>
                </a:cubicBezTo>
                <a:cubicBezTo>
                  <a:pt x="82550" y="175648"/>
                  <a:pt x="82550" y="175648"/>
                  <a:pt x="82550" y="180780"/>
                </a:cubicBezTo>
                <a:cubicBezTo>
                  <a:pt x="82550" y="191045"/>
                  <a:pt x="90317" y="200026"/>
                  <a:pt x="101966" y="200026"/>
                </a:cubicBezTo>
                <a:cubicBezTo>
                  <a:pt x="101966" y="200026"/>
                  <a:pt x="101966" y="200026"/>
                  <a:pt x="231409" y="200026"/>
                </a:cubicBezTo>
                <a:cubicBezTo>
                  <a:pt x="243058" y="200026"/>
                  <a:pt x="250825" y="191045"/>
                  <a:pt x="250825" y="180780"/>
                </a:cubicBezTo>
                <a:cubicBezTo>
                  <a:pt x="250825" y="180780"/>
                  <a:pt x="250825" y="180780"/>
                  <a:pt x="250825" y="175648"/>
                </a:cubicBezTo>
                <a:cubicBezTo>
                  <a:pt x="250825" y="164101"/>
                  <a:pt x="243058" y="156402"/>
                  <a:pt x="231409" y="156402"/>
                </a:cubicBezTo>
                <a:cubicBezTo>
                  <a:pt x="231409" y="156402"/>
                  <a:pt x="231409" y="156402"/>
                  <a:pt x="213287" y="156402"/>
                </a:cubicBezTo>
                <a:cubicBezTo>
                  <a:pt x="213287" y="156402"/>
                  <a:pt x="213287" y="156402"/>
                  <a:pt x="210698" y="148704"/>
                </a:cubicBezTo>
                <a:cubicBezTo>
                  <a:pt x="209403" y="144855"/>
                  <a:pt x="208109" y="142289"/>
                  <a:pt x="206815" y="141006"/>
                </a:cubicBezTo>
                <a:cubicBezTo>
                  <a:pt x="200343" y="133307"/>
                  <a:pt x="192576" y="133307"/>
                  <a:pt x="188693" y="133307"/>
                </a:cubicBezTo>
                <a:cubicBezTo>
                  <a:pt x="187398" y="133307"/>
                  <a:pt x="187398" y="133307"/>
                  <a:pt x="186104" y="134590"/>
                </a:cubicBezTo>
                <a:cubicBezTo>
                  <a:pt x="186104" y="134590"/>
                  <a:pt x="186104" y="134590"/>
                  <a:pt x="182221" y="134590"/>
                </a:cubicBezTo>
                <a:cubicBezTo>
                  <a:pt x="182221" y="134590"/>
                  <a:pt x="182221" y="134590"/>
                  <a:pt x="177043" y="137156"/>
                </a:cubicBezTo>
                <a:cubicBezTo>
                  <a:pt x="177043" y="137156"/>
                  <a:pt x="177043" y="137156"/>
                  <a:pt x="173160" y="128175"/>
                </a:cubicBezTo>
                <a:cubicBezTo>
                  <a:pt x="167982" y="115344"/>
                  <a:pt x="156332" y="106363"/>
                  <a:pt x="142093" y="106363"/>
                </a:cubicBezTo>
                <a:close/>
                <a:moveTo>
                  <a:pt x="290513" y="20638"/>
                </a:moveTo>
                <a:cubicBezTo>
                  <a:pt x="278904" y="20638"/>
                  <a:pt x="269875" y="29667"/>
                  <a:pt x="269875" y="41275"/>
                </a:cubicBezTo>
                <a:cubicBezTo>
                  <a:pt x="269875" y="42565"/>
                  <a:pt x="269875" y="45145"/>
                  <a:pt x="271165" y="46435"/>
                </a:cubicBezTo>
                <a:cubicBezTo>
                  <a:pt x="271165" y="47725"/>
                  <a:pt x="272455" y="50304"/>
                  <a:pt x="272455" y="51594"/>
                </a:cubicBezTo>
                <a:cubicBezTo>
                  <a:pt x="275034" y="54174"/>
                  <a:pt x="277614" y="56754"/>
                  <a:pt x="280194" y="59333"/>
                </a:cubicBezTo>
                <a:cubicBezTo>
                  <a:pt x="281484" y="59333"/>
                  <a:pt x="284063" y="60623"/>
                  <a:pt x="285353" y="60623"/>
                </a:cubicBezTo>
                <a:cubicBezTo>
                  <a:pt x="286643" y="61913"/>
                  <a:pt x="289223" y="61913"/>
                  <a:pt x="290513" y="61913"/>
                </a:cubicBezTo>
                <a:cubicBezTo>
                  <a:pt x="302121" y="61913"/>
                  <a:pt x="311150" y="52884"/>
                  <a:pt x="311150" y="41275"/>
                </a:cubicBezTo>
                <a:cubicBezTo>
                  <a:pt x="311150" y="29667"/>
                  <a:pt x="302121" y="20638"/>
                  <a:pt x="290513" y="20638"/>
                </a:cubicBezTo>
                <a:close/>
                <a:moveTo>
                  <a:pt x="41276" y="20638"/>
                </a:moveTo>
                <a:cubicBezTo>
                  <a:pt x="29667" y="20638"/>
                  <a:pt x="20638" y="29667"/>
                  <a:pt x="20638" y="41275"/>
                </a:cubicBezTo>
                <a:cubicBezTo>
                  <a:pt x="20638" y="52884"/>
                  <a:pt x="29667" y="61913"/>
                  <a:pt x="41276" y="61913"/>
                </a:cubicBezTo>
                <a:cubicBezTo>
                  <a:pt x="42565" y="61913"/>
                  <a:pt x="45145" y="61913"/>
                  <a:pt x="46435" y="60623"/>
                </a:cubicBezTo>
                <a:cubicBezTo>
                  <a:pt x="47725" y="60623"/>
                  <a:pt x="50304" y="59333"/>
                  <a:pt x="51594" y="59333"/>
                </a:cubicBezTo>
                <a:cubicBezTo>
                  <a:pt x="54174" y="56754"/>
                  <a:pt x="56754" y="54174"/>
                  <a:pt x="59333" y="51594"/>
                </a:cubicBezTo>
                <a:cubicBezTo>
                  <a:pt x="60623" y="50304"/>
                  <a:pt x="60623" y="47725"/>
                  <a:pt x="60623" y="46435"/>
                </a:cubicBezTo>
                <a:cubicBezTo>
                  <a:pt x="61913" y="45145"/>
                  <a:pt x="61913" y="42565"/>
                  <a:pt x="61913" y="41275"/>
                </a:cubicBezTo>
                <a:cubicBezTo>
                  <a:pt x="61913" y="29667"/>
                  <a:pt x="52884" y="20638"/>
                  <a:pt x="41276" y="20638"/>
                </a:cubicBezTo>
                <a:close/>
                <a:moveTo>
                  <a:pt x="41474" y="0"/>
                </a:moveTo>
                <a:cubicBezTo>
                  <a:pt x="64802" y="0"/>
                  <a:pt x="82947" y="18145"/>
                  <a:pt x="82947" y="41473"/>
                </a:cubicBezTo>
                <a:cubicBezTo>
                  <a:pt x="82947" y="49250"/>
                  <a:pt x="80355" y="55730"/>
                  <a:pt x="76467" y="62210"/>
                </a:cubicBezTo>
                <a:cubicBezTo>
                  <a:pt x="76467" y="62210"/>
                  <a:pt x="76467" y="62210"/>
                  <a:pt x="110164" y="95907"/>
                </a:cubicBezTo>
                <a:cubicBezTo>
                  <a:pt x="119236" y="89427"/>
                  <a:pt x="129605" y="85539"/>
                  <a:pt x="141269" y="85539"/>
                </a:cubicBezTo>
                <a:cubicBezTo>
                  <a:pt x="160710" y="85539"/>
                  <a:pt x="178854" y="95907"/>
                  <a:pt x="187927" y="112756"/>
                </a:cubicBezTo>
                <a:cubicBezTo>
                  <a:pt x="193111" y="112756"/>
                  <a:pt x="196999" y="112756"/>
                  <a:pt x="202183" y="115348"/>
                </a:cubicBezTo>
                <a:cubicBezTo>
                  <a:pt x="202183" y="115348"/>
                  <a:pt x="202183" y="115348"/>
                  <a:pt x="255321" y="62210"/>
                </a:cubicBezTo>
                <a:cubicBezTo>
                  <a:pt x="251433" y="55730"/>
                  <a:pt x="248841" y="49250"/>
                  <a:pt x="248841" y="41473"/>
                </a:cubicBezTo>
                <a:cubicBezTo>
                  <a:pt x="248841" y="18145"/>
                  <a:pt x="266986" y="0"/>
                  <a:pt x="290315" y="0"/>
                </a:cubicBezTo>
                <a:cubicBezTo>
                  <a:pt x="313643" y="0"/>
                  <a:pt x="331788" y="18145"/>
                  <a:pt x="331788" y="41473"/>
                </a:cubicBezTo>
                <a:cubicBezTo>
                  <a:pt x="331788" y="64802"/>
                  <a:pt x="313643" y="82947"/>
                  <a:pt x="290315" y="82947"/>
                </a:cubicBezTo>
                <a:cubicBezTo>
                  <a:pt x="282538" y="82947"/>
                  <a:pt x="276058" y="80355"/>
                  <a:pt x="269578" y="76467"/>
                </a:cubicBezTo>
                <a:cubicBezTo>
                  <a:pt x="269578" y="76467"/>
                  <a:pt x="269578" y="76467"/>
                  <a:pt x="220328" y="125717"/>
                </a:cubicBezTo>
                <a:cubicBezTo>
                  <a:pt x="222920" y="128309"/>
                  <a:pt x="225512" y="132197"/>
                  <a:pt x="226808" y="136085"/>
                </a:cubicBezTo>
                <a:cubicBezTo>
                  <a:pt x="226808" y="136085"/>
                  <a:pt x="226808" y="136085"/>
                  <a:pt x="230696" y="136085"/>
                </a:cubicBezTo>
                <a:cubicBezTo>
                  <a:pt x="252729" y="136085"/>
                  <a:pt x="270874" y="154230"/>
                  <a:pt x="270874" y="176262"/>
                </a:cubicBezTo>
                <a:cubicBezTo>
                  <a:pt x="270874" y="176262"/>
                  <a:pt x="270874" y="176262"/>
                  <a:pt x="270874" y="181447"/>
                </a:cubicBezTo>
                <a:cubicBezTo>
                  <a:pt x="270874" y="202183"/>
                  <a:pt x="255321" y="219032"/>
                  <a:pt x="235881" y="221624"/>
                </a:cubicBezTo>
                <a:cubicBezTo>
                  <a:pt x="235881" y="221624"/>
                  <a:pt x="235881" y="221624"/>
                  <a:pt x="269578" y="255321"/>
                </a:cubicBezTo>
                <a:cubicBezTo>
                  <a:pt x="276058" y="251433"/>
                  <a:pt x="282538" y="248841"/>
                  <a:pt x="290315" y="248841"/>
                </a:cubicBezTo>
                <a:cubicBezTo>
                  <a:pt x="313643" y="248841"/>
                  <a:pt x="331788" y="266986"/>
                  <a:pt x="331788" y="290315"/>
                </a:cubicBezTo>
                <a:cubicBezTo>
                  <a:pt x="331788" y="313643"/>
                  <a:pt x="313643" y="331788"/>
                  <a:pt x="290315" y="331788"/>
                </a:cubicBezTo>
                <a:cubicBezTo>
                  <a:pt x="266986" y="331788"/>
                  <a:pt x="248841" y="313643"/>
                  <a:pt x="248841" y="290315"/>
                </a:cubicBezTo>
                <a:cubicBezTo>
                  <a:pt x="248841" y="282538"/>
                  <a:pt x="251433" y="276058"/>
                  <a:pt x="255321" y="269578"/>
                </a:cubicBezTo>
                <a:cubicBezTo>
                  <a:pt x="255321" y="269578"/>
                  <a:pt x="255321" y="269578"/>
                  <a:pt x="207368" y="221624"/>
                </a:cubicBezTo>
                <a:cubicBezTo>
                  <a:pt x="207368" y="221624"/>
                  <a:pt x="207368" y="221624"/>
                  <a:pt x="124421" y="221624"/>
                </a:cubicBezTo>
                <a:cubicBezTo>
                  <a:pt x="124421" y="221624"/>
                  <a:pt x="124421" y="221624"/>
                  <a:pt x="76467" y="269578"/>
                </a:cubicBezTo>
                <a:cubicBezTo>
                  <a:pt x="80355" y="276058"/>
                  <a:pt x="82947" y="282538"/>
                  <a:pt x="82947" y="290315"/>
                </a:cubicBezTo>
                <a:cubicBezTo>
                  <a:pt x="82947" y="313643"/>
                  <a:pt x="64802" y="331788"/>
                  <a:pt x="41474" y="331788"/>
                </a:cubicBezTo>
                <a:cubicBezTo>
                  <a:pt x="18145" y="331788"/>
                  <a:pt x="0" y="313643"/>
                  <a:pt x="0" y="290315"/>
                </a:cubicBezTo>
                <a:cubicBezTo>
                  <a:pt x="0" y="266986"/>
                  <a:pt x="18145" y="248841"/>
                  <a:pt x="41474" y="248841"/>
                </a:cubicBezTo>
                <a:cubicBezTo>
                  <a:pt x="49250" y="248841"/>
                  <a:pt x="55730" y="251433"/>
                  <a:pt x="62210" y="255321"/>
                </a:cubicBezTo>
                <a:cubicBezTo>
                  <a:pt x="62210" y="255321"/>
                  <a:pt x="62210" y="255321"/>
                  <a:pt x="95907" y="221624"/>
                </a:cubicBezTo>
                <a:cubicBezTo>
                  <a:pt x="76467" y="219032"/>
                  <a:pt x="60914" y="202183"/>
                  <a:pt x="60914" y="181447"/>
                </a:cubicBezTo>
                <a:cubicBezTo>
                  <a:pt x="60914" y="181447"/>
                  <a:pt x="60914" y="181447"/>
                  <a:pt x="60914" y="176262"/>
                </a:cubicBezTo>
                <a:cubicBezTo>
                  <a:pt x="60914" y="159414"/>
                  <a:pt x="71283" y="143861"/>
                  <a:pt x="86835" y="138677"/>
                </a:cubicBezTo>
                <a:cubicBezTo>
                  <a:pt x="86835" y="128309"/>
                  <a:pt x="90723" y="117940"/>
                  <a:pt x="95907" y="110164"/>
                </a:cubicBezTo>
                <a:cubicBezTo>
                  <a:pt x="95907" y="110164"/>
                  <a:pt x="95907" y="110164"/>
                  <a:pt x="62210" y="76467"/>
                </a:cubicBezTo>
                <a:cubicBezTo>
                  <a:pt x="55730" y="80355"/>
                  <a:pt x="49250" y="82947"/>
                  <a:pt x="41474" y="82947"/>
                </a:cubicBezTo>
                <a:cubicBezTo>
                  <a:pt x="18145" y="82947"/>
                  <a:pt x="0" y="64802"/>
                  <a:pt x="0" y="41473"/>
                </a:cubicBezTo>
                <a:cubicBezTo>
                  <a:pt x="0" y="18145"/>
                  <a:pt x="18145" y="0"/>
                  <a:pt x="4147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105" tIns="45053" rIns="90105" bIns="45053"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774"/>
          </a:p>
        </p:txBody>
      </p:sp>
      <p:sp>
        <p:nvSpPr>
          <p:cNvPr id="17" name="椭圆 19">
            <a:extLst>
              <a:ext uri="{FF2B5EF4-FFF2-40B4-BE49-F238E27FC236}">
                <a16:creationId xmlns:a16="http://schemas.microsoft.com/office/drawing/2014/main" id="{D05A0FC3-6644-4792-9C6F-46F89977A1C2}"/>
              </a:ext>
            </a:extLst>
          </p:cNvPr>
          <p:cNvSpPr/>
          <p:nvPr/>
        </p:nvSpPr>
        <p:spPr>
          <a:xfrm>
            <a:off x="6967075" y="4777057"/>
            <a:ext cx="335276" cy="333702"/>
          </a:xfrm>
          <a:custGeom>
            <a:avLst/>
            <a:gdLst>
              <a:gd name="connsiteX0" fmla="*/ 315609 w 338137"/>
              <a:gd name="connsiteY0" fmla="*/ 185737 h 336550"/>
              <a:gd name="connsiteX1" fmla="*/ 338137 w 338137"/>
              <a:gd name="connsiteY1" fmla="*/ 185737 h 336550"/>
              <a:gd name="connsiteX2" fmla="*/ 185737 w 338137"/>
              <a:gd name="connsiteY2" fmla="*/ 336550 h 336550"/>
              <a:gd name="connsiteX3" fmla="*/ 185737 w 338137"/>
              <a:gd name="connsiteY3" fmla="*/ 314256 h 336550"/>
              <a:gd name="connsiteX4" fmla="*/ 315609 w 338137"/>
              <a:gd name="connsiteY4" fmla="*/ 185737 h 336550"/>
              <a:gd name="connsiteX5" fmla="*/ 249042 w 338137"/>
              <a:gd name="connsiteY5" fmla="*/ 185737 h 336550"/>
              <a:gd name="connsiteX6" fmla="*/ 271462 w 338137"/>
              <a:gd name="connsiteY6" fmla="*/ 185737 h 336550"/>
              <a:gd name="connsiteX7" fmla="*/ 185737 w 338137"/>
              <a:gd name="connsiteY7" fmla="*/ 269875 h 336550"/>
              <a:gd name="connsiteX8" fmla="*/ 185737 w 338137"/>
              <a:gd name="connsiteY8" fmla="*/ 247870 h 336550"/>
              <a:gd name="connsiteX9" fmla="*/ 249042 w 338137"/>
              <a:gd name="connsiteY9" fmla="*/ 185737 h 336550"/>
              <a:gd name="connsiteX10" fmla="*/ 66675 w 338137"/>
              <a:gd name="connsiteY10" fmla="*/ 185737 h 336550"/>
              <a:gd name="connsiteX11" fmla="*/ 89095 w 338137"/>
              <a:gd name="connsiteY11" fmla="*/ 185737 h 336550"/>
              <a:gd name="connsiteX12" fmla="*/ 152400 w 338137"/>
              <a:gd name="connsiteY12" fmla="*/ 247870 h 336550"/>
              <a:gd name="connsiteX13" fmla="*/ 152400 w 338137"/>
              <a:gd name="connsiteY13" fmla="*/ 269875 h 336550"/>
              <a:gd name="connsiteX14" fmla="*/ 66675 w 338137"/>
              <a:gd name="connsiteY14" fmla="*/ 185737 h 336550"/>
              <a:gd name="connsiteX15" fmla="*/ 0 w 338137"/>
              <a:gd name="connsiteY15" fmla="*/ 185737 h 336550"/>
              <a:gd name="connsiteX16" fmla="*/ 22528 w 338137"/>
              <a:gd name="connsiteY16" fmla="*/ 185737 h 336550"/>
              <a:gd name="connsiteX17" fmla="*/ 152400 w 338137"/>
              <a:gd name="connsiteY17" fmla="*/ 314256 h 336550"/>
              <a:gd name="connsiteX18" fmla="*/ 152400 w 338137"/>
              <a:gd name="connsiteY18" fmla="*/ 336550 h 336550"/>
              <a:gd name="connsiteX19" fmla="*/ 0 w 338137"/>
              <a:gd name="connsiteY19" fmla="*/ 185737 h 336550"/>
              <a:gd name="connsiteX20" fmla="*/ 169069 w 338137"/>
              <a:gd name="connsiteY20" fmla="*/ 127000 h 336550"/>
              <a:gd name="connsiteX21" fmla="*/ 186045 w 338137"/>
              <a:gd name="connsiteY21" fmla="*/ 130918 h 336550"/>
              <a:gd name="connsiteX22" fmla="*/ 205633 w 338137"/>
              <a:gd name="connsiteY22" fmla="*/ 150506 h 336550"/>
              <a:gd name="connsiteX23" fmla="*/ 209550 w 338137"/>
              <a:gd name="connsiteY23" fmla="*/ 167482 h 336550"/>
              <a:gd name="connsiteX24" fmla="*/ 205633 w 338137"/>
              <a:gd name="connsiteY24" fmla="*/ 184458 h 336550"/>
              <a:gd name="connsiteX25" fmla="*/ 186045 w 338137"/>
              <a:gd name="connsiteY25" fmla="*/ 204046 h 336550"/>
              <a:gd name="connsiteX26" fmla="*/ 169069 w 338137"/>
              <a:gd name="connsiteY26" fmla="*/ 207963 h 336550"/>
              <a:gd name="connsiteX27" fmla="*/ 152093 w 338137"/>
              <a:gd name="connsiteY27" fmla="*/ 204046 h 336550"/>
              <a:gd name="connsiteX28" fmla="*/ 132505 w 338137"/>
              <a:gd name="connsiteY28" fmla="*/ 184458 h 336550"/>
              <a:gd name="connsiteX29" fmla="*/ 128587 w 338137"/>
              <a:gd name="connsiteY29" fmla="*/ 167482 h 336550"/>
              <a:gd name="connsiteX30" fmla="*/ 132505 w 338137"/>
              <a:gd name="connsiteY30" fmla="*/ 150506 h 336550"/>
              <a:gd name="connsiteX31" fmla="*/ 152093 w 338137"/>
              <a:gd name="connsiteY31" fmla="*/ 130918 h 336550"/>
              <a:gd name="connsiteX32" fmla="*/ 169069 w 338137"/>
              <a:gd name="connsiteY32" fmla="*/ 127000 h 336550"/>
              <a:gd name="connsiteX33" fmla="*/ 185737 w 338137"/>
              <a:gd name="connsiteY33" fmla="*/ 65087 h 336550"/>
              <a:gd name="connsiteX34" fmla="*/ 271462 w 338137"/>
              <a:gd name="connsiteY34" fmla="*/ 150812 h 336550"/>
              <a:gd name="connsiteX35" fmla="*/ 249042 w 338137"/>
              <a:gd name="connsiteY35" fmla="*/ 150812 h 336550"/>
              <a:gd name="connsiteX36" fmla="*/ 185737 w 338137"/>
              <a:gd name="connsiteY36" fmla="*/ 87507 h 336550"/>
              <a:gd name="connsiteX37" fmla="*/ 185737 w 338137"/>
              <a:gd name="connsiteY37" fmla="*/ 65087 h 336550"/>
              <a:gd name="connsiteX38" fmla="*/ 152400 w 338137"/>
              <a:gd name="connsiteY38" fmla="*/ 65087 h 336550"/>
              <a:gd name="connsiteX39" fmla="*/ 152400 w 338137"/>
              <a:gd name="connsiteY39" fmla="*/ 87507 h 336550"/>
              <a:gd name="connsiteX40" fmla="*/ 89095 w 338137"/>
              <a:gd name="connsiteY40" fmla="*/ 150812 h 336550"/>
              <a:gd name="connsiteX41" fmla="*/ 66675 w 338137"/>
              <a:gd name="connsiteY41" fmla="*/ 150812 h 336550"/>
              <a:gd name="connsiteX42" fmla="*/ 152400 w 338137"/>
              <a:gd name="connsiteY42" fmla="*/ 65087 h 336550"/>
              <a:gd name="connsiteX43" fmla="*/ 185737 w 338137"/>
              <a:gd name="connsiteY43" fmla="*/ 0 h 336550"/>
              <a:gd name="connsiteX44" fmla="*/ 338137 w 338137"/>
              <a:gd name="connsiteY44" fmla="*/ 150813 h 336550"/>
              <a:gd name="connsiteX45" fmla="*/ 315609 w 338137"/>
              <a:gd name="connsiteY45" fmla="*/ 150813 h 336550"/>
              <a:gd name="connsiteX46" fmla="*/ 185737 w 338137"/>
              <a:gd name="connsiteY46" fmla="*/ 22294 h 336550"/>
              <a:gd name="connsiteX47" fmla="*/ 185737 w 338137"/>
              <a:gd name="connsiteY47" fmla="*/ 0 h 336550"/>
              <a:gd name="connsiteX48" fmla="*/ 152400 w 338137"/>
              <a:gd name="connsiteY48" fmla="*/ 0 h 336550"/>
              <a:gd name="connsiteX49" fmla="*/ 152400 w 338137"/>
              <a:gd name="connsiteY49" fmla="*/ 22294 h 336550"/>
              <a:gd name="connsiteX50" fmla="*/ 22528 w 338137"/>
              <a:gd name="connsiteY50" fmla="*/ 150813 h 336550"/>
              <a:gd name="connsiteX51" fmla="*/ 0 w 338137"/>
              <a:gd name="connsiteY51" fmla="*/ 150813 h 336550"/>
              <a:gd name="connsiteX52" fmla="*/ 152400 w 338137"/>
              <a:gd name="connsiteY52"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38137" h="336550">
                <a:moveTo>
                  <a:pt x="315609" y="185737"/>
                </a:moveTo>
                <a:cubicBezTo>
                  <a:pt x="315609" y="185737"/>
                  <a:pt x="315609" y="185737"/>
                  <a:pt x="338137" y="185737"/>
                </a:cubicBezTo>
                <a:cubicBezTo>
                  <a:pt x="330186" y="265734"/>
                  <a:pt x="266576" y="328682"/>
                  <a:pt x="185737" y="336550"/>
                </a:cubicBezTo>
                <a:cubicBezTo>
                  <a:pt x="185737" y="336550"/>
                  <a:pt x="185737" y="336550"/>
                  <a:pt x="185737" y="314256"/>
                </a:cubicBezTo>
                <a:cubicBezTo>
                  <a:pt x="253323" y="306388"/>
                  <a:pt x="307657" y="252620"/>
                  <a:pt x="315609" y="185737"/>
                </a:cubicBezTo>
                <a:close/>
                <a:moveTo>
                  <a:pt x="249042" y="185737"/>
                </a:moveTo>
                <a:cubicBezTo>
                  <a:pt x="249042" y="185737"/>
                  <a:pt x="249042" y="185737"/>
                  <a:pt x="271462" y="185737"/>
                </a:cubicBezTo>
                <a:cubicBezTo>
                  <a:pt x="264868" y="228453"/>
                  <a:pt x="229259" y="263403"/>
                  <a:pt x="185737" y="269875"/>
                </a:cubicBezTo>
                <a:cubicBezTo>
                  <a:pt x="185737" y="269875"/>
                  <a:pt x="185737" y="269875"/>
                  <a:pt x="185737" y="247870"/>
                </a:cubicBezTo>
                <a:cubicBezTo>
                  <a:pt x="217390" y="241398"/>
                  <a:pt x="242448" y="216804"/>
                  <a:pt x="249042" y="185737"/>
                </a:cubicBezTo>
                <a:close/>
                <a:moveTo>
                  <a:pt x="66675" y="185737"/>
                </a:moveTo>
                <a:cubicBezTo>
                  <a:pt x="66675" y="185737"/>
                  <a:pt x="66675" y="185737"/>
                  <a:pt x="89095" y="185737"/>
                </a:cubicBezTo>
                <a:cubicBezTo>
                  <a:pt x="95689" y="216804"/>
                  <a:pt x="120747" y="241398"/>
                  <a:pt x="152400" y="247870"/>
                </a:cubicBezTo>
                <a:cubicBezTo>
                  <a:pt x="152400" y="247870"/>
                  <a:pt x="152400" y="247870"/>
                  <a:pt x="152400" y="269875"/>
                </a:cubicBezTo>
                <a:cubicBezTo>
                  <a:pt x="108878" y="263403"/>
                  <a:pt x="73269" y="228453"/>
                  <a:pt x="66675" y="185737"/>
                </a:cubicBezTo>
                <a:close/>
                <a:moveTo>
                  <a:pt x="0" y="185737"/>
                </a:moveTo>
                <a:cubicBezTo>
                  <a:pt x="0" y="185737"/>
                  <a:pt x="0" y="185737"/>
                  <a:pt x="22528" y="185737"/>
                </a:cubicBezTo>
                <a:cubicBezTo>
                  <a:pt x="30480" y="252620"/>
                  <a:pt x="84814" y="306388"/>
                  <a:pt x="152400" y="314256"/>
                </a:cubicBezTo>
                <a:cubicBezTo>
                  <a:pt x="152400" y="314256"/>
                  <a:pt x="152400" y="314256"/>
                  <a:pt x="152400" y="336550"/>
                </a:cubicBezTo>
                <a:cubicBezTo>
                  <a:pt x="71561" y="328682"/>
                  <a:pt x="7951" y="265734"/>
                  <a:pt x="0" y="185737"/>
                </a:cubicBezTo>
                <a:close/>
                <a:moveTo>
                  <a:pt x="169069" y="127000"/>
                </a:moveTo>
                <a:cubicBezTo>
                  <a:pt x="175598" y="127000"/>
                  <a:pt x="180821" y="128306"/>
                  <a:pt x="186045" y="130918"/>
                </a:cubicBezTo>
                <a:cubicBezTo>
                  <a:pt x="195186" y="134835"/>
                  <a:pt x="201715" y="141365"/>
                  <a:pt x="205633" y="150506"/>
                </a:cubicBezTo>
                <a:cubicBezTo>
                  <a:pt x="208244" y="155729"/>
                  <a:pt x="209550" y="160952"/>
                  <a:pt x="209550" y="167482"/>
                </a:cubicBezTo>
                <a:cubicBezTo>
                  <a:pt x="209550" y="174011"/>
                  <a:pt x="208244" y="179234"/>
                  <a:pt x="205633" y="184458"/>
                </a:cubicBezTo>
                <a:cubicBezTo>
                  <a:pt x="201715" y="193599"/>
                  <a:pt x="195186" y="200128"/>
                  <a:pt x="186045" y="204046"/>
                </a:cubicBezTo>
                <a:cubicBezTo>
                  <a:pt x="180821" y="206657"/>
                  <a:pt x="175598" y="207963"/>
                  <a:pt x="169069" y="207963"/>
                </a:cubicBezTo>
                <a:cubicBezTo>
                  <a:pt x="162539" y="207963"/>
                  <a:pt x="157316" y="206657"/>
                  <a:pt x="152093" y="204046"/>
                </a:cubicBezTo>
                <a:cubicBezTo>
                  <a:pt x="142952" y="200128"/>
                  <a:pt x="136422" y="193599"/>
                  <a:pt x="132505" y="184458"/>
                </a:cubicBezTo>
                <a:cubicBezTo>
                  <a:pt x="129893" y="179234"/>
                  <a:pt x="128587" y="174011"/>
                  <a:pt x="128587" y="167482"/>
                </a:cubicBezTo>
                <a:cubicBezTo>
                  <a:pt x="128587" y="160952"/>
                  <a:pt x="129893" y="155729"/>
                  <a:pt x="132505" y="150506"/>
                </a:cubicBezTo>
                <a:cubicBezTo>
                  <a:pt x="136422" y="141365"/>
                  <a:pt x="142952" y="134835"/>
                  <a:pt x="152093" y="130918"/>
                </a:cubicBezTo>
                <a:cubicBezTo>
                  <a:pt x="157316" y="128306"/>
                  <a:pt x="162539" y="127000"/>
                  <a:pt x="169069" y="127000"/>
                </a:cubicBezTo>
                <a:close/>
                <a:moveTo>
                  <a:pt x="185737" y="65087"/>
                </a:moveTo>
                <a:cubicBezTo>
                  <a:pt x="229259" y="71681"/>
                  <a:pt x="264868" y="107290"/>
                  <a:pt x="271462" y="150812"/>
                </a:cubicBezTo>
                <a:cubicBezTo>
                  <a:pt x="271462" y="150812"/>
                  <a:pt x="271462" y="150812"/>
                  <a:pt x="249042" y="150812"/>
                </a:cubicBezTo>
                <a:cubicBezTo>
                  <a:pt x="242448" y="119159"/>
                  <a:pt x="217390" y="94101"/>
                  <a:pt x="185737" y="87507"/>
                </a:cubicBezTo>
                <a:cubicBezTo>
                  <a:pt x="185737" y="87507"/>
                  <a:pt x="185737" y="87507"/>
                  <a:pt x="185737" y="65087"/>
                </a:cubicBezTo>
                <a:close/>
                <a:moveTo>
                  <a:pt x="152400" y="65087"/>
                </a:moveTo>
                <a:cubicBezTo>
                  <a:pt x="152400" y="65087"/>
                  <a:pt x="152400" y="65087"/>
                  <a:pt x="152400" y="87507"/>
                </a:cubicBezTo>
                <a:cubicBezTo>
                  <a:pt x="120747" y="94101"/>
                  <a:pt x="95689" y="119159"/>
                  <a:pt x="89095" y="150812"/>
                </a:cubicBezTo>
                <a:lnTo>
                  <a:pt x="66675" y="150812"/>
                </a:lnTo>
                <a:cubicBezTo>
                  <a:pt x="73269" y="107290"/>
                  <a:pt x="108878" y="71681"/>
                  <a:pt x="152400" y="65087"/>
                </a:cubicBezTo>
                <a:close/>
                <a:moveTo>
                  <a:pt x="185737" y="0"/>
                </a:moveTo>
                <a:cubicBezTo>
                  <a:pt x="266576" y="7868"/>
                  <a:pt x="330186" y="70816"/>
                  <a:pt x="338137" y="150813"/>
                </a:cubicBezTo>
                <a:cubicBezTo>
                  <a:pt x="338137" y="150813"/>
                  <a:pt x="338137" y="150813"/>
                  <a:pt x="315609" y="150813"/>
                </a:cubicBezTo>
                <a:cubicBezTo>
                  <a:pt x="307657" y="83930"/>
                  <a:pt x="253323" y="30162"/>
                  <a:pt x="185737" y="22294"/>
                </a:cubicBezTo>
                <a:cubicBezTo>
                  <a:pt x="185737" y="22294"/>
                  <a:pt x="185737" y="22294"/>
                  <a:pt x="185737" y="0"/>
                </a:cubicBezTo>
                <a:close/>
                <a:moveTo>
                  <a:pt x="152400" y="0"/>
                </a:moveTo>
                <a:cubicBezTo>
                  <a:pt x="152400" y="0"/>
                  <a:pt x="152400" y="0"/>
                  <a:pt x="152400" y="22294"/>
                </a:cubicBezTo>
                <a:cubicBezTo>
                  <a:pt x="84814" y="30162"/>
                  <a:pt x="30480" y="83930"/>
                  <a:pt x="22528" y="150813"/>
                </a:cubicBezTo>
                <a:cubicBezTo>
                  <a:pt x="22528" y="150813"/>
                  <a:pt x="22528" y="150813"/>
                  <a:pt x="0" y="150813"/>
                </a:cubicBezTo>
                <a:cubicBezTo>
                  <a:pt x="7951" y="70816"/>
                  <a:pt x="71561" y="7868"/>
                  <a:pt x="1524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0105" tIns="45053" rIns="90105" bIns="45053"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774"/>
          </a:p>
        </p:txBody>
      </p:sp>
      <p:sp>
        <p:nvSpPr>
          <p:cNvPr id="18" name="文本框 17">
            <a:extLst>
              <a:ext uri="{FF2B5EF4-FFF2-40B4-BE49-F238E27FC236}">
                <a16:creationId xmlns:a16="http://schemas.microsoft.com/office/drawing/2014/main" id="{3D3738FD-029F-4602-98EE-D9E97A28D80C}"/>
              </a:ext>
            </a:extLst>
          </p:cNvPr>
          <p:cNvSpPr txBox="1"/>
          <p:nvPr/>
        </p:nvSpPr>
        <p:spPr>
          <a:xfrm>
            <a:off x="1281502" y="2447615"/>
            <a:ext cx="2580233" cy="554447"/>
          </a:xfrm>
          <a:prstGeom prst="rect">
            <a:avLst/>
          </a:prstGeom>
          <a:noFill/>
        </p:spPr>
        <p:txBody>
          <a:bodyPr wrap="square" rtlCol="0">
            <a:spAutoFit/>
          </a:bodyPr>
          <a:lstStyle/>
          <a:p>
            <a:pPr>
              <a:lnSpc>
                <a:spcPct val="120000"/>
              </a:lnSpc>
            </a:pPr>
            <a:r>
              <a:rPr lang="zh-CN" altLang="en-US" sz="1314"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314" dirty="0">
              <a:solidFill>
                <a:schemeClr val="tx1">
                  <a:lumMod val="85000"/>
                  <a:lumOff val="15000"/>
                </a:schemeClr>
              </a:solidFill>
              <a:latin typeface="方正姚体" panose="02010601030101010101" pitchFamily="2" charset="-122"/>
              <a:ea typeface="方正姚体" panose="02010601030101010101" pitchFamily="2" charset="-122"/>
            </a:endParaRPr>
          </a:p>
        </p:txBody>
      </p:sp>
      <p:sp>
        <p:nvSpPr>
          <p:cNvPr id="19" name="Rectangle 24">
            <a:extLst>
              <a:ext uri="{FF2B5EF4-FFF2-40B4-BE49-F238E27FC236}">
                <a16:creationId xmlns:a16="http://schemas.microsoft.com/office/drawing/2014/main" id="{1F2DB206-CE37-4EEC-821A-038F94A90B8A}"/>
              </a:ext>
            </a:extLst>
          </p:cNvPr>
          <p:cNvSpPr>
            <a:spLocks noChangeArrowheads="1"/>
          </p:cNvSpPr>
          <p:nvPr/>
        </p:nvSpPr>
        <p:spPr bwMode="auto">
          <a:xfrm>
            <a:off x="1747654" y="2176513"/>
            <a:ext cx="1647928" cy="271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tx1">
                    <a:lumMod val="95000"/>
                    <a:lumOff val="5000"/>
                  </a:schemeClr>
                </a:solidFill>
                <a:latin typeface="微软雅黑" pitchFamily="34" charset="-122"/>
                <a:ea typeface="微软雅黑" pitchFamily="34" charset="-122"/>
              </a:rPr>
              <a:t>小标题</a:t>
            </a:r>
            <a:endParaRPr lang="zh-CN" altLang="en-US" sz="1577" b="1" dirty="0">
              <a:solidFill>
                <a:schemeClr val="tx1">
                  <a:lumMod val="95000"/>
                  <a:lumOff val="5000"/>
                </a:schemeClr>
              </a:solidFill>
            </a:endParaRPr>
          </a:p>
        </p:txBody>
      </p:sp>
      <p:sp>
        <p:nvSpPr>
          <p:cNvPr id="20" name="文本框 19">
            <a:extLst>
              <a:ext uri="{FF2B5EF4-FFF2-40B4-BE49-F238E27FC236}">
                <a16:creationId xmlns:a16="http://schemas.microsoft.com/office/drawing/2014/main" id="{5263D567-6C69-4100-8708-0EA23098780A}"/>
              </a:ext>
            </a:extLst>
          </p:cNvPr>
          <p:cNvSpPr txBox="1"/>
          <p:nvPr/>
        </p:nvSpPr>
        <p:spPr>
          <a:xfrm>
            <a:off x="1281502" y="4797366"/>
            <a:ext cx="2580233" cy="554447"/>
          </a:xfrm>
          <a:prstGeom prst="rect">
            <a:avLst/>
          </a:prstGeom>
          <a:noFill/>
        </p:spPr>
        <p:txBody>
          <a:bodyPr wrap="square" rtlCol="0">
            <a:spAutoFit/>
          </a:bodyPr>
          <a:lstStyle/>
          <a:p>
            <a:pPr>
              <a:lnSpc>
                <a:spcPct val="120000"/>
              </a:lnSpc>
            </a:pPr>
            <a:r>
              <a:rPr lang="zh-CN" altLang="en-US" sz="1314"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314" dirty="0">
              <a:solidFill>
                <a:schemeClr val="tx1">
                  <a:lumMod val="85000"/>
                  <a:lumOff val="15000"/>
                </a:schemeClr>
              </a:solidFill>
              <a:latin typeface="方正姚体" panose="02010601030101010101" pitchFamily="2" charset="-122"/>
              <a:ea typeface="方正姚体" panose="02010601030101010101" pitchFamily="2" charset="-122"/>
            </a:endParaRPr>
          </a:p>
        </p:txBody>
      </p:sp>
      <p:sp>
        <p:nvSpPr>
          <p:cNvPr id="21" name="Rectangle 24">
            <a:extLst>
              <a:ext uri="{FF2B5EF4-FFF2-40B4-BE49-F238E27FC236}">
                <a16:creationId xmlns:a16="http://schemas.microsoft.com/office/drawing/2014/main" id="{296C7ADD-59BC-493A-8AF9-22F76C548C81}"/>
              </a:ext>
            </a:extLst>
          </p:cNvPr>
          <p:cNvSpPr>
            <a:spLocks noChangeArrowheads="1"/>
          </p:cNvSpPr>
          <p:nvPr/>
        </p:nvSpPr>
        <p:spPr bwMode="auto">
          <a:xfrm>
            <a:off x="1747654" y="4526263"/>
            <a:ext cx="1647928" cy="271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tx1">
                    <a:lumMod val="95000"/>
                    <a:lumOff val="5000"/>
                  </a:schemeClr>
                </a:solidFill>
                <a:latin typeface="微软雅黑" pitchFamily="34" charset="-122"/>
                <a:ea typeface="微软雅黑" pitchFamily="34" charset="-122"/>
              </a:rPr>
              <a:t>小标题</a:t>
            </a:r>
            <a:endParaRPr lang="zh-CN" altLang="en-US" sz="1577" b="1" dirty="0">
              <a:solidFill>
                <a:schemeClr val="tx1">
                  <a:lumMod val="95000"/>
                  <a:lumOff val="5000"/>
                </a:schemeClr>
              </a:solidFill>
            </a:endParaRPr>
          </a:p>
        </p:txBody>
      </p:sp>
      <p:sp>
        <p:nvSpPr>
          <p:cNvPr id="22" name="文本框 21">
            <a:extLst>
              <a:ext uri="{FF2B5EF4-FFF2-40B4-BE49-F238E27FC236}">
                <a16:creationId xmlns:a16="http://schemas.microsoft.com/office/drawing/2014/main" id="{533108E9-0E8C-40ED-B4CD-7D3500E624C4}"/>
              </a:ext>
            </a:extLst>
          </p:cNvPr>
          <p:cNvSpPr txBox="1"/>
          <p:nvPr/>
        </p:nvSpPr>
        <p:spPr>
          <a:xfrm>
            <a:off x="8392432" y="2447615"/>
            <a:ext cx="2580233" cy="554447"/>
          </a:xfrm>
          <a:prstGeom prst="rect">
            <a:avLst/>
          </a:prstGeom>
          <a:noFill/>
        </p:spPr>
        <p:txBody>
          <a:bodyPr wrap="square" rtlCol="0">
            <a:spAutoFit/>
          </a:bodyPr>
          <a:lstStyle/>
          <a:p>
            <a:pPr>
              <a:lnSpc>
                <a:spcPct val="120000"/>
              </a:lnSpc>
            </a:pPr>
            <a:r>
              <a:rPr lang="zh-CN" altLang="en-US" sz="1314"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314" dirty="0">
              <a:solidFill>
                <a:schemeClr val="tx1">
                  <a:lumMod val="85000"/>
                  <a:lumOff val="15000"/>
                </a:schemeClr>
              </a:solidFill>
              <a:latin typeface="方正姚体" panose="02010601030101010101" pitchFamily="2" charset="-122"/>
              <a:ea typeface="方正姚体" panose="02010601030101010101" pitchFamily="2" charset="-122"/>
            </a:endParaRPr>
          </a:p>
        </p:txBody>
      </p:sp>
      <p:sp>
        <p:nvSpPr>
          <p:cNvPr id="23" name="Rectangle 24">
            <a:extLst>
              <a:ext uri="{FF2B5EF4-FFF2-40B4-BE49-F238E27FC236}">
                <a16:creationId xmlns:a16="http://schemas.microsoft.com/office/drawing/2014/main" id="{99DFAEA7-7683-4B22-8490-C134B7B67E1A}"/>
              </a:ext>
            </a:extLst>
          </p:cNvPr>
          <p:cNvSpPr>
            <a:spLocks noChangeArrowheads="1"/>
          </p:cNvSpPr>
          <p:nvPr/>
        </p:nvSpPr>
        <p:spPr bwMode="auto">
          <a:xfrm>
            <a:off x="8858585" y="2176513"/>
            <a:ext cx="1647928" cy="271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tx1">
                    <a:lumMod val="95000"/>
                    <a:lumOff val="5000"/>
                  </a:schemeClr>
                </a:solidFill>
                <a:latin typeface="微软雅黑" pitchFamily="34" charset="-122"/>
                <a:ea typeface="微软雅黑" pitchFamily="34" charset="-122"/>
              </a:rPr>
              <a:t>小标题</a:t>
            </a:r>
            <a:endParaRPr lang="zh-CN" altLang="en-US" sz="1577" b="1" dirty="0">
              <a:solidFill>
                <a:schemeClr val="tx1">
                  <a:lumMod val="95000"/>
                  <a:lumOff val="5000"/>
                </a:schemeClr>
              </a:solidFill>
            </a:endParaRPr>
          </a:p>
        </p:txBody>
      </p:sp>
      <p:sp>
        <p:nvSpPr>
          <p:cNvPr id="24" name="文本框 23">
            <a:extLst>
              <a:ext uri="{FF2B5EF4-FFF2-40B4-BE49-F238E27FC236}">
                <a16:creationId xmlns:a16="http://schemas.microsoft.com/office/drawing/2014/main" id="{F276AB86-E1B2-4E90-8013-BB40E3EE8A6C}"/>
              </a:ext>
            </a:extLst>
          </p:cNvPr>
          <p:cNvSpPr txBox="1"/>
          <p:nvPr/>
        </p:nvSpPr>
        <p:spPr>
          <a:xfrm>
            <a:off x="8392432" y="4797366"/>
            <a:ext cx="2580233" cy="554447"/>
          </a:xfrm>
          <a:prstGeom prst="rect">
            <a:avLst/>
          </a:prstGeom>
          <a:noFill/>
        </p:spPr>
        <p:txBody>
          <a:bodyPr wrap="square" rtlCol="0">
            <a:spAutoFit/>
          </a:bodyPr>
          <a:lstStyle/>
          <a:p>
            <a:pPr>
              <a:lnSpc>
                <a:spcPct val="120000"/>
              </a:lnSpc>
            </a:pPr>
            <a:r>
              <a:rPr lang="zh-CN" altLang="en-US" sz="1314" dirty="0">
                <a:solidFill>
                  <a:schemeClr val="tx1">
                    <a:lumMod val="85000"/>
                    <a:lumOff val="15000"/>
                  </a:schemeClr>
                </a:solidFill>
                <a:latin typeface="微软雅黑" panose="020B0503020204020204" pitchFamily="34" charset="-122"/>
                <a:ea typeface="微软雅黑" panose="020B0503020204020204" pitchFamily="34" charset="-122"/>
              </a:rPr>
              <a:t>单击输入标题内容单击输入标题内容</a:t>
            </a:r>
            <a:endParaRPr lang="en-US" altLang="zh-CN" sz="1314" dirty="0">
              <a:solidFill>
                <a:schemeClr val="tx1">
                  <a:lumMod val="85000"/>
                  <a:lumOff val="15000"/>
                </a:schemeClr>
              </a:solidFill>
              <a:latin typeface="方正姚体" panose="02010601030101010101" pitchFamily="2" charset="-122"/>
              <a:ea typeface="方正姚体" panose="02010601030101010101" pitchFamily="2" charset="-122"/>
            </a:endParaRPr>
          </a:p>
        </p:txBody>
      </p:sp>
      <p:sp>
        <p:nvSpPr>
          <p:cNvPr id="25" name="Rectangle 24">
            <a:extLst>
              <a:ext uri="{FF2B5EF4-FFF2-40B4-BE49-F238E27FC236}">
                <a16:creationId xmlns:a16="http://schemas.microsoft.com/office/drawing/2014/main" id="{5A84106B-B451-4137-ACC6-82D0E8E9557E}"/>
              </a:ext>
            </a:extLst>
          </p:cNvPr>
          <p:cNvSpPr>
            <a:spLocks noChangeArrowheads="1"/>
          </p:cNvSpPr>
          <p:nvPr/>
        </p:nvSpPr>
        <p:spPr bwMode="auto">
          <a:xfrm>
            <a:off x="8858585" y="4526263"/>
            <a:ext cx="1647928" cy="271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94"/>
              </a:spcBef>
            </a:pPr>
            <a:r>
              <a:rPr lang="zh-CN" altLang="en-US" sz="1577" b="1" dirty="0">
                <a:solidFill>
                  <a:schemeClr val="tx1">
                    <a:lumMod val="95000"/>
                    <a:lumOff val="5000"/>
                  </a:schemeClr>
                </a:solidFill>
                <a:latin typeface="微软雅黑" pitchFamily="34" charset="-122"/>
                <a:ea typeface="微软雅黑" pitchFamily="34" charset="-122"/>
              </a:rPr>
              <a:t>小标题</a:t>
            </a:r>
            <a:endParaRPr lang="zh-CN" altLang="en-US" sz="1577" b="1" dirty="0">
              <a:solidFill>
                <a:schemeClr val="tx1">
                  <a:lumMod val="95000"/>
                  <a:lumOff val="5000"/>
                </a:schemeClr>
              </a:solidFill>
            </a:endParaRPr>
          </a:p>
        </p:txBody>
      </p:sp>
    </p:spTree>
    <p:extLst>
      <p:ext uri="{BB962C8B-B14F-4D97-AF65-F5344CB8AC3E}">
        <p14:creationId xmlns:p14="http://schemas.microsoft.com/office/powerpoint/2010/main" val="2019475883"/>
      </p:ext>
    </p:extLst>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anim calcmode="lin" valueType="num">
                                      <p:cBhvr>
                                        <p:cTn id="17" dur="500" fill="hold"/>
                                        <p:tgtEl>
                                          <p:spTgt spid="7"/>
                                        </p:tgtEl>
                                        <p:attrNameLst>
                                          <p:attrName>ppt_x</p:attrName>
                                        </p:attrNameLst>
                                      </p:cBhvr>
                                      <p:tavLst>
                                        <p:tav tm="0">
                                          <p:val>
                                            <p:fltVal val="0.5"/>
                                          </p:val>
                                        </p:tav>
                                        <p:tav tm="100000">
                                          <p:val>
                                            <p:strVal val="#ppt_x"/>
                                          </p:val>
                                        </p:tav>
                                      </p:tavLst>
                                    </p:anim>
                                    <p:anim calcmode="lin" valueType="num">
                                      <p:cBhvr>
                                        <p:cTn id="18" dur="500" fill="hold"/>
                                        <p:tgtEl>
                                          <p:spTgt spid="7"/>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anim calcmode="lin" valueType="num">
                                      <p:cBhvr>
                                        <p:cTn id="24" dur="500" fill="hold"/>
                                        <p:tgtEl>
                                          <p:spTgt spid="8"/>
                                        </p:tgtEl>
                                        <p:attrNameLst>
                                          <p:attrName>ppt_x</p:attrName>
                                        </p:attrNameLst>
                                      </p:cBhvr>
                                      <p:tavLst>
                                        <p:tav tm="0">
                                          <p:val>
                                            <p:fltVal val="0.5"/>
                                          </p:val>
                                        </p:tav>
                                        <p:tav tm="100000">
                                          <p:val>
                                            <p:strVal val="#ppt_x"/>
                                          </p:val>
                                        </p:tav>
                                      </p:tavLst>
                                    </p:anim>
                                    <p:anim calcmode="lin" valueType="num">
                                      <p:cBhvr>
                                        <p:cTn id="25" dur="500" fill="hold"/>
                                        <p:tgtEl>
                                          <p:spTgt spid="8"/>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anim calcmode="lin" valueType="num">
                                      <p:cBhvr>
                                        <p:cTn id="31" dur="500" fill="hold"/>
                                        <p:tgtEl>
                                          <p:spTgt spid="9"/>
                                        </p:tgtEl>
                                        <p:attrNameLst>
                                          <p:attrName>ppt_x</p:attrName>
                                        </p:attrNameLst>
                                      </p:cBhvr>
                                      <p:tavLst>
                                        <p:tav tm="0">
                                          <p:val>
                                            <p:fltVal val="0.5"/>
                                          </p:val>
                                        </p:tav>
                                        <p:tav tm="100000">
                                          <p:val>
                                            <p:strVal val="#ppt_x"/>
                                          </p:val>
                                        </p:tav>
                                      </p:tavLst>
                                    </p:anim>
                                    <p:anim calcmode="lin" valueType="num">
                                      <p:cBhvr>
                                        <p:cTn id="32" dur="500" fill="hold"/>
                                        <p:tgtEl>
                                          <p:spTgt spid="9"/>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anim calcmode="lin" valueType="num">
                                      <p:cBhvr>
                                        <p:cTn id="38" dur="500" fill="hold"/>
                                        <p:tgtEl>
                                          <p:spTgt spid="10"/>
                                        </p:tgtEl>
                                        <p:attrNameLst>
                                          <p:attrName>ppt_x</p:attrName>
                                        </p:attrNameLst>
                                      </p:cBhvr>
                                      <p:tavLst>
                                        <p:tav tm="0">
                                          <p:val>
                                            <p:fltVal val="0.5"/>
                                          </p:val>
                                        </p:tav>
                                        <p:tav tm="100000">
                                          <p:val>
                                            <p:strVal val="#ppt_x"/>
                                          </p:val>
                                        </p:tav>
                                      </p:tavLst>
                                    </p:anim>
                                    <p:anim calcmode="lin" valueType="num">
                                      <p:cBhvr>
                                        <p:cTn id="39" dur="500" fill="hold"/>
                                        <p:tgtEl>
                                          <p:spTgt spid="10"/>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anim calcmode="lin" valueType="num">
                                      <p:cBhvr>
                                        <p:cTn id="45" dur="500" fill="hold"/>
                                        <p:tgtEl>
                                          <p:spTgt spid="11"/>
                                        </p:tgtEl>
                                        <p:attrNameLst>
                                          <p:attrName>ppt_x</p:attrName>
                                        </p:attrNameLst>
                                      </p:cBhvr>
                                      <p:tavLst>
                                        <p:tav tm="0">
                                          <p:val>
                                            <p:fltVal val="0.5"/>
                                          </p:val>
                                        </p:tav>
                                        <p:tav tm="100000">
                                          <p:val>
                                            <p:strVal val="#ppt_x"/>
                                          </p:val>
                                        </p:tav>
                                      </p:tavLst>
                                    </p:anim>
                                    <p:anim calcmode="lin" valueType="num">
                                      <p:cBhvr>
                                        <p:cTn id="46" dur="500" fill="hold"/>
                                        <p:tgtEl>
                                          <p:spTgt spid="11"/>
                                        </p:tgtEl>
                                        <p:attrNameLst>
                                          <p:attrName>ppt_y</p:attrName>
                                        </p:attrNameLst>
                                      </p:cBhvr>
                                      <p:tavLst>
                                        <p:tav tm="0">
                                          <p:val>
                                            <p:fltVal val="0.5"/>
                                          </p:val>
                                        </p:tav>
                                        <p:tav tm="100000">
                                          <p:val>
                                            <p:strVal val="#ppt_y"/>
                                          </p:val>
                                        </p:tav>
                                      </p:tavLst>
                                    </p:anim>
                                  </p:childTnLst>
                                </p:cTn>
                              </p:par>
                              <p:par>
                                <p:cTn id="47" presetID="53" presetClass="entr" presetSubtype="528" fill="hold"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anim calcmode="lin" valueType="num">
                                      <p:cBhvr>
                                        <p:cTn id="52" dur="500" fill="hold"/>
                                        <p:tgtEl>
                                          <p:spTgt spid="12"/>
                                        </p:tgtEl>
                                        <p:attrNameLst>
                                          <p:attrName>ppt_x</p:attrName>
                                        </p:attrNameLst>
                                      </p:cBhvr>
                                      <p:tavLst>
                                        <p:tav tm="0">
                                          <p:val>
                                            <p:fltVal val="0.5"/>
                                          </p:val>
                                        </p:tav>
                                        <p:tav tm="100000">
                                          <p:val>
                                            <p:strVal val="#ppt_x"/>
                                          </p:val>
                                        </p:tav>
                                      </p:tavLst>
                                    </p:anim>
                                    <p:anim calcmode="lin" valueType="num">
                                      <p:cBhvr>
                                        <p:cTn id="53" dur="500" fill="hold"/>
                                        <p:tgtEl>
                                          <p:spTgt spid="12"/>
                                        </p:tgtEl>
                                        <p:attrNameLst>
                                          <p:attrName>ppt_y</p:attrName>
                                        </p:attrNameLst>
                                      </p:cBhvr>
                                      <p:tavLst>
                                        <p:tav tm="0">
                                          <p:val>
                                            <p:fltVal val="0.5"/>
                                          </p:val>
                                        </p:tav>
                                        <p:tav tm="100000">
                                          <p:val>
                                            <p:strVal val="#ppt_y"/>
                                          </p:val>
                                        </p:tav>
                                      </p:tavLst>
                                    </p:anim>
                                  </p:childTnLst>
                                </p:cTn>
                              </p:par>
                              <p:par>
                                <p:cTn id="54" presetID="53" presetClass="entr" presetSubtype="528" fill="hold" nodeType="with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anim calcmode="lin" valueType="num">
                                      <p:cBhvr>
                                        <p:cTn id="59" dur="500" fill="hold"/>
                                        <p:tgtEl>
                                          <p:spTgt spid="13"/>
                                        </p:tgtEl>
                                        <p:attrNameLst>
                                          <p:attrName>ppt_x</p:attrName>
                                        </p:attrNameLst>
                                      </p:cBhvr>
                                      <p:tavLst>
                                        <p:tav tm="0">
                                          <p:val>
                                            <p:fltVal val="0.5"/>
                                          </p:val>
                                        </p:tav>
                                        <p:tav tm="100000">
                                          <p:val>
                                            <p:strVal val="#ppt_x"/>
                                          </p:val>
                                        </p:tav>
                                      </p:tavLst>
                                    </p:anim>
                                    <p:anim calcmode="lin" valueType="num">
                                      <p:cBhvr>
                                        <p:cTn id="60" dur="500" fill="hold"/>
                                        <p:tgtEl>
                                          <p:spTgt spid="13"/>
                                        </p:tgtEl>
                                        <p:attrNameLst>
                                          <p:attrName>ppt_y</p:attrName>
                                        </p:attrNameLst>
                                      </p:cBhvr>
                                      <p:tavLst>
                                        <p:tav tm="0">
                                          <p:val>
                                            <p:fltVal val="0.5"/>
                                          </p:val>
                                        </p:tav>
                                        <p:tav tm="100000">
                                          <p:val>
                                            <p:strVal val="#ppt_y"/>
                                          </p:val>
                                        </p:tav>
                                      </p:tavLst>
                                    </p:anim>
                                  </p:childTnLst>
                                </p:cTn>
                              </p:par>
                              <p:par>
                                <p:cTn id="61" presetID="53" presetClass="entr" presetSubtype="528"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anim calcmode="lin" valueType="num">
                                      <p:cBhvr>
                                        <p:cTn id="66" dur="500" fill="hold"/>
                                        <p:tgtEl>
                                          <p:spTgt spid="14"/>
                                        </p:tgtEl>
                                        <p:attrNameLst>
                                          <p:attrName>ppt_x</p:attrName>
                                        </p:attrNameLst>
                                      </p:cBhvr>
                                      <p:tavLst>
                                        <p:tav tm="0">
                                          <p:val>
                                            <p:fltVal val="0.5"/>
                                          </p:val>
                                        </p:tav>
                                        <p:tav tm="100000">
                                          <p:val>
                                            <p:strVal val="#ppt_x"/>
                                          </p:val>
                                        </p:tav>
                                      </p:tavLst>
                                    </p:anim>
                                    <p:anim calcmode="lin" valueType="num">
                                      <p:cBhvr>
                                        <p:cTn id="67" dur="500" fill="hold"/>
                                        <p:tgtEl>
                                          <p:spTgt spid="14"/>
                                        </p:tgtEl>
                                        <p:attrNameLst>
                                          <p:attrName>ppt_y</p:attrName>
                                        </p:attrNameLst>
                                      </p:cBhvr>
                                      <p:tavLst>
                                        <p:tav tm="0">
                                          <p:val>
                                            <p:fltVal val="0.5"/>
                                          </p:val>
                                        </p:tav>
                                        <p:tav tm="100000">
                                          <p:val>
                                            <p:strVal val="#ppt_y"/>
                                          </p:val>
                                        </p:tav>
                                      </p:tavLst>
                                    </p:anim>
                                  </p:childTnLst>
                                </p:cTn>
                              </p:par>
                              <p:par>
                                <p:cTn id="68" presetID="53" presetClass="entr" presetSubtype="528" fill="hold" grpId="0" nodeType="withEffect">
                                  <p:stCondLst>
                                    <p:cond delay="0"/>
                                  </p:stCondLst>
                                  <p:childTnLst>
                                    <p:set>
                                      <p:cBhvr>
                                        <p:cTn id="69" dur="1" fill="hold">
                                          <p:stCondLst>
                                            <p:cond delay="0"/>
                                          </p:stCondLst>
                                        </p:cTn>
                                        <p:tgtEl>
                                          <p:spTgt spid="15"/>
                                        </p:tgtEl>
                                        <p:attrNameLst>
                                          <p:attrName>style.visibility</p:attrName>
                                        </p:attrNameLst>
                                      </p:cBhvr>
                                      <p:to>
                                        <p:strVal val="visible"/>
                                      </p:to>
                                    </p:set>
                                    <p:anim calcmode="lin" valueType="num">
                                      <p:cBhvr>
                                        <p:cTn id="70" dur="500" fill="hold"/>
                                        <p:tgtEl>
                                          <p:spTgt spid="15"/>
                                        </p:tgtEl>
                                        <p:attrNameLst>
                                          <p:attrName>ppt_w</p:attrName>
                                        </p:attrNameLst>
                                      </p:cBhvr>
                                      <p:tavLst>
                                        <p:tav tm="0">
                                          <p:val>
                                            <p:fltVal val="0"/>
                                          </p:val>
                                        </p:tav>
                                        <p:tav tm="100000">
                                          <p:val>
                                            <p:strVal val="#ppt_w"/>
                                          </p:val>
                                        </p:tav>
                                      </p:tavLst>
                                    </p:anim>
                                    <p:anim calcmode="lin" valueType="num">
                                      <p:cBhvr>
                                        <p:cTn id="71" dur="500" fill="hold"/>
                                        <p:tgtEl>
                                          <p:spTgt spid="15"/>
                                        </p:tgtEl>
                                        <p:attrNameLst>
                                          <p:attrName>ppt_h</p:attrName>
                                        </p:attrNameLst>
                                      </p:cBhvr>
                                      <p:tavLst>
                                        <p:tav tm="0">
                                          <p:val>
                                            <p:fltVal val="0"/>
                                          </p:val>
                                        </p:tav>
                                        <p:tav tm="100000">
                                          <p:val>
                                            <p:strVal val="#ppt_h"/>
                                          </p:val>
                                        </p:tav>
                                      </p:tavLst>
                                    </p:anim>
                                    <p:animEffect transition="in" filter="fade">
                                      <p:cBhvr>
                                        <p:cTn id="72" dur="500"/>
                                        <p:tgtEl>
                                          <p:spTgt spid="15"/>
                                        </p:tgtEl>
                                      </p:cBhvr>
                                    </p:animEffect>
                                    <p:anim calcmode="lin" valueType="num">
                                      <p:cBhvr>
                                        <p:cTn id="73" dur="500" fill="hold"/>
                                        <p:tgtEl>
                                          <p:spTgt spid="15"/>
                                        </p:tgtEl>
                                        <p:attrNameLst>
                                          <p:attrName>ppt_x</p:attrName>
                                        </p:attrNameLst>
                                      </p:cBhvr>
                                      <p:tavLst>
                                        <p:tav tm="0">
                                          <p:val>
                                            <p:fltVal val="0.5"/>
                                          </p:val>
                                        </p:tav>
                                        <p:tav tm="100000">
                                          <p:val>
                                            <p:strVal val="#ppt_x"/>
                                          </p:val>
                                        </p:tav>
                                      </p:tavLst>
                                    </p:anim>
                                    <p:anim calcmode="lin" valueType="num">
                                      <p:cBhvr>
                                        <p:cTn id="74" dur="500" fill="hold"/>
                                        <p:tgtEl>
                                          <p:spTgt spid="15"/>
                                        </p:tgtEl>
                                        <p:attrNameLst>
                                          <p:attrName>ppt_y</p:attrName>
                                        </p:attrNameLst>
                                      </p:cBhvr>
                                      <p:tavLst>
                                        <p:tav tm="0">
                                          <p:val>
                                            <p:fltVal val="0.5"/>
                                          </p:val>
                                        </p:tav>
                                        <p:tav tm="100000">
                                          <p:val>
                                            <p:strVal val="#ppt_y"/>
                                          </p:val>
                                        </p:tav>
                                      </p:tavLst>
                                    </p:anim>
                                  </p:childTnLst>
                                </p:cTn>
                              </p:par>
                              <p:par>
                                <p:cTn id="75" presetID="53" presetClass="entr" presetSubtype="528" fill="hold" grpId="0" nodeType="with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p:cTn id="77" dur="500" fill="hold"/>
                                        <p:tgtEl>
                                          <p:spTgt spid="16"/>
                                        </p:tgtEl>
                                        <p:attrNameLst>
                                          <p:attrName>ppt_w</p:attrName>
                                        </p:attrNameLst>
                                      </p:cBhvr>
                                      <p:tavLst>
                                        <p:tav tm="0">
                                          <p:val>
                                            <p:fltVal val="0"/>
                                          </p:val>
                                        </p:tav>
                                        <p:tav tm="100000">
                                          <p:val>
                                            <p:strVal val="#ppt_w"/>
                                          </p:val>
                                        </p:tav>
                                      </p:tavLst>
                                    </p:anim>
                                    <p:anim calcmode="lin" valueType="num">
                                      <p:cBhvr>
                                        <p:cTn id="78" dur="500" fill="hold"/>
                                        <p:tgtEl>
                                          <p:spTgt spid="16"/>
                                        </p:tgtEl>
                                        <p:attrNameLst>
                                          <p:attrName>ppt_h</p:attrName>
                                        </p:attrNameLst>
                                      </p:cBhvr>
                                      <p:tavLst>
                                        <p:tav tm="0">
                                          <p:val>
                                            <p:fltVal val="0"/>
                                          </p:val>
                                        </p:tav>
                                        <p:tav tm="100000">
                                          <p:val>
                                            <p:strVal val="#ppt_h"/>
                                          </p:val>
                                        </p:tav>
                                      </p:tavLst>
                                    </p:anim>
                                    <p:animEffect transition="in" filter="fade">
                                      <p:cBhvr>
                                        <p:cTn id="79" dur="500"/>
                                        <p:tgtEl>
                                          <p:spTgt spid="16"/>
                                        </p:tgtEl>
                                      </p:cBhvr>
                                    </p:animEffect>
                                    <p:anim calcmode="lin" valueType="num">
                                      <p:cBhvr>
                                        <p:cTn id="80" dur="500" fill="hold"/>
                                        <p:tgtEl>
                                          <p:spTgt spid="16"/>
                                        </p:tgtEl>
                                        <p:attrNameLst>
                                          <p:attrName>ppt_x</p:attrName>
                                        </p:attrNameLst>
                                      </p:cBhvr>
                                      <p:tavLst>
                                        <p:tav tm="0">
                                          <p:val>
                                            <p:fltVal val="0.5"/>
                                          </p:val>
                                        </p:tav>
                                        <p:tav tm="100000">
                                          <p:val>
                                            <p:strVal val="#ppt_x"/>
                                          </p:val>
                                        </p:tav>
                                      </p:tavLst>
                                    </p:anim>
                                    <p:anim calcmode="lin" valueType="num">
                                      <p:cBhvr>
                                        <p:cTn id="81" dur="500" fill="hold"/>
                                        <p:tgtEl>
                                          <p:spTgt spid="16"/>
                                        </p:tgtEl>
                                        <p:attrNameLst>
                                          <p:attrName>ppt_y</p:attrName>
                                        </p:attrNameLst>
                                      </p:cBhvr>
                                      <p:tavLst>
                                        <p:tav tm="0">
                                          <p:val>
                                            <p:fltVal val="0.5"/>
                                          </p:val>
                                        </p:tav>
                                        <p:tav tm="100000">
                                          <p:val>
                                            <p:strVal val="#ppt_y"/>
                                          </p:val>
                                        </p:tav>
                                      </p:tavLst>
                                    </p:anim>
                                  </p:childTnLst>
                                </p:cTn>
                              </p:par>
                              <p:par>
                                <p:cTn id="82" presetID="53" presetClass="entr" presetSubtype="528" fill="hold" grpId="0" nodeType="withEffect">
                                  <p:stCondLst>
                                    <p:cond delay="0"/>
                                  </p:stCondLst>
                                  <p:childTnLst>
                                    <p:set>
                                      <p:cBhvr>
                                        <p:cTn id="83" dur="1" fill="hold">
                                          <p:stCondLst>
                                            <p:cond delay="0"/>
                                          </p:stCondLst>
                                        </p:cTn>
                                        <p:tgtEl>
                                          <p:spTgt spid="17"/>
                                        </p:tgtEl>
                                        <p:attrNameLst>
                                          <p:attrName>style.visibility</p:attrName>
                                        </p:attrNameLst>
                                      </p:cBhvr>
                                      <p:to>
                                        <p:strVal val="visible"/>
                                      </p:to>
                                    </p:set>
                                    <p:anim calcmode="lin" valueType="num">
                                      <p:cBhvr>
                                        <p:cTn id="84" dur="500" fill="hold"/>
                                        <p:tgtEl>
                                          <p:spTgt spid="17"/>
                                        </p:tgtEl>
                                        <p:attrNameLst>
                                          <p:attrName>ppt_w</p:attrName>
                                        </p:attrNameLst>
                                      </p:cBhvr>
                                      <p:tavLst>
                                        <p:tav tm="0">
                                          <p:val>
                                            <p:fltVal val="0"/>
                                          </p:val>
                                        </p:tav>
                                        <p:tav tm="100000">
                                          <p:val>
                                            <p:strVal val="#ppt_w"/>
                                          </p:val>
                                        </p:tav>
                                      </p:tavLst>
                                    </p:anim>
                                    <p:anim calcmode="lin" valueType="num">
                                      <p:cBhvr>
                                        <p:cTn id="85" dur="500" fill="hold"/>
                                        <p:tgtEl>
                                          <p:spTgt spid="17"/>
                                        </p:tgtEl>
                                        <p:attrNameLst>
                                          <p:attrName>ppt_h</p:attrName>
                                        </p:attrNameLst>
                                      </p:cBhvr>
                                      <p:tavLst>
                                        <p:tav tm="0">
                                          <p:val>
                                            <p:fltVal val="0"/>
                                          </p:val>
                                        </p:tav>
                                        <p:tav tm="100000">
                                          <p:val>
                                            <p:strVal val="#ppt_h"/>
                                          </p:val>
                                        </p:tav>
                                      </p:tavLst>
                                    </p:anim>
                                    <p:animEffect transition="in" filter="fade">
                                      <p:cBhvr>
                                        <p:cTn id="86" dur="500"/>
                                        <p:tgtEl>
                                          <p:spTgt spid="17"/>
                                        </p:tgtEl>
                                      </p:cBhvr>
                                    </p:animEffect>
                                    <p:anim calcmode="lin" valueType="num">
                                      <p:cBhvr>
                                        <p:cTn id="87" dur="500" fill="hold"/>
                                        <p:tgtEl>
                                          <p:spTgt spid="17"/>
                                        </p:tgtEl>
                                        <p:attrNameLst>
                                          <p:attrName>ppt_x</p:attrName>
                                        </p:attrNameLst>
                                      </p:cBhvr>
                                      <p:tavLst>
                                        <p:tav tm="0">
                                          <p:val>
                                            <p:fltVal val="0.5"/>
                                          </p:val>
                                        </p:tav>
                                        <p:tav tm="100000">
                                          <p:val>
                                            <p:strVal val="#ppt_x"/>
                                          </p:val>
                                        </p:tav>
                                      </p:tavLst>
                                    </p:anim>
                                    <p:anim calcmode="lin" valueType="num">
                                      <p:cBhvr>
                                        <p:cTn id="88" dur="500" fill="hold"/>
                                        <p:tgtEl>
                                          <p:spTgt spid="17"/>
                                        </p:tgtEl>
                                        <p:attrNameLst>
                                          <p:attrName>ppt_y</p:attrName>
                                        </p:attrNameLst>
                                      </p:cBhvr>
                                      <p:tavLst>
                                        <p:tav tm="0">
                                          <p:val>
                                            <p:fltVal val="0.5"/>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2" presetClass="entr" presetSubtype="4" fill="hold" grpId="0" nodeType="clickEffect">
                                  <p:stCondLst>
                                    <p:cond delay="0"/>
                                  </p:stCondLst>
                                  <p:childTnLst>
                                    <p:set>
                                      <p:cBhvr>
                                        <p:cTn id="92" dur="1" fill="hold">
                                          <p:stCondLst>
                                            <p:cond delay="0"/>
                                          </p:stCondLst>
                                        </p:cTn>
                                        <p:tgtEl>
                                          <p:spTgt spid="19"/>
                                        </p:tgtEl>
                                        <p:attrNameLst>
                                          <p:attrName>style.visibility</p:attrName>
                                        </p:attrNameLst>
                                      </p:cBhvr>
                                      <p:to>
                                        <p:strVal val="visible"/>
                                      </p:to>
                                    </p:set>
                                    <p:animEffect transition="in" filter="wipe(down)">
                                      <p:cBhvr>
                                        <p:cTn id="93" dur="500"/>
                                        <p:tgtEl>
                                          <p:spTgt spid="19"/>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4" fill="hold" grpId="0" nodeType="click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wipe(down)">
                                      <p:cBhvr>
                                        <p:cTn id="98" dur="500"/>
                                        <p:tgtEl>
                                          <p:spTgt spid="18"/>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grpId="0" nodeType="clickEffect">
                                  <p:stCondLst>
                                    <p:cond delay="0"/>
                                  </p:stCondLst>
                                  <p:childTnLst>
                                    <p:set>
                                      <p:cBhvr>
                                        <p:cTn id="102" dur="1" fill="hold">
                                          <p:stCondLst>
                                            <p:cond delay="0"/>
                                          </p:stCondLst>
                                        </p:cTn>
                                        <p:tgtEl>
                                          <p:spTgt spid="21"/>
                                        </p:tgtEl>
                                        <p:attrNameLst>
                                          <p:attrName>style.visibility</p:attrName>
                                        </p:attrNameLst>
                                      </p:cBhvr>
                                      <p:to>
                                        <p:strVal val="visible"/>
                                      </p:to>
                                    </p:set>
                                    <p:animEffect transition="in" filter="wipe(down)">
                                      <p:cBhvr>
                                        <p:cTn id="103" dur="500"/>
                                        <p:tgtEl>
                                          <p:spTgt spid="21"/>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4" fill="hold" grpId="0" nodeType="clickEffect">
                                  <p:stCondLst>
                                    <p:cond delay="0"/>
                                  </p:stCondLst>
                                  <p:childTnLst>
                                    <p:set>
                                      <p:cBhvr>
                                        <p:cTn id="107" dur="1" fill="hold">
                                          <p:stCondLst>
                                            <p:cond delay="0"/>
                                          </p:stCondLst>
                                        </p:cTn>
                                        <p:tgtEl>
                                          <p:spTgt spid="20"/>
                                        </p:tgtEl>
                                        <p:attrNameLst>
                                          <p:attrName>style.visibility</p:attrName>
                                        </p:attrNameLst>
                                      </p:cBhvr>
                                      <p:to>
                                        <p:strVal val="visible"/>
                                      </p:to>
                                    </p:set>
                                    <p:animEffect transition="in" filter="wipe(down)">
                                      <p:cBhvr>
                                        <p:cTn id="108" dur="500"/>
                                        <p:tgtEl>
                                          <p:spTgt spid="20"/>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4" fill="hold" grpId="0" nodeType="clickEffect">
                                  <p:stCondLst>
                                    <p:cond delay="0"/>
                                  </p:stCondLst>
                                  <p:childTnLst>
                                    <p:set>
                                      <p:cBhvr>
                                        <p:cTn id="112" dur="1" fill="hold">
                                          <p:stCondLst>
                                            <p:cond delay="0"/>
                                          </p:stCondLst>
                                        </p:cTn>
                                        <p:tgtEl>
                                          <p:spTgt spid="23"/>
                                        </p:tgtEl>
                                        <p:attrNameLst>
                                          <p:attrName>style.visibility</p:attrName>
                                        </p:attrNameLst>
                                      </p:cBhvr>
                                      <p:to>
                                        <p:strVal val="visible"/>
                                      </p:to>
                                    </p:set>
                                    <p:animEffect transition="in" filter="wipe(down)">
                                      <p:cBhvr>
                                        <p:cTn id="113" dur="500"/>
                                        <p:tgtEl>
                                          <p:spTgt spid="23"/>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4" fill="hold" grpId="0" nodeType="clickEffect">
                                  <p:stCondLst>
                                    <p:cond delay="0"/>
                                  </p:stCondLst>
                                  <p:childTnLst>
                                    <p:set>
                                      <p:cBhvr>
                                        <p:cTn id="117" dur="1" fill="hold">
                                          <p:stCondLst>
                                            <p:cond delay="0"/>
                                          </p:stCondLst>
                                        </p:cTn>
                                        <p:tgtEl>
                                          <p:spTgt spid="22"/>
                                        </p:tgtEl>
                                        <p:attrNameLst>
                                          <p:attrName>style.visibility</p:attrName>
                                        </p:attrNameLst>
                                      </p:cBhvr>
                                      <p:to>
                                        <p:strVal val="visible"/>
                                      </p:to>
                                    </p:set>
                                    <p:animEffect transition="in" filter="wipe(down)">
                                      <p:cBhvr>
                                        <p:cTn id="118" dur="500"/>
                                        <p:tgtEl>
                                          <p:spTgt spid="22"/>
                                        </p:tgtEl>
                                      </p:cBhvr>
                                    </p:animEffect>
                                  </p:childTnLst>
                                </p:cTn>
                              </p:par>
                            </p:childTnLst>
                          </p:cTn>
                        </p:par>
                      </p:childTnLst>
                    </p:cTn>
                  </p:par>
                  <p:par>
                    <p:cTn id="119" fill="hold">
                      <p:stCondLst>
                        <p:cond delay="indefinite"/>
                      </p:stCondLst>
                      <p:childTnLst>
                        <p:par>
                          <p:cTn id="120" fill="hold">
                            <p:stCondLst>
                              <p:cond delay="0"/>
                            </p:stCondLst>
                            <p:childTnLst>
                              <p:par>
                                <p:cTn id="121" presetID="22" presetClass="entr" presetSubtype="4" fill="hold" grpId="0" nodeType="clickEffect">
                                  <p:stCondLst>
                                    <p:cond delay="0"/>
                                  </p:stCondLst>
                                  <p:childTnLst>
                                    <p:set>
                                      <p:cBhvr>
                                        <p:cTn id="122" dur="1" fill="hold">
                                          <p:stCondLst>
                                            <p:cond delay="0"/>
                                          </p:stCondLst>
                                        </p:cTn>
                                        <p:tgtEl>
                                          <p:spTgt spid="25"/>
                                        </p:tgtEl>
                                        <p:attrNameLst>
                                          <p:attrName>style.visibility</p:attrName>
                                        </p:attrNameLst>
                                      </p:cBhvr>
                                      <p:to>
                                        <p:strVal val="visible"/>
                                      </p:to>
                                    </p:set>
                                    <p:animEffect transition="in" filter="wipe(down)">
                                      <p:cBhvr>
                                        <p:cTn id="123" dur="500"/>
                                        <p:tgtEl>
                                          <p:spTgt spid="25"/>
                                        </p:tgtEl>
                                      </p:cBhvr>
                                    </p:animEffect>
                                  </p:childTnLst>
                                </p:cTn>
                              </p:par>
                            </p:childTnLst>
                          </p:cTn>
                        </p:par>
                      </p:childTnLst>
                    </p:cTn>
                  </p:par>
                  <p:par>
                    <p:cTn id="124" fill="hold">
                      <p:stCondLst>
                        <p:cond delay="indefinite"/>
                      </p:stCondLst>
                      <p:childTnLst>
                        <p:par>
                          <p:cTn id="125" fill="hold">
                            <p:stCondLst>
                              <p:cond delay="0"/>
                            </p:stCondLst>
                            <p:childTnLst>
                              <p:par>
                                <p:cTn id="126" presetID="22" presetClass="entr" presetSubtype="4" fill="hold" grpId="0" nodeType="clickEffect">
                                  <p:stCondLst>
                                    <p:cond delay="0"/>
                                  </p:stCondLst>
                                  <p:childTnLst>
                                    <p:set>
                                      <p:cBhvr>
                                        <p:cTn id="127" dur="1" fill="hold">
                                          <p:stCondLst>
                                            <p:cond delay="0"/>
                                          </p:stCondLst>
                                        </p:cTn>
                                        <p:tgtEl>
                                          <p:spTgt spid="24"/>
                                        </p:tgtEl>
                                        <p:attrNameLst>
                                          <p:attrName>style.visibility</p:attrName>
                                        </p:attrNameLst>
                                      </p:cBhvr>
                                      <p:to>
                                        <p:strVal val="visible"/>
                                      </p:to>
                                    </p:set>
                                    <p:animEffect transition="in" filter="wipe(down)">
                                      <p:cBhvr>
                                        <p:cTn id="12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Text"/>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401161922"/>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   ​​">
  <a:themeElements>
    <a:clrScheme name="自定义 2788">
      <a:dk1>
        <a:sysClr val="windowText" lastClr="000000"/>
      </a:dk1>
      <a:lt1>
        <a:sysClr val="window" lastClr="FFFFFF"/>
      </a:lt1>
      <a:dk2>
        <a:srgbClr val="44546A"/>
      </a:dk2>
      <a:lt2>
        <a:srgbClr val="E7E6E6"/>
      </a:lt2>
      <a:accent1>
        <a:srgbClr val="AED0DC"/>
      </a:accent1>
      <a:accent2>
        <a:srgbClr val="595959"/>
      </a:accent2>
      <a:accent3>
        <a:srgbClr val="AED0DC"/>
      </a:accent3>
      <a:accent4>
        <a:srgbClr val="595959"/>
      </a:accent4>
      <a:accent5>
        <a:srgbClr val="AED0DC"/>
      </a:accent5>
      <a:accent6>
        <a:srgbClr val="595959"/>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TotalTime>
  <Words>881</Words>
  <Application>Microsoft Office PowerPoint</Application>
  <PresentationFormat>宽屏</PresentationFormat>
  <Paragraphs>200</Paragraphs>
  <Slides>24</Slides>
  <Notes>16</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24</vt:i4>
      </vt:variant>
    </vt:vector>
  </HeadingPairs>
  <TitlesOfParts>
    <vt:vector size="40" baseType="lpstr">
      <vt:lpstr>Arial Unicode MS</vt:lpstr>
      <vt:lpstr>Lato Black</vt:lpstr>
      <vt:lpstr>等线</vt:lpstr>
      <vt:lpstr>等线 Light</vt:lpstr>
      <vt:lpstr>方正姚体</vt:lpstr>
      <vt:lpstr>方正正黑简体</vt:lpstr>
      <vt:lpstr>宋体</vt:lpstr>
      <vt:lpstr>微软雅黑</vt:lpstr>
      <vt:lpstr>Agency FB</vt:lpstr>
      <vt:lpstr>Arial</vt:lpstr>
      <vt:lpstr>Calibri</vt:lpstr>
      <vt:lpstr>Calibri Light</vt:lpstr>
      <vt:lpstr>Century Gothic</vt:lpstr>
      <vt:lpstr>Impact</vt:lpstr>
      <vt:lpstr>Wingdings</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Administrator</cp:lastModifiedBy>
  <cp:revision>39</cp:revision>
  <dcterms:created xsi:type="dcterms:W3CDTF">2018-04-10T08:10:31Z</dcterms:created>
  <dcterms:modified xsi:type="dcterms:W3CDTF">2019-03-28T05:20:52Z</dcterms:modified>
</cp:coreProperties>
</file>