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7" r:id="rId7"/>
    <p:sldId id="263" r:id="rId8"/>
    <p:sldId id="269" r:id="rId9"/>
    <p:sldId id="274" r:id="rId10"/>
    <p:sldId id="270" r:id="rId11"/>
    <p:sldId id="275" r:id="rId12"/>
    <p:sldId id="264" r:id="rId13"/>
    <p:sldId id="282" r:id="rId14"/>
    <p:sldId id="259" r:id="rId15"/>
    <p:sldId id="276" r:id="rId16"/>
    <p:sldId id="271" r:id="rId17"/>
    <p:sldId id="272" r:id="rId18"/>
    <p:sldId id="265" r:id="rId19"/>
    <p:sldId id="273" r:id="rId20"/>
    <p:sldId id="277" r:id="rId21"/>
    <p:sldId id="278" r:id="rId22"/>
    <p:sldId id="260" r:id="rId23"/>
    <p:sldId id="279" r:id="rId24"/>
    <p:sldId id="284" r:id="rId25"/>
    <p:sldId id="280" r:id="rId26"/>
    <p:sldId id="281" r:id="rId27"/>
    <p:sldId id="261" r:id="rId28"/>
    <p:sldId id="283" r:id="rId29"/>
    <p:sldId id="266" r:id="rId30"/>
    <p:sldId id="268" r:id="rId31"/>
    <p:sldId id="285"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7C02"/>
    <a:srgbClr val="7DBC0E"/>
    <a:srgbClr val="02A0CC"/>
    <a:srgbClr val="1156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08" autoAdjust="0"/>
    <p:restoredTop sz="94660"/>
  </p:normalViewPr>
  <p:slideViewPr>
    <p:cSldViewPr snapToGrid="0">
      <p:cViewPr>
        <p:scale>
          <a:sx n="46" d="100"/>
          <a:sy n="46" d="100"/>
        </p:scale>
        <p:origin x="2268" y="1566"/>
      </p:cViewPr>
      <p:guideLst/>
    </p:cSldViewPr>
  </p:slideViewPr>
  <p:notesTextViewPr>
    <p:cViewPr>
      <p:scale>
        <a:sx n="1" d="1"/>
        <a:sy n="1" d="1"/>
      </p:scale>
      <p:origin x="0" y="0"/>
    </p:cViewPr>
  </p:notesTextViewPr>
  <p:sorterViewPr>
    <p:cViewPr>
      <p:scale>
        <a:sx n="52" d="100"/>
        <a:sy n="5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1"/>
      <c:tx>
        <c:rich>
          <a:bodyPr/>
          <a:lstStyle/>
          <a:p>
            <a:pPr>
              <a:defRPr/>
            </a:pPr>
          </a:p>
        </c:rich>
      </c:tx>
    </c:title>
    <c:autoTitleDeleted val="0"/>
    <c:plotArea>
      <c:layout>
        <c:manualLayout>
          <c:layoutTarget val="inner"/>
          <c:xMode val="edge"/>
          <c:yMode val="edge"/>
          <c:x val="0.073722"/>
          <c:y val="0.0885395"/>
          <c:w val="0.926278"/>
          <c:h val="0.774518"/>
        </c:manualLayout>
      </c:layout>
      <c:barChart>
        <c:barDir val="col"/>
        <c:grouping val="clustered"/>
        <c:varyColors val="0"/>
        <c:ser>
          <c:idx val="0"/>
          <c:order val="0"/>
          <c:tx>
            <c:strRef>
              <c:f>Sheet1!$A$2</c:f>
              <c:strCache>
                <c:ptCount val="1"/>
                <c:pt idx="0">
                  <c:v>Series 1</c:v>
                </c:pt>
              </c:strCache>
            </c:strRef>
          </c:tx>
          <c:spPr>
            <a:solidFill>
              <a:schemeClr val="accent1"/>
            </a:solidFill>
            <a:ln w="38100" cap="flat" cmpd="sng" algn="ctr">
              <a:noFill/>
              <a:prstDash val="solid"/>
            </a:ln>
            <a:effectLst/>
          </c:spPr>
          <c:invertIfNegative val="0"/>
          <c:dLbls>
            <c:delete val="1"/>
          </c:dLbls>
          <c:cat>
            <c:strRef>
              <c:f>Sheet1!$B$1:$E$1</c:f>
              <c:strCache>
                <c:ptCount val="4"/>
                <c:pt idx="0">
                  <c:v>May-14</c:v>
                </c:pt>
                <c:pt idx="1">
                  <c:v>Jun-14</c:v>
                </c:pt>
                <c:pt idx="2">
                  <c:v>Jul-14</c:v>
                </c:pt>
                <c:pt idx="3">
                  <c:v>Aug-14</c:v>
                </c:pt>
              </c:strCache>
            </c:strRef>
          </c:cat>
          <c:val>
            <c:numRef>
              <c:f>Sheet1!$B$2:$E$2</c:f>
              <c:numCache>
                <c:formatCode>General</c:formatCode>
                <c:ptCount val="4"/>
                <c:pt idx="0">
                  <c:v>0.43</c:v>
                </c:pt>
                <c:pt idx="1">
                  <c:v>0.6</c:v>
                </c:pt>
                <c:pt idx="2">
                  <c:v>0.45</c:v>
                </c:pt>
                <c:pt idx="3">
                  <c:v>0.75</c:v>
                </c:pt>
              </c:numCache>
            </c:numRef>
          </c:val>
        </c:ser>
        <c:ser>
          <c:idx val="1"/>
          <c:order val="1"/>
          <c:tx>
            <c:strRef>
              <c:f>Sheet1!$A$3</c:f>
              <c:strCache>
                <c:ptCount val="1"/>
                <c:pt idx="0">
                  <c:v>Series 2</c:v>
                </c:pt>
              </c:strCache>
            </c:strRef>
          </c:tx>
          <c:spPr>
            <a:solidFill>
              <a:schemeClr val="accent2"/>
            </a:solidFill>
            <a:ln w="38100" cap="flat" cmpd="sng" algn="ctr">
              <a:noFill/>
              <a:prstDash val="solid"/>
            </a:ln>
            <a:effectLst/>
          </c:spPr>
          <c:invertIfNegative val="0"/>
          <c:dLbls>
            <c:delete val="1"/>
          </c:dLbls>
          <c:cat>
            <c:strRef>
              <c:f>Sheet1!$B$1:$E$1</c:f>
              <c:strCache>
                <c:ptCount val="4"/>
                <c:pt idx="0">
                  <c:v>May-14</c:v>
                </c:pt>
                <c:pt idx="1">
                  <c:v>Jun-14</c:v>
                </c:pt>
                <c:pt idx="2">
                  <c:v>Jul-14</c:v>
                </c:pt>
                <c:pt idx="3">
                  <c:v>Aug-14</c:v>
                </c:pt>
              </c:strCache>
            </c:strRef>
          </c:cat>
          <c:val>
            <c:numRef>
              <c:f>Sheet1!$B$3:$E$3</c:f>
              <c:numCache>
                <c:formatCode>General</c:formatCode>
                <c:ptCount val="4"/>
                <c:pt idx="0">
                  <c:v>0.24</c:v>
                </c:pt>
                <c:pt idx="1">
                  <c:v>0.7</c:v>
                </c:pt>
                <c:pt idx="2">
                  <c:v>0.56</c:v>
                </c:pt>
                <c:pt idx="3">
                  <c:v>0.6</c:v>
                </c:pt>
              </c:numCache>
            </c:numRef>
          </c:val>
        </c:ser>
        <c:ser>
          <c:idx val="2"/>
          <c:order val="2"/>
          <c:tx>
            <c:strRef>
              <c:f>Sheet1!$A$4</c:f>
              <c:strCache>
                <c:ptCount val="1"/>
                <c:pt idx="0">
                  <c:v>Series 3</c:v>
                </c:pt>
              </c:strCache>
            </c:strRef>
          </c:tx>
          <c:spPr>
            <a:solidFill>
              <a:schemeClr val="bg1">
                <a:lumMod val="60000"/>
                <a:lumOff val="40000"/>
              </a:schemeClr>
            </a:solidFill>
            <a:ln w="12700" cap="flat">
              <a:noFill/>
              <a:miter lim="400000"/>
            </a:ln>
            <a:effectLst/>
          </c:spPr>
          <c:invertIfNegative val="0"/>
          <c:dLbls>
            <c:delete val="1"/>
          </c:dLbls>
          <c:cat>
            <c:strRef>
              <c:f>Sheet1!$B$1:$E$1</c:f>
              <c:strCache>
                <c:ptCount val="4"/>
                <c:pt idx="0">
                  <c:v>May-14</c:v>
                </c:pt>
                <c:pt idx="1">
                  <c:v>Jun-14</c:v>
                </c:pt>
                <c:pt idx="2">
                  <c:v>Jul-14</c:v>
                </c:pt>
                <c:pt idx="3">
                  <c:v>Aug-14</c:v>
                </c:pt>
              </c:strCache>
            </c:strRef>
          </c:cat>
          <c:val>
            <c:numRef>
              <c:f>Sheet1!$B$4:$E$4</c:f>
              <c:numCache>
                <c:formatCode>General</c:formatCode>
                <c:ptCount val="4"/>
                <c:pt idx="0">
                  <c:v>0.2</c:v>
                </c:pt>
                <c:pt idx="1">
                  <c:v>0.3</c:v>
                </c:pt>
                <c:pt idx="2">
                  <c:v>0.8</c:v>
                </c:pt>
                <c:pt idx="3">
                  <c:v>0.45</c:v>
                </c:pt>
              </c:numCache>
            </c:numRef>
          </c:val>
        </c:ser>
        <c:ser>
          <c:idx val="3"/>
          <c:order val="3"/>
          <c:tx>
            <c:strRef>
              <c:f>Sheet1!$A$5</c:f>
              <c:strCache>
                <c:ptCount val="1"/>
                <c:pt idx="0">
                  <c:v>Series 4</c:v>
                </c:pt>
              </c:strCache>
            </c:strRef>
          </c:tx>
          <c:spPr>
            <a:solidFill>
              <a:schemeClr val="accent5"/>
            </a:solidFill>
            <a:ln w="38100" cap="flat" cmpd="sng" algn="ctr">
              <a:noFill/>
              <a:prstDash val="solid"/>
            </a:ln>
            <a:effectLst/>
          </c:spPr>
          <c:invertIfNegative val="0"/>
          <c:dLbls>
            <c:delete val="1"/>
          </c:dLbls>
          <c:cat>
            <c:strRef>
              <c:f>Sheet1!$B$1:$E$1</c:f>
              <c:strCache>
                <c:ptCount val="4"/>
                <c:pt idx="0">
                  <c:v>May-14</c:v>
                </c:pt>
                <c:pt idx="1">
                  <c:v>Jun-14</c:v>
                </c:pt>
                <c:pt idx="2">
                  <c:v>Jul-14</c:v>
                </c:pt>
                <c:pt idx="3">
                  <c:v>Aug-14</c:v>
                </c:pt>
              </c:strCache>
            </c:strRef>
          </c:cat>
          <c:val>
            <c:numRef>
              <c:f>Sheet1!$B$5:$E$5</c:f>
              <c:numCache>
                <c:formatCode>General</c:formatCode>
                <c:ptCount val="4"/>
                <c:pt idx="0">
                  <c:v>0.8</c:v>
                </c:pt>
                <c:pt idx="1">
                  <c:v>0.85</c:v>
                </c:pt>
                <c:pt idx="2">
                  <c:v>0.65</c:v>
                </c:pt>
                <c:pt idx="3">
                  <c:v>0.8</c:v>
                </c:pt>
              </c:numCache>
            </c:numRef>
          </c:val>
        </c:ser>
        <c:dLbls>
          <c:showLegendKey val="0"/>
          <c:showVal val="0"/>
          <c:showCatName val="0"/>
          <c:showSerName val="0"/>
          <c:showPercent val="0"/>
          <c:showBubbleSize val="0"/>
        </c:dLbls>
        <c:gapWidth val="219"/>
        <c:overlap val="-21"/>
        <c:axId val="1937721296"/>
        <c:axId val="1937718576"/>
      </c:barChart>
      <c:catAx>
        <c:axId val="1937721296"/>
        <c:scaling>
          <c:orientation val="minMax"/>
        </c:scaling>
        <c:delete val="0"/>
        <c:axPos val="b"/>
        <c:numFmt formatCode="General" sourceLinked="0"/>
        <c:majorTickMark val="none"/>
        <c:minorTickMark val="none"/>
        <c:tickLblPos val="low"/>
        <c:spPr>
          <a:ln w="12700" cap="flat" cmpd="sng" algn="ctr">
            <a:solidFill>
              <a:srgbClr val="000000"/>
            </a:solidFill>
            <a:prstDash val="solid"/>
            <a:miter lim="400000"/>
          </a:ln>
        </c:spPr>
        <c:txPr>
          <a:bodyPr rot="0" spcFirstLastPara="0"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p>
        </c:txPr>
        <c:crossAx val="1937718576"/>
        <c:crosses val="autoZero"/>
        <c:auto val="1"/>
        <c:lblAlgn val="ctr"/>
        <c:lblOffset val="100"/>
        <c:noMultiLvlLbl val="1"/>
      </c:catAx>
      <c:valAx>
        <c:axId val="1937718576"/>
        <c:scaling>
          <c:orientation val="minMax"/>
          <c:max val="1"/>
        </c:scaling>
        <c:delete val="0"/>
        <c:axPos val="l"/>
        <c:majorGridlines>
          <c:spPr>
            <a:ln w="12700" cap="flat" cmpd="sng" algn="ctr">
              <a:solidFill>
                <a:srgbClr val="ECE2C5"/>
              </a:solidFill>
              <a:prstDash val="solid"/>
              <a:round/>
            </a:ln>
          </c:spPr>
        </c:majorGridlines>
        <c:numFmt formatCode="0.00%" sourceLinked="0"/>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defRPr>
            </a:pPr>
          </a:p>
        </c:txPr>
        <c:crossAx val="1937721296"/>
        <c:crosses val="autoZero"/>
        <c:crossBetween val="between"/>
        <c:majorUnit val="0.25"/>
        <c:minorUnit val="0.125"/>
      </c:valAx>
      <c:spPr>
        <a:noFill/>
        <a:ln w="12700" cap="flat">
          <a:noFill/>
          <a:miter lim="400000"/>
        </a:ln>
        <a:effectLst/>
      </c:spPr>
    </c:plotArea>
    <c:plotVisOnly val="1"/>
    <c:dispBlanksAs val="gap"/>
    <c:showDLblsOverMax val="1"/>
  </c:chart>
  <c:spPr>
    <a:noFill/>
    <a:ln>
      <a:noFill/>
    </a:ln>
    <a:effectLst/>
  </c:spPr>
  <c:txPr>
    <a:bodyPr/>
    <a:lstStyle/>
    <a:p>
      <a:pPr>
        <a:defRPr lang="zh-CN">
          <a:latin typeface="微软雅黑" panose="020B0503020204020204" pitchFamily="34" charset="-122"/>
          <a:ea typeface="微软雅黑" panose="020B0503020204020204" pitchFamily="34" charset="-122"/>
          <a:sym typeface="微软雅黑" panose="020B0503020204020204" pitchFamily="34" charset="-122"/>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C0A83-E488-425C-9455-4FB9A270B75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913B63-5CFE-4C77-946D-3F55FC63C20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更多模板请关注：https://haosc.taobao.com</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p>
        </p:txBody>
      </p:sp>
      <p:sp>
        <p:nvSpPr>
          <p:cNvPr id="4" name="日期占位符 3"/>
          <p:cNvSpPr>
            <a:spLocks noGrp="1"/>
          </p:cNvSpPr>
          <p:nvPr>
            <p:ph type="dt" idx="10"/>
          </p:nvPr>
        </p:nvSpPr>
        <p:spPr/>
        <p:txBody>
          <a:bodyPr/>
          <a:lstStyle/>
          <a:p>
            <a:pPr>
              <a:defRPr/>
            </a:pPr>
            <a:fld id="{10C75559-2F05-4476-B9F5-FFA949C2C31B}" type="datetime1">
              <a:rPr lang="zh-CN" altLang="en-US" smtClean="0"/>
            </a:fld>
            <a:endParaRPr lang="zh-CN" altLang="en-US" sz="1200">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11"/>
          </p:nvPr>
        </p:nvSpPr>
        <p:spPr/>
        <p:txBody>
          <a:bodyPr/>
          <a:lstStyle/>
          <a:p>
            <a:pPr>
              <a:defRPr/>
            </a:pPr>
            <a:fld id="{AFC2693B-4418-4B86-85A9-0187A7EDD210}" type="slidenum">
              <a:rPr lang="zh-CN" altLang="en-US" smtClean="0"/>
            </a:fld>
            <a:endParaRPr lang="zh-CN" altLang="en-US" sz="120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6093E3-A8F4-4018-93F2-9C567A4B66F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9" name="Freeform 10"/>
          <p:cNvSpPr/>
          <p:nvPr userDrawn="1"/>
        </p:nvSpPr>
        <p:spPr bwMode="auto">
          <a:xfrm>
            <a:off x="3060700" y="6619875"/>
            <a:ext cx="6350"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close/>
              </a:path>
            </a:pathLst>
          </a:custGeom>
          <a:solidFill>
            <a:srgbClr val="0072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542535" y="204487"/>
            <a:ext cx="10515600" cy="549275"/>
          </a:xfrm>
        </p:spPr>
        <p:txBody>
          <a:bodyPr>
            <a:normAutofit/>
          </a:bodyPr>
          <a:lstStyle>
            <a:lvl1pPr algn="r">
              <a:defRPr sz="3200" b="1">
                <a:solidFill>
                  <a:srgbClr val="307C0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6" name="矩形 5"/>
          <p:cNvSpPr/>
          <p:nvPr userDrawn="1"/>
        </p:nvSpPr>
        <p:spPr>
          <a:xfrm>
            <a:off x="0" y="753762"/>
            <a:ext cx="12192000" cy="5967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2.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6.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image" Target="../media/image14.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microsoft.com/office/2007/relationships/hdphoto" Target="../media/hdphoto2.wdp"/><Relationship Id="rId3" Type="http://schemas.openxmlformats.org/officeDocument/2006/relationships/image" Target="../media/image10.png"/><Relationship Id="rId2" Type="http://schemas.microsoft.com/office/2007/relationships/hdphoto" Target="../media/hdphoto1.wdp"/><Relationship Id="rId11" Type="http://schemas.openxmlformats.org/officeDocument/2006/relationships/notesSlide" Target="../notesSlides/notesSlide17.xml"/><Relationship Id="rId10" Type="http://schemas.openxmlformats.org/officeDocument/2006/relationships/slideLayout" Target="../slideLayouts/slideLayout6.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image" Target="../media/image16.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3"/>
          <p:cNvSpPr txBox="1"/>
          <p:nvPr/>
        </p:nvSpPr>
        <p:spPr>
          <a:xfrm>
            <a:off x="4199507" y="2546268"/>
            <a:ext cx="7590208" cy="954107"/>
          </a:xfrm>
          <a:prstGeom prst="rect">
            <a:avLst/>
          </a:prstGeom>
          <a:noFill/>
        </p:spPr>
        <p:txBody>
          <a:bodyPr wrap="square" rtlCol="0">
            <a:spAutoFit/>
          </a:bodyPr>
          <a:lstStyle/>
          <a:p>
            <a:pPr algn="r"/>
            <a:r>
              <a:rPr lang="zh-CN" altLang="en-US" sz="5600" dirty="0" smtClean="0">
                <a:solidFill>
                  <a:srgbClr val="307C02"/>
                </a:solidFill>
                <a:latin typeface="方正粗倩简体" panose="03000509000000000000" pitchFamily="65" charset="-122"/>
                <a:ea typeface="方正粗倩简体" panose="03000509000000000000" pitchFamily="65" charset="-122"/>
              </a:rPr>
              <a:t>绿色教育教学</a:t>
            </a:r>
            <a:r>
              <a:rPr lang="en-US" altLang="zh-CN" sz="5600" dirty="0" smtClean="0">
                <a:solidFill>
                  <a:srgbClr val="307C02"/>
                </a:solidFill>
                <a:latin typeface="方正粗倩简体" panose="03000509000000000000" pitchFamily="65" charset="-122"/>
                <a:ea typeface="方正粗倩简体" panose="03000509000000000000" pitchFamily="65" charset="-122"/>
              </a:rPr>
              <a:t>PPT</a:t>
            </a:r>
            <a:r>
              <a:rPr lang="zh-CN" altLang="en-US" sz="5600" dirty="0" smtClean="0">
                <a:solidFill>
                  <a:srgbClr val="307C02"/>
                </a:solidFill>
                <a:latin typeface="方正粗倩简体" panose="03000509000000000000" pitchFamily="65" charset="-122"/>
                <a:ea typeface="方正粗倩简体" panose="03000509000000000000" pitchFamily="65" charset="-122"/>
              </a:rPr>
              <a:t>模板</a:t>
            </a:r>
            <a:endParaRPr lang="zh-CN" altLang="en-US" sz="5600" dirty="0">
              <a:solidFill>
                <a:srgbClr val="307C02"/>
              </a:solidFill>
              <a:latin typeface="方正粗倩简体" panose="03000509000000000000" pitchFamily="65" charset="-122"/>
              <a:ea typeface="方正粗倩简体" panose="03000509000000000000" pitchFamily="65" charset="-122"/>
            </a:endParaRPr>
          </a:p>
        </p:txBody>
      </p:sp>
      <p:sp>
        <p:nvSpPr>
          <p:cNvPr id="3" name="01 4"/>
          <p:cNvSpPr txBox="1"/>
          <p:nvPr/>
        </p:nvSpPr>
        <p:spPr>
          <a:xfrm>
            <a:off x="6150915" y="2141917"/>
            <a:ext cx="5638800" cy="415498"/>
          </a:xfrm>
          <a:prstGeom prst="rect">
            <a:avLst/>
          </a:prstGeom>
          <a:noFill/>
        </p:spPr>
        <p:txBody>
          <a:bodyPr wrap="square" rtlCol="0">
            <a:spAutoFit/>
          </a:bodyPr>
          <a:lstStyle/>
          <a:p>
            <a:r>
              <a:rPr lang="zh-CN" altLang="en-US" sz="2100" b="1" dirty="0" smtClean="0">
                <a:solidFill>
                  <a:srgbClr val="307C02"/>
                </a:solidFill>
                <a:latin typeface="方正细倩简体" panose="03000509000000000000" pitchFamily="65" charset="-122"/>
                <a:ea typeface="方正细倩简体" panose="03000509000000000000" pitchFamily="65" charset="-122"/>
              </a:rPr>
              <a:t>论文答辩 </a:t>
            </a:r>
            <a:r>
              <a:rPr lang="en-US" altLang="zh-CN" sz="2100" b="1" dirty="0" smtClean="0">
                <a:solidFill>
                  <a:srgbClr val="307C02"/>
                </a:solidFill>
                <a:latin typeface="方正细倩简体" panose="03000509000000000000" pitchFamily="65" charset="-122"/>
                <a:ea typeface="方正细倩简体" panose="03000509000000000000" pitchFamily="65" charset="-122"/>
              </a:rPr>
              <a:t>| </a:t>
            </a:r>
            <a:r>
              <a:rPr lang="zh-CN" altLang="en-US" sz="2100" b="1" dirty="0" smtClean="0">
                <a:solidFill>
                  <a:srgbClr val="307C02"/>
                </a:solidFill>
                <a:latin typeface="方正细倩简体" panose="03000509000000000000" pitchFamily="65" charset="-122"/>
                <a:ea typeface="方正细倩简体" panose="03000509000000000000" pitchFamily="65" charset="-122"/>
              </a:rPr>
              <a:t>主题班会 </a:t>
            </a:r>
            <a:r>
              <a:rPr lang="en-US" altLang="zh-CN" sz="2100" b="1" dirty="0" smtClean="0">
                <a:solidFill>
                  <a:srgbClr val="307C02"/>
                </a:solidFill>
                <a:latin typeface="方正细倩简体" panose="03000509000000000000" pitchFamily="65" charset="-122"/>
                <a:ea typeface="方正细倩简体" panose="03000509000000000000" pitchFamily="65" charset="-122"/>
              </a:rPr>
              <a:t>| </a:t>
            </a:r>
            <a:r>
              <a:rPr lang="zh-CN" altLang="en-US" sz="2100" b="1" dirty="0" smtClean="0">
                <a:solidFill>
                  <a:srgbClr val="307C02"/>
                </a:solidFill>
                <a:latin typeface="方正细倩简体" panose="03000509000000000000" pitchFamily="65" charset="-122"/>
                <a:ea typeface="方正细倩简体" panose="03000509000000000000" pitchFamily="65" charset="-122"/>
              </a:rPr>
              <a:t>教育培训 </a:t>
            </a:r>
            <a:r>
              <a:rPr lang="en-US" altLang="zh-CN" sz="2100" b="1" dirty="0" smtClean="0">
                <a:solidFill>
                  <a:srgbClr val="307C02"/>
                </a:solidFill>
                <a:latin typeface="方正细倩简体" panose="03000509000000000000" pitchFamily="65" charset="-122"/>
                <a:ea typeface="方正细倩简体" panose="03000509000000000000" pitchFamily="65" charset="-122"/>
              </a:rPr>
              <a:t>| </a:t>
            </a:r>
            <a:r>
              <a:rPr lang="zh-CN" altLang="en-US" sz="2100" b="1" dirty="0" smtClean="0">
                <a:solidFill>
                  <a:srgbClr val="307C02"/>
                </a:solidFill>
                <a:latin typeface="方正细倩简体" panose="03000509000000000000" pitchFamily="65" charset="-122"/>
                <a:ea typeface="方正细倩简体" panose="03000509000000000000" pitchFamily="65" charset="-122"/>
              </a:rPr>
              <a:t>课件讲义通用</a:t>
            </a:r>
            <a:endParaRPr lang="zh-CN" altLang="en-US" sz="2100" b="1" dirty="0">
              <a:solidFill>
                <a:srgbClr val="307C02"/>
              </a:solidFill>
              <a:latin typeface="方正细倩简体" panose="03000509000000000000" pitchFamily="65" charset="-122"/>
              <a:ea typeface="方正细倩简体" panose="03000509000000000000" pitchFamily="65" charset="-122"/>
            </a:endParaRPr>
          </a:p>
        </p:txBody>
      </p:sp>
      <p:sp>
        <p:nvSpPr>
          <p:cNvPr id="4" name="TextBox 17"/>
          <p:cNvSpPr txBox="1"/>
          <p:nvPr/>
        </p:nvSpPr>
        <p:spPr>
          <a:xfrm>
            <a:off x="5949053" y="3532459"/>
            <a:ext cx="5824620" cy="646331"/>
          </a:xfrm>
          <a:prstGeom prst="rect">
            <a:avLst/>
          </a:prstGeom>
          <a:noFill/>
        </p:spPr>
        <p:txBody>
          <a:bodyPr wrap="square" rtlCol="0">
            <a:spAutoFit/>
          </a:bodyPr>
          <a:lstStyle/>
          <a:p>
            <a:pPr algn="r"/>
            <a:r>
              <a:rPr lang="en-US" altLang="zh-CN" sz="1200" b="1" dirty="0">
                <a:solidFill>
                  <a:srgbClr val="307C02"/>
                </a:solidFill>
                <a:ea typeface="Roboto Light" charset="0"/>
                <a:cs typeface="Roboto Light" charset="0"/>
              </a:rPr>
              <a:t>Lorem Ipsum </a:t>
            </a:r>
            <a:r>
              <a:rPr lang="en-US" altLang="zh-CN" sz="1200" dirty="0">
                <a:solidFill>
                  <a:srgbClr val="307C02"/>
                </a:solidFill>
                <a:ea typeface="Roboto Light" charset="0"/>
                <a:cs typeface="Roboto Light" charset="0"/>
              </a:rPr>
              <a:t>is simply dummy text of the printing and typesetting industry. Lorem Ipsum has been the industry's standard dummy text ever </a:t>
            </a:r>
            <a:r>
              <a:rPr lang="en-US" altLang="zh-CN" sz="1200" dirty="0" err="1">
                <a:solidFill>
                  <a:srgbClr val="307C02"/>
                </a:solidFill>
                <a:ea typeface="Roboto Light" charset="0"/>
                <a:cs typeface="Roboto Light" charset="0"/>
              </a:rPr>
              <a:t>since</a:t>
            </a:r>
            <a:r>
              <a:rPr lang="en-US" altLang="zh-CN" sz="1200" b="1" dirty="0" err="1">
                <a:solidFill>
                  <a:srgbClr val="307C02"/>
                </a:solidFill>
                <a:ea typeface="Roboto Light" charset="0"/>
                <a:cs typeface="Roboto Light" charset="0"/>
              </a:rPr>
              <a:t>Lorem</a:t>
            </a:r>
            <a:r>
              <a:rPr lang="en-US" altLang="zh-CN" sz="1200" b="1" dirty="0">
                <a:solidFill>
                  <a:srgbClr val="307C02"/>
                </a:solidFill>
                <a:ea typeface="Roboto Light" charset="0"/>
                <a:cs typeface="Roboto Light" charset="0"/>
              </a:rPr>
              <a:t> Ipsum </a:t>
            </a:r>
            <a:r>
              <a:rPr lang="en-US" altLang="zh-CN" sz="1200" dirty="0">
                <a:solidFill>
                  <a:srgbClr val="307C02"/>
                </a:solidFill>
                <a:ea typeface="Roboto Light" charset="0"/>
                <a:cs typeface="Roboto Light" charset="0"/>
              </a:rPr>
              <a:t>is simply dummy text of the printing and typesetting industry</a:t>
            </a:r>
            <a:endParaRPr lang="en-US" altLang="zh-CN" sz="1200" dirty="0">
              <a:solidFill>
                <a:srgbClr val="307C02"/>
              </a:solidFill>
              <a:ea typeface="Roboto Light" charset="0"/>
              <a:cs typeface="Roboto Light" charset="0"/>
            </a:endParaRPr>
          </a:p>
        </p:txBody>
      </p:sp>
      <p:sp>
        <p:nvSpPr>
          <p:cNvPr id="5" name="01 3"/>
          <p:cNvSpPr txBox="1"/>
          <p:nvPr/>
        </p:nvSpPr>
        <p:spPr>
          <a:xfrm>
            <a:off x="9224211" y="123910"/>
            <a:ext cx="2565504" cy="954107"/>
          </a:xfrm>
          <a:prstGeom prst="rect">
            <a:avLst/>
          </a:prstGeom>
          <a:noFill/>
        </p:spPr>
        <p:txBody>
          <a:bodyPr wrap="square" rtlCol="0">
            <a:spAutoFit/>
          </a:bodyPr>
          <a:lstStyle/>
          <a:p>
            <a:pPr algn="r"/>
            <a:r>
              <a:rPr lang="en-US" altLang="zh-CN" sz="5600" dirty="0" smtClean="0">
                <a:solidFill>
                  <a:srgbClr val="307C02"/>
                </a:solidFill>
                <a:latin typeface="方正粗倩简体" panose="03000509000000000000" pitchFamily="65" charset="-122"/>
                <a:ea typeface="方正粗倩简体" panose="03000509000000000000" pitchFamily="65" charset="-122"/>
              </a:rPr>
              <a:t>LOGO</a:t>
            </a:r>
            <a:endParaRPr lang="zh-CN" altLang="en-US" sz="5600" dirty="0">
              <a:solidFill>
                <a:srgbClr val="307C02"/>
              </a:solidFill>
              <a:latin typeface="方正粗倩简体" panose="03000509000000000000" pitchFamily="65" charset="-122"/>
              <a:ea typeface="方正粗倩简体" panose="03000509000000000000" pitchFamily="65" charset="-122"/>
            </a:endParaRPr>
          </a:p>
        </p:txBody>
      </p:sp>
      <p:pic>
        <p:nvPicPr>
          <p:cNvPr id="6" name="宗次郎 - いつも何度でも">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1180115" y="-394161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7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750" fill="hold"/>
                                        <p:tgtEl>
                                          <p:spTgt spid="3"/>
                                        </p:tgtEl>
                                        <p:attrNameLst>
                                          <p:attrName>ppt_y</p:attrName>
                                        </p:attrNameLst>
                                      </p:cBhvr>
                                      <p:tavLst>
                                        <p:tav tm="0">
                                          <p:val>
                                            <p:strVal val="#ppt_y"/>
                                          </p:val>
                                        </p:tav>
                                        <p:tav tm="100000">
                                          <p:val>
                                            <p:strVal val="#ppt_y"/>
                                          </p:val>
                                        </p:tav>
                                      </p:tavLst>
                                    </p:anim>
                                    <p:anim calcmode="lin" valueType="num">
                                      <p:cBhvr>
                                        <p:cTn id="16" dur="7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7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750" tmFilter="0,0; .5, 1; 1, 1"/>
                                        <p:tgtEl>
                                          <p:spTgt spid="3"/>
                                        </p:tgtEl>
                                      </p:cBhvr>
                                    </p:animEffect>
                                  </p:childTnLst>
                                </p:cTn>
                              </p:par>
                            </p:childTnLst>
                          </p:cTn>
                        </p:par>
                        <p:par>
                          <p:cTn id="19" fill="hold">
                            <p:stCondLst>
                              <p:cond delay="3700"/>
                            </p:stCondLst>
                            <p:childTnLst>
                              <p:par>
                                <p:cTn id="20" presetID="10"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par>
                                <p:cTn id="23" presetID="64" presetClass="path" presetSubtype="0" decel="100000" fill="hold" grpId="1" nodeType="withEffect">
                                  <p:stCondLst>
                                    <p:cond delay="0"/>
                                  </p:stCondLst>
                                  <p:childTnLst>
                                    <p:animMotion origin="layout" path="M -2.70833E-6 2.96296E-6 L -2.70833E-6 0.05 " pathEditMode="relative" rAng="0" ptsTypes="AA">
                                      <p:cBhvr>
                                        <p:cTn id="24" dur="1000" spd="-100000" fill="hold"/>
                                        <p:tgtEl>
                                          <p:spTgt spid="4"/>
                                        </p:tgtEl>
                                        <p:attrNameLst>
                                          <p:attrName>ppt_x</p:attrName>
                                          <p:attrName>ppt_y</p:attrName>
                                        </p:attrNameLst>
                                      </p:cBhvr>
                                      <p:rCtr x="0" y="2500"/>
                                    </p:animMotion>
                                  </p:childTnLst>
                                </p:cTn>
                              </p:par>
                            </p:childTnLst>
                          </p:cTn>
                        </p:par>
                        <p:par>
                          <p:cTn id="25" fill="hold">
                            <p:stCondLst>
                              <p:cond delay="470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9" repeatCount="indefinite" fill="hold" display="0">
                  <p:stCondLst>
                    <p:cond delay="indefinite"/>
                  </p:stCondLst>
                  <p:endCondLst>
                    <p:cond evt="onStopAudio" delay="0">
                      <p:tgtEl>
                        <p:sldTgt/>
                      </p:tgtEl>
                    </p:cond>
                  </p:endCondLst>
                </p:cTn>
                <p:tgtEl>
                  <p:spTgt spid="6"/>
                </p:tgtEl>
              </p:cMediaNode>
            </p:audio>
          </p:childTnLst>
        </p:cTn>
      </p:par>
    </p:tnLst>
    <p:bldLst>
      <p:bldP spid="2" grpId="0"/>
      <p:bldP spid="3" grpId="0"/>
      <p:bldP spid="4" grpId="0"/>
      <p:bldP spid="4" grpId="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7"/>
          <p:cNvGrpSpPr/>
          <p:nvPr/>
        </p:nvGrpSpPr>
        <p:grpSpPr>
          <a:xfrm>
            <a:off x="1035711" y="1969624"/>
            <a:ext cx="2261352" cy="3378159"/>
            <a:chOff x="881369" y="1362003"/>
            <a:chExt cx="1696235" cy="2533619"/>
          </a:xfrm>
        </p:grpSpPr>
        <p:sp>
          <p:nvSpPr>
            <p:cNvPr id="7" name="TextBox 6"/>
            <p:cNvSpPr txBox="1"/>
            <p:nvPr/>
          </p:nvSpPr>
          <p:spPr>
            <a:xfrm>
              <a:off x="881369" y="2813278"/>
              <a:ext cx="1009445" cy="438581"/>
            </a:xfrm>
            <a:prstGeom prst="rect">
              <a:avLst/>
            </a:prstGeom>
            <a:noFill/>
          </p:spPr>
          <p:txBody>
            <a:bodyPr wrap="square" lIns="0" tIns="0" rIns="0" bIns="0" rtlCol="0" anchor="ctr">
              <a:spAutoFit/>
            </a:bodyPr>
            <a:lstStyle/>
            <a:p>
              <a:r>
                <a:rPr lang="zh-CN" altLang="en-US" sz="1900" b="1" dirty="0">
                  <a:solidFill>
                    <a:schemeClr val="tx1">
                      <a:lumMod val="65000"/>
                      <a:lumOff val="35000"/>
                    </a:schemeClr>
                  </a:solidFill>
                  <a:latin typeface="+mn-ea"/>
                </a:rPr>
                <a:t>无名氏</a:t>
              </a:r>
              <a:endParaRPr lang="en-US" sz="1900" b="1" dirty="0">
                <a:solidFill>
                  <a:schemeClr val="tx1">
                    <a:lumMod val="85000"/>
                    <a:lumOff val="15000"/>
                  </a:schemeClr>
                </a:solidFill>
                <a:latin typeface="+mn-ea"/>
              </a:endParaRPr>
            </a:p>
            <a:p>
              <a:r>
                <a:rPr lang="zh-CN" altLang="en-US" sz="1900" b="1" dirty="0">
                  <a:solidFill>
                    <a:schemeClr val="tx2">
                      <a:lumMod val="75000"/>
                    </a:schemeClr>
                  </a:solidFill>
                  <a:latin typeface="+mn-ea"/>
                </a:rPr>
                <a:t>首席咨询师</a:t>
              </a:r>
              <a:endParaRPr lang="en-US" sz="1900" b="1" dirty="0">
                <a:solidFill>
                  <a:schemeClr val="tx2">
                    <a:lumMod val="75000"/>
                  </a:schemeClr>
                </a:solidFill>
                <a:latin typeface="+mn-ea"/>
              </a:endParaRPr>
            </a:p>
          </p:txBody>
        </p:sp>
        <p:sp>
          <p:nvSpPr>
            <p:cNvPr id="8" name="TextBox 7"/>
            <p:cNvSpPr txBox="1"/>
            <p:nvPr/>
          </p:nvSpPr>
          <p:spPr>
            <a:xfrm>
              <a:off x="881369" y="3280069"/>
              <a:ext cx="1596069" cy="615553"/>
            </a:xfrm>
            <a:prstGeom prst="rect">
              <a:avLst/>
            </a:prstGeom>
            <a:noFill/>
          </p:spPr>
          <p:txBody>
            <a:bodyPr wrap="square" lIns="0" tIns="0" rIns="0" bIns="0" rtlCol="0">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31" name="Oval 30"/>
            <p:cNvSpPr/>
            <p:nvPr/>
          </p:nvSpPr>
          <p:spPr>
            <a:xfrm>
              <a:off x="881369" y="1362003"/>
              <a:ext cx="1425270" cy="1354390"/>
            </a:xfrm>
            <a:prstGeom prst="ellipse">
              <a:avLst/>
            </a:prstGeom>
            <a:blipFill>
              <a:blip r:embed="rId1"/>
              <a:srcRect/>
              <a:stretch>
                <a:fillRect t="-2199" b="-2199"/>
              </a:stretch>
            </a:blip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2" name="Oval 31"/>
            <p:cNvSpPr/>
            <p:nvPr/>
          </p:nvSpPr>
          <p:spPr>
            <a:xfrm>
              <a:off x="1890814" y="2353214"/>
              <a:ext cx="686790" cy="686790"/>
            </a:xfrm>
            <a:prstGeom prst="ellipse">
              <a:avLst/>
            </a:prstGeom>
            <a:solidFill>
              <a:schemeClr val="tx2">
                <a:lumMod val="7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grpSp>
        <p:nvGrpSpPr>
          <p:cNvPr id="5" name="Group 58"/>
          <p:cNvGrpSpPr/>
          <p:nvPr/>
        </p:nvGrpSpPr>
        <p:grpSpPr>
          <a:xfrm>
            <a:off x="3687875" y="1969624"/>
            <a:ext cx="2261352" cy="3378159"/>
            <a:chOff x="881369" y="1362003"/>
            <a:chExt cx="1696235" cy="2533619"/>
          </a:xfrm>
        </p:grpSpPr>
        <p:sp>
          <p:nvSpPr>
            <p:cNvPr id="60" name="TextBox 59"/>
            <p:cNvSpPr txBox="1"/>
            <p:nvPr/>
          </p:nvSpPr>
          <p:spPr>
            <a:xfrm>
              <a:off x="881369" y="2813278"/>
              <a:ext cx="1157259" cy="438581"/>
            </a:xfrm>
            <a:prstGeom prst="rect">
              <a:avLst/>
            </a:prstGeom>
            <a:noFill/>
          </p:spPr>
          <p:txBody>
            <a:bodyPr wrap="square" lIns="0" tIns="0" rIns="0" bIns="0" rtlCol="0" anchor="ctr">
              <a:spAutoFit/>
            </a:bodyPr>
            <a:lstStyle/>
            <a:p>
              <a:r>
                <a:rPr lang="zh-CN" altLang="en-US" sz="1900" b="1" dirty="0">
                  <a:solidFill>
                    <a:schemeClr val="tx1">
                      <a:lumMod val="65000"/>
                      <a:lumOff val="35000"/>
                    </a:schemeClr>
                  </a:solidFill>
                  <a:latin typeface="+mn-ea"/>
                </a:rPr>
                <a:t>无名氏</a:t>
              </a:r>
              <a:endParaRPr lang="en-US" sz="1900" b="1" dirty="0">
                <a:solidFill>
                  <a:schemeClr val="tx1">
                    <a:lumMod val="85000"/>
                    <a:lumOff val="15000"/>
                  </a:schemeClr>
                </a:solidFill>
                <a:latin typeface="+mn-ea"/>
              </a:endParaRPr>
            </a:p>
            <a:p>
              <a:r>
                <a:rPr lang="zh-CN" altLang="en-US" sz="1900" b="1" dirty="0">
                  <a:solidFill>
                    <a:schemeClr val="accent3"/>
                  </a:solidFill>
                  <a:latin typeface="+mn-ea"/>
                </a:rPr>
                <a:t>市场策略主管</a:t>
              </a:r>
              <a:endParaRPr lang="en-US" sz="1900" b="1" dirty="0">
                <a:solidFill>
                  <a:schemeClr val="accent3"/>
                </a:solidFill>
                <a:latin typeface="+mn-ea"/>
              </a:endParaRPr>
            </a:p>
          </p:txBody>
        </p:sp>
        <p:sp>
          <p:nvSpPr>
            <p:cNvPr id="61" name="TextBox 60"/>
            <p:cNvSpPr txBox="1"/>
            <p:nvPr/>
          </p:nvSpPr>
          <p:spPr>
            <a:xfrm>
              <a:off x="881369" y="3280069"/>
              <a:ext cx="1596069" cy="615553"/>
            </a:xfrm>
            <a:prstGeom prst="rect">
              <a:avLst/>
            </a:prstGeom>
            <a:noFill/>
          </p:spPr>
          <p:txBody>
            <a:bodyPr wrap="square" lIns="0" tIns="0" rIns="0" bIns="0" rtlCol="0">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62" name="Oval 61"/>
            <p:cNvSpPr/>
            <p:nvPr/>
          </p:nvSpPr>
          <p:spPr>
            <a:xfrm>
              <a:off x="881369" y="1362003"/>
              <a:ext cx="1425270" cy="1354390"/>
            </a:xfrm>
            <a:prstGeom prst="ellipse">
              <a:avLst/>
            </a:prstGeom>
            <a:blipFill dpi="0" rotWithShape="1">
              <a:blip r:embed="rId2"/>
              <a:srcRect/>
              <a:stretch>
                <a:fillRect t="-2201" b="-2201"/>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3" name="Oval 62"/>
            <p:cNvSpPr/>
            <p:nvPr/>
          </p:nvSpPr>
          <p:spPr>
            <a:xfrm>
              <a:off x="1890814" y="2353214"/>
              <a:ext cx="686790" cy="686790"/>
            </a:xfrm>
            <a:prstGeom prst="ellipse">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grpSp>
        <p:nvGrpSpPr>
          <p:cNvPr id="9" name="Group 63"/>
          <p:cNvGrpSpPr/>
          <p:nvPr/>
        </p:nvGrpSpPr>
        <p:grpSpPr>
          <a:xfrm>
            <a:off x="6319574" y="1969624"/>
            <a:ext cx="2261352" cy="3378159"/>
            <a:chOff x="881369" y="1362003"/>
            <a:chExt cx="1696235" cy="2533619"/>
          </a:xfrm>
        </p:grpSpPr>
        <p:sp>
          <p:nvSpPr>
            <p:cNvPr id="65" name="TextBox 64"/>
            <p:cNvSpPr txBox="1"/>
            <p:nvPr/>
          </p:nvSpPr>
          <p:spPr>
            <a:xfrm>
              <a:off x="881369" y="2813278"/>
              <a:ext cx="1157260" cy="438581"/>
            </a:xfrm>
            <a:prstGeom prst="rect">
              <a:avLst/>
            </a:prstGeom>
            <a:noFill/>
          </p:spPr>
          <p:txBody>
            <a:bodyPr wrap="square" lIns="0" tIns="0" rIns="0" bIns="0" rtlCol="0" anchor="ctr">
              <a:spAutoFit/>
            </a:bodyPr>
            <a:lstStyle/>
            <a:p>
              <a:r>
                <a:rPr lang="zh-CN" altLang="en-US" sz="1900" b="1" dirty="0">
                  <a:solidFill>
                    <a:schemeClr val="tx1">
                      <a:lumMod val="65000"/>
                      <a:lumOff val="35000"/>
                    </a:schemeClr>
                  </a:solidFill>
                  <a:latin typeface="+mn-ea"/>
                </a:rPr>
                <a:t>无名氏</a:t>
              </a:r>
              <a:endParaRPr lang="en-US" sz="1900" b="1" dirty="0">
                <a:solidFill>
                  <a:schemeClr val="tx1">
                    <a:lumMod val="85000"/>
                    <a:lumOff val="15000"/>
                  </a:schemeClr>
                </a:solidFill>
                <a:latin typeface="+mn-ea"/>
              </a:endParaRPr>
            </a:p>
            <a:p>
              <a:r>
                <a:rPr lang="zh-CN" altLang="en-US" sz="1900" b="1" dirty="0">
                  <a:solidFill>
                    <a:schemeClr val="accent1"/>
                  </a:solidFill>
                  <a:latin typeface="+mn-ea"/>
                </a:rPr>
                <a:t>竞争分析主管</a:t>
              </a:r>
              <a:endParaRPr lang="en-US" sz="1900" b="1" dirty="0">
                <a:solidFill>
                  <a:schemeClr val="accent1"/>
                </a:solidFill>
                <a:latin typeface="+mn-ea"/>
              </a:endParaRPr>
            </a:p>
          </p:txBody>
        </p:sp>
        <p:sp>
          <p:nvSpPr>
            <p:cNvPr id="66" name="TextBox 65"/>
            <p:cNvSpPr txBox="1"/>
            <p:nvPr/>
          </p:nvSpPr>
          <p:spPr>
            <a:xfrm>
              <a:off x="881369" y="3280069"/>
              <a:ext cx="1596069" cy="615553"/>
            </a:xfrm>
            <a:prstGeom prst="rect">
              <a:avLst/>
            </a:prstGeom>
            <a:noFill/>
          </p:spPr>
          <p:txBody>
            <a:bodyPr wrap="square" lIns="0" tIns="0" rIns="0" bIns="0" rtlCol="0">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67" name="Oval 66"/>
            <p:cNvSpPr/>
            <p:nvPr/>
          </p:nvSpPr>
          <p:spPr>
            <a:xfrm>
              <a:off x="881369" y="1362003"/>
              <a:ext cx="1425270" cy="1354390"/>
            </a:xfrm>
            <a:prstGeom prst="ellipse">
              <a:avLst/>
            </a:prstGeom>
            <a:blipFill>
              <a:blip r:embed="rId3"/>
              <a:srcRect/>
              <a:stretch>
                <a:fillRect t="-3244" b="-3244"/>
              </a:stretch>
            </a:blip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8" name="Oval 67"/>
            <p:cNvSpPr/>
            <p:nvPr/>
          </p:nvSpPr>
          <p:spPr>
            <a:xfrm>
              <a:off x="1890814" y="2353214"/>
              <a:ext cx="686790" cy="686790"/>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grpSp>
        <p:nvGrpSpPr>
          <p:cNvPr id="10" name="Group 68"/>
          <p:cNvGrpSpPr/>
          <p:nvPr/>
        </p:nvGrpSpPr>
        <p:grpSpPr>
          <a:xfrm>
            <a:off x="8951274" y="1969624"/>
            <a:ext cx="2261352" cy="3378159"/>
            <a:chOff x="881369" y="1362003"/>
            <a:chExt cx="1696235" cy="2533619"/>
          </a:xfrm>
        </p:grpSpPr>
        <p:sp>
          <p:nvSpPr>
            <p:cNvPr id="70" name="TextBox 69"/>
            <p:cNvSpPr txBox="1"/>
            <p:nvPr/>
          </p:nvSpPr>
          <p:spPr>
            <a:xfrm>
              <a:off x="881369" y="2813278"/>
              <a:ext cx="1199473" cy="438581"/>
            </a:xfrm>
            <a:prstGeom prst="rect">
              <a:avLst/>
            </a:prstGeom>
            <a:noFill/>
          </p:spPr>
          <p:txBody>
            <a:bodyPr wrap="square" lIns="0" tIns="0" rIns="0" bIns="0" rtlCol="0" anchor="ctr">
              <a:spAutoFit/>
            </a:bodyPr>
            <a:lstStyle/>
            <a:p>
              <a:r>
                <a:rPr lang="zh-CN" altLang="en-US" sz="1900" b="1" dirty="0">
                  <a:solidFill>
                    <a:schemeClr val="tx1">
                      <a:lumMod val="75000"/>
                      <a:lumOff val="25000"/>
                    </a:schemeClr>
                  </a:solidFill>
                  <a:latin typeface="+mn-ea"/>
                </a:rPr>
                <a:t>无名氏</a:t>
              </a:r>
              <a:endParaRPr lang="en-US" sz="1900" b="1" dirty="0">
                <a:solidFill>
                  <a:schemeClr val="tx1">
                    <a:lumMod val="85000"/>
                    <a:lumOff val="15000"/>
                  </a:schemeClr>
                </a:solidFill>
                <a:latin typeface="+mn-ea"/>
              </a:endParaRPr>
            </a:p>
            <a:p>
              <a:r>
                <a:rPr lang="zh-CN" altLang="en-US" sz="1900" b="1" dirty="0">
                  <a:solidFill>
                    <a:schemeClr val="accent2"/>
                  </a:solidFill>
                  <a:latin typeface="+mn-ea"/>
                </a:rPr>
                <a:t>数据分析主管</a:t>
              </a:r>
              <a:endParaRPr lang="en-US" sz="1900" b="1" dirty="0">
                <a:solidFill>
                  <a:schemeClr val="accent2"/>
                </a:solidFill>
                <a:latin typeface="+mn-ea"/>
              </a:endParaRPr>
            </a:p>
          </p:txBody>
        </p:sp>
        <p:sp>
          <p:nvSpPr>
            <p:cNvPr id="71" name="TextBox 70"/>
            <p:cNvSpPr txBox="1"/>
            <p:nvPr/>
          </p:nvSpPr>
          <p:spPr>
            <a:xfrm>
              <a:off x="881369" y="3280069"/>
              <a:ext cx="1596069" cy="615553"/>
            </a:xfrm>
            <a:prstGeom prst="rect">
              <a:avLst/>
            </a:prstGeom>
            <a:noFill/>
          </p:spPr>
          <p:txBody>
            <a:bodyPr wrap="square" lIns="0" tIns="0" rIns="0" bIns="0" rtlCol="0">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72" name="Oval 71"/>
            <p:cNvSpPr/>
            <p:nvPr/>
          </p:nvSpPr>
          <p:spPr>
            <a:xfrm>
              <a:off x="881369" y="1362003"/>
              <a:ext cx="1425270" cy="1354390"/>
            </a:xfrm>
            <a:prstGeom prst="ellipse">
              <a:avLst/>
            </a:prstGeom>
            <a:blipFill>
              <a:blip r:embed="rId4"/>
              <a:srcRect/>
              <a:stretch>
                <a:fillRect t="-2701" b="-2701"/>
              </a:stretch>
            </a:blip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3" name="Oval 72"/>
            <p:cNvSpPr/>
            <p:nvPr/>
          </p:nvSpPr>
          <p:spPr>
            <a:xfrm>
              <a:off x="1890814" y="2353214"/>
              <a:ext cx="686790" cy="686790"/>
            </a:xfrm>
            <a:prstGeom prst="ellipse">
              <a:avLst/>
            </a:prstGeom>
            <a:solidFill>
              <a:schemeClr val="accent2"/>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45720" tIns="0" rIns="0" rtlCol="0" anchor="ctr"/>
            <a:lstStyle/>
            <a:p>
              <a:pPr algn="ctr"/>
              <a:endParaRPr lang="en-US" sz="3200" dirty="0">
                <a:solidFill>
                  <a:schemeClr val="bg1"/>
                </a:solidFill>
                <a:latin typeface="+mn-ea"/>
              </a:endParaRPr>
            </a:p>
          </p:txBody>
        </p:sp>
      </p:grpSp>
      <p:sp>
        <p:nvSpPr>
          <p:cNvPr id="26" name="Freeform 139"/>
          <p:cNvSpPr/>
          <p:nvPr/>
        </p:nvSpPr>
        <p:spPr bwMode="auto">
          <a:xfrm>
            <a:off x="2586353" y="3552404"/>
            <a:ext cx="505818" cy="38311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27" name="组合 26"/>
          <p:cNvGrpSpPr/>
          <p:nvPr/>
        </p:nvGrpSpPr>
        <p:grpSpPr>
          <a:xfrm>
            <a:off x="5273437" y="3506723"/>
            <a:ext cx="435978" cy="436033"/>
            <a:chOff x="4176518" y="3227428"/>
            <a:chExt cx="327026" cy="327025"/>
          </a:xfrm>
        </p:grpSpPr>
        <p:sp>
          <p:nvSpPr>
            <p:cNvPr id="28" name="Freeform 140"/>
            <p:cNvSpPr>
              <a:spLocks noEditPoints="1"/>
            </p:cNvSpPr>
            <p:nvPr/>
          </p:nvSpPr>
          <p:spPr bwMode="auto">
            <a:xfrm>
              <a:off x="4176518" y="3297278"/>
              <a:ext cx="257175" cy="25717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9" name="Freeform 141"/>
            <p:cNvSpPr>
              <a:spLocks noEditPoints="1"/>
            </p:cNvSpPr>
            <p:nvPr/>
          </p:nvSpPr>
          <p:spPr bwMode="auto">
            <a:xfrm>
              <a:off x="4384481" y="3227428"/>
              <a:ext cx="119063" cy="120650"/>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grpSp>
        <p:nvGrpSpPr>
          <p:cNvPr id="30" name="组合 29"/>
          <p:cNvGrpSpPr/>
          <p:nvPr/>
        </p:nvGrpSpPr>
        <p:grpSpPr>
          <a:xfrm>
            <a:off x="7858780" y="3554185"/>
            <a:ext cx="624336" cy="364067"/>
            <a:chOff x="4946782" y="3274077"/>
            <a:chExt cx="468313" cy="273050"/>
          </a:xfrm>
        </p:grpSpPr>
        <p:sp>
          <p:nvSpPr>
            <p:cNvPr id="33" name="Freeform 166"/>
            <p:cNvSpPr/>
            <p:nvPr/>
          </p:nvSpPr>
          <p:spPr bwMode="auto">
            <a:xfrm>
              <a:off x="5134107" y="3274077"/>
              <a:ext cx="280988" cy="273050"/>
            </a:xfrm>
            <a:custGeom>
              <a:avLst/>
              <a:gdLst>
                <a:gd name="T0" fmla="*/ 49 w 122"/>
                <a:gd name="T1" fmla="*/ 48 h 119"/>
                <a:gd name="T2" fmla="*/ 100 w 122"/>
                <a:gd name="T3" fmla="*/ 26 h 119"/>
                <a:gd name="T4" fmla="*/ 43 w 122"/>
                <a:gd name="T5" fmla="*/ 47 h 119"/>
                <a:gd name="T6" fmla="*/ 8 w 122"/>
                <a:gd name="T7" fmla="*/ 89 h 119"/>
                <a:gd name="T8" fmla="*/ 22 w 122"/>
                <a:gd name="T9" fmla="*/ 36 h 119"/>
                <a:gd name="T10" fmla="*/ 122 w 122"/>
                <a:gd name="T11" fmla="*/ 27 h 119"/>
                <a:gd name="T12" fmla="*/ 72 w 122"/>
                <a:gd name="T13" fmla="*/ 105 h 119"/>
                <a:gd name="T14" fmla="*/ 15 w 122"/>
                <a:gd name="T15" fmla="*/ 100 h 119"/>
                <a:gd name="T16" fmla="*/ 49 w 122"/>
                <a:gd name="T17"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19">
                  <a:moveTo>
                    <a:pt x="49" y="48"/>
                  </a:moveTo>
                  <a:cubicBezTo>
                    <a:pt x="65" y="36"/>
                    <a:pt x="83" y="28"/>
                    <a:pt x="100" y="26"/>
                  </a:cubicBezTo>
                  <a:cubicBezTo>
                    <a:pt x="81" y="27"/>
                    <a:pt x="61" y="34"/>
                    <a:pt x="43" y="47"/>
                  </a:cubicBezTo>
                  <a:cubicBezTo>
                    <a:pt x="27" y="58"/>
                    <a:pt x="15" y="73"/>
                    <a:pt x="8" y="89"/>
                  </a:cubicBezTo>
                  <a:cubicBezTo>
                    <a:pt x="0" y="71"/>
                    <a:pt x="5" y="48"/>
                    <a:pt x="22" y="36"/>
                  </a:cubicBezTo>
                  <a:cubicBezTo>
                    <a:pt x="70" y="0"/>
                    <a:pt x="122" y="27"/>
                    <a:pt x="122" y="27"/>
                  </a:cubicBezTo>
                  <a:cubicBezTo>
                    <a:pt x="92" y="31"/>
                    <a:pt x="98" y="86"/>
                    <a:pt x="72" y="105"/>
                  </a:cubicBezTo>
                  <a:cubicBezTo>
                    <a:pt x="55" y="119"/>
                    <a:pt x="30" y="116"/>
                    <a:pt x="15" y="100"/>
                  </a:cubicBezTo>
                  <a:cubicBezTo>
                    <a:pt x="14" y="98"/>
                    <a:pt x="25" y="67"/>
                    <a:pt x="49"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167"/>
            <p:cNvSpPr/>
            <p:nvPr/>
          </p:nvSpPr>
          <p:spPr bwMode="auto">
            <a:xfrm>
              <a:off x="4946782" y="3416952"/>
              <a:ext cx="187325" cy="128588"/>
            </a:xfrm>
            <a:custGeom>
              <a:avLst/>
              <a:gdLst>
                <a:gd name="T0" fmla="*/ 44 w 81"/>
                <a:gd name="T1" fmla="*/ 18 h 56"/>
                <a:gd name="T2" fmla="*/ 10 w 81"/>
                <a:gd name="T3" fmla="*/ 27 h 56"/>
                <a:gd name="T4" fmla="*/ 46 w 81"/>
                <a:gd name="T5" fmla="*/ 15 h 56"/>
                <a:gd name="T6" fmla="*/ 80 w 81"/>
                <a:gd name="T7" fmla="*/ 22 h 56"/>
                <a:gd name="T8" fmla="*/ 53 w 81"/>
                <a:gd name="T9" fmla="*/ 1 h 56"/>
                <a:gd name="T10" fmla="*/ 0 w 81"/>
                <a:gd name="T11" fmla="*/ 36 h 56"/>
                <a:gd name="T12" fmla="*/ 55 w 81"/>
                <a:gd name="T13" fmla="*/ 55 h 56"/>
                <a:gd name="T14" fmla="*/ 81 w 81"/>
                <a:gd name="T15" fmla="*/ 30 h 56"/>
                <a:gd name="T16" fmla="*/ 44 w 81"/>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56">
                  <a:moveTo>
                    <a:pt x="44" y="18"/>
                  </a:moveTo>
                  <a:cubicBezTo>
                    <a:pt x="31" y="18"/>
                    <a:pt x="19" y="21"/>
                    <a:pt x="10" y="27"/>
                  </a:cubicBezTo>
                  <a:cubicBezTo>
                    <a:pt x="20" y="20"/>
                    <a:pt x="32" y="15"/>
                    <a:pt x="46" y="15"/>
                  </a:cubicBezTo>
                  <a:cubicBezTo>
                    <a:pt x="59" y="14"/>
                    <a:pt x="71" y="17"/>
                    <a:pt x="80" y="22"/>
                  </a:cubicBezTo>
                  <a:cubicBezTo>
                    <a:pt x="77" y="9"/>
                    <a:pt x="66" y="0"/>
                    <a:pt x="53" y="1"/>
                  </a:cubicBezTo>
                  <a:cubicBezTo>
                    <a:pt x="15" y="2"/>
                    <a:pt x="0" y="36"/>
                    <a:pt x="0" y="36"/>
                  </a:cubicBezTo>
                  <a:cubicBezTo>
                    <a:pt x="16" y="26"/>
                    <a:pt x="35" y="56"/>
                    <a:pt x="55" y="55"/>
                  </a:cubicBezTo>
                  <a:cubicBezTo>
                    <a:pt x="69" y="55"/>
                    <a:pt x="80" y="43"/>
                    <a:pt x="81" y="30"/>
                  </a:cubicBezTo>
                  <a:cubicBezTo>
                    <a:pt x="81" y="29"/>
                    <a:pt x="63" y="17"/>
                    <a:pt x="44"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Freeform 168"/>
            <p:cNvSpPr/>
            <p:nvPr/>
          </p:nvSpPr>
          <p:spPr bwMode="auto">
            <a:xfrm>
              <a:off x="5042032" y="3274077"/>
              <a:ext cx="111125" cy="138113"/>
            </a:xfrm>
            <a:custGeom>
              <a:avLst/>
              <a:gdLst>
                <a:gd name="T0" fmla="*/ 29 w 48"/>
                <a:gd name="T1" fmla="*/ 26 h 60"/>
                <a:gd name="T2" fmla="*/ 13 w 48"/>
                <a:gd name="T3" fmla="*/ 5 h 60"/>
                <a:gd name="T4" fmla="*/ 32 w 48"/>
                <a:gd name="T5" fmla="*/ 27 h 60"/>
                <a:gd name="T6" fmla="*/ 37 w 48"/>
                <a:gd name="T7" fmla="*/ 53 h 60"/>
                <a:gd name="T8" fmla="*/ 44 w 48"/>
                <a:gd name="T9" fmla="*/ 27 h 60"/>
                <a:gd name="T10" fmla="*/ 3 w 48"/>
                <a:gd name="T11" fmla="*/ 0 h 60"/>
                <a:gd name="T12" fmla="*/ 6 w 48"/>
                <a:gd name="T13" fmla="*/ 45 h 60"/>
                <a:gd name="T14" fmla="*/ 32 w 48"/>
                <a:gd name="T15" fmla="*/ 56 h 60"/>
                <a:gd name="T16" fmla="*/ 29 w 48"/>
                <a:gd name="T17"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0">
                  <a:moveTo>
                    <a:pt x="29" y="26"/>
                  </a:moveTo>
                  <a:cubicBezTo>
                    <a:pt x="25" y="17"/>
                    <a:pt x="20" y="10"/>
                    <a:pt x="13" y="5"/>
                  </a:cubicBezTo>
                  <a:cubicBezTo>
                    <a:pt x="21" y="9"/>
                    <a:pt x="28" y="17"/>
                    <a:pt x="32" y="27"/>
                  </a:cubicBezTo>
                  <a:cubicBezTo>
                    <a:pt x="36" y="36"/>
                    <a:pt x="38" y="45"/>
                    <a:pt x="37" y="53"/>
                  </a:cubicBezTo>
                  <a:cubicBezTo>
                    <a:pt x="45" y="48"/>
                    <a:pt x="48" y="37"/>
                    <a:pt x="44" y="27"/>
                  </a:cubicBezTo>
                  <a:cubicBezTo>
                    <a:pt x="32" y="1"/>
                    <a:pt x="3" y="0"/>
                    <a:pt x="3" y="0"/>
                  </a:cubicBezTo>
                  <a:cubicBezTo>
                    <a:pt x="15" y="9"/>
                    <a:pt x="0" y="31"/>
                    <a:pt x="6" y="45"/>
                  </a:cubicBezTo>
                  <a:cubicBezTo>
                    <a:pt x="10" y="55"/>
                    <a:pt x="22" y="60"/>
                    <a:pt x="32" y="56"/>
                  </a:cubicBezTo>
                  <a:cubicBezTo>
                    <a:pt x="32" y="56"/>
                    <a:pt x="35" y="40"/>
                    <a:pt x="29"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36" name="Freeform 116"/>
          <p:cNvSpPr>
            <a:spLocks noEditPoints="1"/>
          </p:cNvSpPr>
          <p:nvPr/>
        </p:nvSpPr>
        <p:spPr bwMode="auto">
          <a:xfrm>
            <a:off x="10520964" y="3522219"/>
            <a:ext cx="467723" cy="412751"/>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左右箭头 17"/>
          <p:cNvSpPr/>
          <p:nvPr/>
        </p:nvSpPr>
        <p:spPr bwMode="auto">
          <a:xfrm rot="5400000">
            <a:off x="4338981" y="3019689"/>
            <a:ext cx="3538537" cy="652633"/>
          </a:xfrm>
          <a:prstGeom prst="leftRightArrow">
            <a:avLst>
              <a:gd name="adj1" fmla="val 68978"/>
              <a:gd name="adj2" fmla="val 48541"/>
            </a:avLst>
          </a:prstGeom>
          <a:gradFill>
            <a:gsLst>
              <a:gs pos="44000">
                <a:srgbClr val="F9F9F9"/>
              </a:gs>
              <a:gs pos="100000">
                <a:srgbClr val="D7D7D7"/>
              </a:gs>
            </a:gsLst>
            <a:lin ang="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endParaRPr lang="zh-CN" altLang="en-US" sz="2000" kern="0">
              <a:solidFill>
                <a:srgbClr val="4D4D4D"/>
              </a:solidFill>
              <a:latin typeface="微软雅黑" panose="020B0503020204020204" pitchFamily="34" charset="-122"/>
              <a:ea typeface="微软雅黑" panose="020B0503020204020204" pitchFamily="34" charset="-122"/>
            </a:endParaRPr>
          </a:p>
        </p:txBody>
      </p:sp>
      <p:sp>
        <p:nvSpPr>
          <p:cNvPr id="19" name="左右箭头 18"/>
          <p:cNvSpPr/>
          <p:nvPr/>
        </p:nvSpPr>
        <p:spPr bwMode="auto">
          <a:xfrm>
            <a:off x="4338520" y="2070449"/>
            <a:ext cx="3539459" cy="652463"/>
          </a:xfrm>
          <a:prstGeom prst="leftRightArrow">
            <a:avLst>
              <a:gd name="adj1" fmla="val 68978"/>
              <a:gd name="adj2" fmla="val 48541"/>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endParaRPr lang="zh-CN" altLang="en-US" sz="2000" kern="0">
              <a:solidFill>
                <a:srgbClr val="4D4D4D"/>
              </a:solidFill>
              <a:latin typeface="微软雅黑" panose="020B0503020204020204" pitchFamily="34" charset="-122"/>
              <a:ea typeface="微软雅黑" panose="020B0503020204020204" pitchFamily="34" charset="-122"/>
            </a:endParaRPr>
          </a:p>
        </p:txBody>
      </p:sp>
      <p:sp>
        <p:nvSpPr>
          <p:cNvPr id="20" name="左右箭头 19"/>
          <p:cNvSpPr/>
          <p:nvPr/>
        </p:nvSpPr>
        <p:spPr bwMode="auto">
          <a:xfrm>
            <a:off x="4338520" y="3997674"/>
            <a:ext cx="3539459" cy="652463"/>
          </a:xfrm>
          <a:prstGeom prst="leftRightArrow">
            <a:avLst>
              <a:gd name="adj1" fmla="val 68978"/>
              <a:gd name="adj2" fmla="val 48541"/>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endParaRPr lang="zh-CN" altLang="en-US" sz="2000" kern="0">
              <a:solidFill>
                <a:srgbClr val="4D4D4D"/>
              </a:solidFill>
              <a:latin typeface="微软雅黑" panose="020B0503020204020204" pitchFamily="34" charset="-122"/>
              <a:ea typeface="微软雅黑" panose="020B0503020204020204" pitchFamily="34" charset="-122"/>
            </a:endParaRPr>
          </a:p>
        </p:txBody>
      </p:sp>
      <p:sp>
        <p:nvSpPr>
          <p:cNvPr id="21" name="左右箭头 20"/>
          <p:cNvSpPr/>
          <p:nvPr/>
        </p:nvSpPr>
        <p:spPr bwMode="auto">
          <a:xfrm rot="5400000">
            <a:off x="3367178" y="3019689"/>
            <a:ext cx="3538537" cy="652633"/>
          </a:xfrm>
          <a:prstGeom prst="leftRightArrow">
            <a:avLst>
              <a:gd name="adj1" fmla="val 68978"/>
              <a:gd name="adj2" fmla="val 48541"/>
            </a:avLst>
          </a:prstGeom>
          <a:solidFill>
            <a:schemeClr val="accent2"/>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algn="ctr">
              <a:lnSpc>
                <a:spcPct val="120000"/>
              </a:lnSpc>
              <a:spcBef>
                <a:spcPts val="600"/>
              </a:spcBef>
              <a:spcAft>
                <a:spcPts val="600"/>
              </a:spcAft>
              <a:defRPr/>
            </a:pPr>
            <a:endParaRPr lang="zh-CN" altLang="en-US" sz="2800" kern="0">
              <a:solidFill>
                <a:sysClr val="window" lastClr="FFFFFF"/>
              </a:solidFill>
              <a:latin typeface="Impact" panose="020B0806030902050204" pitchFamily="34" charset="0"/>
              <a:ea typeface="微软雅黑" panose="020B0503020204020204" pitchFamily="34" charset="-122"/>
            </a:endParaRPr>
          </a:p>
        </p:txBody>
      </p:sp>
      <p:sp>
        <p:nvSpPr>
          <p:cNvPr id="22" name="左右箭头 21"/>
          <p:cNvSpPr/>
          <p:nvPr/>
        </p:nvSpPr>
        <p:spPr bwMode="auto">
          <a:xfrm rot="5400000">
            <a:off x="5310784" y="3019689"/>
            <a:ext cx="3538537" cy="652633"/>
          </a:xfrm>
          <a:prstGeom prst="leftRightArrow">
            <a:avLst>
              <a:gd name="adj1" fmla="val 68978"/>
              <a:gd name="adj2" fmla="val 48541"/>
            </a:avLst>
          </a:prstGeom>
          <a:solidFill>
            <a:schemeClr val="accent3"/>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algn="ctr">
              <a:lnSpc>
                <a:spcPct val="120000"/>
              </a:lnSpc>
              <a:spcBef>
                <a:spcPts val="600"/>
              </a:spcBef>
              <a:spcAft>
                <a:spcPts val="600"/>
              </a:spcAft>
              <a:defRPr/>
            </a:pPr>
            <a:endParaRPr lang="zh-CN" altLang="en-US" sz="2800" kern="0">
              <a:solidFill>
                <a:sysClr val="window" lastClr="FFFFFF"/>
              </a:solidFill>
              <a:latin typeface="Impact" panose="020B0806030902050204" pitchFamily="34" charset="0"/>
              <a:ea typeface="微软雅黑" panose="020B0503020204020204" pitchFamily="34" charset="-122"/>
            </a:endParaRPr>
          </a:p>
        </p:txBody>
      </p:sp>
      <p:sp>
        <p:nvSpPr>
          <p:cNvPr id="23" name="左右箭头 22"/>
          <p:cNvSpPr/>
          <p:nvPr/>
        </p:nvSpPr>
        <p:spPr bwMode="auto">
          <a:xfrm>
            <a:off x="4338520" y="2989610"/>
            <a:ext cx="3539459" cy="652462"/>
          </a:xfrm>
          <a:prstGeom prst="leftRightArrow">
            <a:avLst>
              <a:gd name="adj1" fmla="val 68978"/>
              <a:gd name="adj2" fmla="val 48541"/>
            </a:avLst>
          </a:prstGeom>
          <a:solidFill>
            <a:schemeClr val="accent4"/>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algn="ctr">
              <a:lnSpc>
                <a:spcPct val="120000"/>
              </a:lnSpc>
              <a:spcBef>
                <a:spcPts val="600"/>
              </a:spcBef>
              <a:spcAft>
                <a:spcPts val="600"/>
              </a:spcAft>
              <a:defRPr/>
            </a:pPr>
            <a:endParaRPr lang="zh-CN" altLang="en-US" sz="2800" kern="0">
              <a:solidFill>
                <a:sysClr val="window" lastClr="FFFFFF"/>
              </a:solidFill>
              <a:latin typeface="Impact" panose="020B0806030902050204" pitchFamily="34" charset="0"/>
              <a:ea typeface="微软雅黑" panose="020B0503020204020204" pitchFamily="34" charset="-122"/>
            </a:endParaRPr>
          </a:p>
        </p:txBody>
      </p:sp>
      <p:sp>
        <p:nvSpPr>
          <p:cNvPr id="24" name="矩形 23"/>
          <p:cNvSpPr/>
          <p:nvPr/>
        </p:nvSpPr>
        <p:spPr bwMode="auto">
          <a:xfrm>
            <a:off x="5886734" y="2708624"/>
            <a:ext cx="452556" cy="1389063"/>
          </a:xfrm>
          <a:prstGeom prst="rect">
            <a:avLst/>
          </a:prstGeom>
          <a:gradFill>
            <a:gsLst>
              <a:gs pos="33000">
                <a:srgbClr val="F9F9F9"/>
              </a:gs>
              <a:gs pos="100000">
                <a:srgbClr val="D7D7D7"/>
              </a:gs>
            </a:gsLst>
            <a:lin ang="5400000" scaled="0"/>
          </a:gradFill>
          <a:ln w="3175" cap="flat" cmpd="sng" algn="ctr">
            <a:noFill/>
            <a:prstDash val="solid"/>
          </a:ln>
          <a:effectLst>
            <a:outerShdw blurRad="63500" dist="139700" sx="40000" sy="40000" algn="ctr" rotWithShape="0">
              <a:prstClr val="black">
                <a:alpha val="40000"/>
              </a:prstClr>
            </a:outerShdw>
          </a:effectLst>
        </p:spPr>
        <p:txBody>
          <a:bodyPr anchor="ctr"/>
          <a:lstStyle/>
          <a:p>
            <a:pPr algn="ctr">
              <a:lnSpc>
                <a:spcPct val="120000"/>
              </a:lnSpc>
              <a:defRPr/>
            </a:pPr>
            <a:endParaRPr lang="zh-CN" altLang="en-US" sz="2000" kern="0">
              <a:solidFill>
                <a:srgbClr val="4D4D4D"/>
              </a:solidFill>
              <a:latin typeface="微软雅黑" panose="020B0503020204020204" pitchFamily="34" charset="-122"/>
              <a:ea typeface="微软雅黑" panose="020B0503020204020204" pitchFamily="34" charset="-122"/>
            </a:endParaRPr>
          </a:p>
        </p:txBody>
      </p:sp>
      <p:sp>
        <p:nvSpPr>
          <p:cNvPr id="6" name="TextBox 18"/>
          <p:cNvSpPr txBox="1">
            <a:spLocks noChangeArrowheads="1"/>
          </p:cNvSpPr>
          <p:nvPr/>
        </p:nvSpPr>
        <p:spPr bwMode="auto">
          <a:xfrm>
            <a:off x="4864079" y="1268762"/>
            <a:ext cx="543748" cy="307767"/>
          </a:xfrm>
          <a:prstGeom prst="rect">
            <a:avLst/>
          </a:prstGeom>
          <a:noFill/>
          <a:ln w="9525">
            <a:noFill/>
            <a:miter lim="800000"/>
          </a:ln>
        </p:spPr>
        <p:txBody>
          <a:bodyPr wrap="none">
            <a:spAutoFit/>
          </a:bodyPr>
          <a:lstStyle/>
          <a:p>
            <a:pPr algn="ctr">
              <a:defRPr/>
            </a:pPr>
            <a:r>
              <a:rPr lang="zh-CN" altLang="en-US" sz="1400" kern="0">
                <a:solidFill>
                  <a:srgbClr val="4D4D4D"/>
                </a:solidFill>
                <a:latin typeface="微软雅黑" panose="020B0503020204020204" pitchFamily="34" charset="-122"/>
                <a:ea typeface="微软雅黑" panose="020B0503020204020204" pitchFamily="34" charset="-122"/>
              </a:rPr>
              <a:t>文本</a:t>
            </a:r>
            <a:endParaRPr lang="zh-CN" altLang="en-US" sz="1400" kern="0">
              <a:solidFill>
                <a:srgbClr val="4D4D4D"/>
              </a:solidFill>
              <a:latin typeface="微软雅黑" panose="020B0503020204020204" pitchFamily="34" charset="-122"/>
              <a:ea typeface="微软雅黑" panose="020B0503020204020204" pitchFamily="34" charset="-122"/>
            </a:endParaRPr>
          </a:p>
        </p:txBody>
      </p:sp>
      <p:sp>
        <p:nvSpPr>
          <p:cNvPr id="7" name="TextBox 20"/>
          <p:cNvSpPr txBox="1">
            <a:spLocks noChangeArrowheads="1"/>
          </p:cNvSpPr>
          <p:nvPr/>
        </p:nvSpPr>
        <p:spPr bwMode="auto">
          <a:xfrm>
            <a:off x="5836390" y="1268762"/>
            <a:ext cx="543748" cy="307767"/>
          </a:xfrm>
          <a:prstGeom prst="rect">
            <a:avLst/>
          </a:prstGeom>
          <a:noFill/>
          <a:ln w="9525">
            <a:noFill/>
            <a:miter lim="800000"/>
          </a:ln>
        </p:spPr>
        <p:txBody>
          <a:bodyPr wrap="none">
            <a:spAutoFit/>
          </a:bodyPr>
          <a:lstStyle/>
          <a:p>
            <a:pPr algn="ctr">
              <a:defRPr/>
            </a:pPr>
            <a:r>
              <a:rPr lang="zh-CN" altLang="en-US" sz="1400" kern="0">
                <a:solidFill>
                  <a:srgbClr val="4D4D4D"/>
                </a:solidFill>
                <a:latin typeface="微软雅黑" panose="020B0503020204020204" pitchFamily="34" charset="-122"/>
                <a:ea typeface="微软雅黑" panose="020B0503020204020204" pitchFamily="34" charset="-122"/>
              </a:rPr>
              <a:t>文本</a:t>
            </a:r>
            <a:endParaRPr lang="zh-CN" altLang="en-US" sz="1400" kern="0">
              <a:solidFill>
                <a:srgbClr val="4D4D4D"/>
              </a:solidFill>
              <a:latin typeface="微软雅黑" panose="020B0503020204020204" pitchFamily="34" charset="-122"/>
              <a:ea typeface="微软雅黑" panose="020B0503020204020204" pitchFamily="34" charset="-122"/>
            </a:endParaRPr>
          </a:p>
        </p:txBody>
      </p:sp>
      <p:sp>
        <p:nvSpPr>
          <p:cNvPr id="8" name="TextBox 21"/>
          <p:cNvSpPr txBox="1">
            <a:spLocks noChangeArrowheads="1"/>
          </p:cNvSpPr>
          <p:nvPr/>
        </p:nvSpPr>
        <p:spPr bwMode="auto">
          <a:xfrm>
            <a:off x="6808327" y="1268762"/>
            <a:ext cx="543748" cy="307767"/>
          </a:xfrm>
          <a:prstGeom prst="rect">
            <a:avLst/>
          </a:prstGeom>
          <a:noFill/>
          <a:ln w="9525">
            <a:noFill/>
            <a:miter lim="800000"/>
          </a:ln>
        </p:spPr>
        <p:txBody>
          <a:bodyPr wrap="none">
            <a:spAutoFit/>
          </a:bodyPr>
          <a:lstStyle/>
          <a:p>
            <a:pPr algn="ctr">
              <a:defRPr/>
            </a:pPr>
            <a:r>
              <a:rPr lang="zh-CN" altLang="en-US" sz="1400" kern="0">
                <a:solidFill>
                  <a:srgbClr val="4D4D4D"/>
                </a:solidFill>
                <a:latin typeface="微软雅黑" panose="020B0503020204020204" pitchFamily="34" charset="-122"/>
                <a:ea typeface="微软雅黑" panose="020B0503020204020204" pitchFamily="34" charset="-122"/>
              </a:rPr>
              <a:t>文本</a:t>
            </a:r>
            <a:endParaRPr lang="zh-CN" altLang="en-US" sz="1400" kern="0">
              <a:solidFill>
                <a:srgbClr val="4D4D4D"/>
              </a:solidFill>
              <a:latin typeface="微软雅黑" panose="020B0503020204020204" pitchFamily="34" charset="-122"/>
              <a:ea typeface="微软雅黑" panose="020B0503020204020204" pitchFamily="34" charset="-122"/>
            </a:endParaRPr>
          </a:p>
        </p:txBody>
      </p:sp>
      <p:sp>
        <p:nvSpPr>
          <p:cNvPr id="9" name="TextBox 22"/>
          <p:cNvSpPr txBox="1">
            <a:spLocks noChangeArrowheads="1"/>
          </p:cNvSpPr>
          <p:nvPr/>
        </p:nvSpPr>
        <p:spPr bwMode="auto">
          <a:xfrm>
            <a:off x="4864079" y="5244070"/>
            <a:ext cx="543748" cy="307767"/>
          </a:xfrm>
          <a:prstGeom prst="rect">
            <a:avLst/>
          </a:prstGeom>
          <a:noFill/>
          <a:ln w="9525">
            <a:noFill/>
            <a:miter lim="800000"/>
          </a:ln>
        </p:spPr>
        <p:txBody>
          <a:bodyPr wrap="none">
            <a:spAutoFit/>
          </a:bodyPr>
          <a:lstStyle/>
          <a:p>
            <a:pPr algn="ctr">
              <a:defRPr/>
            </a:pPr>
            <a:r>
              <a:rPr lang="zh-CN" altLang="en-US" sz="1400" kern="0">
                <a:solidFill>
                  <a:srgbClr val="4D4D4D"/>
                </a:solidFill>
                <a:latin typeface="微软雅黑" panose="020B0503020204020204" pitchFamily="34" charset="-122"/>
                <a:ea typeface="微软雅黑" panose="020B0503020204020204" pitchFamily="34" charset="-122"/>
              </a:rPr>
              <a:t>文本</a:t>
            </a:r>
            <a:endParaRPr lang="zh-CN" altLang="en-US" sz="1400" kern="0">
              <a:solidFill>
                <a:srgbClr val="4D4D4D"/>
              </a:solidFill>
              <a:latin typeface="微软雅黑" panose="020B0503020204020204" pitchFamily="34" charset="-122"/>
              <a:ea typeface="微软雅黑" panose="020B0503020204020204" pitchFamily="34" charset="-122"/>
            </a:endParaRPr>
          </a:p>
        </p:txBody>
      </p:sp>
      <p:sp>
        <p:nvSpPr>
          <p:cNvPr id="10" name="TextBox 23"/>
          <p:cNvSpPr txBox="1">
            <a:spLocks noChangeArrowheads="1"/>
          </p:cNvSpPr>
          <p:nvPr/>
        </p:nvSpPr>
        <p:spPr bwMode="auto">
          <a:xfrm>
            <a:off x="5839119" y="5244070"/>
            <a:ext cx="543748" cy="307767"/>
          </a:xfrm>
          <a:prstGeom prst="rect">
            <a:avLst/>
          </a:prstGeom>
          <a:noFill/>
          <a:ln w="9525">
            <a:noFill/>
            <a:miter lim="800000"/>
          </a:ln>
        </p:spPr>
        <p:txBody>
          <a:bodyPr wrap="none">
            <a:spAutoFit/>
          </a:bodyPr>
          <a:lstStyle/>
          <a:p>
            <a:pPr algn="ctr">
              <a:defRPr/>
            </a:pPr>
            <a:r>
              <a:rPr lang="zh-CN" altLang="en-US" sz="1400" kern="0">
                <a:solidFill>
                  <a:srgbClr val="4D4D4D"/>
                </a:solidFill>
                <a:latin typeface="微软雅黑" panose="020B0503020204020204" pitchFamily="34" charset="-122"/>
                <a:ea typeface="微软雅黑" panose="020B0503020204020204" pitchFamily="34" charset="-122"/>
              </a:rPr>
              <a:t>文本</a:t>
            </a:r>
            <a:endParaRPr lang="zh-CN" altLang="en-US" sz="1400" kern="0">
              <a:solidFill>
                <a:srgbClr val="4D4D4D"/>
              </a:solidFill>
              <a:latin typeface="微软雅黑" panose="020B0503020204020204" pitchFamily="34" charset="-122"/>
              <a:ea typeface="微软雅黑" panose="020B0503020204020204" pitchFamily="34" charset="-122"/>
            </a:endParaRPr>
          </a:p>
        </p:txBody>
      </p:sp>
      <p:sp>
        <p:nvSpPr>
          <p:cNvPr id="11" name="TextBox 24"/>
          <p:cNvSpPr txBox="1">
            <a:spLocks noChangeArrowheads="1"/>
          </p:cNvSpPr>
          <p:nvPr/>
        </p:nvSpPr>
        <p:spPr bwMode="auto">
          <a:xfrm>
            <a:off x="6808326" y="5244070"/>
            <a:ext cx="543748" cy="307767"/>
          </a:xfrm>
          <a:prstGeom prst="rect">
            <a:avLst/>
          </a:prstGeom>
          <a:noFill/>
          <a:ln w="9525">
            <a:noFill/>
            <a:miter lim="800000"/>
          </a:ln>
        </p:spPr>
        <p:txBody>
          <a:bodyPr wrap="none">
            <a:spAutoFit/>
          </a:bodyPr>
          <a:lstStyle/>
          <a:p>
            <a:pPr algn="ctr">
              <a:defRPr/>
            </a:pPr>
            <a:r>
              <a:rPr lang="zh-CN" altLang="en-US" sz="1400" kern="0">
                <a:solidFill>
                  <a:srgbClr val="4D4D4D"/>
                </a:solidFill>
                <a:latin typeface="微软雅黑" panose="020B0503020204020204" pitchFamily="34" charset="-122"/>
                <a:ea typeface="微软雅黑" panose="020B0503020204020204" pitchFamily="34" charset="-122"/>
              </a:rPr>
              <a:t>文本</a:t>
            </a:r>
            <a:endParaRPr lang="zh-CN" altLang="en-US" sz="1400" kern="0">
              <a:solidFill>
                <a:srgbClr val="4D4D4D"/>
              </a:solidFill>
              <a:latin typeface="微软雅黑" panose="020B0503020204020204" pitchFamily="34" charset="-122"/>
              <a:ea typeface="微软雅黑" panose="020B0503020204020204" pitchFamily="34" charset="-122"/>
            </a:endParaRPr>
          </a:p>
        </p:txBody>
      </p:sp>
      <p:sp>
        <p:nvSpPr>
          <p:cNvPr id="12" name="TextBox 25"/>
          <p:cNvSpPr txBox="1">
            <a:spLocks noChangeArrowheads="1"/>
          </p:cNvSpPr>
          <p:nvPr/>
        </p:nvSpPr>
        <p:spPr bwMode="auto">
          <a:xfrm>
            <a:off x="7951929" y="2252460"/>
            <a:ext cx="543748" cy="307767"/>
          </a:xfrm>
          <a:prstGeom prst="rect">
            <a:avLst/>
          </a:prstGeom>
          <a:noFill/>
          <a:ln w="9525">
            <a:noFill/>
            <a:miter lim="800000"/>
          </a:ln>
        </p:spPr>
        <p:txBody>
          <a:bodyPr wrap="none">
            <a:spAutoFit/>
          </a:bodyPr>
          <a:lstStyle/>
          <a:p>
            <a:pPr algn="ctr">
              <a:defRPr/>
            </a:pPr>
            <a:r>
              <a:rPr lang="zh-CN" altLang="en-US" sz="1400" kern="0">
                <a:solidFill>
                  <a:srgbClr val="4D4D4D"/>
                </a:solidFill>
                <a:latin typeface="微软雅黑" panose="020B0503020204020204" pitchFamily="34" charset="-122"/>
                <a:ea typeface="微软雅黑" panose="020B0503020204020204" pitchFamily="34" charset="-122"/>
              </a:rPr>
              <a:t>文本</a:t>
            </a:r>
            <a:endParaRPr lang="zh-CN" altLang="en-US" sz="1400" kern="0">
              <a:solidFill>
                <a:srgbClr val="4D4D4D"/>
              </a:solidFill>
              <a:latin typeface="微软雅黑" panose="020B0503020204020204" pitchFamily="34" charset="-122"/>
              <a:ea typeface="微软雅黑" panose="020B0503020204020204" pitchFamily="34" charset="-122"/>
            </a:endParaRPr>
          </a:p>
        </p:txBody>
      </p:sp>
      <p:sp>
        <p:nvSpPr>
          <p:cNvPr id="13" name="TextBox 26"/>
          <p:cNvSpPr txBox="1">
            <a:spLocks noChangeArrowheads="1"/>
          </p:cNvSpPr>
          <p:nvPr/>
        </p:nvSpPr>
        <p:spPr bwMode="auto">
          <a:xfrm>
            <a:off x="7951929" y="3160927"/>
            <a:ext cx="543748" cy="307767"/>
          </a:xfrm>
          <a:prstGeom prst="rect">
            <a:avLst/>
          </a:prstGeom>
          <a:noFill/>
          <a:ln w="9525">
            <a:noFill/>
            <a:miter lim="800000"/>
          </a:ln>
        </p:spPr>
        <p:txBody>
          <a:bodyPr wrap="none">
            <a:spAutoFit/>
          </a:bodyPr>
          <a:lstStyle/>
          <a:p>
            <a:pPr algn="ctr">
              <a:defRPr/>
            </a:pPr>
            <a:r>
              <a:rPr lang="zh-CN" altLang="en-US" sz="1400" kern="0">
                <a:solidFill>
                  <a:srgbClr val="4D4D4D"/>
                </a:solidFill>
                <a:latin typeface="微软雅黑" panose="020B0503020204020204" pitchFamily="34" charset="-122"/>
                <a:ea typeface="微软雅黑" panose="020B0503020204020204" pitchFamily="34" charset="-122"/>
              </a:rPr>
              <a:t>文本</a:t>
            </a:r>
            <a:endParaRPr lang="zh-CN" altLang="en-US" sz="1400" kern="0">
              <a:solidFill>
                <a:srgbClr val="4D4D4D"/>
              </a:solidFill>
              <a:latin typeface="微软雅黑" panose="020B0503020204020204" pitchFamily="34" charset="-122"/>
              <a:ea typeface="微软雅黑" panose="020B0503020204020204" pitchFamily="34" charset="-122"/>
            </a:endParaRPr>
          </a:p>
        </p:txBody>
      </p:sp>
      <p:sp>
        <p:nvSpPr>
          <p:cNvPr id="14" name="TextBox 27"/>
          <p:cNvSpPr txBox="1">
            <a:spLocks noChangeArrowheads="1"/>
          </p:cNvSpPr>
          <p:nvPr/>
        </p:nvSpPr>
        <p:spPr bwMode="auto">
          <a:xfrm>
            <a:off x="7951929" y="4169006"/>
            <a:ext cx="543748" cy="307767"/>
          </a:xfrm>
          <a:prstGeom prst="rect">
            <a:avLst/>
          </a:prstGeom>
          <a:noFill/>
          <a:ln w="9525">
            <a:noFill/>
            <a:miter lim="800000"/>
          </a:ln>
        </p:spPr>
        <p:txBody>
          <a:bodyPr wrap="none">
            <a:spAutoFit/>
          </a:bodyPr>
          <a:lstStyle/>
          <a:p>
            <a:pPr algn="ctr">
              <a:defRPr/>
            </a:pPr>
            <a:r>
              <a:rPr lang="zh-CN" altLang="en-US" sz="1400" kern="0">
                <a:solidFill>
                  <a:srgbClr val="4D4D4D"/>
                </a:solidFill>
                <a:latin typeface="微软雅黑" panose="020B0503020204020204" pitchFamily="34" charset="-122"/>
                <a:ea typeface="微软雅黑" panose="020B0503020204020204" pitchFamily="34" charset="-122"/>
              </a:rPr>
              <a:t>文本</a:t>
            </a:r>
            <a:endParaRPr lang="zh-CN" altLang="en-US" sz="1400" kern="0">
              <a:solidFill>
                <a:srgbClr val="4D4D4D"/>
              </a:solidFill>
              <a:latin typeface="微软雅黑" panose="020B0503020204020204" pitchFamily="34" charset="-122"/>
              <a:ea typeface="微软雅黑" panose="020B0503020204020204" pitchFamily="34" charset="-122"/>
            </a:endParaRPr>
          </a:p>
        </p:txBody>
      </p:sp>
      <p:sp>
        <p:nvSpPr>
          <p:cNvPr id="15" name="TextBox 28"/>
          <p:cNvSpPr txBox="1">
            <a:spLocks noChangeArrowheads="1"/>
          </p:cNvSpPr>
          <p:nvPr/>
        </p:nvSpPr>
        <p:spPr bwMode="auto">
          <a:xfrm>
            <a:off x="3760518" y="2252460"/>
            <a:ext cx="543748" cy="307767"/>
          </a:xfrm>
          <a:prstGeom prst="rect">
            <a:avLst/>
          </a:prstGeom>
          <a:noFill/>
          <a:ln w="9525">
            <a:noFill/>
            <a:miter lim="800000"/>
          </a:ln>
        </p:spPr>
        <p:txBody>
          <a:bodyPr wrap="none">
            <a:spAutoFit/>
          </a:bodyPr>
          <a:lstStyle/>
          <a:p>
            <a:pPr algn="ctr">
              <a:defRPr/>
            </a:pPr>
            <a:r>
              <a:rPr lang="zh-CN" altLang="en-US" sz="1400" kern="0">
                <a:solidFill>
                  <a:srgbClr val="4D4D4D"/>
                </a:solidFill>
                <a:latin typeface="微软雅黑" panose="020B0503020204020204" pitchFamily="34" charset="-122"/>
                <a:ea typeface="微软雅黑" panose="020B0503020204020204" pitchFamily="34" charset="-122"/>
              </a:rPr>
              <a:t>文本</a:t>
            </a:r>
            <a:endParaRPr lang="zh-CN" altLang="en-US" sz="1400" kern="0">
              <a:solidFill>
                <a:srgbClr val="4D4D4D"/>
              </a:solidFill>
              <a:latin typeface="微软雅黑" panose="020B0503020204020204" pitchFamily="34" charset="-122"/>
              <a:ea typeface="微软雅黑" panose="020B0503020204020204" pitchFamily="34" charset="-122"/>
            </a:endParaRPr>
          </a:p>
        </p:txBody>
      </p:sp>
      <p:sp>
        <p:nvSpPr>
          <p:cNvPr id="16" name="TextBox 29"/>
          <p:cNvSpPr txBox="1">
            <a:spLocks noChangeArrowheads="1"/>
          </p:cNvSpPr>
          <p:nvPr/>
        </p:nvSpPr>
        <p:spPr bwMode="auto">
          <a:xfrm>
            <a:off x="3760518" y="3160927"/>
            <a:ext cx="543748" cy="307767"/>
          </a:xfrm>
          <a:prstGeom prst="rect">
            <a:avLst/>
          </a:prstGeom>
          <a:noFill/>
          <a:ln w="9525">
            <a:noFill/>
            <a:miter lim="800000"/>
          </a:ln>
        </p:spPr>
        <p:txBody>
          <a:bodyPr wrap="none">
            <a:spAutoFit/>
          </a:bodyPr>
          <a:lstStyle/>
          <a:p>
            <a:pPr algn="ctr">
              <a:defRPr/>
            </a:pPr>
            <a:r>
              <a:rPr lang="zh-CN" altLang="en-US" sz="1400" kern="0">
                <a:solidFill>
                  <a:srgbClr val="4D4D4D"/>
                </a:solidFill>
                <a:latin typeface="微软雅黑" panose="020B0503020204020204" pitchFamily="34" charset="-122"/>
                <a:ea typeface="微软雅黑" panose="020B0503020204020204" pitchFamily="34" charset="-122"/>
              </a:rPr>
              <a:t>文本</a:t>
            </a:r>
            <a:endParaRPr lang="zh-CN" altLang="en-US" sz="1400" kern="0">
              <a:solidFill>
                <a:srgbClr val="4D4D4D"/>
              </a:solidFill>
              <a:latin typeface="微软雅黑" panose="020B0503020204020204" pitchFamily="34" charset="-122"/>
              <a:ea typeface="微软雅黑" panose="020B0503020204020204" pitchFamily="34" charset="-122"/>
            </a:endParaRPr>
          </a:p>
        </p:txBody>
      </p:sp>
      <p:sp>
        <p:nvSpPr>
          <p:cNvPr id="17" name="TextBox 30"/>
          <p:cNvSpPr txBox="1">
            <a:spLocks noChangeArrowheads="1"/>
          </p:cNvSpPr>
          <p:nvPr/>
        </p:nvSpPr>
        <p:spPr bwMode="auto">
          <a:xfrm>
            <a:off x="3760518" y="4169006"/>
            <a:ext cx="543748" cy="307767"/>
          </a:xfrm>
          <a:prstGeom prst="rect">
            <a:avLst/>
          </a:prstGeom>
          <a:noFill/>
          <a:ln w="9525">
            <a:noFill/>
            <a:miter lim="800000"/>
          </a:ln>
        </p:spPr>
        <p:txBody>
          <a:bodyPr wrap="none">
            <a:spAutoFit/>
          </a:bodyPr>
          <a:lstStyle/>
          <a:p>
            <a:pPr algn="ctr">
              <a:defRPr/>
            </a:pPr>
            <a:r>
              <a:rPr lang="zh-CN" altLang="en-US" sz="1400" kern="0">
                <a:solidFill>
                  <a:srgbClr val="4D4D4D"/>
                </a:solidFill>
                <a:latin typeface="微软雅黑" panose="020B0503020204020204" pitchFamily="34" charset="-122"/>
                <a:ea typeface="微软雅黑" panose="020B0503020204020204" pitchFamily="34" charset="-122"/>
              </a:rPr>
              <a:t>文本</a:t>
            </a:r>
            <a:endParaRPr lang="zh-CN" altLang="en-US" sz="1400" kern="0">
              <a:solidFill>
                <a:srgbClr val="4D4D4D"/>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32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32000">
                                          <p:cBhvr additive="base">
                                            <p:cTn id="7" dur="500" fill="hold"/>
                                            <p:tgtEl>
                                              <p:spTgt spid="21"/>
                                            </p:tgtEl>
                                            <p:attrNameLst>
                                              <p:attrName>ppt_x</p:attrName>
                                            </p:attrNameLst>
                                          </p:cBhvr>
                                          <p:tavLst>
                                            <p:tav tm="0">
                                              <p:val>
                                                <p:strVal val="#ppt_x"/>
                                              </p:val>
                                            </p:tav>
                                            <p:tav tm="100000">
                                              <p:val>
                                                <p:strVal val="#ppt_x"/>
                                              </p:val>
                                            </p:tav>
                                          </p:tavLst>
                                        </p:anim>
                                        <p:anim calcmode="lin" valueType="num" p14:bounceEnd="32000">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32000">
                                      <p:stCondLst>
                                        <p:cond delay="200"/>
                                      </p:stCondLst>
                                      <p:childTnLst>
                                        <p:set>
                                          <p:cBhvr>
                                            <p:cTn id="10" dur="1" fill="hold">
                                              <p:stCondLst>
                                                <p:cond delay="0"/>
                                              </p:stCondLst>
                                            </p:cTn>
                                            <p:tgtEl>
                                              <p:spTgt spid="18"/>
                                            </p:tgtEl>
                                            <p:attrNameLst>
                                              <p:attrName>style.visibility</p:attrName>
                                            </p:attrNameLst>
                                          </p:cBhvr>
                                          <p:to>
                                            <p:strVal val="visible"/>
                                          </p:to>
                                        </p:set>
                                        <p:anim calcmode="lin" valueType="num" p14:bounceEnd="32000">
                                          <p:cBhvr additive="base">
                                            <p:cTn id="11" dur="500" fill="hold"/>
                                            <p:tgtEl>
                                              <p:spTgt spid="18"/>
                                            </p:tgtEl>
                                            <p:attrNameLst>
                                              <p:attrName>ppt_x</p:attrName>
                                            </p:attrNameLst>
                                          </p:cBhvr>
                                          <p:tavLst>
                                            <p:tav tm="0">
                                              <p:val>
                                                <p:strVal val="#ppt_x"/>
                                              </p:val>
                                            </p:tav>
                                            <p:tav tm="100000">
                                              <p:val>
                                                <p:strVal val="#ppt_x"/>
                                              </p:val>
                                            </p:tav>
                                          </p:tavLst>
                                        </p:anim>
                                        <p:anim calcmode="lin" valueType="num" p14:bounceEnd="32000">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14:presetBounceEnd="32000">
                                      <p:stCondLst>
                                        <p:cond delay="400"/>
                                      </p:stCondLst>
                                      <p:childTnLst>
                                        <p:set>
                                          <p:cBhvr>
                                            <p:cTn id="14" dur="1" fill="hold">
                                              <p:stCondLst>
                                                <p:cond delay="0"/>
                                              </p:stCondLst>
                                            </p:cTn>
                                            <p:tgtEl>
                                              <p:spTgt spid="22"/>
                                            </p:tgtEl>
                                            <p:attrNameLst>
                                              <p:attrName>style.visibility</p:attrName>
                                            </p:attrNameLst>
                                          </p:cBhvr>
                                          <p:to>
                                            <p:strVal val="visible"/>
                                          </p:to>
                                        </p:set>
                                        <p:anim calcmode="lin" valueType="num" p14:bounceEnd="32000">
                                          <p:cBhvr additive="base">
                                            <p:cTn id="15" dur="500" fill="hold"/>
                                            <p:tgtEl>
                                              <p:spTgt spid="22"/>
                                            </p:tgtEl>
                                            <p:attrNameLst>
                                              <p:attrName>ppt_x</p:attrName>
                                            </p:attrNameLst>
                                          </p:cBhvr>
                                          <p:tavLst>
                                            <p:tav tm="0">
                                              <p:val>
                                                <p:strVal val="#ppt_x"/>
                                              </p:val>
                                            </p:tav>
                                            <p:tav tm="100000">
                                              <p:val>
                                                <p:strVal val="#ppt_x"/>
                                              </p:val>
                                            </p:tav>
                                          </p:tavLst>
                                        </p:anim>
                                        <p:anim calcmode="lin" valueType="num" p14:bounceEnd="32000">
                                          <p:cBhvr additive="base">
                                            <p:cTn id="16" dur="50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0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14:presetBounceEnd="32000">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14:bounceEnd="32000">
                                          <p:cBhvr additive="base">
                                            <p:cTn id="45" dur="500" fill="hold"/>
                                            <p:tgtEl>
                                              <p:spTgt spid="19"/>
                                            </p:tgtEl>
                                            <p:attrNameLst>
                                              <p:attrName>ppt_x</p:attrName>
                                            </p:attrNameLst>
                                          </p:cBhvr>
                                          <p:tavLst>
                                            <p:tav tm="0">
                                              <p:val>
                                                <p:strVal val="0-#ppt_w/2"/>
                                              </p:val>
                                            </p:tav>
                                            <p:tav tm="100000">
                                              <p:val>
                                                <p:strVal val="#ppt_x"/>
                                              </p:val>
                                            </p:tav>
                                          </p:tavLst>
                                        </p:anim>
                                        <p:anim calcmode="lin" valueType="num" p14:bounceEnd="32000">
                                          <p:cBhvr additive="base">
                                            <p:cTn id="46" dur="500" fill="hold"/>
                                            <p:tgtEl>
                                              <p:spTgt spid="19"/>
                                            </p:tgtEl>
                                            <p:attrNameLst>
                                              <p:attrName>ppt_y</p:attrName>
                                            </p:attrNameLst>
                                          </p:cBhvr>
                                          <p:tavLst>
                                            <p:tav tm="0">
                                              <p:val>
                                                <p:strVal val="#ppt_y"/>
                                              </p:val>
                                            </p:tav>
                                            <p:tav tm="100000">
                                              <p:val>
                                                <p:strVal val="#ppt_y"/>
                                              </p:val>
                                            </p:tav>
                                          </p:tavLst>
                                        </p:anim>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2" presetClass="entr" presetSubtype="2" fill="hold" grpId="0" nodeType="withEffect" p14:presetBounceEnd="32000">
                                      <p:stCondLst>
                                        <p:cond delay="200"/>
                                      </p:stCondLst>
                                      <p:childTnLst>
                                        <p:set>
                                          <p:cBhvr>
                                            <p:cTn id="51" dur="1" fill="hold">
                                              <p:stCondLst>
                                                <p:cond delay="0"/>
                                              </p:stCondLst>
                                            </p:cTn>
                                            <p:tgtEl>
                                              <p:spTgt spid="23"/>
                                            </p:tgtEl>
                                            <p:attrNameLst>
                                              <p:attrName>style.visibility</p:attrName>
                                            </p:attrNameLst>
                                          </p:cBhvr>
                                          <p:to>
                                            <p:strVal val="visible"/>
                                          </p:to>
                                        </p:set>
                                        <p:anim calcmode="lin" valueType="num" p14:bounceEnd="32000">
                                          <p:cBhvr additive="base">
                                            <p:cTn id="52" dur="500" fill="hold"/>
                                            <p:tgtEl>
                                              <p:spTgt spid="23"/>
                                            </p:tgtEl>
                                            <p:attrNameLst>
                                              <p:attrName>ppt_x</p:attrName>
                                            </p:attrNameLst>
                                          </p:cBhvr>
                                          <p:tavLst>
                                            <p:tav tm="0">
                                              <p:val>
                                                <p:strVal val="1+#ppt_w/2"/>
                                              </p:val>
                                            </p:tav>
                                            <p:tav tm="100000">
                                              <p:val>
                                                <p:strVal val="#ppt_x"/>
                                              </p:val>
                                            </p:tav>
                                          </p:tavLst>
                                        </p:anim>
                                        <p:anim calcmode="lin" valueType="num" p14:bounceEnd="32000">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14:presetBounceEnd="32000">
                                      <p:stCondLst>
                                        <p:cond delay="400"/>
                                      </p:stCondLst>
                                      <p:childTnLst>
                                        <p:set>
                                          <p:cBhvr>
                                            <p:cTn id="55" dur="1" fill="hold">
                                              <p:stCondLst>
                                                <p:cond delay="0"/>
                                              </p:stCondLst>
                                            </p:cTn>
                                            <p:tgtEl>
                                              <p:spTgt spid="20"/>
                                            </p:tgtEl>
                                            <p:attrNameLst>
                                              <p:attrName>style.visibility</p:attrName>
                                            </p:attrNameLst>
                                          </p:cBhvr>
                                          <p:to>
                                            <p:strVal val="visible"/>
                                          </p:to>
                                        </p:set>
                                        <p:anim calcmode="lin" valueType="num" p14:bounceEnd="32000">
                                          <p:cBhvr additive="base">
                                            <p:cTn id="56" dur="500" fill="hold"/>
                                            <p:tgtEl>
                                              <p:spTgt spid="20"/>
                                            </p:tgtEl>
                                            <p:attrNameLst>
                                              <p:attrName>ppt_x</p:attrName>
                                            </p:attrNameLst>
                                          </p:cBhvr>
                                          <p:tavLst>
                                            <p:tav tm="0">
                                              <p:val>
                                                <p:strVal val="0-#ppt_w/2"/>
                                              </p:val>
                                            </p:tav>
                                            <p:tav tm="100000">
                                              <p:val>
                                                <p:strVal val="#ppt_x"/>
                                              </p:val>
                                            </p:tav>
                                          </p:tavLst>
                                        </p:anim>
                                        <p:anim calcmode="lin" valueType="num" p14:bounceEnd="32000">
                                          <p:cBhvr additive="base">
                                            <p:cTn id="57" dur="500" fill="hold"/>
                                            <p:tgtEl>
                                              <p:spTgt spid="20"/>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40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1+#ppt_w/2"/>
                                              </p:val>
                                            </p:tav>
                                            <p:tav tm="100000">
                                              <p:val>
                                                <p:strVal val="#ppt_x"/>
                                              </p:val>
                                            </p:tav>
                                          </p:tavLst>
                                        </p:anim>
                                        <p:anim calcmode="lin" valueType="num">
                                          <p:cBhvr additive="base">
                                            <p:cTn id="61" dur="500" fill="hold"/>
                                            <p:tgtEl>
                                              <p:spTgt spid="12"/>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1+#ppt_w/2"/>
                                              </p:val>
                                            </p:tav>
                                            <p:tav tm="100000">
                                              <p:val>
                                                <p:strVal val="#ppt_x"/>
                                              </p:val>
                                            </p:tav>
                                          </p:tavLst>
                                        </p:anim>
                                        <p:anim calcmode="lin" valueType="num">
                                          <p:cBhvr additive="base">
                                            <p:cTn id="65" dur="500" fill="hold"/>
                                            <p:tgtEl>
                                              <p:spTgt spid="13"/>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1+#ppt_w/2"/>
                                              </p:val>
                                            </p:tav>
                                            <p:tav tm="100000">
                                              <p:val>
                                                <p:strVal val="#ppt_x"/>
                                              </p:val>
                                            </p:tav>
                                          </p:tavLst>
                                        </p:anim>
                                        <p:anim calcmode="lin" valueType="num">
                                          <p:cBhvr additive="base">
                                            <p:cTn id="69" dur="500" fill="hold"/>
                                            <p:tgtEl>
                                              <p:spTgt spid="14"/>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0-#ppt_w/2"/>
                                              </p:val>
                                            </p:tav>
                                            <p:tav tm="100000">
                                              <p:val>
                                                <p:strVal val="#ppt_x"/>
                                              </p:val>
                                            </p:tav>
                                          </p:tavLst>
                                        </p:anim>
                                        <p:anim calcmode="lin" valueType="num">
                                          <p:cBhvr additive="base">
                                            <p:cTn id="73" dur="500" fill="hold"/>
                                            <p:tgtEl>
                                              <p:spTgt spid="15"/>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fill="hold"/>
                                            <p:tgtEl>
                                              <p:spTgt spid="16"/>
                                            </p:tgtEl>
                                            <p:attrNameLst>
                                              <p:attrName>ppt_x</p:attrName>
                                            </p:attrNameLst>
                                          </p:cBhvr>
                                          <p:tavLst>
                                            <p:tav tm="0">
                                              <p:val>
                                                <p:strVal val="0-#ppt_w/2"/>
                                              </p:val>
                                            </p:tav>
                                            <p:tav tm="100000">
                                              <p:val>
                                                <p:strVal val="#ppt_x"/>
                                              </p:val>
                                            </p:tav>
                                          </p:tavLst>
                                        </p:anim>
                                        <p:anim calcmode="lin" valueType="num">
                                          <p:cBhvr additive="base">
                                            <p:cTn id="77" dur="500" fill="hold"/>
                                            <p:tgtEl>
                                              <p:spTgt spid="16"/>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fill="hold"/>
                                            <p:tgtEl>
                                              <p:spTgt spid="17"/>
                                            </p:tgtEl>
                                            <p:attrNameLst>
                                              <p:attrName>ppt_x</p:attrName>
                                            </p:attrNameLst>
                                          </p:cBhvr>
                                          <p:tavLst>
                                            <p:tav tm="0">
                                              <p:val>
                                                <p:strVal val="0-#ppt_w/2"/>
                                              </p:val>
                                            </p:tav>
                                            <p:tav tm="100000">
                                              <p:val>
                                                <p:strVal val="#ppt_x"/>
                                              </p:val>
                                            </p:tav>
                                          </p:tavLst>
                                        </p:anim>
                                        <p:anim calcmode="lin" valueType="num">
                                          <p:cBhvr additive="base">
                                            <p:cTn id="8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6" grpId="0"/>
          <p:bldP spid="7" grpId="0"/>
          <p:bldP spid="8" grpId="0"/>
          <p:bldP spid="9" grpId="0"/>
          <p:bldP spid="10" grpId="0"/>
          <p:bldP spid="11" grpId="0"/>
          <p:bldP spid="12" grpId="0"/>
          <p:bldP spid="13" grpId="0"/>
          <p:bldP spid="14" grpId="0"/>
          <p:bldP spid="15" grpId="0"/>
          <p:bldP spid="1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0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2" presetClass="entr" presetSubtype="2"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1+#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4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fill="hold"/>
                                            <p:tgtEl>
                                              <p:spTgt spid="20"/>
                                            </p:tgtEl>
                                            <p:attrNameLst>
                                              <p:attrName>ppt_x</p:attrName>
                                            </p:attrNameLst>
                                          </p:cBhvr>
                                          <p:tavLst>
                                            <p:tav tm="0">
                                              <p:val>
                                                <p:strVal val="0-#ppt_w/2"/>
                                              </p:val>
                                            </p:tav>
                                            <p:tav tm="100000">
                                              <p:val>
                                                <p:strVal val="#ppt_x"/>
                                              </p:val>
                                            </p:tav>
                                          </p:tavLst>
                                        </p:anim>
                                        <p:anim calcmode="lin" valueType="num">
                                          <p:cBhvr additive="base">
                                            <p:cTn id="57" dur="500" fill="hold"/>
                                            <p:tgtEl>
                                              <p:spTgt spid="20"/>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40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1+#ppt_w/2"/>
                                              </p:val>
                                            </p:tav>
                                            <p:tav tm="100000">
                                              <p:val>
                                                <p:strVal val="#ppt_x"/>
                                              </p:val>
                                            </p:tav>
                                          </p:tavLst>
                                        </p:anim>
                                        <p:anim calcmode="lin" valueType="num">
                                          <p:cBhvr additive="base">
                                            <p:cTn id="61" dur="500" fill="hold"/>
                                            <p:tgtEl>
                                              <p:spTgt spid="12"/>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1+#ppt_w/2"/>
                                              </p:val>
                                            </p:tav>
                                            <p:tav tm="100000">
                                              <p:val>
                                                <p:strVal val="#ppt_x"/>
                                              </p:val>
                                            </p:tav>
                                          </p:tavLst>
                                        </p:anim>
                                        <p:anim calcmode="lin" valueType="num">
                                          <p:cBhvr additive="base">
                                            <p:cTn id="65" dur="500" fill="hold"/>
                                            <p:tgtEl>
                                              <p:spTgt spid="13"/>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1+#ppt_w/2"/>
                                              </p:val>
                                            </p:tav>
                                            <p:tav tm="100000">
                                              <p:val>
                                                <p:strVal val="#ppt_x"/>
                                              </p:val>
                                            </p:tav>
                                          </p:tavLst>
                                        </p:anim>
                                        <p:anim calcmode="lin" valueType="num">
                                          <p:cBhvr additive="base">
                                            <p:cTn id="69" dur="500" fill="hold"/>
                                            <p:tgtEl>
                                              <p:spTgt spid="14"/>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0-#ppt_w/2"/>
                                              </p:val>
                                            </p:tav>
                                            <p:tav tm="100000">
                                              <p:val>
                                                <p:strVal val="#ppt_x"/>
                                              </p:val>
                                            </p:tav>
                                          </p:tavLst>
                                        </p:anim>
                                        <p:anim calcmode="lin" valueType="num">
                                          <p:cBhvr additive="base">
                                            <p:cTn id="73" dur="500" fill="hold"/>
                                            <p:tgtEl>
                                              <p:spTgt spid="15"/>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fill="hold"/>
                                            <p:tgtEl>
                                              <p:spTgt spid="16"/>
                                            </p:tgtEl>
                                            <p:attrNameLst>
                                              <p:attrName>ppt_x</p:attrName>
                                            </p:attrNameLst>
                                          </p:cBhvr>
                                          <p:tavLst>
                                            <p:tav tm="0">
                                              <p:val>
                                                <p:strVal val="0-#ppt_w/2"/>
                                              </p:val>
                                            </p:tav>
                                            <p:tav tm="100000">
                                              <p:val>
                                                <p:strVal val="#ppt_x"/>
                                              </p:val>
                                            </p:tav>
                                          </p:tavLst>
                                        </p:anim>
                                        <p:anim calcmode="lin" valueType="num">
                                          <p:cBhvr additive="base">
                                            <p:cTn id="77" dur="500" fill="hold"/>
                                            <p:tgtEl>
                                              <p:spTgt spid="16"/>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fill="hold"/>
                                            <p:tgtEl>
                                              <p:spTgt spid="17"/>
                                            </p:tgtEl>
                                            <p:attrNameLst>
                                              <p:attrName>ppt_x</p:attrName>
                                            </p:attrNameLst>
                                          </p:cBhvr>
                                          <p:tavLst>
                                            <p:tav tm="0">
                                              <p:val>
                                                <p:strVal val="0-#ppt_w/2"/>
                                              </p:val>
                                            </p:tav>
                                            <p:tav tm="100000">
                                              <p:val>
                                                <p:strVal val="#ppt_x"/>
                                              </p:val>
                                            </p:tav>
                                          </p:tavLst>
                                        </p:anim>
                                        <p:anim calcmode="lin" valueType="num">
                                          <p:cBhvr additive="base">
                                            <p:cTn id="8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6" grpId="0"/>
          <p:bldP spid="7" grpId="0"/>
          <p:bldP spid="8" grpId="0"/>
          <p:bldP spid="9" grpId="0"/>
          <p:bldP spid="10" grpId="0"/>
          <p:bldP spid="11" grpId="0"/>
          <p:bldP spid="12" grpId="0"/>
          <p:bldP spid="13" grpId="0"/>
          <p:bldP spid="14" grpId="0"/>
          <p:bldP spid="15" grpId="0"/>
          <p:bldP spid="16" grpId="0"/>
          <p:bldP spid="1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724484" y="3429488"/>
            <a:ext cx="6807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dirty="0" smtClean="0">
                <a:solidFill>
                  <a:srgbClr val="307C02"/>
                </a:solidFill>
                <a:latin typeface="造字工房悦黑（非商用）常规体" pitchFamily="2" charset="-122"/>
                <a:ea typeface="造字工房悦黑（非商用）常规体" pitchFamily="2" charset="-122"/>
              </a:rPr>
              <a:t>教学分析</a:t>
            </a:r>
            <a:endParaRPr lang="zh-CN" altLang="en-US" sz="6600" dirty="0">
              <a:solidFill>
                <a:srgbClr val="307C02"/>
              </a:solidFill>
              <a:latin typeface="造字工房悦黑（非商用）常规体" pitchFamily="2" charset="-122"/>
              <a:ea typeface="造字工房悦黑（非商用）常规体" pitchFamily="2" charset="-122"/>
            </a:endParaRPr>
          </a:p>
        </p:txBody>
      </p:sp>
      <p:sp>
        <p:nvSpPr>
          <p:cNvPr id="3" name="TextBox 17"/>
          <p:cNvSpPr txBox="1"/>
          <p:nvPr/>
        </p:nvSpPr>
        <p:spPr>
          <a:xfrm>
            <a:off x="3185886" y="4445151"/>
            <a:ext cx="5884397" cy="812530"/>
          </a:xfrm>
          <a:prstGeom prst="rect">
            <a:avLst/>
          </a:prstGeom>
          <a:noFill/>
        </p:spPr>
        <p:txBody>
          <a:bodyPr wrap="square" rtlCol="0">
            <a:spAutoFit/>
          </a:bodyPr>
          <a:lstStyle/>
          <a:p>
            <a:pPr algn="ctr">
              <a:lnSpc>
                <a:spcPct val="130000"/>
              </a:lnSpc>
            </a:pPr>
            <a:r>
              <a:rPr lang="en-US" altLang="zh-CN" sz="1200" b="1" dirty="0">
                <a:solidFill>
                  <a:schemeClr val="tx1">
                    <a:lumMod val="50000"/>
                    <a:lumOff val="50000"/>
                  </a:schemeClr>
                </a:solidFill>
                <a:ea typeface="Roboto Light" charset="0"/>
                <a:cs typeface="Roboto Light" charset="0"/>
              </a:rPr>
              <a:t>Lorem Ipsum </a:t>
            </a:r>
            <a:r>
              <a:rPr lang="en-US" altLang="zh-CN" sz="1200" dirty="0">
                <a:solidFill>
                  <a:schemeClr val="tx1">
                    <a:lumMod val="50000"/>
                    <a:lumOff val="50000"/>
                  </a:schemeClr>
                </a:solidFill>
                <a:ea typeface="Roboto Light" charset="0"/>
                <a:cs typeface="Roboto Light" charset="0"/>
              </a:rPr>
              <a:t>is simply dummy text of the printing and typesetting industry. Lorem Ipsum has been the industry's standard dummy text ever </a:t>
            </a:r>
            <a:r>
              <a:rPr lang="en-US" altLang="zh-CN" sz="1200" dirty="0" err="1">
                <a:solidFill>
                  <a:schemeClr val="tx1">
                    <a:lumMod val="50000"/>
                    <a:lumOff val="50000"/>
                  </a:schemeClr>
                </a:solidFill>
                <a:ea typeface="Roboto Light" charset="0"/>
                <a:cs typeface="Roboto Light" charset="0"/>
              </a:rPr>
              <a:t>since</a:t>
            </a:r>
            <a:r>
              <a:rPr lang="en-US" altLang="zh-CN" sz="1200" b="1" dirty="0" err="1">
                <a:solidFill>
                  <a:schemeClr val="tx1">
                    <a:lumMod val="50000"/>
                    <a:lumOff val="50000"/>
                  </a:schemeClr>
                </a:solidFill>
                <a:ea typeface="Roboto Light" charset="0"/>
                <a:cs typeface="Roboto Light" charset="0"/>
              </a:rPr>
              <a:t>Lorem</a:t>
            </a:r>
            <a:r>
              <a:rPr lang="en-US" altLang="zh-CN" sz="1200" b="1" dirty="0">
                <a:solidFill>
                  <a:schemeClr val="tx1">
                    <a:lumMod val="50000"/>
                    <a:lumOff val="50000"/>
                  </a:schemeClr>
                </a:solidFill>
                <a:ea typeface="Roboto Light" charset="0"/>
                <a:cs typeface="Roboto Light" charset="0"/>
              </a:rPr>
              <a:t> Ipsum </a:t>
            </a:r>
            <a:r>
              <a:rPr lang="en-US" altLang="zh-CN" sz="1200" dirty="0">
                <a:solidFill>
                  <a:schemeClr val="tx1">
                    <a:lumMod val="50000"/>
                    <a:lumOff val="50000"/>
                  </a:schemeClr>
                </a:solidFill>
                <a:ea typeface="Roboto Light" charset="0"/>
                <a:cs typeface="Roboto Light" charset="0"/>
              </a:rPr>
              <a:t>is simply dummy text of the printing and typesetting industry</a:t>
            </a: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5056443" y="1229742"/>
            <a:ext cx="2143282" cy="1899577"/>
            <a:chOff x="3295850" y="2263222"/>
            <a:chExt cx="2643765" cy="2343151"/>
          </a:xfrm>
        </p:grpSpPr>
        <p:sp>
          <p:nvSpPr>
            <p:cNvPr id="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02</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bwMode="auto">
          <a:xfrm>
            <a:off x="2203972" y="1796820"/>
            <a:ext cx="2740051" cy="1544637"/>
            <a:chOff x="0" y="0"/>
            <a:chExt cx="2040938" cy="1544535"/>
          </a:xfrm>
        </p:grpSpPr>
        <p:sp>
          <p:nvSpPr>
            <p:cNvPr id="4" name="矩形 32"/>
            <p:cNvSpPr>
              <a:spLocks noChangeArrowheads="1"/>
            </p:cNvSpPr>
            <p:nvPr/>
          </p:nvSpPr>
          <p:spPr bwMode="auto">
            <a:xfrm>
              <a:off x="0" y="0"/>
              <a:ext cx="384065" cy="720677"/>
            </a:xfrm>
            <a:prstGeom prst="rect">
              <a:avLst/>
            </a:prstGeom>
            <a:solidFill>
              <a:schemeClr val="tx2"/>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5" name="矩形 33"/>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dirty="0">
                <a:solidFill>
                  <a:srgbClr val="000000"/>
                </a:solidFill>
              </a:endParaRPr>
            </a:p>
          </p:txBody>
        </p:sp>
        <p:sp>
          <p:nvSpPr>
            <p:cNvPr id="6" name="矩形 34"/>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grpSp>
        <p:nvGrpSpPr>
          <p:cNvPr id="7" name="Group 10"/>
          <p:cNvGrpSpPr/>
          <p:nvPr/>
        </p:nvGrpSpPr>
        <p:grpSpPr bwMode="auto">
          <a:xfrm>
            <a:off x="5073872" y="1796820"/>
            <a:ext cx="2740051" cy="1544637"/>
            <a:chOff x="0" y="0"/>
            <a:chExt cx="2040938" cy="1544535"/>
          </a:xfrm>
        </p:grpSpPr>
        <p:sp>
          <p:nvSpPr>
            <p:cNvPr id="8" name="矩形 29"/>
            <p:cNvSpPr>
              <a:spLocks noChangeArrowheads="1"/>
            </p:cNvSpPr>
            <p:nvPr/>
          </p:nvSpPr>
          <p:spPr bwMode="auto">
            <a:xfrm>
              <a:off x="0" y="0"/>
              <a:ext cx="384065" cy="720677"/>
            </a:xfrm>
            <a:prstGeom prst="rect">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9" name="矩形 30"/>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31"/>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grpSp>
        <p:nvGrpSpPr>
          <p:cNvPr id="11" name="Group 14"/>
          <p:cNvGrpSpPr/>
          <p:nvPr/>
        </p:nvGrpSpPr>
        <p:grpSpPr bwMode="auto">
          <a:xfrm>
            <a:off x="7965989" y="1796820"/>
            <a:ext cx="2737925" cy="1544637"/>
            <a:chOff x="0" y="0"/>
            <a:chExt cx="2040938" cy="1544535"/>
          </a:xfrm>
        </p:grpSpPr>
        <p:sp>
          <p:nvSpPr>
            <p:cNvPr id="12" name="矩形 24"/>
            <p:cNvSpPr>
              <a:spLocks noChangeArrowheads="1"/>
            </p:cNvSpPr>
            <p:nvPr/>
          </p:nvSpPr>
          <p:spPr bwMode="auto">
            <a:xfrm>
              <a:off x="0" y="0"/>
              <a:ext cx="384363" cy="720677"/>
            </a:xfrm>
            <a:prstGeom prst="rect">
              <a:avLst/>
            </a:pr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3" name="矩形 25"/>
            <p:cNvSpPr>
              <a:spLocks noChangeArrowheads="1"/>
            </p:cNvSpPr>
            <p:nvPr/>
          </p:nvSpPr>
          <p:spPr bwMode="auto">
            <a:xfrm>
              <a:off x="384363" y="0"/>
              <a:ext cx="1656575"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26"/>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grpSp>
        <p:nvGrpSpPr>
          <p:cNvPr id="15" name="Group 18"/>
          <p:cNvGrpSpPr/>
          <p:nvPr/>
        </p:nvGrpSpPr>
        <p:grpSpPr bwMode="auto">
          <a:xfrm>
            <a:off x="528108" y="3733569"/>
            <a:ext cx="2740051" cy="1544637"/>
            <a:chOff x="0" y="0"/>
            <a:chExt cx="2040938" cy="1544535"/>
          </a:xfrm>
        </p:grpSpPr>
        <p:sp>
          <p:nvSpPr>
            <p:cNvPr id="16" name="矩形 21"/>
            <p:cNvSpPr>
              <a:spLocks noChangeArrowheads="1"/>
            </p:cNvSpPr>
            <p:nvPr/>
          </p:nvSpPr>
          <p:spPr bwMode="auto">
            <a:xfrm>
              <a:off x="0" y="0"/>
              <a:ext cx="384065" cy="720677"/>
            </a:xfrm>
            <a:prstGeom prst="rect">
              <a:avLst/>
            </a:pr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4</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 name="矩形 22"/>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23"/>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grpSp>
        <p:nvGrpSpPr>
          <p:cNvPr id="19" name="Group 22"/>
          <p:cNvGrpSpPr/>
          <p:nvPr/>
        </p:nvGrpSpPr>
        <p:grpSpPr bwMode="auto">
          <a:xfrm>
            <a:off x="3355950" y="3733569"/>
            <a:ext cx="2740051" cy="1544637"/>
            <a:chOff x="0" y="0"/>
            <a:chExt cx="2040938" cy="1544535"/>
          </a:xfrm>
        </p:grpSpPr>
        <p:sp>
          <p:nvSpPr>
            <p:cNvPr id="20" name="矩形 19"/>
            <p:cNvSpPr>
              <a:spLocks noChangeArrowheads="1"/>
            </p:cNvSpPr>
            <p:nvPr/>
          </p:nvSpPr>
          <p:spPr bwMode="auto">
            <a:xfrm>
              <a:off x="0" y="0"/>
              <a:ext cx="384065" cy="720677"/>
            </a:xfrm>
            <a:prstGeom prst="rect">
              <a:avLst/>
            </a:pr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5</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 name="矩形 20"/>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grpSp>
        <p:nvGrpSpPr>
          <p:cNvPr id="23" name="Group 26"/>
          <p:cNvGrpSpPr/>
          <p:nvPr/>
        </p:nvGrpSpPr>
        <p:grpSpPr bwMode="auto">
          <a:xfrm>
            <a:off x="6168904" y="3733569"/>
            <a:ext cx="2740051" cy="1544637"/>
            <a:chOff x="0" y="0"/>
            <a:chExt cx="2040938" cy="1544535"/>
          </a:xfrm>
        </p:grpSpPr>
        <p:sp>
          <p:nvSpPr>
            <p:cNvPr id="24" name="矩形 15"/>
            <p:cNvSpPr>
              <a:spLocks noChangeArrowheads="1"/>
            </p:cNvSpPr>
            <p:nvPr/>
          </p:nvSpPr>
          <p:spPr bwMode="auto">
            <a:xfrm>
              <a:off x="0" y="0"/>
              <a:ext cx="384065" cy="720677"/>
            </a:xfrm>
            <a:prstGeom prst="rect">
              <a:avLst/>
            </a:prstGeom>
            <a:solidFill>
              <a:schemeClr val="accent5"/>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6</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5" name="矩形 16"/>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17"/>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grpSp>
        <p:nvGrpSpPr>
          <p:cNvPr id="27" name="Group 30"/>
          <p:cNvGrpSpPr/>
          <p:nvPr/>
        </p:nvGrpSpPr>
        <p:grpSpPr bwMode="auto">
          <a:xfrm>
            <a:off x="9019842" y="3744683"/>
            <a:ext cx="2740051" cy="1544637"/>
            <a:chOff x="0" y="0"/>
            <a:chExt cx="2040938" cy="1544535"/>
          </a:xfrm>
        </p:grpSpPr>
        <p:sp>
          <p:nvSpPr>
            <p:cNvPr id="28" name="矩形 12"/>
            <p:cNvSpPr>
              <a:spLocks noChangeArrowheads="1"/>
            </p:cNvSpPr>
            <p:nvPr/>
          </p:nvSpPr>
          <p:spPr bwMode="auto">
            <a:xfrm>
              <a:off x="0" y="0"/>
              <a:ext cx="384065" cy="720677"/>
            </a:xfrm>
            <a:prstGeom prst="rect">
              <a:avLst/>
            </a:prstGeom>
            <a:solidFill>
              <a:schemeClr val="accent6"/>
            </a:solidFill>
            <a:ln>
              <a:noFill/>
            </a:ln>
            <a:extLst>
              <a:ext uri="{91240B29-F687-4F45-9708-019B960494DF}">
                <a14:hiddenLine xmlns:a14="http://schemas.microsoft.com/office/drawing/2010/main" w="9525">
                  <a:solidFill>
                    <a:srgbClr val="000000"/>
                  </a:solidFill>
                  <a:bevel/>
                </a14:hiddenLine>
              </a:ext>
            </a:extLst>
          </p:spPr>
          <p:txBody>
            <a:bodyPr anchor="ctr"/>
            <a:lstStyle/>
            <a:p>
              <a:pPr algn="ctr"/>
              <a:r>
                <a:rPr 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rPr>
                <a:t>7</a:t>
              </a:r>
              <a:endParaRPr lang="zh-CN" altLang="en-US" sz="3200"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9" name="矩形 13"/>
            <p:cNvSpPr>
              <a:spLocks noChangeArrowheads="1"/>
            </p:cNvSpPr>
            <p:nvPr/>
          </p:nvSpPr>
          <p:spPr bwMode="auto">
            <a:xfrm>
              <a:off x="384065" y="0"/>
              <a:ext cx="1656873" cy="72067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20000"/>
                </a:lnSpc>
              </a:pPr>
              <a:r>
                <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单击此处输入标题文本</a:t>
              </a:r>
              <a:endParaRPr lang="zh-CN" altLang="en-US" sz="15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14"/>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anchor="ctr"/>
            <a:lstStyle/>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单击此处输入文字</a:t>
              </a:r>
              <a:endParaRPr 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120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此处输入文字</a:t>
              </a:r>
              <a:endParaRPr lang="zh-CN" altLang="en-US">
                <a:solidFill>
                  <a:srgbClr val="000000"/>
                </a:solidFill>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1+#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50" fill="hold"/>
                                        <p:tgtEl>
                                          <p:spTgt spid="7"/>
                                        </p:tgtEl>
                                        <p:attrNameLst>
                                          <p:attrName>ppt_x</p:attrName>
                                        </p:attrNameLst>
                                      </p:cBhvr>
                                      <p:tavLst>
                                        <p:tav tm="0">
                                          <p:val>
                                            <p:strVal val="1+#ppt_w/2"/>
                                          </p:val>
                                        </p:tav>
                                        <p:tav tm="100000">
                                          <p:val>
                                            <p:strVal val="#ppt_x"/>
                                          </p:val>
                                        </p:tav>
                                      </p:tavLst>
                                    </p:anim>
                                    <p:anim calcmode="lin" valueType="num">
                                      <p:cBhvr additive="base">
                                        <p:cTn id="12" dur="125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250" fill="hold"/>
                                        <p:tgtEl>
                                          <p:spTgt spid="11"/>
                                        </p:tgtEl>
                                        <p:attrNameLst>
                                          <p:attrName>ppt_x</p:attrName>
                                        </p:attrNameLst>
                                      </p:cBhvr>
                                      <p:tavLst>
                                        <p:tav tm="0">
                                          <p:val>
                                            <p:strVal val="1+#ppt_w/2"/>
                                          </p:val>
                                        </p:tav>
                                        <p:tav tm="100000">
                                          <p:val>
                                            <p:strVal val="#ppt_x"/>
                                          </p:val>
                                        </p:tav>
                                      </p:tavLst>
                                    </p:anim>
                                    <p:anim calcmode="lin" valueType="num">
                                      <p:cBhvr additive="base">
                                        <p:cTn id="16" dur="12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250" fill="hold"/>
                                        <p:tgtEl>
                                          <p:spTgt spid="15"/>
                                        </p:tgtEl>
                                        <p:attrNameLst>
                                          <p:attrName>ppt_x</p:attrName>
                                        </p:attrNameLst>
                                      </p:cBhvr>
                                      <p:tavLst>
                                        <p:tav tm="0">
                                          <p:val>
                                            <p:strVal val="1+#ppt_w/2"/>
                                          </p:val>
                                        </p:tav>
                                        <p:tav tm="100000">
                                          <p:val>
                                            <p:strVal val="#ppt_x"/>
                                          </p:val>
                                        </p:tav>
                                      </p:tavLst>
                                    </p:anim>
                                    <p:anim calcmode="lin" valueType="num">
                                      <p:cBhvr additive="base">
                                        <p:cTn id="21" dur="125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1250" fill="hold"/>
                                        <p:tgtEl>
                                          <p:spTgt spid="19"/>
                                        </p:tgtEl>
                                        <p:attrNameLst>
                                          <p:attrName>ppt_x</p:attrName>
                                        </p:attrNameLst>
                                      </p:cBhvr>
                                      <p:tavLst>
                                        <p:tav tm="0">
                                          <p:val>
                                            <p:strVal val="1+#ppt_w/2"/>
                                          </p:val>
                                        </p:tav>
                                        <p:tav tm="100000">
                                          <p:val>
                                            <p:strVal val="#ppt_x"/>
                                          </p:val>
                                        </p:tav>
                                      </p:tavLst>
                                    </p:anim>
                                    <p:anim calcmode="lin" valueType="num">
                                      <p:cBhvr additive="base">
                                        <p:cTn id="25" dur="1250" fill="hold"/>
                                        <p:tgtEl>
                                          <p:spTgt spid="1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250" fill="hold"/>
                                        <p:tgtEl>
                                          <p:spTgt spid="23"/>
                                        </p:tgtEl>
                                        <p:attrNameLst>
                                          <p:attrName>ppt_x</p:attrName>
                                        </p:attrNameLst>
                                      </p:cBhvr>
                                      <p:tavLst>
                                        <p:tav tm="0">
                                          <p:val>
                                            <p:strVal val="1+#ppt_w/2"/>
                                          </p:val>
                                        </p:tav>
                                        <p:tav tm="100000">
                                          <p:val>
                                            <p:strVal val="#ppt_x"/>
                                          </p:val>
                                        </p:tav>
                                      </p:tavLst>
                                    </p:anim>
                                    <p:anim calcmode="lin" valueType="num">
                                      <p:cBhvr additive="base">
                                        <p:cTn id="29" dur="1250" fill="hold"/>
                                        <p:tgtEl>
                                          <p:spTgt spid="23"/>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1250" fill="hold"/>
                                        <p:tgtEl>
                                          <p:spTgt spid="27"/>
                                        </p:tgtEl>
                                        <p:attrNameLst>
                                          <p:attrName>ppt_x</p:attrName>
                                        </p:attrNameLst>
                                      </p:cBhvr>
                                      <p:tavLst>
                                        <p:tav tm="0">
                                          <p:val>
                                            <p:strVal val="1+#ppt_w/2"/>
                                          </p:val>
                                        </p:tav>
                                        <p:tav tm="100000">
                                          <p:val>
                                            <p:strVal val="#ppt_x"/>
                                          </p:val>
                                        </p:tav>
                                      </p:tavLst>
                                    </p:anim>
                                    <p:anim calcmode="lin" valueType="num">
                                      <p:cBhvr additive="base">
                                        <p:cTn id="33" dur="12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20" name="Group 2020"/>
          <p:cNvGrpSpPr/>
          <p:nvPr/>
        </p:nvGrpSpPr>
        <p:grpSpPr>
          <a:xfrm>
            <a:off x="4741518" y="3356796"/>
            <a:ext cx="6634175" cy="1403799"/>
            <a:chOff x="-1" y="0"/>
            <a:chExt cx="6635038" cy="1403798"/>
          </a:xfrm>
        </p:grpSpPr>
        <p:sp>
          <p:nvSpPr>
            <p:cNvPr id="2017" name="Shape 2017"/>
            <p:cNvSpPr/>
            <p:nvPr/>
          </p:nvSpPr>
          <p:spPr>
            <a:xfrm>
              <a:off x="-1" y="1"/>
              <a:ext cx="6635038" cy="1403797"/>
            </a:xfrm>
            <a:prstGeom prst="rect">
              <a:avLst/>
            </a:prstGeom>
            <a:solidFill>
              <a:schemeClr val="tx1">
                <a:lumMod val="50000"/>
                <a:lumOff val="50000"/>
              </a:schemeClr>
            </a:solidFill>
            <a:ln w="12700" cap="flat">
              <a:noFill/>
              <a:miter lim="400000"/>
            </a:ln>
            <a:effectLst/>
          </p:spPr>
          <p:txBody>
            <a:bodyPr wrap="square" lIns="0" tIns="0" rIns="0" bIns="0" numCol="1" anchor="ctr">
              <a:noAutofit/>
            </a:bodyPr>
            <a:lstStyle/>
            <a:p>
              <a:pPr lvl="0" algn="ctr">
                <a:defRPr>
                  <a:solidFill>
                    <a:srgbClr val="000000"/>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18" name="Shape 2018"/>
            <p:cNvSpPr/>
            <p:nvPr/>
          </p:nvSpPr>
          <p:spPr>
            <a:xfrm>
              <a:off x="5720636" y="0"/>
              <a:ext cx="914401" cy="1403797"/>
            </a:xfrm>
            <a:prstGeom prst="rect">
              <a:avLst/>
            </a:prstGeom>
            <a:solidFill>
              <a:schemeClr val="accent1"/>
            </a:solidFill>
            <a:ln w="12700" cap="flat">
              <a:noFill/>
              <a:miter lim="400000"/>
            </a:ln>
            <a:effectLst/>
          </p:spPr>
          <p:txBody>
            <a:bodyPr wrap="square" lIns="0" tIns="0" rIns="0" bIns="0" numCol="1" anchor="ctr">
              <a:noAutofit/>
            </a:bodyPr>
            <a:lstStyle/>
            <a:p>
              <a:pPr lvl="0" algn="ctr">
                <a:defRPr>
                  <a:solidFill>
                    <a:srgbClr val="000000"/>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19" name="Shape 2019"/>
            <p:cNvSpPr/>
            <p:nvPr/>
          </p:nvSpPr>
          <p:spPr>
            <a:xfrm>
              <a:off x="967909" y="224843"/>
              <a:ext cx="4520031" cy="923327"/>
            </a:xfrm>
            <a:prstGeom prst="rect">
              <a:avLst/>
            </a:prstGeom>
            <a:noFill/>
            <a:ln w="12700" cap="flat">
              <a:noFill/>
              <a:miter lim="400000"/>
            </a:ln>
            <a:effectLst/>
          </p:spPr>
          <p:txBody>
            <a:bodyPr wrap="square" lIns="45719" tIns="45719" rIns="45719" bIns="45719" numCol="1" anchor="t">
              <a:spAutoFit/>
            </a:bodyPr>
            <a:lstStyle>
              <a:lvl1pPr>
                <a:defRPr sz="1400" b="1" i="1"/>
              </a:lvl1pPr>
            </a:lstStyle>
            <a:p>
              <a:pPr lvl="0">
                <a:defRPr sz="1800" b="0" i="0">
                  <a:solidFill>
                    <a:srgbClr val="000000"/>
                  </a:solidFill>
                </a:defRPr>
              </a:pPr>
              <a:r>
                <a:rPr lang="zh-CN" altLang="en-US" b="0" i="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b="0" i="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 </a:t>
              </a:r>
              <a:r>
                <a:rPr lang="zh-CN" altLang="en-US" b="0" i="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b="0" i="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b="0" i="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24" name="Group 2024"/>
          <p:cNvGrpSpPr/>
          <p:nvPr/>
        </p:nvGrpSpPr>
        <p:grpSpPr>
          <a:xfrm>
            <a:off x="5709303" y="4897419"/>
            <a:ext cx="4966307" cy="1015661"/>
            <a:chOff x="0" y="0"/>
            <a:chExt cx="4966953" cy="1015660"/>
          </a:xfrm>
        </p:grpSpPr>
        <p:sp>
          <p:nvSpPr>
            <p:cNvPr id="2021" name="Shape 2021"/>
            <p:cNvSpPr/>
            <p:nvPr/>
          </p:nvSpPr>
          <p:spPr>
            <a:xfrm>
              <a:off x="0" y="0"/>
              <a:ext cx="1015661" cy="369330"/>
            </a:xfrm>
            <a:prstGeom prst="rect">
              <a:avLst/>
            </a:prstGeom>
            <a:noFill/>
            <a:ln w="12700" cap="flat">
              <a:noFill/>
              <a:miter lim="400000"/>
            </a:ln>
            <a:effectLst/>
          </p:spPr>
          <p:txBody>
            <a:bodyPr wrap="none" lIns="45719" tIns="45719" rIns="45719" bIns="45719" numCol="1" anchor="t">
              <a:spAutoFit/>
            </a:bodyPr>
            <a:lstStyle>
              <a:lvl1pPr>
                <a:defRPr>
                  <a:solidFill>
                    <a:srgbClr val="595C54"/>
                  </a:solidFill>
                  <a:latin typeface="+mj-lt"/>
                  <a:ea typeface="+mj-ea"/>
                  <a:cs typeface="+mj-cs"/>
                  <a:sym typeface="Source Sans Pro" panose="020B0503030403020204"/>
                </a:defRPr>
              </a:lvl1pPr>
            </a:lstStyle>
            <a:p>
              <a:pPr lvl="0">
                <a:defRPr>
                  <a:solidFill>
                    <a:srgbClr val="000000"/>
                  </a:solidFill>
                </a:defRPr>
              </a:pPr>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22" name="Shape 2022"/>
            <p:cNvSpPr/>
            <p:nvPr/>
          </p:nvSpPr>
          <p:spPr>
            <a:xfrm>
              <a:off x="72522" y="369332"/>
              <a:ext cx="1339983" cy="1"/>
            </a:xfrm>
            <a:prstGeom prst="line">
              <a:avLst/>
            </a:prstGeom>
            <a:noFill/>
            <a:ln w="28575" cap="flat">
              <a:solidFill>
                <a:schemeClr val="bg1">
                  <a:lumMod val="60000"/>
                  <a:lumOff val="40000"/>
                </a:schemeClr>
              </a:solidFill>
              <a:prstDash val="solid"/>
              <a:miter lim="400000"/>
            </a:ln>
            <a:effectLst/>
          </p:spPr>
          <p:txBody>
            <a:bodyPr wrap="square" lIns="0" tIns="0" rIns="0" bIns="0" numCol="1" anchor="t">
              <a:noAutofit/>
            </a:bodyPr>
            <a:lstStyle/>
            <a:p>
              <a:pPr defTabSz="457200">
                <a:defRPr sz="1200">
                  <a:solidFill>
                    <a:srgbClr val="000000"/>
                  </a:solidFill>
                  <a:latin typeface="Helvetica"/>
                  <a:ea typeface="Helvetica"/>
                  <a:cs typeface="Helvetica"/>
                  <a:sym typeface="Helvetica"/>
                </a:defRPr>
              </a:pPr>
              <a:endParaRPr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23" name="Shape 2023"/>
            <p:cNvSpPr/>
            <p:nvPr/>
          </p:nvSpPr>
          <p:spPr>
            <a:xfrm>
              <a:off x="0" y="369332"/>
              <a:ext cx="4966953" cy="646328"/>
            </a:xfrm>
            <a:prstGeom prst="rect">
              <a:avLst/>
            </a:prstGeom>
            <a:noFill/>
            <a:ln w="12700" cap="flat">
              <a:noFill/>
              <a:miter lim="400000"/>
            </a:ln>
            <a:effectLst/>
          </p:spPr>
          <p:txBody>
            <a:bodyPr wrap="square" lIns="45719" tIns="45719" rIns="45719" bIns="45719" numCol="1" anchor="t">
              <a:spAutoFit/>
            </a:bodyPr>
            <a:lstStyle>
              <a:lvl1pPr>
                <a:defRPr sz="1400">
                  <a:solidFill>
                    <a:srgbClr val="595C54"/>
                  </a:solidFill>
                </a:defRPr>
              </a:lvl1pPr>
            </a:lstStyle>
            <a:p>
              <a:pPr lvl="0">
                <a:defRPr sz="1800">
                  <a:solidFill>
                    <a:srgbClr val="000000"/>
                  </a:solidFill>
                </a:defRPr>
              </a:pPr>
              <a:r>
                <a:rPr lang="zh-CN" altLang="en-US">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endParaRPr>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27" name="Group 2027"/>
          <p:cNvGrpSpPr/>
          <p:nvPr/>
        </p:nvGrpSpPr>
        <p:grpSpPr>
          <a:xfrm>
            <a:off x="4053755" y="2757239"/>
            <a:ext cx="1501900" cy="1726549"/>
            <a:chOff x="0" y="0"/>
            <a:chExt cx="1502094" cy="1726547"/>
          </a:xfrm>
        </p:grpSpPr>
        <p:sp>
          <p:nvSpPr>
            <p:cNvPr id="2025" name="Shape 2025"/>
            <p:cNvSpPr/>
            <p:nvPr/>
          </p:nvSpPr>
          <p:spPr>
            <a:xfrm>
              <a:off x="0" y="-1"/>
              <a:ext cx="1502096" cy="172654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4698"/>
                  </a:lnTo>
                  <a:lnTo>
                    <a:pt x="21600" y="16902"/>
                  </a:lnTo>
                  <a:lnTo>
                    <a:pt x="10800" y="21600"/>
                  </a:lnTo>
                  <a:lnTo>
                    <a:pt x="0" y="16902"/>
                  </a:lnTo>
                  <a:lnTo>
                    <a:pt x="0" y="4698"/>
                  </a:lnTo>
                  <a:lnTo>
                    <a:pt x="10800" y="0"/>
                  </a:lnTo>
                  <a:close/>
                </a:path>
              </a:pathLst>
            </a:custGeom>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algn="ctr" defTabSz="1600200">
                <a:lnSpc>
                  <a:spcPct val="90000"/>
                </a:lnSpc>
                <a:spcBef>
                  <a:spcPts val="700"/>
                </a:spcBef>
                <a:defRPr sz="3600">
                  <a:solidFill>
                    <a:srgbClr val="000000"/>
                  </a:solidFill>
                </a:defRPr>
              </a:pPr>
              <a:endParaRPr sz="3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26" name="Shape 2026"/>
            <p:cNvSpPr/>
            <p:nvPr/>
          </p:nvSpPr>
          <p:spPr>
            <a:xfrm>
              <a:off x="384075" y="538714"/>
              <a:ext cx="674000" cy="675149"/>
            </a:xfrm>
            <a:custGeom>
              <a:avLst/>
              <a:gdLst/>
              <a:ahLst/>
              <a:cxnLst>
                <a:cxn ang="0">
                  <a:pos x="wd2" y="hd2"/>
                </a:cxn>
                <a:cxn ang="5400000">
                  <a:pos x="wd2" y="hd2"/>
                </a:cxn>
                <a:cxn ang="10800000">
                  <a:pos x="wd2" y="hd2"/>
                </a:cxn>
                <a:cxn ang="16200000">
                  <a:pos x="wd2" y="hd2"/>
                </a:cxn>
              </a:cxnLst>
              <a:rect l="0" t="0" r="r" b="b"/>
              <a:pathLst>
                <a:path w="21019" h="21600" extrusionOk="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30"/>
                  </a:moveTo>
                  <a:cubicBezTo>
                    <a:pt x="5813" y="18425"/>
                    <a:pt x="5454" y="17482"/>
                    <a:pt x="4730" y="16740"/>
                  </a:cubicBezTo>
                  <a:cubicBezTo>
                    <a:pt x="4046" y="16035"/>
                    <a:pt x="3150" y="15629"/>
                    <a:pt x="2257" y="15593"/>
                  </a:cubicBezTo>
                  <a:lnTo>
                    <a:pt x="2911" y="13158"/>
                  </a:lnTo>
                  <a:cubicBezTo>
                    <a:pt x="2959" y="12996"/>
                    <a:pt x="3052" y="12836"/>
                    <a:pt x="3168" y="12696"/>
                  </a:cubicBezTo>
                  <a:cubicBezTo>
                    <a:pt x="4485" y="11727"/>
                    <a:pt x="6512" y="12013"/>
                    <a:pt x="7920" y="13461"/>
                  </a:cubicBezTo>
                  <a:cubicBezTo>
                    <a:pt x="9409" y="14991"/>
                    <a:pt x="9639" y="17231"/>
                    <a:pt x="8492" y="18569"/>
                  </a:cubicBezTo>
                  <a:cubicBezTo>
                    <a:pt x="8416" y="18610"/>
                    <a:pt x="8339" y="18649"/>
                    <a:pt x="8256" y="18676"/>
                  </a:cubicBezTo>
                  <a:cubicBezTo>
                    <a:pt x="8256" y="18676"/>
                    <a:pt x="5828" y="19330"/>
                    <a:pt x="5828" y="19330"/>
                  </a:cubicBezTo>
                  <a:close/>
                  <a:moveTo>
                    <a:pt x="2737" y="20165"/>
                  </a:moveTo>
                  <a:cubicBezTo>
                    <a:pt x="2665" y="20182"/>
                    <a:pt x="2443" y="20240"/>
                    <a:pt x="2291" y="20250"/>
                  </a:cubicBezTo>
                  <a:cubicBezTo>
                    <a:pt x="1751" y="20245"/>
                    <a:pt x="1313" y="19793"/>
                    <a:pt x="1313" y="19238"/>
                  </a:cubicBezTo>
                  <a:cubicBezTo>
                    <a:pt x="1321" y="19125"/>
                    <a:pt x="1365" y="18930"/>
                    <a:pt x="1380" y="18858"/>
                  </a:cubicBezTo>
                  <a:lnTo>
                    <a:pt x="2071" y="16284"/>
                  </a:lnTo>
                  <a:cubicBezTo>
                    <a:pt x="2822" y="16262"/>
                    <a:pt x="3630" y="16563"/>
                    <a:pt x="4265" y="17216"/>
                  </a:cubicBezTo>
                  <a:cubicBezTo>
                    <a:pt x="4911" y="17879"/>
                    <a:pt x="5214" y="18726"/>
                    <a:pt x="5181" y="19505"/>
                  </a:cubicBezTo>
                  <a:cubicBezTo>
                    <a:pt x="5181" y="19505"/>
                    <a:pt x="2737" y="20165"/>
                    <a:pt x="2737" y="20165"/>
                  </a:cubicBezTo>
                  <a:close/>
                  <a:moveTo>
                    <a:pt x="6888" y="11180"/>
                  </a:moveTo>
                  <a:cubicBezTo>
                    <a:pt x="6280" y="10928"/>
                    <a:pt x="5642" y="10783"/>
                    <a:pt x="5004" y="10774"/>
                  </a:cubicBezTo>
                  <a:lnTo>
                    <a:pt x="10063" y="5536"/>
                  </a:lnTo>
                  <a:cubicBezTo>
                    <a:pt x="10838" y="4759"/>
                    <a:pt x="11966" y="4536"/>
                    <a:pt x="13077" y="4819"/>
                  </a:cubicBezTo>
                  <a:cubicBezTo>
                    <a:pt x="13077" y="4819"/>
                    <a:pt x="6888" y="11180"/>
                    <a:pt x="6888" y="11180"/>
                  </a:cubicBezTo>
                  <a:close/>
                  <a:moveTo>
                    <a:pt x="9717" y="13673"/>
                  </a:moveTo>
                  <a:cubicBezTo>
                    <a:pt x="9473" y="13259"/>
                    <a:pt x="9194" y="12860"/>
                    <a:pt x="8848" y="12506"/>
                  </a:cubicBezTo>
                  <a:cubicBezTo>
                    <a:pt x="8447" y="12094"/>
                    <a:pt x="7986" y="11771"/>
                    <a:pt x="7507" y="11499"/>
                  </a:cubicBezTo>
                  <a:lnTo>
                    <a:pt x="13767" y="5064"/>
                  </a:lnTo>
                  <a:cubicBezTo>
                    <a:pt x="14259" y="5288"/>
                    <a:pt x="14729" y="5607"/>
                    <a:pt x="15145" y="6035"/>
                  </a:cubicBezTo>
                  <a:cubicBezTo>
                    <a:pt x="15500" y="6398"/>
                    <a:pt x="15775" y="6806"/>
                    <a:pt x="15987" y="7229"/>
                  </a:cubicBezTo>
                  <a:cubicBezTo>
                    <a:pt x="15987" y="7229"/>
                    <a:pt x="9717" y="13673"/>
                    <a:pt x="9717" y="13673"/>
                  </a:cubicBezTo>
                  <a:close/>
                  <a:moveTo>
                    <a:pt x="10519" y="16062"/>
                  </a:moveTo>
                  <a:cubicBezTo>
                    <a:pt x="10465" y="15453"/>
                    <a:pt x="10298" y="14855"/>
                    <a:pt x="10047" y="14289"/>
                  </a:cubicBezTo>
                  <a:lnTo>
                    <a:pt x="16257" y="7906"/>
                  </a:lnTo>
                  <a:cubicBezTo>
                    <a:pt x="16637" y="9140"/>
                    <a:pt x="16442" y="10429"/>
                    <a:pt x="15610" y="11285"/>
                  </a:cubicBezTo>
                  <a:cubicBezTo>
                    <a:pt x="15604" y="11291"/>
                    <a:pt x="15598" y="11294"/>
                    <a:pt x="15593" y="11299"/>
                  </a:cubicBezTo>
                  <a:lnTo>
                    <a:pt x="15602" y="11307"/>
                  </a:lnTo>
                  <a:lnTo>
                    <a:pt x="10525" y="16566"/>
                  </a:lnTo>
                  <a:cubicBezTo>
                    <a:pt x="10527" y="16398"/>
                    <a:pt x="10534" y="16233"/>
                    <a:pt x="10519" y="16062"/>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8"/>
                  </a:lnTo>
                  <a:cubicBezTo>
                    <a:pt x="1998" y="11967"/>
                    <a:pt x="1771" y="12365"/>
                    <a:pt x="1645" y="12798"/>
                  </a:cubicBezTo>
                  <a:lnTo>
                    <a:pt x="102" y="18542"/>
                  </a:lnTo>
                  <a:cubicBezTo>
                    <a:pt x="100" y="18558"/>
                    <a:pt x="0" y="19009"/>
                    <a:pt x="0" y="19238"/>
                  </a:cubicBezTo>
                  <a:cubicBezTo>
                    <a:pt x="0" y="20542"/>
                    <a:pt x="1030" y="21600"/>
                    <a:pt x="2302" y="21600"/>
                  </a:cubicBezTo>
                  <a:cubicBezTo>
                    <a:pt x="2554" y="21600"/>
                    <a:pt x="3044" y="21476"/>
                    <a:pt x="3062" y="21474"/>
                  </a:cubicBezTo>
                  <a:lnTo>
                    <a:pt x="8630" y="19970"/>
                  </a:lnTo>
                  <a:cubicBezTo>
                    <a:pt x="9054" y="19840"/>
                    <a:pt x="9439" y="19605"/>
                    <a:pt x="9750" y="19284"/>
                  </a:cubicBezTo>
                  <a:lnTo>
                    <a:pt x="19776" y="8899"/>
                  </a:lnTo>
                  <a:cubicBezTo>
                    <a:pt x="21600" y="7023"/>
                    <a:pt x="21394" y="3881"/>
                    <a:pt x="19308" y="1741"/>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32" name="Group 2032"/>
          <p:cNvGrpSpPr/>
          <p:nvPr/>
        </p:nvGrpSpPr>
        <p:grpSpPr>
          <a:xfrm>
            <a:off x="1623782" y="4222731"/>
            <a:ext cx="1501900" cy="1726548"/>
            <a:chOff x="0" y="0"/>
            <a:chExt cx="1502094" cy="1726547"/>
          </a:xfrm>
        </p:grpSpPr>
        <p:sp>
          <p:nvSpPr>
            <p:cNvPr id="2028" name="Shape 2028"/>
            <p:cNvSpPr/>
            <p:nvPr/>
          </p:nvSpPr>
          <p:spPr>
            <a:xfrm>
              <a:off x="0" y="-1"/>
              <a:ext cx="1502096" cy="172654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4698"/>
                  </a:lnTo>
                  <a:lnTo>
                    <a:pt x="21600" y="16902"/>
                  </a:lnTo>
                  <a:lnTo>
                    <a:pt x="10800" y="21600"/>
                  </a:lnTo>
                  <a:lnTo>
                    <a:pt x="0" y="16902"/>
                  </a:lnTo>
                  <a:lnTo>
                    <a:pt x="0" y="4698"/>
                  </a:lnTo>
                  <a:lnTo>
                    <a:pt x="10800" y="0"/>
                  </a:lnTo>
                  <a:close/>
                </a:path>
              </a:pathLst>
            </a:custGeom>
          </p:spPr>
          <p:style>
            <a:lnRef idx="3">
              <a:schemeClr val="lt1"/>
            </a:lnRef>
            <a:fillRef idx="1">
              <a:schemeClr val="accent5"/>
            </a:fillRef>
            <a:effectRef idx="1">
              <a:schemeClr val="accent5"/>
            </a:effectRef>
            <a:fontRef idx="minor">
              <a:schemeClr val="lt1"/>
            </a:fontRef>
          </p:style>
          <p:txBody>
            <a:bodyPr wrap="square" lIns="0" tIns="0" rIns="0" bIns="0" numCol="1" anchor="ctr">
              <a:noAutofit/>
            </a:bodyPr>
            <a:lstStyle/>
            <a:p>
              <a:pPr algn="ctr" defTabSz="1600200">
                <a:lnSpc>
                  <a:spcPct val="90000"/>
                </a:lnSpc>
                <a:spcBef>
                  <a:spcPts val="700"/>
                </a:spcBef>
                <a:defRPr sz="3600">
                  <a:solidFill>
                    <a:srgbClr val="000000"/>
                  </a:solidFill>
                </a:defRPr>
              </a:pPr>
              <a:endParaRPr sz="360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31" name="Group 2031"/>
            <p:cNvGrpSpPr/>
            <p:nvPr/>
          </p:nvGrpSpPr>
          <p:grpSpPr>
            <a:xfrm>
              <a:off x="412716" y="487623"/>
              <a:ext cx="606166" cy="883574"/>
              <a:chOff x="0" y="0"/>
              <a:chExt cx="606164" cy="883573"/>
            </a:xfrm>
          </p:grpSpPr>
          <p:sp>
            <p:nvSpPr>
              <p:cNvPr id="2029" name="Shape 2029"/>
              <p:cNvSpPr/>
              <p:nvPr/>
            </p:nvSpPr>
            <p:spPr>
              <a:xfrm>
                <a:off x="0" y="-1"/>
                <a:ext cx="606165" cy="883574"/>
              </a:xfrm>
              <a:custGeom>
                <a:avLst/>
                <a:gdLst/>
                <a:ahLst/>
                <a:cxnLst>
                  <a:cxn ang="0">
                    <a:pos x="wd2" y="hd2"/>
                  </a:cxn>
                  <a:cxn ang="5400000">
                    <a:pos x="wd2" y="hd2"/>
                  </a:cxn>
                  <a:cxn ang="10800000">
                    <a:pos x="wd2" y="hd2"/>
                  </a:cxn>
                  <a:cxn ang="16200000">
                    <a:pos x="wd2" y="hd2"/>
                  </a:cxn>
                </a:cxnLst>
                <a:rect l="0" t="0" r="r" b="b"/>
                <a:pathLst>
                  <a:path w="21600" h="21600" extrusionOk="0">
                    <a:moveTo>
                      <a:pt x="15386" y="14176"/>
                    </a:moveTo>
                    <a:lnTo>
                      <a:pt x="6223" y="14176"/>
                    </a:lnTo>
                    <a:cubicBezTo>
                      <a:pt x="5734" y="13447"/>
                      <a:pt x="5147" y="12717"/>
                      <a:pt x="4568" y="12004"/>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2"/>
                    </a:cubicBezTo>
                    <a:cubicBezTo>
                      <a:pt x="16455" y="12724"/>
                      <a:pt x="15873" y="13450"/>
                      <a:pt x="15386" y="14176"/>
                    </a:cubicBezTo>
                    <a:moveTo>
                      <a:pt x="10800" y="20250"/>
                    </a:moveTo>
                    <a:cubicBezTo>
                      <a:pt x="9805" y="20250"/>
                      <a:pt x="9347" y="20172"/>
                      <a:pt x="8839" y="19407"/>
                    </a:cubicBezTo>
                    <a:lnTo>
                      <a:pt x="13000" y="19049"/>
                    </a:lnTo>
                    <a:cubicBezTo>
                      <a:pt x="12398" y="20165"/>
                      <a:pt x="11959" y="20250"/>
                      <a:pt x="10800" y="20250"/>
                    </a:cubicBezTo>
                    <a:moveTo>
                      <a:pt x="7595" y="16814"/>
                    </a:moveTo>
                    <a:cubicBezTo>
                      <a:pt x="7417" y="16408"/>
                      <a:pt x="7215" y="15979"/>
                      <a:pt x="6991" y="15526"/>
                    </a:cubicBezTo>
                    <a:lnTo>
                      <a:pt x="14616" y="15526"/>
                    </a:lnTo>
                    <a:cubicBezTo>
                      <a:pt x="14496" y="15768"/>
                      <a:pt x="14375" y="16011"/>
                      <a:pt x="14270" y="16240"/>
                    </a:cubicBezTo>
                    <a:cubicBezTo>
                      <a:pt x="14270" y="16240"/>
                      <a:pt x="7595" y="16814"/>
                      <a:pt x="7595" y="16814"/>
                    </a:cubicBezTo>
                    <a:close/>
                    <a:moveTo>
                      <a:pt x="13345" y="18344"/>
                    </a:moveTo>
                    <a:lnTo>
                      <a:pt x="8476" y="18763"/>
                    </a:lnTo>
                    <a:cubicBezTo>
                      <a:pt x="8303" y="18417"/>
                      <a:pt x="8116" y="18012"/>
                      <a:pt x="7890" y="17484"/>
                    </a:cubicBezTo>
                    <a:cubicBezTo>
                      <a:pt x="7887" y="17478"/>
                      <a:pt x="7883" y="17470"/>
                      <a:pt x="7881" y="17463"/>
                    </a:cubicBezTo>
                    <a:lnTo>
                      <a:pt x="13957" y="16942"/>
                    </a:lnTo>
                    <a:cubicBezTo>
                      <a:pt x="13871" y="17141"/>
                      <a:pt x="13778" y="17351"/>
                      <a:pt x="13698" y="17538"/>
                    </a:cubicBezTo>
                    <a:cubicBezTo>
                      <a:pt x="13569" y="17842"/>
                      <a:pt x="13453" y="18105"/>
                      <a:pt x="13345" y="18344"/>
                    </a:cubicBezTo>
                    <a:moveTo>
                      <a:pt x="10800" y="0"/>
                    </a:moveTo>
                    <a:cubicBezTo>
                      <a:pt x="4835" y="0"/>
                      <a:pt x="0" y="3324"/>
                      <a:pt x="0" y="7425"/>
                    </a:cubicBezTo>
                    <a:cubicBezTo>
                      <a:pt x="0" y="10146"/>
                      <a:pt x="3621" y="13030"/>
                      <a:pt x="4939" y="15563"/>
                    </a:cubicBezTo>
                    <a:cubicBezTo>
                      <a:pt x="6906" y="19340"/>
                      <a:pt x="6688" y="21600"/>
                      <a:pt x="10800" y="21600"/>
                    </a:cubicBezTo>
                    <a:cubicBezTo>
                      <a:pt x="14972" y="21600"/>
                      <a:pt x="14692" y="19350"/>
                      <a:pt x="16660" y="15578"/>
                    </a:cubicBezTo>
                    <a:cubicBezTo>
                      <a:pt x="17983" y="13040"/>
                      <a:pt x="21600" y="10124"/>
                      <a:pt x="21600" y="7425"/>
                    </a:cubicBezTo>
                    <a:cubicBezTo>
                      <a:pt x="21600" y="3324"/>
                      <a:pt x="16764" y="0"/>
                      <a:pt x="10800"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30" name="Shape 2030"/>
              <p:cNvSpPr/>
              <p:nvPr/>
            </p:nvSpPr>
            <p:spPr>
              <a:xfrm>
                <a:off x="137216" y="138724"/>
                <a:ext cx="179438" cy="179437"/>
              </a:xfrm>
              <a:custGeom>
                <a:avLst/>
                <a:gdLst/>
                <a:ahLst/>
                <a:cxnLst>
                  <a:cxn ang="0">
                    <a:pos x="wd2" y="hd2"/>
                  </a:cxn>
                  <a:cxn ang="5400000">
                    <a:pos x="wd2" y="hd2"/>
                  </a:cxn>
                  <a:cxn ang="10800000">
                    <a:pos x="wd2" y="hd2"/>
                  </a:cxn>
                  <a:cxn ang="16200000">
                    <a:pos x="wd2" y="hd2"/>
                  </a:cxn>
                </a:cxnLst>
                <a:rect l="0" t="0" r="r" b="b"/>
                <a:pathLst>
                  <a:path w="21600" h="21600" extrusionOk="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2037" name="Group 2037"/>
          <p:cNvGrpSpPr/>
          <p:nvPr/>
        </p:nvGrpSpPr>
        <p:grpSpPr>
          <a:xfrm>
            <a:off x="3245835" y="1291745"/>
            <a:ext cx="1501900" cy="1726549"/>
            <a:chOff x="0" y="0"/>
            <a:chExt cx="1502094" cy="1726547"/>
          </a:xfrm>
        </p:grpSpPr>
        <p:sp>
          <p:nvSpPr>
            <p:cNvPr id="2033" name="Shape 2033"/>
            <p:cNvSpPr/>
            <p:nvPr/>
          </p:nvSpPr>
          <p:spPr>
            <a:xfrm>
              <a:off x="0" y="-1"/>
              <a:ext cx="1502096" cy="172654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4698"/>
                  </a:lnTo>
                  <a:lnTo>
                    <a:pt x="21600" y="16902"/>
                  </a:lnTo>
                  <a:lnTo>
                    <a:pt x="10800" y="21600"/>
                  </a:lnTo>
                  <a:lnTo>
                    <a:pt x="0" y="16902"/>
                  </a:lnTo>
                  <a:lnTo>
                    <a:pt x="0" y="4698"/>
                  </a:lnTo>
                  <a:lnTo>
                    <a:pt x="10800" y="0"/>
                  </a:lnTo>
                  <a:close/>
                </a:path>
              </a:pathLst>
            </a:custGeom>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algn="ctr" defTabSz="1466850">
                <a:lnSpc>
                  <a:spcPct val="90000"/>
                </a:lnSpc>
                <a:spcBef>
                  <a:spcPts val="700"/>
                </a:spcBef>
                <a:defRPr sz="3300">
                  <a:solidFill>
                    <a:srgbClr val="000000"/>
                  </a:solidFill>
                </a:defRPr>
              </a:pPr>
              <a:endParaRPr sz="330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36" name="Group 2036"/>
            <p:cNvGrpSpPr/>
            <p:nvPr/>
          </p:nvGrpSpPr>
          <p:grpSpPr>
            <a:xfrm>
              <a:off x="309995" y="422220"/>
              <a:ext cx="882105" cy="882066"/>
              <a:chOff x="0" y="0"/>
              <a:chExt cx="882104" cy="882064"/>
            </a:xfrm>
          </p:grpSpPr>
          <p:sp>
            <p:nvSpPr>
              <p:cNvPr id="2034" name="Shape 2034"/>
              <p:cNvSpPr/>
              <p:nvPr/>
            </p:nvSpPr>
            <p:spPr>
              <a:xfrm>
                <a:off x="-1" y="-1"/>
                <a:ext cx="882106" cy="882066"/>
              </a:xfrm>
              <a:custGeom>
                <a:avLst/>
                <a:gdLst/>
                <a:ahLst/>
                <a:cxnLst>
                  <a:cxn ang="0">
                    <a:pos x="wd2" y="hd2"/>
                  </a:cxn>
                  <a:cxn ang="5400000">
                    <a:pos x="wd2" y="hd2"/>
                  </a:cxn>
                  <a:cxn ang="10800000">
                    <a:pos x="wd2" y="hd2"/>
                  </a:cxn>
                  <a:cxn ang="16200000">
                    <a:pos x="wd2" y="hd2"/>
                  </a:cxn>
                </a:cxnLst>
                <a:rect l="0" t="0" r="r" b="b"/>
                <a:pathLst>
                  <a:path w="21600" h="21600" extrusionOk="0">
                    <a:moveTo>
                      <a:pt x="13499" y="14851"/>
                    </a:moveTo>
                    <a:cubicBezTo>
                      <a:pt x="9772" y="14851"/>
                      <a:pt x="6749" y="11828"/>
                      <a:pt x="6749" y="8100"/>
                    </a:cubicBezTo>
                    <a:cubicBezTo>
                      <a:pt x="6749" y="4372"/>
                      <a:pt x="9772" y="1350"/>
                      <a:pt x="13499" y="1350"/>
                    </a:cubicBezTo>
                    <a:cubicBezTo>
                      <a:pt x="17227" y="1350"/>
                      <a:pt x="20249" y="4372"/>
                      <a:pt x="20249" y="8100"/>
                    </a:cubicBezTo>
                    <a:cubicBezTo>
                      <a:pt x="20249" y="11828"/>
                      <a:pt x="17227" y="14851"/>
                      <a:pt x="13499" y="14851"/>
                    </a:cubicBezTo>
                    <a:moveTo>
                      <a:pt x="3236" y="20043"/>
                    </a:moveTo>
                    <a:cubicBezTo>
                      <a:pt x="3019" y="20267"/>
                      <a:pt x="2718" y="20409"/>
                      <a:pt x="2382" y="20409"/>
                    </a:cubicBezTo>
                    <a:cubicBezTo>
                      <a:pt x="1724" y="20409"/>
                      <a:pt x="1191" y="19876"/>
                      <a:pt x="1191" y="19219"/>
                    </a:cubicBezTo>
                    <a:cubicBezTo>
                      <a:pt x="1191" y="18882"/>
                      <a:pt x="1332" y="18581"/>
                      <a:pt x="1557" y="18364"/>
                    </a:cubicBezTo>
                    <a:lnTo>
                      <a:pt x="1551" y="18359"/>
                    </a:lnTo>
                    <a:lnTo>
                      <a:pt x="6996" y="12914"/>
                    </a:lnTo>
                    <a:cubicBezTo>
                      <a:pt x="7472" y="13556"/>
                      <a:pt x="8039" y="14123"/>
                      <a:pt x="8680" y="14600"/>
                    </a:cubicBezTo>
                    <a:cubicBezTo>
                      <a:pt x="8680" y="14600"/>
                      <a:pt x="3236" y="20043"/>
                      <a:pt x="3236" y="20043"/>
                    </a:cubicBezTo>
                    <a:close/>
                    <a:moveTo>
                      <a:pt x="13499" y="0"/>
                    </a:moveTo>
                    <a:cubicBezTo>
                      <a:pt x="9026" y="0"/>
                      <a:pt x="5399" y="3626"/>
                      <a:pt x="5399" y="8100"/>
                    </a:cubicBezTo>
                    <a:cubicBezTo>
                      <a:pt x="5399" y="9467"/>
                      <a:pt x="5742" y="10754"/>
                      <a:pt x="6341" y="11885"/>
                    </a:cubicBezTo>
                    <a:lnTo>
                      <a:pt x="709" y="17516"/>
                    </a:lnTo>
                    <a:lnTo>
                      <a:pt x="713" y="17521"/>
                    </a:lnTo>
                    <a:cubicBezTo>
                      <a:pt x="274" y="17954"/>
                      <a:pt x="0" y="18553"/>
                      <a:pt x="0" y="19219"/>
                    </a:cubicBezTo>
                    <a:cubicBezTo>
                      <a:pt x="0" y="20534"/>
                      <a:pt x="1066" y="21600"/>
                      <a:pt x="2382" y="21600"/>
                    </a:cubicBezTo>
                    <a:cubicBezTo>
                      <a:pt x="3047" y="21600"/>
                      <a:pt x="3647" y="21327"/>
                      <a:pt x="4079" y="20886"/>
                    </a:cubicBezTo>
                    <a:lnTo>
                      <a:pt x="4078" y="20885"/>
                    </a:lnTo>
                    <a:lnTo>
                      <a:pt x="9708" y="15256"/>
                    </a:lnTo>
                    <a:cubicBezTo>
                      <a:pt x="10839" y="15857"/>
                      <a:pt x="12128" y="16201"/>
                      <a:pt x="13499" y="16201"/>
                    </a:cubicBezTo>
                    <a:cubicBezTo>
                      <a:pt x="17973" y="16201"/>
                      <a:pt x="21600" y="12574"/>
                      <a:pt x="21600" y="8100"/>
                    </a:cubicBezTo>
                    <a:cubicBezTo>
                      <a:pt x="21600" y="3626"/>
                      <a:pt x="17973" y="0"/>
                      <a:pt x="13499"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35" name="Shape 2035"/>
              <p:cNvSpPr/>
              <p:nvPr/>
            </p:nvSpPr>
            <p:spPr>
              <a:xfrm>
                <a:off x="357365" y="137215"/>
                <a:ext cx="208078" cy="206580"/>
              </a:xfrm>
              <a:custGeom>
                <a:avLst/>
                <a:gdLst/>
                <a:ahLst/>
                <a:cxnLst>
                  <a:cxn ang="0">
                    <a:pos x="wd2" y="hd2"/>
                  </a:cxn>
                  <a:cxn ang="5400000">
                    <a:pos x="wd2" y="hd2"/>
                  </a:cxn>
                  <a:cxn ang="10800000">
                    <a:pos x="wd2" y="hd2"/>
                  </a:cxn>
                  <a:cxn ang="16200000">
                    <a:pos x="wd2" y="hd2"/>
                  </a:cxn>
                </a:cxnLst>
                <a:rect l="0" t="0" r="r" b="b"/>
                <a:pathLst>
                  <a:path w="21600" h="21600" extrusionOk="0">
                    <a:moveTo>
                      <a:pt x="20161" y="0"/>
                    </a:moveTo>
                    <a:cubicBezTo>
                      <a:pt x="9025" y="0"/>
                      <a:pt x="0" y="9025"/>
                      <a:pt x="0" y="20160"/>
                    </a:cubicBezTo>
                    <a:cubicBezTo>
                      <a:pt x="0" y="20954"/>
                      <a:pt x="644" y="21600"/>
                      <a:pt x="1440" y="21600"/>
                    </a:cubicBezTo>
                    <a:cubicBezTo>
                      <a:pt x="2235" y="21600"/>
                      <a:pt x="2880" y="20954"/>
                      <a:pt x="2880" y="20160"/>
                    </a:cubicBezTo>
                    <a:cubicBezTo>
                      <a:pt x="2880" y="10618"/>
                      <a:pt x="10617" y="2880"/>
                      <a:pt x="20161" y="2880"/>
                    </a:cubicBezTo>
                    <a:cubicBezTo>
                      <a:pt x="20956" y="2880"/>
                      <a:pt x="21600" y="2234"/>
                      <a:pt x="21600" y="1440"/>
                    </a:cubicBezTo>
                    <a:cubicBezTo>
                      <a:pt x="21600" y="645"/>
                      <a:pt x="20956" y="0"/>
                      <a:pt x="20161"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2042" name="Group 2042"/>
          <p:cNvGrpSpPr/>
          <p:nvPr/>
        </p:nvGrpSpPr>
        <p:grpSpPr>
          <a:xfrm>
            <a:off x="1623782" y="1291745"/>
            <a:ext cx="1501900" cy="1726549"/>
            <a:chOff x="0" y="0"/>
            <a:chExt cx="1502094" cy="1726547"/>
          </a:xfrm>
        </p:grpSpPr>
        <p:sp>
          <p:nvSpPr>
            <p:cNvPr id="2038" name="Shape 2038"/>
            <p:cNvSpPr/>
            <p:nvPr/>
          </p:nvSpPr>
          <p:spPr>
            <a:xfrm>
              <a:off x="0" y="-1"/>
              <a:ext cx="1502096" cy="172654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4698"/>
                  </a:lnTo>
                  <a:lnTo>
                    <a:pt x="21600" y="16902"/>
                  </a:lnTo>
                  <a:lnTo>
                    <a:pt x="10800" y="21600"/>
                  </a:lnTo>
                  <a:lnTo>
                    <a:pt x="0" y="16902"/>
                  </a:lnTo>
                  <a:lnTo>
                    <a:pt x="0" y="4698"/>
                  </a:lnTo>
                  <a:lnTo>
                    <a:pt x="10800" y="0"/>
                  </a:lnTo>
                  <a:close/>
                </a:path>
              </a:pathLst>
            </a:custGeom>
          </p:spPr>
          <p:style>
            <a:lnRef idx="3">
              <a:schemeClr val="lt1"/>
            </a:lnRef>
            <a:fillRef idx="1">
              <a:schemeClr val="accent1"/>
            </a:fillRef>
            <a:effectRef idx="1">
              <a:schemeClr val="accent1"/>
            </a:effectRef>
            <a:fontRef idx="minor">
              <a:schemeClr val="lt1"/>
            </a:fontRef>
          </p:style>
          <p:txBody>
            <a:bodyPr wrap="square" lIns="0" tIns="0" rIns="0" bIns="0" numCol="1" anchor="ctr">
              <a:noAutofit/>
            </a:bodyPr>
            <a:lstStyle/>
            <a:p>
              <a:pPr algn="ctr" defTabSz="1600200">
                <a:lnSpc>
                  <a:spcPct val="90000"/>
                </a:lnSpc>
                <a:spcBef>
                  <a:spcPts val="700"/>
                </a:spcBef>
                <a:defRPr sz="3600">
                  <a:solidFill>
                    <a:srgbClr val="000000"/>
                  </a:solidFill>
                </a:defRPr>
              </a:pPr>
              <a:endParaRPr sz="360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41" name="Group 2041"/>
            <p:cNvGrpSpPr/>
            <p:nvPr/>
          </p:nvGrpSpPr>
          <p:grpSpPr>
            <a:xfrm>
              <a:off x="392054" y="505174"/>
              <a:ext cx="717390" cy="716167"/>
              <a:chOff x="0" y="0"/>
              <a:chExt cx="717389" cy="716165"/>
            </a:xfrm>
          </p:grpSpPr>
          <p:sp>
            <p:nvSpPr>
              <p:cNvPr id="2039" name="Shape 2039"/>
              <p:cNvSpPr/>
              <p:nvPr/>
            </p:nvSpPr>
            <p:spPr>
              <a:xfrm>
                <a:off x="0" y="-1"/>
                <a:ext cx="717390" cy="716167"/>
              </a:xfrm>
              <a:custGeom>
                <a:avLst/>
                <a:gdLst/>
                <a:ahLst/>
                <a:cxnLst>
                  <a:cxn ang="0">
                    <a:pos x="wd2" y="hd2"/>
                  </a:cxn>
                  <a:cxn ang="5400000">
                    <a:pos x="wd2" y="hd2"/>
                  </a:cxn>
                  <a:cxn ang="10800000">
                    <a:pos x="wd2" y="hd2"/>
                  </a:cxn>
                  <a:cxn ang="16200000">
                    <a:pos x="wd2" y="hd2"/>
                  </a:cxn>
                </a:cxnLst>
                <a:rect l="0" t="0" r="r" b="b"/>
                <a:pathLst>
                  <a:path w="21600" h="21600" extrusionOk="0">
                    <a:moveTo>
                      <a:pt x="14851" y="12151"/>
                    </a:moveTo>
                    <a:cubicBezTo>
                      <a:pt x="13852" y="12151"/>
                      <a:pt x="12927" y="11860"/>
                      <a:pt x="12125" y="11387"/>
                    </a:cubicBezTo>
                    <a:lnTo>
                      <a:pt x="11893" y="11619"/>
                    </a:lnTo>
                    <a:lnTo>
                      <a:pt x="11133" y="12378"/>
                    </a:lnTo>
                    <a:lnTo>
                      <a:pt x="9846" y="13664"/>
                    </a:lnTo>
                    <a:cubicBezTo>
                      <a:pt x="9593" y="13917"/>
                      <a:pt x="9451" y="14261"/>
                      <a:pt x="9451" y="14618"/>
                    </a:cubicBezTo>
                    <a:lnTo>
                      <a:pt x="9451" y="16201"/>
                    </a:lnTo>
                    <a:lnTo>
                      <a:pt x="8101" y="16201"/>
                    </a:lnTo>
                    <a:cubicBezTo>
                      <a:pt x="7356" y="16201"/>
                      <a:pt x="6751" y="16805"/>
                      <a:pt x="6751" y="17550"/>
                    </a:cubicBezTo>
                    <a:lnTo>
                      <a:pt x="6751" y="18901"/>
                    </a:lnTo>
                    <a:lnTo>
                      <a:pt x="5170" y="18901"/>
                    </a:lnTo>
                    <a:cubicBezTo>
                      <a:pt x="4812" y="18901"/>
                      <a:pt x="4469" y="19043"/>
                      <a:pt x="4216" y="19296"/>
                    </a:cubicBezTo>
                    <a:lnTo>
                      <a:pt x="3259" y="20253"/>
                    </a:lnTo>
                    <a:lnTo>
                      <a:pt x="1352" y="20250"/>
                    </a:lnTo>
                    <a:lnTo>
                      <a:pt x="1350" y="18327"/>
                    </a:lnTo>
                    <a:lnTo>
                      <a:pt x="9223" y="10467"/>
                    </a:lnTo>
                    <a:cubicBezTo>
                      <a:pt x="9223" y="10467"/>
                      <a:pt x="9223" y="10467"/>
                      <a:pt x="9224" y="10468"/>
                    </a:cubicBezTo>
                    <a:lnTo>
                      <a:pt x="10215" y="9477"/>
                    </a:lnTo>
                    <a:cubicBezTo>
                      <a:pt x="9741" y="8674"/>
                      <a:pt x="9451" y="7748"/>
                      <a:pt x="9451" y="6750"/>
                    </a:cubicBezTo>
                    <a:cubicBezTo>
                      <a:pt x="9451" y="3767"/>
                      <a:pt x="11870" y="1350"/>
                      <a:pt x="14851" y="1350"/>
                    </a:cubicBezTo>
                    <a:cubicBezTo>
                      <a:pt x="17833" y="1350"/>
                      <a:pt x="20251" y="3767"/>
                      <a:pt x="20251" y="6750"/>
                    </a:cubicBezTo>
                    <a:cubicBezTo>
                      <a:pt x="20251" y="9732"/>
                      <a:pt x="17833" y="12151"/>
                      <a:pt x="14851" y="12151"/>
                    </a:cubicBezTo>
                    <a:moveTo>
                      <a:pt x="14851" y="0"/>
                    </a:moveTo>
                    <a:cubicBezTo>
                      <a:pt x="11124" y="0"/>
                      <a:pt x="8101" y="3022"/>
                      <a:pt x="8101" y="6750"/>
                    </a:cubicBezTo>
                    <a:cubicBezTo>
                      <a:pt x="8101" y="7617"/>
                      <a:pt x="8283" y="8438"/>
                      <a:pt x="8582" y="9199"/>
                    </a:cubicBezTo>
                    <a:lnTo>
                      <a:pt x="383" y="17401"/>
                    </a:lnTo>
                    <a:cubicBezTo>
                      <a:pt x="146" y="17638"/>
                      <a:pt x="0" y="17864"/>
                      <a:pt x="0" y="18226"/>
                    </a:cubicBezTo>
                    <a:lnTo>
                      <a:pt x="0" y="20250"/>
                    </a:lnTo>
                    <a:cubicBezTo>
                      <a:pt x="0" y="20973"/>
                      <a:pt x="626" y="21600"/>
                      <a:pt x="1349" y="21600"/>
                    </a:cubicBezTo>
                    <a:lnTo>
                      <a:pt x="3374" y="21600"/>
                    </a:lnTo>
                    <a:cubicBezTo>
                      <a:pt x="3736" y="21600"/>
                      <a:pt x="3965" y="21456"/>
                      <a:pt x="4202" y="21220"/>
                    </a:cubicBezTo>
                    <a:lnTo>
                      <a:pt x="5170" y="20250"/>
                    </a:lnTo>
                    <a:lnTo>
                      <a:pt x="6751" y="20250"/>
                    </a:lnTo>
                    <a:cubicBezTo>
                      <a:pt x="7496" y="20250"/>
                      <a:pt x="8101" y="19646"/>
                      <a:pt x="8101" y="18901"/>
                    </a:cubicBezTo>
                    <a:lnTo>
                      <a:pt x="8101" y="17550"/>
                    </a:lnTo>
                    <a:lnTo>
                      <a:pt x="9451" y="17550"/>
                    </a:lnTo>
                    <a:cubicBezTo>
                      <a:pt x="10196" y="17550"/>
                      <a:pt x="10802" y="16946"/>
                      <a:pt x="10802" y="16201"/>
                    </a:cubicBezTo>
                    <a:lnTo>
                      <a:pt x="10802" y="14618"/>
                    </a:lnTo>
                    <a:lnTo>
                      <a:pt x="12401" y="13019"/>
                    </a:lnTo>
                    <a:cubicBezTo>
                      <a:pt x="13163" y="13318"/>
                      <a:pt x="13983" y="13501"/>
                      <a:pt x="14851" y="13501"/>
                    </a:cubicBezTo>
                    <a:cubicBezTo>
                      <a:pt x="18578" y="13501"/>
                      <a:pt x="21600" y="10477"/>
                      <a:pt x="21600" y="6750"/>
                    </a:cubicBezTo>
                    <a:cubicBezTo>
                      <a:pt x="21600" y="3022"/>
                      <a:pt x="18578" y="0"/>
                      <a:pt x="14851"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0" name="Shape 2040"/>
              <p:cNvSpPr/>
              <p:nvPr/>
            </p:nvSpPr>
            <p:spPr>
              <a:xfrm>
                <a:off x="448083" y="89364"/>
                <a:ext cx="178744" cy="178749"/>
              </a:xfrm>
              <a:custGeom>
                <a:avLst/>
                <a:gdLst/>
                <a:ahLst/>
                <a:cxnLst>
                  <a:cxn ang="0">
                    <a:pos x="wd2" y="hd2"/>
                  </a:cxn>
                  <a:cxn ang="5400000">
                    <a:pos x="wd2" y="hd2"/>
                  </a:cxn>
                  <a:cxn ang="10800000">
                    <a:pos x="wd2" y="hd2"/>
                  </a:cxn>
                  <a:cxn ang="16200000">
                    <a:pos x="wd2" y="hd2"/>
                  </a:cxn>
                </a:cxnLst>
                <a:rect l="0" t="0" r="r" b="b"/>
                <a:pathLst>
                  <a:path w="21600" h="21333" extrusionOk="0">
                    <a:moveTo>
                      <a:pt x="13008" y="18685"/>
                    </a:moveTo>
                    <a:cubicBezTo>
                      <a:pt x="9017" y="15851"/>
                      <a:pt x="5542" y="12416"/>
                      <a:pt x="2694" y="8571"/>
                    </a:cubicBezTo>
                    <a:cubicBezTo>
                      <a:pt x="3736" y="5629"/>
                      <a:pt x="5693" y="3698"/>
                      <a:pt x="8585" y="2648"/>
                    </a:cubicBezTo>
                    <a:cubicBezTo>
                      <a:pt x="12578" y="5490"/>
                      <a:pt x="16048" y="8912"/>
                      <a:pt x="18889" y="12810"/>
                    </a:cubicBezTo>
                    <a:cubicBezTo>
                      <a:pt x="17836" y="15731"/>
                      <a:pt x="15883" y="17648"/>
                      <a:pt x="13008" y="18685"/>
                    </a:cubicBezTo>
                    <a:moveTo>
                      <a:pt x="21110" y="11296"/>
                    </a:moveTo>
                    <a:cubicBezTo>
                      <a:pt x="18081" y="7131"/>
                      <a:pt x="14396" y="3497"/>
                      <a:pt x="10161" y="485"/>
                    </a:cubicBezTo>
                    <a:cubicBezTo>
                      <a:pt x="9468" y="-7"/>
                      <a:pt x="8579" y="-133"/>
                      <a:pt x="7778" y="146"/>
                    </a:cubicBezTo>
                    <a:cubicBezTo>
                      <a:pt x="4027" y="1451"/>
                      <a:pt x="1463" y="3984"/>
                      <a:pt x="145" y="7688"/>
                    </a:cubicBezTo>
                    <a:cubicBezTo>
                      <a:pt x="46" y="7963"/>
                      <a:pt x="0" y="8253"/>
                      <a:pt x="0" y="8538"/>
                    </a:cubicBezTo>
                    <a:cubicBezTo>
                      <a:pt x="0" y="9072"/>
                      <a:pt x="167" y="9597"/>
                      <a:pt x="487" y="10042"/>
                    </a:cubicBezTo>
                    <a:cubicBezTo>
                      <a:pt x="3525" y="14214"/>
                      <a:pt x="7211" y="17851"/>
                      <a:pt x="11431" y="20851"/>
                    </a:cubicBezTo>
                    <a:cubicBezTo>
                      <a:pt x="12122" y="21339"/>
                      <a:pt x="13010" y="21467"/>
                      <a:pt x="13812" y="21189"/>
                    </a:cubicBezTo>
                    <a:cubicBezTo>
                      <a:pt x="17563" y="19894"/>
                      <a:pt x="20133" y="17357"/>
                      <a:pt x="21451" y="13648"/>
                    </a:cubicBezTo>
                    <a:cubicBezTo>
                      <a:pt x="21551" y="13373"/>
                      <a:pt x="21600" y="13082"/>
                      <a:pt x="21600" y="12797"/>
                    </a:cubicBezTo>
                    <a:cubicBezTo>
                      <a:pt x="21600" y="12266"/>
                      <a:pt x="21429" y="11741"/>
                      <a:pt x="21110" y="11296"/>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2045" name="Group 2045"/>
          <p:cNvGrpSpPr/>
          <p:nvPr/>
        </p:nvGrpSpPr>
        <p:grpSpPr>
          <a:xfrm>
            <a:off x="2431701" y="2757238"/>
            <a:ext cx="1501902" cy="1726551"/>
            <a:chOff x="0" y="-1"/>
            <a:chExt cx="1502096" cy="1726549"/>
          </a:xfrm>
        </p:grpSpPr>
        <p:sp>
          <p:nvSpPr>
            <p:cNvPr id="2043" name="Shape 2043"/>
            <p:cNvSpPr/>
            <p:nvPr/>
          </p:nvSpPr>
          <p:spPr>
            <a:xfrm>
              <a:off x="0" y="-1"/>
              <a:ext cx="1502096" cy="172654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4698"/>
                  </a:lnTo>
                  <a:lnTo>
                    <a:pt x="21600" y="16902"/>
                  </a:lnTo>
                  <a:lnTo>
                    <a:pt x="10800" y="21600"/>
                  </a:lnTo>
                  <a:lnTo>
                    <a:pt x="0" y="16902"/>
                  </a:lnTo>
                  <a:lnTo>
                    <a:pt x="0" y="4698"/>
                  </a:lnTo>
                  <a:lnTo>
                    <a:pt x="10800" y="0"/>
                  </a:lnTo>
                  <a:close/>
                </a:path>
              </a:pathLst>
            </a:custGeom>
            <a:noFill/>
            <a:ln w="28575" cap="flat">
              <a:solidFill>
                <a:srgbClr val="91958B"/>
              </a:solidFill>
              <a:prstDash val="solid"/>
              <a:miter lim="400000"/>
            </a:ln>
            <a:effectLst/>
          </p:spPr>
          <p:txBody>
            <a:bodyPr wrap="square" lIns="0" tIns="0" rIns="0" bIns="0" numCol="1" anchor="ctr">
              <a:noAutofit/>
            </a:bodyPr>
            <a:lstStyle/>
            <a:p>
              <a:pPr algn="ctr" defTabSz="1466850">
                <a:lnSpc>
                  <a:spcPct val="90000"/>
                </a:lnSpc>
                <a:spcBef>
                  <a:spcPts val="700"/>
                </a:spcBef>
                <a:defRPr sz="3300">
                  <a:solidFill>
                    <a:srgbClr val="000000"/>
                  </a:solidFill>
                </a:defRPr>
              </a:pPr>
              <a:endParaRPr sz="3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4" name="Shape 2044"/>
            <p:cNvSpPr/>
            <p:nvPr/>
          </p:nvSpPr>
          <p:spPr>
            <a:xfrm>
              <a:off x="162882" y="625562"/>
              <a:ext cx="1127713" cy="369330"/>
            </a:xfrm>
            <a:prstGeom prst="rect">
              <a:avLst/>
            </a:prstGeom>
            <a:noFill/>
            <a:ln w="12700" cap="flat">
              <a:noFill/>
              <a:miter lim="400000"/>
            </a:ln>
            <a:effectLst/>
          </p:spPr>
          <p:txBody>
            <a:bodyPr wrap="square" lIns="45719" tIns="45719" rIns="45719" bIns="45719" numCol="1" anchor="t">
              <a:spAutoFit/>
            </a:bodyPr>
            <a:lstStyle>
              <a:lvl1pPr algn="ctr">
                <a:defRPr sz="1400">
                  <a:solidFill>
                    <a:srgbClr val="595C54"/>
                  </a:solidFill>
                </a:defRPr>
              </a:lvl1pPr>
            </a:lstStyle>
            <a:p>
              <a:pPr>
                <a:defRPr>
                  <a:solidFill>
                    <a:srgbClr val="000000"/>
                  </a:solidFill>
                </a:defRPr>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48" name="Group 2048"/>
          <p:cNvGrpSpPr/>
          <p:nvPr/>
        </p:nvGrpSpPr>
        <p:grpSpPr>
          <a:xfrm>
            <a:off x="3245834" y="4222730"/>
            <a:ext cx="1501902" cy="1726550"/>
            <a:chOff x="7981" y="-1"/>
            <a:chExt cx="1502096" cy="1726549"/>
          </a:xfrm>
        </p:grpSpPr>
        <p:sp>
          <p:nvSpPr>
            <p:cNvPr id="2046" name="Shape 2046"/>
            <p:cNvSpPr/>
            <p:nvPr/>
          </p:nvSpPr>
          <p:spPr>
            <a:xfrm>
              <a:off x="7981" y="-1"/>
              <a:ext cx="1502096" cy="172654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4698"/>
                  </a:lnTo>
                  <a:lnTo>
                    <a:pt x="21600" y="16902"/>
                  </a:lnTo>
                  <a:lnTo>
                    <a:pt x="10800" y="21600"/>
                  </a:lnTo>
                  <a:lnTo>
                    <a:pt x="0" y="16902"/>
                  </a:lnTo>
                  <a:lnTo>
                    <a:pt x="0" y="4698"/>
                  </a:lnTo>
                  <a:lnTo>
                    <a:pt x="10800" y="0"/>
                  </a:lnTo>
                  <a:close/>
                </a:path>
              </a:pathLst>
            </a:custGeom>
            <a:noFill/>
            <a:ln w="28575" cap="flat">
              <a:solidFill>
                <a:srgbClr val="91958B"/>
              </a:solidFill>
              <a:prstDash val="solid"/>
              <a:miter lim="400000"/>
            </a:ln>
            <a:effectLst/>
          </p:spPr>
          <p:txBody>
            <a:bodyPr wrap="square" lIns="0" tIns="0" rIns="0" bIns="0" numCol="1" anchor="ctr">
              <a:noAutofit/>
            </a:bodyPr>
            <a:lstStyle/>
            <a:p>
              <a:pPr algn="ctr" defTabSz="1466850">
                <a:lnSpc>
                  <a:spcPct val="90000"/>
                </a:lnSpc>
                <a:spcBef>
                  <a:spcPts val="700"/>
                </a:spcBef>
                <a:defRPr sz="3300">
                  <a:solidFill>
                    <a:srgbClr val="000000"/>
                  </a:solidFill>
                </a:defRPr>
              </a:pPr>
              <a:endParaRPr sz="3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7" name="Shape 2047"/>
            <p:cNvSpPr/>
            <p:nvPr/>
          </p:nvSpPr>
          <p:spPr>
            <a:xfrm>
              <a:off x="207060" y="577768"/>
              <a:ext cx="1033823" cy="369330"/>
            </a:xfrm>
            <a:prstGeom prst="rect">
              <a:avLst/>
            </a:prstGeom>
            <a:noFill/>
            <a:ln w="12700" cap="flat">
              <a:noFill/>
              <a:miter lim="400000"/>
            </a:ln>
            <a:effectLst/>
          </p:spPr>
          <p:txBody>
            <a:bodyPr wrap="square" lIns="45719" tIns="45719" rIns="45719" bIns="45719" numCol="1" anchor="t">
              <a:spAutoFit/>
            </a:bodyPr>
            <a:lstStyle>
              <a:lvl1pPr algn="ctr">
                <a:defRPr sz="1400">
                  <a:solidFill>
                    <a:srgbClr val="595C54"/>
                  </a:solidFill>
                </a:defRPr>
              </a:lvl1pPr>
            </a:lstStyle>
            <a:p>
              <a:pPr>
                <a:defRPr>
                  <a:solidFill>
                    <a:srgbClr val="000000"/>
                  </a:solidFill>
                </a:defRPr>
              </a:pPr>
              <a:r>
                <a:rPr lang="zh-CN" altLang="en-US" sz="1800"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
                                  </p:stCondLst>
                                  <p:childTnLst>
                                    <p:set>
                                      <p:cBhvr>
                                        <p:cTn id="6" dur="indefinite" fill="hold"/>
                                        <p:tgtEl>
                                          <p:spTgt spid="2042"/>
                                        </p:tgtEl>
                                        <p:attrNameLst>
                                          <p:attrName>style.visibility</p:attrName>
                                        </p:attrNameLst>
                                      </p:cBhvr>
                                      <p:to>
                                        <p:strVal val="visible"/>
                                      </p:to>
                                    </p:set>
                                    <p:animEffect transition="in" filter="fade">
                                      <p:cBhvr>
                                        <p:cTn id="7" dur="500"/>
                                        <p:tgtEl>
                                          <p:spTgt spid="2042"/>
                                        </p:tgtEl>
                                      </p:cBhvr>
                                    </p:animEffect>
                                  </p:childTnLst>
                                </p:cTn>
                              </p:par>
                            </p:childTnLst>
                          </p:cTn>
                        </p:par>
                        <p:par>
                          <p:cTn id="8" fill="hold">
                            <p:stCondLst>
                              <p:cond delay="600"/>
                            </p:stCondLst>
                            <p:childTnLst>
                              <p:par>
                                <p:cTn id="9" presetID="10" presetClass="entr" presetSubtype="0" fill="hold" grpId="0" nodeType="afterEffect">
                                  <p:stCondLst>
                                    <p:cond delay="100"/>
                                  </p:stCondLst>
                                  <p:childTnLst>
                                    <p:set>
                                      <p:cBhvr>
                                        <p:cTn id="10" dur="indefinite" fill="hold"/>
                                        <p:tgtEl>
                                          <p:spTgt spid="2037"/>
                                        </p:tgtEl>
                                        <p:attrNameLst>
                                          <p:attrName>style.visibility</p:attrName>
                                        </p:attrNameLst>
                                      </p:cBhvr>
                                      <p:to>
                                        <p:strVal val="visible"/>
                                      </p:to>
                                    </p:set>
                                    <p:animEffect transition="in" filter="fade">
                                      <p:cBhvr>
                                        <p:cTn id="11" dur="500"/>
                                        <p:tgtEl>
                                          <p:spTgt spid="2037"/>
                                        </p:tgtEl>
                                      </p:cBhvr>
                                    </p:animEffect>
                                  </p:childTnLst>
                                </p:cTn>
                              </p:par>
                            </p:childTnLst>
                          </p:cTn>
                        </p:par>
                        <p:par>
                          <p:cTn id="12" fill="hold">
                            <p:stCondLst>
                              <p:cond delay="1200"/>
                            </p:stCondLst>
                            <p:childTnLst>
                              <p:par>
                                <p:cTn id="13" presetID="10" presetClass="entr" presetSubtype="0" fill="hold" grpId="0" nodeType="afterEffect">
                                  <p:stCondLst>
                                    <p:cond delay="100"/>
                                  </p:stCondLst>
                                  <p:childTnLst>
                                    <p:set>
                                      <p:cBhvr>
                                        <p:cTn id="14" dur="indefinite" fill="hold"/>
                                        <p:tgtEl>
                                          <p:spTgt spid="2027"/>
                                        </p:tgtEl>
                                        <p:attrNameLst>
                                          <p:attrName>style.visibility</p:attrName>
                                        </p:attrNameLst>
                                      </p:cBhvr>
                                      <p:to>
                                        <p:strVal val="visible"/>
                                      </p:to>
                                    </p:set>
                                    <p:animEffect transition="in" filter="fade">
                                      <p:cBhvr>
                                        <p:cTn id="15" dur="500"/>
                                        <p:tgtEl>
                                          <p:spTgt spid="2027"/>
                                        </p:tgtEl>
                                      </p:cBhvr>
                                    </p:animEffect>
                                  </p:childTnLst>
                                </p:cTn>
                              </p:par>
                            </p:childTnLst>
                          </p:cTn>
                        </p:par>
                        <p:par>
                          <p:cTn id="16" fill="hold">
                            <p:stCondLst>
                              <p:cond delay="1800"/>
                            </p:stCondLst>
                            <p:childTnLst>
                              <p:par>
                                <p:cTn id="17" presetID="10" presetClass="entr" presetSubtype="0" fill="hold" grpId="0" nodeType="afterEffect">
                                  <p:stCondLst>
                                    <p:cond delay="100"/>
                                  </p:stCondLst>
                                  <p:childTnLst>
                                    <p:set>
                                      <p:cBhvr>
                                        <p:cTn id="18" dur="indefinite" fill="hold"/>
                                        <p:tgtEl>
                                          <p:spTgt spid="2045"/>
                                        </p:tgtEl>
                                        <p:attrNameLst>
                                          <p:attrName>style.visibility</p:attrName>
                                        </p:attrNameLst>
                                      </p:cBhvr>
                                      <p:to>
                                        <p:strVal val="visible"/>
                                      </p:to>
                                    </p:set>
                                    <p:animEffect transition="in" filter="fade">
                                      <p:cBhvr>
                                        <p:cTn id="19" dur="500"/>
                                        <p:tgtEl>
                                          <p:spTgt spid="2045"/>
                                        </p:tgtEl>
                                      </p:cBhvr>
                                    </p:animEffect>
                                  </p:childTnLst>
                                </p:cTn>
                              </p:par>
                            </p:childTnLst>
                          </p:cTn>
                        </p:par>
                        <p:par>
                          <p:cTn id="20" fill="hold">
                            <p:stCondLst>
                              <p:cond delay="2400"/>
                            </p:stCondLst>
                            <p:childTnLst>
                              <p:par>
                                <p:cTn id="21" presetID="10" presetClass="entr" presetSubtype="0" fill="hold" grpId="0" nodeType="afterEffect">
                                  <p:stCondLst>
                                    <p:cond delay="100"/>
                                  </p:stCondLst>
                                  <p:childTnLst>
                                    <p:set>
                                      <p:cBhvr>
                                        <p:cTn id="22" dur="indefinite" fill="hold"/>
                                        <p:tgtEl>
                                          <p:spTgt spid="2048"/>
                                        </p:tgtEl>
                                        <p:attrNameLst>
                                          <p:attrName>style.visibility</p:attrName>
                                        </p:attrNameLst>
                                      </p:cBhvr>
                                      <p:to>
                                        <p:strVal val="visible"/>
                                      </p:to>
                                    </p:set>
                                    <p:animEffect transition="in" filter="fade">
                                      <p:cBhvr>
                                        <p:cTn id="23" dur="500"/>
                                        <p:tgtEl>
                                          <p:spTgt spid="2048"/>
                                        </p:tgtEl>
                                      </p:cBhvr>
                                    </p:animEffect>
                                  </p:childTnLst>
                                </p:cTn>
                              </p:par>
                            </p:childTnLst>
                          </p:cTn>
                        </p:par>
                        <p:par>
                          <p:cTn id="24" fill="hold">
                            <p:stCondLst>
                              <p:cond delay="3000"/>
                            </p:stCondLst>
                            <p:childTnLst>
                              <p:par>
                                <p:cTn id="25" presetID="10" presetClass="entr" presetSubtype="0" fill="hold" grpId="0" nodeType="afterEffect">
                                  <p:stCondLst>
                                    <p:cond delay="100"/>
                                  </p:stCondLst>
                                  <p:childTnLst>
                                    <p:set>
                                      <p:cBhvr>
                                        <p:cTn id="26" dur="indefinite" fill="hold"/>
                                        <p:tgtEl>
                                          <p:spTgt spid="2032"/>
                                        </p:tgtEl>
                                        <p:attrNameLst>
                                          <p:attrName>style.visibility</p:attrName>
                                        </p:attrNameLst>
                                      </p:cBhvr>
                                      <p:to>
                                        <p:strVal val="visible"/>
                                      </p:to>
                                    </p:set>
                                    <p:animEffect transition="in" filter="fade">
                                      <p:cBhvr>
                                        <p:cTn id="27" dur="500"/>
                                        <p:tgtEl>
                                          <p:spTgt spid="2032"/>
                                        </p:tgtEl>
                                      </p:cBhvr>
                                    </p:animEffect>
                                  </p:childTnLst>
                                </p:cTn>
                              </p:par>
                            </p:childTnLst>
                          </p:cTn>
                        </p:par>
                        <p:par>
                          <p:cTn id="28" fill="hold">
                            <p:stCondLst>
                              <p:cond delay="3600"/>
                            </p:stCondLst>
                            <p:childTnLst>
                              <p:par>
                                <p:cTn id="29" presetID="22" presetClass="entr" presetSubtype="8" fill="hold" grpId="0" nodeType="afterEffect">
                                  <p:stCondLst>
                                    <p:cond delay="0"/>
                                  </p:stCondLst>
                                  <p:childTnLst>
                                    <p:set>
                                      <p:cBhvr>
                                        <p:cTn id="30" dur="indefinite" fill="hold"/>
                                        <p:tgtEl>
                                          <p:spTgt spid="2020"/>
                                        </p:tgtEl>
                                        <p:attrNameLst>
                                          <p:attrName>style.visibility</p:attrName>
                                        </p:attrNameLst>
                                      </p:cBhvr>
                                      <p:to>
                                        <p:strVal val="visible"/>
                                      </p:to>
                                    </p:set>
                                    <p:animEffect transition="in" filter="wipe(left)">
                                      <p:cBhvr>
                                        <p:cTn id="31" dur="500"/>
                                        <p:tgtEl>
                                          <p:spTgt spid="2020"/>
                                        </p:tgtEl>
                                      </p:cBhvr>
                                    </p:animEffect>
                                  </p:childTnLst>
                                </p:cTn>
                              </p:par>
                            </p:childTnLst>
                          </p:cTn>
                        </p:par>
                        <p:par>
                          <p:cTn id="32" fill="hold">
                            <p:stCondLst>
                              <p:cond delay="4100"/>
                            </p:stCondLst>
                            <p:childTnLst>
                              <p:par>
                                <p:cTn id="33" presetID="2" presetClass="entr" presetSubtype="1" fill="hold" grpId="0" nodeType="afterEffect">
                                  <p:stCondLst>
                                    <p:cond delay="0"/>
                                  </p:stCondLst>
                                  <p:childTnLst>
                                    <p:set>
                                      <p:cBhvr>
                                        <p:cTn id="34" dur="indefinite" fill="hold"/>
                                        <p:tgtEl>
                                          <p:spTgt spid="2024"/>
                                        </p:tgtEl>
                                        <p:attrNameLst>
                                          <p:attrName>style.visibility</p:attrName>
                                        </p:attrNameLst>
                                      </p:cBhvr>
                                      <p:to>
                                        <p:strVal val="visible"/>
                                      </p:to>
                                    </p:set>
                                    <p:anim calcmode="lin" valueType="num">
                                      <p:cBhvr>
                                        <p:cTn id="35" dur="500" fill="hold"/>
                                        <p:tgtEl>
                                          <p:spTgt spid="2024"/>
                                        </p:tgtEl>
                                        <p:attrNameLst>
                                          <p:attrName>ppt_x</p:attrName>
                                        </p:attrNameLst>
                                      </p:cBhvr>
                                      <p:tavLst>
                                        <p:tav tm="0">
                                          <p:val>
                                            <p:strVal val="#ppt_x"/>
                                          </p:val>
                                        </p:tav>
                                        <p:tav tm="100000">
                                          <p:val>
                                            <p:strVal val="#ppt_x"/>
                                          </p:val>
                                        </p:tav>
                                      </p:tavLst>
                                    </p:anim>
                                    <p:anim calcmode="lin" valueType="num">
                                      <p:cBhvr>
                                        <p:cTn id="36" dur="500" fill="hold"/>
                                        <p:tgtEl>
                                          <p:spTgt spid="20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0" grpId="0" animBg="1" advAuto="0"/>
      <p:bldP spid="2024" grpId="0" advAuto="0"/>
      <p:bldP spid="2027" grpId="0" animBg="1" advAuto="0"/>
      <p:bldP spid="2032" grpId="0" animBg="1" advAuto="0"/>
      <p:bldP spid="2037" grpId="0" animBg="1" advAuto="0"/>
      <p:bldP spid="2042" grpId="0" animBg="1" advAuto="0"/>
      <p:bldP spid="2045" grpId="0" advAuto="0"/>
      <p:bldP spid="2048" grpId="0"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endParaRPr lang="zh-CN" altLang="en-US" dirty="0"/>
          </a:p>
        </p:txBody>
      </p:sp>
      <p:sp>
        <p:nvSpPr>
          <p:cNvPr id="2793" name="Shape 2793"/>
          <p:cNvSpPr>
            <a:spLocks noGrp="1"/>
          </p:cNvSpPr>
          <p:nvPr>
            <p:ph type="sldNum" sz="quarter" idx="12"/>
          </p:nvPr>
        </p:nvSpPr>
        <p:spPr>
          <a:prstGeom prst="rect">
            <a:avLst/>
          </a:prstGeom>
        </p:spPr>
        <p:txBody>
          <a:bodyPr wrap="none">
            <a:spAutoFit/>
          </a:bodyPr>
          <a:lstStyle/>
          <a:p>
            <a:pPr lvl="0">
              <a:defRPr sz="1800">
                <a:solidFill>
                  <a:srgbClr val="000000"/>
                </a:solidFill>
              </a:defRPr>
            </a:pPr>
            <a:fld id="{86CB4B4D-7CA3-9044-876B-883B54F8677D}" type="slidenum">
              <a:rPr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fld>
            <a:endParaRPr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2794" name="Chart 2794"/>
          <p:cNvGraphicFramePr/>
          <p:nvPr/>
        </p:nvGraphicFramePr>
        <p:xfrm>
          <a:off x="1636075" y="1583659"/>
          <a:ext cx="8965688" cy="2581899"/>
        </p:xfrm>
        <a:graphic>
          <a:graphicData uri="http://schemas.openxmlformats.org/drawingml/2006/chart">
            <c:chart xmlns:c="http://schemas.openxmlformats.org/drawingml/2006/chart" xmlns:r="http://schemas.openxmlformats.org/officeDocument/2006/relationships" r:id="rId1"/>
          </a:graphicData>
        </a:graphic>
      </p:graphicFrame>
      <p:grpSp>
        <p:nvGrpSpPr>
          <p:cNvPr id="2797" name="Group 2797"/>
          <p:cNvGrpSpPr/>
          <p:nvPr/>
        </p:nvGrpSpPr>
        <p:grpSpPr>
          <a:xfrm>
            <a:off x="1148475" y="5267459"/>
            <a:ext cx="9895055" cy="783190"/>
            <a:chOff x="0" y="0"/>
            <a:chExt cx="9896341" cy="783188"/>
          </a:xfrm>
        </p:grpSpPr>
        <p:sp>
          <p:nvSpPr>
            <p:cNvPr id="2795" name="Shape 2795"/>
            <p:cNvSpPr/>
            <p:nvPr/>
          </p:nvSpPr>
          <p:spPr>
            <a:xfrm>
              <a:off x="2390124" y="0"/>
              <a:ext cx="5473522" cy="0"/>
            </a:xfrm>
            <a:prstGeom prst="line">
              <a:avLst/>
            </a:prstGeom>
            <a:noFill/>
            <a:ln w="76200" cap="flat">
              <a:solidFill>
                <a:srgbClr val="91958B"/>
              </a:solidFill>
              <a:prstDash val="solid"/>
              <a:miter lim="400000"/>
            </a:ln>
            <a:effectLst/>
          </p:spPr>
          <p:txBody>
            <a:bodyPr wrap="square" lIns="0" tIns="0" rIns="0" bIns="0" numCol="1" anchor="t">
              <a:noAutofit/>
            </a:bodyPr>
            <a:lstStyle/>
            <a:p>
              <a:pPr defTabSz="457200">
                <a:defRPr sz="1200">
                  <a:solidFill>
                    <a:srgbClr val="000000"/>
                  </a:solidFill>
                  <a:latin typeface="Helvetica"/>
                  <a:ea typeface="Helvetica"/>
                  <a:cs typeface="Helvetica"/>
                  <a:sym typeface="Helvetica"/>
                </a:defRPr>
              </a:pPr>
              <a:endParaRPr sz="12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96" name="Shape 2796"/>
            <p:cNvSpPr/>
            <p:nvPr/>
          </p:nvSpPr>
          <p:spPr>
            <a:xfrm>
              <a:off x="0" y="136861"/>
              <a:ext cx="9896341" cy="646327"/>
            </a:xfrm>
            <a:prstGeom prst="rect">
              <a:avLst/>
            </a:prstGeom>
            <a:noFill/>
            <a:ln w="12700" cap="flat">
              <a:noFill/>
              <a:miter lim="400000"/>
            </a:ln>
            <a:effectLst/>
          </p:spPr>
          <p:txBody>
            <a:bodyPr wrap="square" lIns="45719" tIns="45719" rIns="45719" bIns="45719" numCol="1" anchor="t">
              <a:spAutoFit/>
            </a:bodyPr>
            <a:lstStyle>
              <a:lvl1pPr algn="ctr">
                <a:defRPr sz="1400">
                  <a:solidFill>
                    <a:srgbClr val="595C54"/>
                  </a:solidFill>
                </a:defRPr>
              </a:lvl1pPr>
            </a:lstStyle>
            <a:p>
              <a:pPr lvl="0">
                <a:defRPr sz="1800">
                  <a:solidFill>
                    <a:srgbClr val="000000"/>
                  </a:solidFill>
                </a:defRPr>
              </a:pPr>
              <a:r>
                <a:rPr lang="zh-CN" altLang="en-US">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a:latin typeface="微软雅黑" panose="020B0503020204020204" pitchFamily="34" charset="-122"/>
                  <a:ea typeface="微软雅黑" panose="020B0503020204020204" pitchFamily="34" charset="-122"/>
                  <a:sym typeface="微软雅黑" panose="020B0503020204020204" pitchFamily="34" charset="-122"/>
                </a:rPr>
                <a:t> . </a:t>
              </a:r>
              <a:r>
                <a:rPr lang="zh-CN" altLang="en-US">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a:latin typeface="微软雅黑" panose="020B0503020204020204" pitchFamily="34" charset="-122"/>
                  <a:ea typeface="微软雅黑" panose="020B0503020204020204" pitchFamily="34" charset="-122"/>
                  <a:sym typeface="微软雅黑" panose="020B0503020204020204" pitchFamily="34" charset="-122"/>
                </a:rPr>
                <a:t>. </a:t>
              </a: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806" name="Group 2806"/>
          <p:cNvGrpSpPr/>
          <p:nvPr/>
        </p:nvGrpSpPr>
        <p:grpSpPr>
          <a:xfrm>
            <a:off x="986800" y="4324046"/>
            <a:ext cx="10366319" cy="523218"/>
            <a:chOff x="0" y="0"/>
            <a:chExt cx="10367668" cy="523217"/>
          </a:xfrm>
        </p:grpSpPr>
        <p:sp>
          <p:nvSpPr>
            <p:cNvPr id="2798" name="Shape 2798"/>
            <p:cNvSpPr/>
            <p:nvPr/>
          </p:nvSpPr>
          <p:spPr>
            <a:xfrm>
              <a:off x="0" y="87530"/>
              <a:ext cx="348160" cy="348161"/>
            </a:xfrm>
            <a:prstGeom prst="roundRect">
              <a:avLst>
                <a:gd name="adj" fmla="val 14591"/>
              </a:avLst>
            </a:prstGeom>
            <a:ln>
              <a:noFill/>
            </a:ln>
          </p:spPr>
          <p:style>
            <a:lnRef idx="3">
              <a:schemeClr val="lt1"/>
            </a:lnRef>
            <a:fillRef idx="1">
              <a:schemeClr val="accent1"/>
            </a:fillRef>
            <a:effectRef idx="1">
              <a:schemeClr val="accent1"/>
            </a:effectRef>
            <a:fontRef idx="minor">
              <a:schemeClr val="lt1"/>
            </a:fontRef>
          </p:style>
          <p:txBody>
            <a:bodyPr wrap="square" lIns="0" tIns="0" rIns="0" bIns="0" numCol="1" anchor="ctr">
              <a:noAutofit/>
            </a:bodyPr>
            <a:lstStyle/>
            <a:p>
              <a:pPr lvl="0" algn="ctr">
                <a:defRPr>
                  <a:solidFill>
                    <a:srgbClr val="000000"/>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99" name="Shape 2799"/>
            <p:cNvSpPr/>
            <p:nvPr/>
          </p:nvSpPr>
          <p:spPr>
            <a:xfrm>
              <a:off x="348160" y="0"/>
              <a:ext cx="2007548" cy="523217"/>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rPr>
                <a:t>.</a:t>
              </a:r>
              <a:r>
                <a:rPr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rPr>
                <a:t> </a:t>
              </a:r>
              <a:endParaRPr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00" name="Shape 2800"/>
            <p:cNvSpPr/>
            <p:nvPr/>
          </p:nvSpPr>
          <p:spPr>
            <a:xfrm>
              <a:off x="2671591" y="87530"/>
              <a:ext cx="348160" cy="348161"/>
            </a:xfrm>
            <a:prstGeom prst="roundRect">
              <a:avLst>
                <a:gd name="adj" fmla="val 14591"/>
              </a:avLst>
            </a:prstGeom>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defRPr>
                  <a:solidFill>
                    <a:srgbClr val="000000"/>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01" name="Shape 2801"/>
            <p:cNvSpPr/>
            <p:nvPr/>
          </p:nvSpPr>
          <p:spPr>
            <a:xfrm>
              <a:off x="5340295" y="87530"/>
              <a:ext cx="348160" cy="348161"/>
            </a:xfrm>
            <a:prstGeom prst="roundRect">
              <a:avLst>
                <a:gd name="adj" fmla="val 14591"/>
              </a:avLst>
            </a:prstGeom>
            <a:solidFill>
              <a:srgbClr val="C8CAC5"/>
            </a:solidFill>
            <a:ln w="12700" cap="flat">
              <a:noFill/>
              <a:miter lim="400000"/>
            </a:ln>
            <a:effectLst/>
          </p:spPr>
          <p:txBody>
            <a:bodyPr wrap="square" lIns="0" tIns="0" rIns="0" bIns="0" numCol="1" anchor="ctr">
              <a:noAutofit/>
            </a:bodyPr>
            <a:lstStyle/>
            <a:p>
              <a:pPr lvl="0" algn="ctr">
                <a:defRPr>
                  <a:solidFill>
                    <a:srgbClr val="000000"/>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02" name="Shape 2802"/>
            <p:cNvSpPr/>
            <p:nvPr/>
          </p:nvSpPr>
          <p:spPr>
            <a:xfrm>
              <a:off x="8011962" y="87530"/>
              <a:ext cx="348160" cy="348161"/>
            </a:xfrm>
            <a:prstGeom prst="roundRect">
              <a:avLst>
                <a:gd name="adj" fmla="val 14591"/>
              </a:avLst>
            </a:prstGeom>
            <a:ln>
              <a:noFill/>
            </a:ln>
          </p:spPr>
          <p:style>
            <a:lnRef idx="3">
              <a:schemeClr val="lt1"/>
            </a:lnRef>
            <a:fillRef idx="1">
              <a:schemeClr val="accent5"/>
            </a:fillRef>
            <a:effectRef idx="1">
              <a:schemeClr val="accent5"/>
            </a:effectRef>
            <a:fontRef idx="minor">
              <a:schemeClr val="lt1"/>
            </a:fontRef>
          </p:style>
          <p:txBody>
            <a:bodyPr wrap="square" lIns="0" tIns="0" rIns="0" bIns="0" numCol="1" anchor="ctr">
              <a:noAutofit/>
            </a:bodyPr>
            <a:lstStyle/>
            <a:p>
              <a:pPr lvl="0" algn="ctr">
                <a:defRPr>
                  <a:solidFill>
                    <a:srgbClr val="000000"/>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03" name="Shape 2803"/>
            <p:cNvSpPr/>
            <p:nvPr/>
          </p:nvSpPr>
          <p:spPr>
            <a:xfrm>
              <a:off x="3016786" y="0"/>
              <a:ext cx="2007548" cy="523217"/>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rPr>
                <a:t>.</a:t>
              </a:r>
              <a:r>
                <a:rPr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rPr>
                <a:t> </a:t>
              </a:r>
              <a:endParaRPr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04" name="Shape 2804"/>
            <p:cNvSpPr/>
            <p:nvPr/>
          </p:nvSpPr>
          <p:spPr>
            <a:xfrm>
              <a:off x="5688454" y="0"/>
              <a:ext cx="2007547" cy="523217"/>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rPr>
                <a:t>.</a:t>
              </a:r>
              <a:r>
                <a:rPr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rPr>
                <a:t> </a:t>
              </a:r>
              <a:endParaRPr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05" name="Shape 2805"/>
            <p:cNvSpPr/>
            <p:nvPr/>
          </p:nvSpPr>
          <p:spPr>
            <a:xfrm>
              <a:off x="8360121" y="0"/>
              <a:ext cx="2007547" cy="523217"/>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您的内容打在这里，或复制文本在此框中粘贴</a:t>
              </a:r>
              <a:r>
                <a:rPr lang="en-US" altLang="zh-CN"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rPr>
                <a:t>.</a:t>
              </a:r>
              <a:r>
                <a:rPr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rPr>
                <a:t> </a:t>
              </a:r>
              <a:endParaRPr sz="1400">
                <a:solidFill>
                  <a:srgbClr val="595C5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indefinite" fill="hold"/>
                                        <p:tgtEl>
                                          <p:spTgt spid="2794">
                                            <p:graphicEl>
                                              <a:chart seriesIdx="-3" categoryIdx="-3" bldStep="gridLegend"/>
                                            </p:graphicEl>
                                          </p:spTgt>
                                        </p:tgtEl>
                                        <p:attrNameLst>
                                          <p:attrName>style.visibility</p:attrName>
                                        </p:attrNameLst>
                                      </p:cBhvr>
                                      <p:to>
                                        <p:strVal val="visible"/>
                                      </p:to>
                                    </p:set>
                                    <p:anim calcmode="lin" valueType="num">
                                      <p:cBhvr>
                                        <p:cTn id="7" dur="500" fill="hold"/>
                                        <p:tgtEl>
                                          <p:spTgt spid="2794">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8" dur="500" fill="hold"/>
                                        <p:tgtEl>
                                          <p:spTgt spid="2794">
                                            <p:graphicEl>
                                              <a:chart seriesIdx="-3" categoryIdx="-3" bldStep="gridLegend"/>
                                            </p:graphic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indefinite" fill="hold"/>
                                        <p:tgtEl>
                                          <p:spTgt spid="2794">
                                            <p:graphicEl>
                                              <a:chart seriesIdx="0" categoryIdx="-4" bldStep="series"/>
                                            </p:graphicEl>
                                          </p:spTgt>
                                        </p:tgtEl>
                                        <p:attrNameLst>
                                          <p:attrName>style.visibility</p:attrName>
                                        </p:attrNameLst>
                                      </p:cBhvr>
                                      <p:to>
                                        <p:strVal val="visible"/>
                                      </p:to>
                                    </p:set>
                                    <p:anim calcmode="lin" valueType="num">
                                      <p:cBhvr>
                                        <p:cTn id="12" dur="500" fill="hold"/>
                                        <p:tgtEl>
                                          <p:spTgt spid="2794">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p:cTn id="13" dur="500" fill="hold"/>
                                        <p:tgtEl>
                                          <p:spTgt spid="2794">
                                            <p:graphicEl>
                                              <a:chart seriesIdx="0" categoryIdx="-4" bldStep="series"/>
                                            </p:graphicEl>
                                          </p:spTgt>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indefinite" fill="hold"/>
                                        <p:tgtEl>
                                          <p:spTgt spid="2794">
                                            <p:graphicEl>
                                              <a:chart seriesIdx="1" categoryIdx="-4" bldStep="series"/>
                                            </p:graphicEl>
                                          </p:spTgt>
                                        </p:tgtEl>
                                        <p:attrNameLst>
                                          <p:attrName>style.visibility</p:attrName>
                                        </p:attrNameLst>
                                      </p:cBhvr>
                                      <p:to>
                                        <p:strVal val="visible"/>
                                      </p:to>
                                    </p:set>
                                    <p:anim calcmode="lin" valueType="num">
                                      <p:cBhvr>
                                        <p:cTn id="17" dur="500" fill="hold"/>
                                        <p:tgtEl>
                                          <p:spTgt spid="2794">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p:cTn id="18" dur="500" fill="hold"/>
                                        <p:tgtEl>
                                          <p:spTgt spid="2794">
                                            <p:graphicEl>
                                              <a:chart seriesIdx="1" categoryIdx="-4" bldStep="series"/>
                                            </p:graphicEl>
                                          </p:spTgt>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indefinite" fill="hold"/>
                                        <p:tgtEl>
                                          <p:spTgt spid="2794">
                                            <p:graphicEl>
                                              <a:chart seriesIdx="2" categoryIdx="-4" bldStep="series"/>
                                            </p:graphicEl>
                                          </p:spTgt>
                                        </p:tgtEl>
                                        <p:attrNameLst>
                                          <p:attrName>style.visibility</p:attrName>
                                        </p:attrNameLst>
                                      </p:cBhvr>
                                      <p:to>
                                        <p:strVal val="visible"/>
                                      </p:to>
                                    </p:set>
                                    <p:anim calcmode="lin" valueType="num">
                                      <p:cBhvr>
                                        <p:cTn id="22" dur="500" fill="hold"/>
                                        <p:tgtEl>
                                          <p:spTgt spid="2794">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p:cTn id="23" dur="500" fill="hold"/>
                                        <p:tgtEl>
                                          <p:spTgt spid="2794">
                                            <p:graphicEl>
                                              <a:chart seriesIdx="2" categoryIdx="-4" bldStep="series"/>
                                            </p:graphicEl>
                                          </p:spTgt>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indefinite" fill="hold"/>
                                        <p:tgtEl>
                                          <p:spTgt spid="2794">
                                            <p:graphicEl>
                                              <a:chart seriesIdx="3" categoryIdx="-4" bldStep="series"/>
                                            </p:graphicEl>
                                          </p:spTgt>
                                        </p:tgtEl>
                                        <p:attrNameLst>
                                          <p:attrName>style.visibility</p:attrName>
                                        </p:attrNameLst>
                                      </p:cBhvr>
                                      <p:to>
                                        <p:strVal val="visible"/>
                                      </p:to>
                                    </p:set>
                                    <p:anim calcmode="lin" valueType="num">
                                      <p:cBhvr>
                                        <p:cTn id="27" dur="500" fill="hold"/>
                                        <p:tgtEl>
                                          <p:spTgt spid="2794">
                                            <p:graphicEl>
                                              <a:chart seriesIdx="3" categoryIdx="-4" bldStep="series"/>
                                            </p:graphicEl>
                                          </p:spTgt>
                                        </p:tgtEl>
                                        <p:attrNameLst>
                                          <p:attrName>ppt_x</p:attrName>
                                        </p:attrNameLst>
                                      </p:cBhvr>
                                      <p:tavLst>
                                        <p:tav tm="0">
                                          <p:val>
                                            <p:strVal val="#ppt_x"/>
                                          </p:val>
                                        </p:tav>
                                        <p:tav tm="100000">
                                          <p:val>
                                            <p:strVal val="#ppt_x"/>
                                          </p:val>
                                        </p:tav>
                                      </p:tavLst>
                                    </p:anim>
                                    <p:anim calcmode="lin" valueType="num">
                                      <p:cBhvr>
                                        <p:cTn id="28" dur="500" fill="hold"/>
                                        <p:tgtEl>
                                          <p:spTgt spid="2794">
                                            <p:graphicEl>
                                              <a:chart seriesIdx="3" categoryIdx="-4" bldStep="series"/>
                                            </p:graphicEl>
                                          </p:spTgt>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indefinite" fill="hold"/>
                                        <p:tgtEl>
                                          <p:spTgt spid="2806"/>
                                        </p:tgtEl>
                                        <p:attrNameLst>
                                          <p:attrName>style.visibility</p:attrName>
                                        </p:attrNameLst>
                                      </p:cBhvr>
                                      <p:to>
                                        <p:strVal val="visible"/>
                                      </p:to>
                                    </p:set>
                                    <p:anim calcmode="lin" valueType="num">
                                      <p:cBhvr>
                                        <p:cTn id="32" dur="500" fill="hold"/>
                                        <p:tgtEl>
                                          <p:spTgt spid="2806"/>
                                        </p:tgtEl>
                                        <p:attrNameLst>
                                          <p:attrName>ppt_x</p:attrName>
                                        </p:attrNameLst>
                                      </p:cBhvr>
                                      <p:tavLst>
                                        <p:tav tm="0">
                                          <p:val>
                                            <p:strVal val="0-#ppt_w/2"/>
                                          </p:val>
                                        </p:tav>
                                        <p:tav tm="100000">
                                          <p:val>
                                            <p:strVal val="#ppt_x"/>
                                          </p:val>
                                        </p:tav>
                                      </p:tavLst>
                                    </p:anim>
                                    <p:anim calcmode="lin" valueType="num">
                                      <p:cBhvr>
                                        <p:cTn id="33" dur="500" fill="hold"/>
                                        <p:tgtEl>
                                          <p:spTgt spid="280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indefinite" fill="hold"/>
                                        <p:tgtEl>
                                          <p:spTgt spid="2797"/>
                                        </p:tgtEl>
                                        <p:attrNameLst>
                                          <p:attrName>style.visibility</p:attrName>
                                        </p:attrNameLst>
                                      </p:cBhvr>
                                      <p:to>
                                        <p:strVal val="visible"/>
                                      </p:to>
                                    </p:set>
                                    <p:animEffect transition="in" filter="fade">
                                      <p:cBhvr>
                                        <p:cTn id="37" dur="500"/>
                                        <p:tgtEl>
                                          <p:spTgt spid="2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794" grpId="0">
        <p:bldSub>
          <a:bldChart bld="series"/>
        </p:bldSub>
      </p:bldGraphic>
      <p:bldP spid="2797" grpId="0" animBg="1" advAuto="0"/>
      <p:bldP spid="2806" grpId="0"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29" name="Straight Connector 28"/>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Group 35"/>
          <p:cNvGrpSpPr/>
          <p:nvPr/>
        </p:nvGrpSpPr>
        <p:grpSpPr>
          <a:xfrm>
            <a:off x="6249600" y="1605240"/>
            <a:ext cx="4983765" cy="964368"/>
            <a:chOff x="4033795" y="1000568"/>
            <a:chExt cx="3738310" cy="723276"/>
          </a:xfrm>
        </p:grpSpPr>
        <p:grpSp>
          <p:nvGrpSpPr>
            <p:cNvPr id="4" name="Group 29"/>
            <p:cNvGrpSpPr/>
            <p:nvPr/>
          </p:nvGrpSpPr>
          <p:grpSpPr>
            <a:xfrm>
              <a:off x="4399178" y="1000568"/>
              <a:ext cx="3372927" cy="723276"/>
              <a:chOff x="798970" y="1689403"/>
              <a:chExt cx="1860430" cy="723276"/>
            </a:xfrm>
          </p:grpSpPr>
          <p:sp>
            <p:nvSpPr>
              <p:cNvPr id="6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tx2">
                        <a:lumMod val="75000"/>
                      </a:schemeClr>
                    </a:solidFill>
                    <a:latin typeface="+mn-ea"/>
                  </a:rPr>
                  <a:t>添加副标题</a:t>
                </a:r>
                <a:r>
                  <a:rPr lang="en-US" sz="2100" b="1" dirty="0">
                    <a:solidFill>
                      <a:schemeClr val="tx2">
                        <a:lumMod val="75000"/>
                      </a:schemeClr>
                    </a:solidFill>
                    <a:latin typeface="+mn-ea"/>
                  </a:rPr>
                  <a:t> 01</a:t>
                </a:r>
                <a:endParaRPr lang="en-US" sz="2100" b="1" dirty="0">
                  <a:solidFill>
                    <a:schemeClr val="tx2">
                      <a:lumMod val="75000"/>
                    </a:schemeClr>
                  </a:solidFill>
                  <a:latin typeface="+mn-ea"/>
                </a:endParaRPr>
              </a:p>
            </p:txBody>
          </p:sp>
          <p:sp>
            <p:nvSpPr>
              <p:cNvPr id="64" name="Text Placeholder 3"/>
              <p:cNvSpPr txBox="1"/>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a:p>
                <a:pPr algn="l" defTabSz="1218565">
                  <a:spcBef>
                    <a:spcPct val="20000"/>
                  </a:spcBef>
                  <a:defRPr/>
                </a:pPr>
                <a:r>
                  <a:rPr lang="en-US" sz="1300" dirty="0">
                    <a:solidFill>
                      <a:schemeClr val="tx1">
                        <a:lumMod val="65000"/>
                        <a:lumOff val="35000"/>
                      </a:schemeClr>
                    </a:solidFill>
                    <a:latin typeface="+mn-ea"/>
                  </a:rPr>
                  <a:t> </a:t>
                </a:r>
                <a:endParaRPr lang="en-US" sz="1300" dirty="0">
                  <a:solidFill>
                    <a:schemeClr val="tx1">
                      <a:lumMod val="65000"/>
                      <a:lumOff val="35000"/>
                    </a:schemeClr>
                  </a:solidFill>
                  <a:latin typeface="+mn-ea"/>
                </a:endParaRPr>
              </a:p>
            </p:txBody>
          </p:sp>
        </p:grpSp>
        <p:sp>
          <p:nvSpPr>
            <p:cNvPr id="31" name="Rectangle 30"/>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5" name="Group 36"/>
          <p:cNvGrpSpPr/>
          <p:nvPr/>
        </p:nvGrpSpPr>
        <p:grpSpPr>
          <a:xfrm>
            <a:off x="6249600" y="2725768"/>
            <a:ext cx="4983765" cy="964367"/>
            <a:chOff x="4033795" y="1822859"/>
            <a:chExt cx="3738310" cy="723275"/>
          </a:xfrm>
        </p:grpSpPr>
        <p:grpSp>
          <p:nvGrpSpPr>
            <p:cNvPr id="6" name="Group 29"/>
            <p:cNvGrpSpPr/>
            <p:nvPr/>
          </p:nvGrpSpPr>
          <p:grpSpPr>
            <a:xfrm>
              <a:off x="4399178" y="1822859"/>
              <a:ext cx="3372927" cy="723275"/>
              <a:chOff x="798970" y="1689403"/>
              <a:chExt cx="1860430" cy="723275"/>
            </a:xfrm>
          </p:grpSpPr>
          <p:sp>
            <p:nvSpPr>
              <p:cNvPr id="3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2"/>
                    </a:solidFill>
                    <a:latin typeface="+mn-ea"/>
                  </a:rPr>
                  <a:t>添加副标题</a:t>
                </a:r>
                <a:r>
                  <a:rPr lang="en-US" sz="2100" b="1" dirty="0">
                    <a:solidFill>
                      <a:schemeClr val="accent2"/>
                    </a:solidFill>
                    <a:latin typeface="+mn-ea"/>
                  </a:rPr>
                  <a:t> 02</a:t>
                </a:r>
                <a:endParaRPr lang="en-US" sz="2100" b="1" dirty="0">
                  <a:solidFill>
                    <a:schemeClr val="accent2"/>
                  </a:solidFill>
                  <a:latin typeface="+mn-ea"/>
                </a:endParaRPr>
              </a:p>
            </p:txBody>
          </p:sp>
          <p:sp>
            <p:nvSpPr>
              <p:cNvPr id="34" name="Text Placeholder 3"/>
              <p:cNvSpPr txBox="1"/>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a:p>
                <a:pPr algn="l" defTabSz="1218565">
                  <a:spcBef>
                    <a:spcPct val="20000"/>
                  </a:spcBef>
                  <a:defRPr/>
                </a:pPr>
                <a:r>
                  <a:rPr lang="en-US" sz="1300" dirty="0">
                    <a:solidFill>
                      <a:schemeClr val="tx1">
                        <a:lumMod val="65000"/>
                        <a:lumOff val="35000"/>
                      </a:schemeClr>
                    </a:solidFill>
                    <a:latin typeface="+mn-ea"/>
                  </a:rPr>
                  <a:t> </a:t>
                </a:r>
                <a:endParaRPr lang="en-US" sz="1300" dirty="0">
                  <a:solidFill>
                    <a:schemeClr val="tx1">
                      <a:lumMod val="65000"/>
                      <a:lumOff val="35000"/>
                    </a:schemeClr>
                  </a:solidFill>
                  <a:latin typeface="+mn-ea"/>
                </a:endParaRPr>
              </a:p>
            </p:txBody>
          </p:sp>
        </p:grpSp>
        <p:sp>
          <p:nvSpPr>
            <p:cNvPr id="35" name="Rectangle 34"/>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9" name="Group 37"/>
          <p:cNvGrpSpPr/>
          <p:nvPr/>
        </p:nvGrpSpPr>
        <p:grpSpPr>
          <a:xfrm>
            <a:off x="6249601" y="3846294"/>
            <a:ext cx="4983763" cy="964367"/>
            <a:chOff x="4033795" y="1822859"/>
            <a:chExt cx="3738309" cy="723275"/>
          </a:xfrm>
        </p:grpSpPr>
        <p:grpSp>
          <p:nvGrpSpPr>
            <p:cNvPr id="10" name="Group 29"/>
            <p:cNvGrpSpPr/>
            <p:nvPr/>
          </p:nvGrpSpPr>
          <p:grpSpPr>
            <a:xfrm>
              <a:off x="4399178" y="1822859"/>
              <a:ext cx="3372926" cy="723275"/>
              <a:chOff x="798970" y="1689403"/>
              <a:chExt cx="1860430" cy="723275"/>
            </a:xfrm>
          </p:grpSpPr>
          <p:sp>
            <p:nvSpPr>
              <p:cNvPr id="4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1"/>
                    </a:solidFill>
                    <a:latin typeface="+mn-ea"/>
                  </a:rPr>
                  <a:t>添加副标题</a:t>
                </a:r>
                <a:r>
                  <a:rPr lang="en-US" sz="2100" b="1" dirty="0">
                    <a:solidFill>
                      <a:schemeClr val="accent1"/>
                    </a:solidFill>
                    <a:latin typeface="+mn-ea"/>
                  </a:rPr>
                  <a:t> 03</a:t>
                </a:r>
                <a:endParaRPr lang="en-US" sz="2100" b="1" dirty="0">
                  <a:solidFill>
                    <a:schemeClr val="accent1"/>
                  </a:solidFill>
                  <a:latin typeface="+mn-ea"/>
                </a:endParaRPr>
              </a:p>
            </p:txBody>
          </p:sp>
          <p:sp>
            <p:nvSpPr>
              <p:cNvPr id="42" name="Text Placeholder 3"/>
              <p:cNvSpPr txBox="1"/>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a:p>
                <a:pPr algn="l" defTabSz="1218565">
                  <a:spcBef>
                    <a:spcPct val="20000"/>
                  </a:spcBef>
                  <a:defRPr/>
                </a:pPr>
                <a:r>
                  <a:rPr lang="en-US" sz="1300" dirty="0">
                    <a:solidFill>
                      <a:schemeClr val="tx1">
                        <a:lumMod val="65000"/>
                        <a:lumOff val="35000"/>
                      </a:schemeClr>
                    </a:solidFill>
                    <a:latin typeface="+mn-ea"/>
                  </a:rPr>
                  <a:t> </a:t>
                </a:r>
                <a:endParaRPr lang="en-US" sz="1300" dirty="0">
                  <a:solidFill>
                    <a:schemeClr val="tx1">
                      <a:lumMod val="65000"/>
                      <a:lumOff val="35000"/>
                    </a:schemeClr>
                  </a:solidFill>
                  <a:latin typeface="+mn-ea"/>
                </a:endParaRPr>
              </a:p>
            </p:txBody>
          </p:sp>
        </p:grpSp>
        <p:sp>
          <p:nvSpPr>
            <p:cNvPr id="40" name="Rectangle 39"/>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11" name="Group 42"/>
          <p:cNvGrpSpPr/>
          <p:nvPr/>
        </p:nvGrpSpPr>
        <p:grpSpPr>
          <a:xfrm>
            <a:off x="1016739" y="1508768"/>
            <a:ext cx="5002463" cy="3405387"/>
            <a:chOff x="4322543" y="1428799"/>
            <a:chExt cx="4051519" cy="2757680"/>
          </a:xfrm>
        </p:grpSpPr>
        <p:sp>
          <p:nvSpPr>
            <p:cNvPr id="44" name="Snip Single Corner Rectangle 43"/>
            <p:cNvSpPr/>
            <p:nvPr/>
          </p:nvSpPr>
          <p:spPr>
            <a:xfrm>
              <a:off x="4322543" y="1438589"/>
              <a:ext cx="4051519" cy="2746157"/>
            </a:xfrm>
            <a:prstGeom prst="snip1Rect">
              <a:avLst/>
            </a:prstGeom>
            <a:blipFill>
              <a:blip r:embed="rId1"/>
              <a:srcRect/>
              <a:stretch>
                <a:fillRect l="-796" r="-796"/>
              </a:stretch>
            </a:blip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5" name="Right Triangle 44"/>
            <p:cNvSpPr/>
            <p:nvPr/>
          </p:nvSpPr>
          <p:spPr>
            <a:xfrm rot="10800000">
              <a:off x="8086026" y="1428799"/>
              <a:ext cx="288035" cy="28803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nvGrpSpPr>
            <p:cNvPr id="12" name="Group 36"/>
            <p:cNvGrpSpPr/>
            <p:nvPr/>
          </p:nvGrpSpPr>
          <p:grpSpPr>
            <a:xfrm>
              <a:off x="4322543" y="4138220"/>
              <a:ext cx="4051518" cy="48259"/>
              <a:chOff x="4322543" y="4131077"/>
              <a:chExt cx="4051518" cy="48259"/>
            </a:xfrm>
          </p:grpSpPr>
          <p:sp>
            <p:nvSpPr>
              <p:cNvPr id="47" name="Rectangle 46"/>
              <p:cNvSpPr/>
              <p:nvPr/>
            </p:nvSpPr>
            <p:spPr>
              <a:xfrm>
                <a:off x="4322543" y="4131077"/>
                <a:ext cx="1363279" cy="482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48" name="Rectangle 47"/>
              <p:cNvSpPr/>
              <p:nvPr/>
            </p:nvSpPr>
            <p:spPr>
              <a:xfrm>
                <a:off x="5685822" y="4131077"/>
                <a:ext cx="1363279" cy="482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9" name="Rectangle 48"/>
              <p:cNvSpPr/>
              <p:nvPr/>
            </p:nvSpPr>
            <p:spPr>
              <a:xfrm>
                <a:off x="7010782" y="4131077"/>
                <a:ext cx="1363279" cy="482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sp>
        <p:nvSpPr>
          <p:cNvPr id="52" name="Snip Single Corner Rectangle 51"/>
          <p:cNvSpPr/>
          <p:nvPr/>
        </p:nvSpPr>
        <p:spPr>
          <a:xfrm flipH="1">
            <a:off x="2605051" y="4129504"/>
            <a:ext cx="3414150" cy="355687"/>
          </a:xfrm>
          <a:prstGeom prst="snip1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85335" rtlCol="0" anchor="ctr"/>
          <a:lstStyle/>
          <a:p>
            <a:pPr algn="ctr"/>
            <a:r>
              <a:rPr lang="zh-CN" altLang="en-US" sz="1900" b="1" dirty="0">
                <a:solidFill>
                  <a:schemeClr val="tx1">
                    <a:lumMod val="75000"/>
                    <a:lumOff val="25000"/>
                  </a:schemeClr>
                </a:solidFill>
                <a:latin typeface="+mn-ea"/>
              </a:rPr>
              <a:t>全球化业务</a:t>
            </a:r>
            <a:endParaRPr lang="en-US" sz="1900" b="1" dirty="0">
              <a:solidFill>
                <a:schemeClr val="tx1">
                  <a:lumMod val="75000"/>
                  <a:lumOff val="25000"/>
                </a:schemeClr>
              </a:solidFill>
              <a:latin typeface="+mn-ea"/>
            </a:endParaRPr>
          </a:p>
        </p:txBody>
      </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slide(fromBottom)">
                                      <p:cBhvr>
                                        <p:cTn id="12" dur="500"/>
                                        <p:tgtEl>
                                          <p:spTgt spid="52"/>
                                        </p:tgtEl>
                                      </p:cBhvr>
                                    </p:animEffect>
                                  </p:childTnLst>
                                </p:cTn>
                              </p:par>
                            </p:childTnLst>
                          </p:cTn>
                        </p:par>
                        <p:par>
                          <p:cTn id="13" fill="hold">
                            <p:stCondLst>
                              <p:cond delay="1000"/>
                            </p:stCondLst>
                            <p:childTnLst>
                              <p:par>
                                <p:cTn id="14" presetID="2" presetClass="entr" presetSubtype="2" accel="50000" decel="5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accel="50000" decel="5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accel="50000" decel="5000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18" presetClass="entr" presetSubtype="3"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strips(upRight)">
                                      <p:cBhvr>
                                        <p:cTn id="31" dur="500"/>
                                        <p:tgtEl>
                                          <p:spTgt spid="29"/>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等腰三角形 11"/>
          <p:cNvSpPr>
            <a:spLocks noChangeArrowheads="1"/>
          </p:cNvSpPr>
          <p:nvPr/>
        </p:nvSpPr>
        <p:spPr bwMode="auto">
          <a:xfrm>
            <a:off x="649076" y="1983664"/>
            <a:ext cx="1936499" cy="2413000"/>
          </a:xfrm>
          <a:prstGeom prst="triangle">
            <a:avLst>
              <a:gd name="adj" fmla="val 50000"/>
            </a:avLst>
          </a:prstGeom>
          <a:solidFill>
            <a:schemeClr val="accent3">
              <a:alpha val="85000"/>
            </a:schemeClr>
          </a:solidFill>
          <a:ln>
            <a:noFill/>
          </a:ln>
        </p:spPr>
        <p:txBody>
          <a:bodyPr lIns="121908" tIns="60954" rIns="121908" bIns="60954"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300">
              <a:solidFill>
                <a:srgbClr val="FFFFFF"/>
              </a:solidFill>
            </a:endParaRPr>
          </a:p>
        </p:txBody>
      </p:sp>
      <p:sp>
        <p:nvSpPr>
          <p:cNvPr id="61" name="等腰三角形 9"/>
          <p:cNvSpPr>
            <a:spLocks noChangeArrowheads="1"/>
          </p:cNvSpPr>
          <p:nvPr/>
        </p:nvSpPr>
        <p:spPr bwMode="auto">
          <a:xfrm>
            <a:off x="2088222" y="2307516"/>
            <a:ext cx="1936499" cy="2089149"/>
          </a:xfrm>
          <a:prstGeom prst="triangle">
            <a:avLst>
              <a:gd name="adj" fmla="val 50000"/>
            </a:avLst>
          </a:prstGeom>
          <a:solidFill>
            <a:schemeClr val="accent2">
              <a:alpha val="85000"/>
            </a:schemeClr>
          </a:solidFill>
          <a:ln>
            <a:noFill/>
          </a:ln>
        </p:spPr>
        <p:txBody>
          <a:bodyPr lIns="121908" tIns="60954" rIns="121908" bIns="60954" anchor="ctr"/>
          <a:lstStyle/>
          <a:p>
            <a:pPr algn="ctr" eaLnBrk="1" hangingPunct="1"/>
            <a:endParaRPr lang="zh-CN" altLang="en-US" sz="1300">
              <a:solidFill>
                <a:srgbClr val="FFFFFF"/>
              </a:solidFill>
              <a:latin typeface="Calibri" panose="020F0502020204030204" pitchFamily="34" charset="0"/>
            </a:endParaRPr>
          </a:p>
        </p:txBody>
      </p:sp>
      <p:sp>
        <p:nvSpPr>
          <p:cNvPr id="62" name="等腰三角形 10"/>
          <p:cNvSpPr>
            <a:spLocks noChangeArrowheads="1"/>
          </p:cNvSpPr>
          <p:nvPr/>
        </p:nvSpPr>
        <p:spPr bwMode="auto">
          <a:xfrm>
            <a:off x="2917848" y="1642883"/>
            <a:ext cx="1936499" cy="2753783"/>
          </a:xfrm>
          <a:prstGeom prst="triangle">
            <a:avLst>
              <a:gd name="adj" fmla="val 50000"/>
            </a:avLst>
          </a:prstGeom>
          <a:solidFill>
            <a:schemeClr val="accent1">
              <a:alpha val="85000"/>
            </a:schemeClr>
          </a:solidFill>
          <a:ln>
            <a:noFill/>
          </a:ln>
        </p:spPr>
        <p:txBody>
          <a:bodyPr lIns="121908" tIns="60954" rIns="121908" bIns="60954" anchor="ctr"/>
          <a:lstStyle/>
          <a:p>
            <a:pPr algn="ctr" eaLnBrk="1" hangingPunct="1"/>
            <a:endParaRPr lang="zh-CN" altLang="en-US" sz="1300">
              <a:solidFill>
                <a:srgbClr val="FFFFFF"/>
              </a:solidFill>
              <a:latin typeface="Calibri" panose="020F0502020204030204" pitchFamily="34" charset="0"/>
            </a:endParaRPr>
          </a:p>
        </p:txBody>
      </p:sp>
      <p:grpSp>
        <p:nvGrpSpPr>
          <p:cNvPr id="63" name="组合 62"/>
          <p:cNvGrpSpPr/>
          <p:nvPr/>
        </p:nvGrpSpPr>
        <p:grpSpPr>
          <a:xfrm>
            <a:off x="1322088" y="1452388"/>
            <a:ext cx="601055" cy="503755"/>
            <a:chOff x="991099" y="1089290"/>
            <a:chExt cx="450850" cy="377816"/>
          </a:xfrm>
        </p:grpSpPr>
        <p:sp>
          <p:nvSpPr>
            <p:cNvPr id="64" name="任意多边形 16"/>
            <p:cNvSpPr/>
            <p:nvPr/>
          </p:nvSpPr>
          <p:spPr bwMode="auto">
            <a:xfrm rot="18900000">
              <a:off x="1026019" y="1089290"/>
              <a:ext cx="377834" cy="377816"/>
            </a:xfrm>
            <a:custGeom>
              <a:avLst/>
              <a:gdLst>
                <a:gd name="T0" fmla="*/ 215526 w 683137"/>
                <a:gd name="T1" fmla="*/ 0 h 683137"/>
                <a:gd name="T2" fmla="*/ 683137 w 683137"/>
                <a:gd name="T3" fmla="*/ 467611 h 683137"/>
                <a:gd name="T4" fmla="*/ 467611 w 683137"/>
                <a:gd name="T5" fmla="*/ 683137 h 683137"/>
                <a:gd name="T6" fmla="*/ 310192 w 683137"/>
                <a:gd name="T7" fmla="*/ 525718 h 683137"/>
                <a:gd name="T8" fmla="*/ 157419 w 683137"/>
                <a:gd name="T9" fmla="*/ 525718 h 683137"/>
                <a:gd name="T10" fmla="*/ 157419 w 683137"/>
                <a:gd name="T11" fmla="*/ 372945 h 683137"/>
                <a:gd name="T12" fmla="*/ 0 w 683137"/>
                <a:gd name="T13" fmla="*/ 215526 h 683137"/>
                <a:gd name="T14" fmla="*/ 215526 w 683137"/>
                <a:gd name="T15" fmla="*/ 0 h 683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137" h="683137">
                  <a:moveTo>
                    <a:pt x="215526" y="0"/>
                  </a:moveTo>
                  <a:lnTo>
                    <a:pt x="683137" y="467611"/>
                  </a:lnTo>
                  <a:lnTo>
                    <a:pt x="467611" y="683137"/>
                  </a:lnTo>
                  <a:lnTo>
                    <a:pt x="310192" y="525718"/>
                  </a:lnTo>
                  <a:lnTo>
                    <a:pt x="157419" y="525718"/>
                  </a:lnTo>
                  <a:lnTo>
                    <a:pt x="157419" y="372945"/>
                  </a:lnTo>
                  <a:lnTo>
                    <a:pt x="0" y="215526"/>
                  </a:lnTo>
                  <a:lnTo>
                    <a:pt x="215526" y="0"/>
                  </a:lnTo>
                  <a:close/>
                </a:path>
              </a:pathLst>
            </a:custGeom>
            <a:solidFill>
              <a:srgbClr val="BFBFBF">
                <a:alpha val="85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5" name="矩形 17"/>
            <p:cNvSpPr>
              <a:spLocks noChangeArrowheads="1"/>
            </p:cNvSpPr>
            <p:nvPr/>
          </p:nvSpPr>
          <p:spPr bwMode="auto">
            <a:xfrm>
              <a:off x="991099" y="1182948"/>
              <a:ext cx="450850"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dirty="0">
                  <a:solidFill>
                    <a:srgbClr val="FFFFFF"/>
                  </a:solidFill>
                </a:rPr>
                <a:t>32%</a:t>
              </a:r>
              <a:endParaRPr lang="en-US" altLang="zh-CN" sz="1200" dirty="0">
                <a:solidFill>
                  <a:srgbClr val="FFFFFF"/>
                </a:solidFill>
              </a:endParaRPr>
            </a:p>
          </p:txBody>
        </p:sp>
      </p:grpSp>
      <p:grpSp>
        <p:nvGrpSpPr>
          <p:cNvPr id="66" name="组合 65"/>
          <p:cNvGrpSpPr/>
          <p:nvPr/>
        </p:nvGrpSpPr>
        <p:grpSpPr>
          <a:xfrm>
            <a:off x="2765468" y="1782588"/>
            <a:ext cx="598939" cy="503755"/>
            <a:chOff x="2073774" y="1336940"/>
            <a:chExt cx="449263" cy="377816"/>
          </a:xfrm>
        </p:grpSpPr>
        <p:sp>
          <p:nvSpPr>
            <p:cNvPr id="67" name="任意多边形 18"/>
            <p:cNvSpPr/>
            <p:nvPr/>
          </p:nvSpPr>
          <p:spPr bwMode="auto">
            <a:xfrm rot="18900000">
              <a:off x="2107107" y="1336940"/>
              <a:ext cx="377834" cy="377816"/>
            </a:xfrm>
            <a:custGeom>
              <a:avLst/>
              <a:gdLst>
                <a:gd name="T0" fmla="*/ 215526 w 683137"/>
                <a:gd name="T1" fmla="*/ 0 h 683137"/>
                <a:gd name="T2" fmla="*/ 683137 w 683137"/>
                <a:gd name="T3" fmla="*/ 467611 h 683137"/>
                <a:gd name="T4" fmla="*/ 467611 w 683137"/>
                <a:gd name="T5" fmla="*/ 683137 h 683137"/>
                <a:gd name="T6" fmla="*/ 310192 w 683137"/>
                <a:gd name="T7" fmla="*/ 525718 h 683137"/>
                <a:gd name="T8" fmla="*/ 157419 w 683137"/>
                <a:gd name="T9" fmla="*/ 525718 h 683137"/>
                <a:gd name="T10" fmla="*/ 157419 w 683137"/>
                <a:gd name="T11" fmla="*/ 372945 h 683137"/>
                <a:gd name="T12" fmla="*/ 0 w 683137"/>
                <a:gd name="T13" fmla="*/ 215526 h 683137"/>
                <a:gd name="T14" fmla="*/ 215526 w 683137"/>
                <a:gd name="T15" fmla="*/ 0 h 683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137" h="683137">
                  <a:moveTo>
                    <a:pt x="215526" y="0"/>
                  </a:moveTo>
                  <a:lnTo>
                    <a:pt x="683137" y="467611"/>
                  </a:lnTo>
                  <a:lnTo>
                    <a:pt x="467611" y="683137"/>
                  </a:lnTo>
                  <a:lnTo>
                    <a:pt x="310192" y="525718"/>
                  </a:lnTo>
                  <a:lnTo>
                    <a:pt x="157419" y="525718"/>
                  </a:lnTo>
                  <a:lnTo>
                    <a:pt x="157419" y="372945"/>
                  </a:lnTo>
                  <a:lnTo>
                    <a:pt x="0" y="215526"/>
                  </a:lnTo>
                  <a:lnTo>
                    <a:pt x="215526" y="0"/>
                  </a:lnTo>
                  <a:close/>
                </a:path>
              </a:pathLst>
            </a:custGeom>
            <a:solidFill>
              <a:srgbClr val="BFBFBF">
                <a:alpha val="85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8" name="矩形 19"/>
            <p:cNvSpPr>
              <a:spLocks noChangeArrowheads="1"/>
            </p:cNvSpPr>
            <p:nvPr/>
          </p:nvSpPr>
          <p:spPr bwMode="auto">
            <a:xfrm>
              <a:off x="2073774" y="1430598"/>
              <a:ext cx="449263"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dirty="0">
                  <a:solidFill>
                    <a:srgbClr val="FFFFFF"/>
                  </a:solidFill>
                </a:rPr>
                <a:t>29%</a:t>
              </a:r>
              <a:endParaRPr lang="en-US" altLang="zh-CN" sz="1200" dirty="0">
                <a:solidFill>
                  <a:srgbClr val="FFFFFF"/>
                </a:solidFill>
              </a:endParaRPr>
            </a:p>
          </p:txBody>
        </p:sp>
      </p:grpSp>
      <p:grpSp>
        <p:nvGrpSpPr>
          <p:cNvPr id="69" name="组合 68"/>
          <p:cNvGrpSpPr/>
          <p:nvPr/>
        </p:nvGrpSpPr>
        <p:grpSpPr>
          <a:xfrm>
            <a:off x="3598267" y="1060799"/>
            <a:ext cx="604231" cy="575733"/>
            <a:chOff x="2698455" y="795598"/>
            <a:chExt cx="453232" cy="431800"/>
          </a:xfrm>
        </p:grpSpPr>
        <p:sp>
          <p:nvSpPr>
            <p:cNvPr id="70" name="任意多边形 20"/>
            <p:cNvSpPr/>
            <p:nvPr/>
          </p:nvSpPr>
          <p:spPr bwMode="auto">
            <a:xfrm rot="18900000">
              <a:off x="2698455" y="795598"/>
              <a:ext cx="431800" cy="431800"/>
            </a:xfrm>
            <a:custGeom>
              <a:avLst/>
              <a:gdLst>
                <a:gd name="T0" fmla="*/ 215526 w 683137"/>
                <a:gd name="T1" fmla="*/ 0 h 683137"/>
                <a:gd name="T2" fmla="*/ 683137 w 683137"/>
                <a:gd name="T3" fmla="*/ 467611 h 683137"/>
                <a:gd name="T4" fmla="*/ 467611 w 683137"/>
                <a:gd name="T5" fmla="*/ 683137 h 683137"/>
                <a:gd name="T6" fmla="*/ 310192 w 683137"/>
                <a:gd name="T7" fmla="*/ 525718 h 683137"/>
                <a:gd name="T8" fmla="*/ 157419 w 683137"/>
                <a:gd name="T9" fmla="*/ 525718 h 683137"/>
                <a:gd name="T10" fmla="*/ 157419 w 683137"/>
                <a:gd name="T11" fmla="*/ 372945 h 683137"/>
                <a:gd name="T12" fmla="*/ 0 w 683137"/>
                <a:gd name="T13" fmla="*/ 215526 h 683137"/>
                <a:gd name="T14" fmla="*/ 215526 w 683137"/>
                <a:gd name="T15" fmla="*/ 0 h 683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137" h="683137">
                  <a:moveTo>
                    <a:pt x="215526" y="0"/>
                  </a:moveTo>
                  <a:lnTo>
                    <a:pt x="683137" y="467611"/>
                  </a:lnTo>
                  <a:lnTo>
                    <a:pt x="467611" y="683137"/>
                  </a:lnTo>
                  <a:lnTo>
                    <a:pt x="310192" y="525718"/>
                  </a:lnTo>
                  <a:lnTo>
                    <a:pt x="157419" y="525718"/>
                  </a:lnTo>
                  <a:lnTo>
                    <a:pt x="157419" y="372945"/>
                  </a:lnTo>
                  <a:lnTo>
                    <a:pt x="0" y="215526"/>
                  </a:lnTo>
                  <a:lnTo>
                    <a:pt x="215526" y="0"/>
                  </a:lnTo>
                  <a:close/>
                </a:path>
              </a:pathLst>
            </a:custGeom>
            <a:solidFill>
              <a:srgbClr val="333534"/>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1" name="矩形 21"/>
            <p:cNvSpPr>
              <a:spLocks noChangeArrowheads="1"/>
            </p:cNvSpPr>
            <p:nvPr/>
          </p:nvSpPr>
          <p:spPr bwMode="auto">
            <a:xfrm>
              <a:off x="2700837" y="927361"/>
              <a:ext cx="45085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300" dirty="0">
                  <a:solidFill>
                    <a:srgbClr val="FFFFFF"/>
                  </a:solidFill>
                </a:rPr>
                <a:t>35%</a:t>
              </a:r>
              <a:endParaRPr lang="en-US" altLang="zh-CN" sz="1300" dirty="0">
                <a:solidFill>
                  <a:srgbClr val="FFFFFF"/>
                </a:solidFill>
              </a:endParaRPr>
            </a:p>
          </p:txBody>
        </p:sp>
      </p:grpSp>
      <p:grpSp>
        <p:nvGrpSpPr>
          <p:cNvPr id="72" name="组合 71"/>
          <p:cNvGrpSpPr/>
          <p:nvPr/>
        </p:nvGrpSpPr>
        <p:grpSpPr>
          <a:xfrm>
            <a:off x="4717838" y="3053308"/>
            <a:ext cx="601055" cy="503755"/>
            <a:chOff x="3538243" y="2289980"/>
            <a:chExt cx="450850" cy="377816"/>
          </a:xfrm>
        </p:grpSpPr>
        <p:sp>
          <p:nvSpPr>
            <p:cNvPr id="73" name="任意多边形 22"/>
            <p:cNvSpPr/>
            <p:nvPr/>
          </p:nvSpPr>
          <p:spPr bwMode="auto">
            <a:xfrm rot="18900000">
              <a:off x="3574751" y="2289980"/>
              <a:ext cx="377834" cy="377816"/>
            </a:xfrm>
            <a:custGeom>
              <a:avLst/>
              <a:gdLst>
                <a:gd name="T0" fmla="*/ 215526 w 683137"/>
                <a:gd name="T1" fmla="*/ 0 h 683137"/>
                <a:gd name="T2" fmla="*/ 683137 w 683137"/>
                <a:gd name="T3" fmla="*/ 467611 h 683137"/>
                <a:gd name="T4" fmla="*/ 467611 w 683137"/>
                <a:gd name="T5" fmla="*/ 683137 h 683137"/>
                <a:gd name="T6" fmla="*/ 310192 w 683137"/>
                <a:gd name="T7" fmla="*/ 525718 h 683137"/>
                <a:gd name="T8" fmla="*/ 157419 w 683137"/>
                <a:gd name="T9" fmla="*/ 525718 h 683137"/>
                <a:gd name="T10" fmla="*/ 157419 w 683137"/>
                <a:gd name="T11" fmla="*/ 372945 h 683137"/>
                <a:gd name="T12" fmla="*/ 0 w 683137"/>
                <a:gd name="T13" fmla="*/ 215526 h 683137"/>
                <a:gd name="T14" fmla="*/ 215526 w 683137"/>
                <a:gd name="T15" fmla="*/ 0 h 683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137" h="683137">
                  <a:moveTo>
                    <a:pt x="215526" y="0"/>
                  </a:moveTo>
                  <a:lnTo>
                    <a:pt x="683137" y="467611"/>
                  </a:lnTo>
                  <a:lnTo>
                    <a:pt x="467611" y="683137"/>
                  </a:lnTo>
                  <a:lnTo>
                    <a:pt x="310192" y="525718"/>
                  </a:lnTo>
                  <a:lnTo>
                    <a:pt x="157419" y="525718"/>
                  </a:lnTo>
                  <a:lnTo>
                    <a:pt x="157419" y="372945"/>
                  </a:lnTo>
                  <a:lnTo>
                    <a:pt x="0" y="215526"/>
                  </a:lnTo>
                  <a:lnTo>
                    <a:pt x="215526" y="0"/>
                  </a:lnTo>
                  <a:close/>
                </a:path>
              </a:pathLst>
            </a:custGeom>
            <a:solidFill>
              <a:srgbClr val="BFBFBF">
                <a:alpha val="85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4" name="矩形 23"/>
            <p:cNvSpPr>
              <a:spLocks noChangeArrowheads="1"/>
            </p:cNvSpPr>
            <p:nvPr/>
          </p:nvSpPr>
          <p:spPr bwMode="auto">
            <a:xfrm>
              <a:off x="3538243" y="2395537"/>
              <a:ext cx="450850"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dirty="0">
                  <a:solidFill>
                    <a:srgbClr val="FFFFFF"/>
                  </a:solidFill>
                </a:rPr>
                <a:t>16%</a:t>
              </a:r>
              <a:endParaRPr lang="en-US" altLang="zh-CN" sz="1200" dirty="0">
                <a:solidFill>
                  <a:srgbClr val="FFFFFF"/>
                </a:solidFill>
              </a:endParaRPr>
            </a:p>
          </p:txBody>
        </p:sp>
      </p:grpSp>
      <p:grpSp>
        <p:nvGrpSpPr>
          <p:cNvPr id="75" name="组合 74"/>
          <p:cNvGrpSpPr/>
          <p:nvPr/>
        </p:nvGrpSpPr>
        <p:grpSpPr>
          <a:xfrm>
            <a:off x="5859631" y="1683104"/>
            <a:ext cx="601055" cy="503755"/>
            <a:chOff x="4394699" y="1262327"/>
            <a:chExt cx="450850" cy="377816"/>
          </a:xfrm>
        </p:grpSpPr>
        <p:sp>
          <p:nvSpPr>
            <p:cNvPr id="77" name="任意多边形 24"/>
            <p:cNvSpPr/>
            <p:nvPr/>
          </p:nvSpPr>
          <p:spPr bwMode="auto">
            <a:xfrm rot="18900000">
              <a:off x="4431207" y="1262327"/>
              <a:ext cx="377834" cy="377816"/>
            </a:xfrm>
            <a:custGeom>
              <a:avLst/>
              <a:gdLst>
                <a:gd name="T0" fmla="*/ 215526 w 683137"/>
                <a:gd name="T1" fmla="*/ 0 h 683137"/>
                <a:gd name="T2" fmla="*/ 683137 w 683137"/>
                <a:gd name="T3" fmla="*/ 467611 h 683137"/>
                <a:gd name="T4" fmla="*/ 467611 w 683137"/>
                <a:gd name="T5" fmla="*/ 683137 h 683137"/>
                <a:gd name="T6" fmla="*/ 310192 w 683137"/>
                <a:gd name="T7" fmla="*/ 525718 h 683137"/>
                <a:gd name="T8" fmla="*/ 157419 w 683137"/>
                <a:gd name="T9" fmla="*/ 525718 h 683137"/>
                <a:gd name="T10" fmla="*/ 157419 w 683137"/>
                <a:gd name="T11" fmla="*/ 372945 h 683137"/>
                <a:gd name="T12" fmla="*/ 0 w 683137"/>
                <a:gd name="T13" fmla="*/ 215526 h 683137"/>
                <a:gd name="T14" fmla="*/ 215526 w 683137"/>
                <a:gd name="T15" fmla="*/ 0 h 683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137" h="683137">
                  <a:moveTo>
                    <a:pt x="215526" y="0"/>
                  </a:moveTo>
                  <a:lnTo>
                    <a:pt x="683137" y="467611"/>
                  </a:lnTo>
                  <a:lnTo>
                    <a:pt x="467611" y="683137"/>
                  </a:lnTo>
                  <a:lnTo>
                    <a:pt x="310192" y="525718"/>
                  </a:lnTo>
                  <a:lnTo>
                    <a:pt x="157419" y="525718"/>
                  </a:lnTo>
                  <a:lnTo>
                    <a:pt x="157419" y="372945"/>
                  </a:lnTo>
                  <a:lnTo>
                    <a:pt x="0" y="215526"/>
                  </a:lnTo>
                  <a:lnTo>
                    <a:pt x="215526" y="0"/>
                  </a:lnTo>
                  <a:close/>
                </a:path>
              </a:pathLst>
            </a:custGeom>
            <a:solidFill>
              <a:schemeClr val="bg1">
                <a:lumMod val="75000"/>
              </a:schemeClr>
            </a:solidFill>
            <a:ln>
              <a:noFill/>
            </a:ln>
          </p:spPr>
          <p:txBody>
            <a:bodyPr anchor="ctr"/>
            <a:lstStyle/>
            <a:p>
              <a:endParaRPr lang="zh-CN" altLang="en-US"/>
            </a:p>
          </p:txBody>
        </p:sp>
        <p:sp>
          <p:nvSpPr>
            <p:cNvPr id="78" name="矩形 25"/>
            <p:cNvSpPr>
              <a:spLocks noChangeArrowheads="1"/>
            </p:cNvSpPr>
            <p:nvPr/>
          </p:nvSpPr>
          <p:spPr bwMode="auto">
            <a:xfrm>
              <a:off x="4394699" y="1362335"/>
              <a:ext cx="450850" cy="177800"/>
            </a:xfrm>
            <a:prstGeom prst="rect">
              <a:avLst/>
            </a:prstGeom>
            <a:noFill/>
            <a:ln>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300" dirty="0">
                  <a:solidFill>
                    <a:srgbClr val="FFFFFF"/>
                  </a:solidFill>
                </a:rPr>
                <a:t>31%</a:t>
              </a:r>
              <a:endParaRPr lang="en-US" altLang="zh-CN" sz="1300" dirty="0">
                <a:solidFill>
                  <a:srgbClr val="FFFFFF"/>
                </a:solidFill>
              </a:endParaRPr>
            </a:p>
          </p:txBody>
        </p:sp>
      </p:grpSp>
      <p:sp>
        <p:nvSpPr>
          <p:cNvPr id="87" name="矩形 26"/>
          <p:cNvSpPr>
            <a:spLocks noChangeArrowheads="1"/>
          </p:cNvSpPr>
          <p:nvPr/>
        </p:nvSpPr>
        <p:spPr bwMode="auto">
          <a:xfrm>
            <a:off x="624333" y="4358228"/>
            <a:ext cx="1697346" cy="414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300" dirty="0">
                <a:solidFill>
                  <a:srgbClr val="6B7576"/>
                </a:solidFill>
                <a:latin typeface="微软雅黑" panose="020B0503020204020204" pitchFamily="34" charset="-122"/>
                <a:ea typeface="微软雅黑" panose="020B0503020204020204" pitchFamily="34" charset="-122"/>
              </a:rPr>
              <a:t>输入标签</a:t>
            </a:r>
            <a:endParaRPr lang="zh-CN" altLang="en-US" sz="1300" dirty="0">
              <a:solidFill>
                <a:srgbClr val="6B7576"/>
              </a:solidFill>
              <a:latin typeface="微软雅黑" panose="020B0503020204020204" pitchFamily="34" charset="-122"/>
              <a:ea typeface="微软雅黑" panose="020B0503020204020204" pitchFamily="34" charset="-122"/>
            </a:endParaRPr>
          </a:p>
        </p:txBody>
      </p:sp>
      <p:grpSp>
        <p:nvGrpSpPr>
          <p:cNvPr id="88" name="组合 87"/>
          <p:cNvGrpSpPr/>
          <p:nvPr/>
        </p:nvGrpSpPr>
        <p:grpSpPr>
          <a:xfrm>
            <a:off x="7004598" y="1407932"/>
            <a:ext cx="601055" cy="503767"/>
            <a:chOff x="5252436" y="1055948"/>
            <a:chExt cx="450850" cy="377825"/>
          </a:xfrm>
        </p:grpSpPr>
        <p:sp>
          <p:nvSpPr>
            <p:cNvPr id="91" name="任意多边形 42"/>
            <p:cNvSpPr/>
            <p:nvPr/>
          </p:nvSpPr>
          <p:spPr bwMode="auto">
            <a:xfrm rot="18900000">
              <a:off x="5305468" y="1055948"/>
              <a:ext cx="377825" cy="377825"/>
            </a:xfrm>
            <a:custGeom>
              <a:avLst/>
              <a:gdLst>
                <a:gd name="T0" fmla="*/ 215526 w 683137"/>
                <a:gd name="T1" fmla="*/ 0 h 683137"/>
                <a:gd name="T2" fmla="*/ 683137 w 683137"/>
                <a:gd name="T3" fmla="*/ 467611 h 683137"/>
                <a:gd name="T4" fmla="*/ 467611 w 683137"/>
                <a:gd name="T5" fmla="*/ 683137 h 683137"/>
                <a:gd name="T6" fmla="*/ 310192 w 683137"/>
                <a:gd name="T7" fmla="*/ 525718 h 683137"/>
                <a:gd name="T8" fmla="*/ 157419 w 683137"/>
                <a:gd name="T9" fmla="*/ 525718 h 683137"/>
                <a:gd name="T10" fmla="*/ 157419 w 683137"/>
                <a:gd name="T11" fmla="*/ 372945 h 683137"/>
                <a:gd name="T12" fmla="*/ 0 w 683137"/>
                <a:gd name="T13" fmla="*/ 215526 h 683137"/>
                <a:gd name="T14" fmla="*/ 215526 w 683137"/>
                <a:gd name="T15" fmla="*/ 0 h 683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137" h="683137">
                  <a:moveTo>
                    <a:pt x="215526" y="0"/>
                  </a:moveTo>
                  <a:lnTo>
                    <a:pt x="683137" y="467611"/>
                  </a:lnTo>
                  <a:lnTo>
                    <a:pt x="467611" y="683137"/>
                  </a:lnTo>
                  <a:lnTo>
                    <a:pt x="310192" y="525718"/>
                  </a:lnTo>
                  <a:lnTo>
                    <a:pt x="157419" y="525718"/>
                  </a:lnTo>
                  <a:lnTo>
                    <a:pt x="157419" y="372945"/>
                  </a:lnTo>
                  <a:lnTo>
                    <a:pt x="0" y="215526"/>
                  </a:lnTo>
                  <a:lnTo>
                    <a:pt x="215526" y="0"/>
                  </a:lnTo>
                  <a:close/>
                </a:path>
              </a:pathLst>
            </a:custGeom>
            <a:solidFill>
              <a:srgbClr val="BFBFBF">
                <a:alpha val="85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4" name="矩形 43"/>
            <p:cNvSpPr>
              <a:spLocks noChangeArrowheads="1"/>
            </p:cNvSpPr>
            <p:nvPr/>
          </p:nvSpPr>
          <p:spPr bwMode="auto">
            <a:xfrm>
              <a:off x="5252436" y="1155960"/>
              <a:ext cx="45085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dirty="0">
                  <a:solidFill>
                    <a:srgbClr val="FFFFFF"/>
                  </a:solidFill>
                </a:rPr>
                <a:t>33%</a:t>
              </a:r>
              <a:endParaRPr lang="en-US" altLang="zh-CN" sz="1200" dirty="0">
                <a:solidFill>
                  <a:srgbClr val="FFFFFF"/>
                </a:solidFill>
              </a:endParaRPr>
            </a:p>
          </p:txBody>
        </p:sp>
      </p:grpSp>
      <p:grpSp>
        <p:nvGrpSpPr>
          <p:cNvPr id="95" name="组合 94"/>
          <p:cNvGrpSpPr/>
          <p:nvPr/>
        </p:nvGrpSpPr>
        <p:grpSpPr>
          <a:xfrm>
            <a:off x="8540505" y="1782588"/>
            <a:ext cx="601055" cy="503755"/>
            <a:chOff x="6405616" y="1336940"/>
            <a:chExt cx="450850" cy="377816"/>
          </a:xfrm>
        </p:grpSpPr>
        <p:sp>
          <p:nvSpPr>
            <p:cNvPr id="96" name="任意多边形 44"/>
            <p:cNvSpPr/>
            <p:nvPr/>
          </p:nvSpPr>
          <p:spPr bwMode="auto">
            <a:xfrm rot="18900000">
              <a:off x="6442124" y="1336940"/>
              <a:ext cx="377834" cy="377816"/>
            </a:xfrm>
            <a:custGeom>
              <a:avLst/>
              <a:gdLst>
                <a:gd name="T0" fmla="*/ 215526 w 683137"/>
                <a:gd name="T1" fmla="*/ 0 h 683137"/>
                <a:gd name="T2" fmla="*/ 683137 w 683137"/>
                <a:gd name="T3" fmla="*/ 467611 h 683137"/>
                <a:gd name="T4" fmla="*/ 467611 w 683137"/>
                <a:gd name="T5" fmla="*/ 683137 h 683137"/>
                <a:gd name="T6" fmla="*/ 310192 w 683137"/>
                <a:gd name="T7" fmla="*/ 525718 h 683137"/>
                <a:gd name="T8" fmla="*/ 157419 w 683137"/>
                <a:gd name="T9" fmla="*/ 525718 h 683137"/>
                <a:gd name="T10" fmla="*/ 157419 w 683137"/>
                <a:gd name="T11" fmla="*/ 372945 h 683137"/>
                <a:gd name="T12" fmla="*/ 0 w 683137"/>
                <a:gd name="T13" fmla="*/ 215526 h 683137"/>
                <a:gd name="T14" fmla="*/ 215526 w 683137"/>
                <a:gd name="T15" fmla="*/ 0 h 683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137" h="683137">
                  <a:moveTo>
                    <a:pt x="215526" y="0"/>
                  </a:moveTo>
                  <a:lnTo>
                    <a:pt x="683137" y="467611"/>
                  </a:lnTo>
                  <a:lnTo>
                    <a:pt x="467611" y="683137"/>
                  </a:lnTo>
                  <a:lnTo>
                    <a:pt x="310192" y="525718"/>
                  </a:lnTo>
                  <a:lnTo>
                    <a:pt x="157419" y="525718"/>
                  </a:lnTo>
                  <a:lnTo>
                    <a:pt x="157419" y="372945"/>
                  </a:lnTo>
                  <a:lnTo>
                    <a:pt x="0" y="215526"/>
                  </a:lnTo>
                  <a:lnTo>
                    <a:pt x="215526" y="0"/>
                  </a:lnTo>
                  <a:close/>
                </a:path>
              </a:pathLst>
            </a:custGeom>
            <a:solidFill>
              <a:srgbClr val="BFBFBF">
                <a:alpha val="85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7" name="矩形 45"/>
            <p:cNvSpPr>
              <a:spLocks noChangeArrowheads="1"/>
            </p:cNvSpPr>
            <p:nvPr/>
          </p:nvSpPr>
          <p:spPr bwMode="auto">
            <a:xfrm>
              <a:off x="6405616" y="1430598"/>
              <a:ext cx="450850"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dirty="0">
                  <a:solidFill>
                    <a:srgbClr val="FFFFFF"/>
                  </a:solidFill>
                </a:rPr>
                <a:t>28%</a:t>
              </a:r>
              <a:endParaRPr lang="en-US" altLang="zh-CN" sz="1200" dirty="0">
                <a:solidFill>
                  <a:srgbClr val="FFFFFF"/>
                </a:solidFill>
              </a:endParaRPr>
            </a:p>
          </p:txBody>
        </p:sp>
      </p:grpSp>
      <p:grpSp>
        <p:nvGrpSpPr>
          <p:cNvPr id="99" name="组合 98"/>
          <p:cNvGrpSpPr/>
          <p:nvPr/>
        </p:nvGrpSpPr>
        <p:grpSpPr>
          <a:xfrm>
            <a:off x="10445890" y="3061054"/>
            <a:ext cx="601055" cy="503755"/>
            <a:chOff x="7834841" y="2295790"/>
            <a:chExt cx="450850" cy="377816"/>
          </a:xfrm>
        </p:grpSpPr>
        <p:sp>
          <p:nvSpPr>
            <p:cNvPr id="101" name="任意多边形 47"/>
            <p:cNvSpPr/>
            <p:nvPr/>
          </p:nvSpPr>
          <p:spPr bwMode="auto">
            <a:xfrm rot="18900000">
              <a:off x="7871349" y="2295790"/>
              <a:ext cx="377834" cy="377816"/>
            </a:xfrm>
            <a:custGeom>
              <a:avLst/>
              <a:gdLst>
                <a:gd name="T0" fmla="*/ 215526 w 683137"/>
                <a:gd name="T1" fmla="*/ 0 h 683137"/>
                <a:gd name="T2" fmla="*/ 683137 w 683137"/>
                <a:gd name="T3" fmla="*/ 467611 h 683137"/>
                <a:gd name="T4" fmla="*/ 467611 w 683137"/>
                <a:gd name="T5" fmla="*/ 683137 h 683137"/>
                <a:gd name="T6" fmla="*/ 310192 w 683137"/>
                <a:gd name="T7" fmla="*/ 525718 h 683137"/>
                <a:gd name="T8" fmla="*/ 157419 w 683137"/>
                <a:gd name="T9" fmla="*/ 525718 h 683137"/>
                <a:gd name="T10" fmla="*/ 157419 w 683137"/>
                <a:gd name="T11" fmla="*/ 372945 h 683137"/>
                <a:gd name="T12" fmla="*/ 0 w 683137"/>
                <a:gd name="T13" fmla="*/ 215526 h 683137"/>
                <a:gd name="T14" fmla="*/ 215526 w 683137"/>
                <a:gd name="T15" fmla="*/ 0 h 683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137" h="683137">
                  <a:moveTo>
                    <a:pt x="215526" y="0"/>
                  </a:moveTo>
                  <a:lnTo>
                    <a:pt x="683137" y="467611"/>
                  </a:lnTo>
                  <a:lnTo>
                    <a:pt x="467611" y="683137"/>
                  </a:lnTo>
                  <a:lnTo>
                    <a:pt x="310192" y="525718"/>
                  </a:lnTo>
                  <a:lnTo>
                    <a:pt x="157419" y="525718"/>
                  </a:lnTo>
                  <a:lnTo>
                    <a:pt x="157419" y="372945"/>
                  </a:lnTo>
                  <a:lnTo>
                    <a:pt x="0" y="215526"/>
                  </a:lnTo>
                  <a:lnTo>
                    <a:pt x="215526" y="0"/>
                  </a:lnTo>
                  <a:close/>
                </a:path>
              </a:pathLst>
            </a:custGeom>
            <a:solidFill>
              <a:srgbClr val="BFBFBF">
                <a:alpha val="85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3" name="矩形 48"/>
            <p:cNvSpPr>
              <a:spLocks noChangeArrowheads="1"/>
            </p:cNvSpPr>
            <p:nvPr/>
          </p:nvSpPr>
          <p:spPr bwMode="auto">
            <a:xfrm>
              <a:off x="7834841" y="2389448"/>
              <a:ext cx="45085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dirty="0">
                  <a:solidFill>
                    <a:srgbClr val="FFFFFF"/>
                  </a:solidFill>
                </a:rPr>
                <a:t>18%</a:t>
              </a:r>
              <a:endParaRPr lang="en-US" altLang="zh-CN" sz="1200" dirty="0">
                <a:solidFill>
                  <a:srgbClr val="FFFFFF"/>
                </a:solidFill>
              </a:endParaRPr>
            </a:p>
          </p:txBody>
        </p:sp>
      </p:grpSp>
      <p:grpSp>
        <p:nvGrpSpPr>
          <p:cNvPr id="116" name="组合 115"/>
          <p:cNvGrpSpPr/>
          <p:nvPr/>
        </p:nvGrpSpPr>
        <p:grpSpPr>
          <a:xfrm>
            <a:off x="9465358" y="2045054"/>
            <a:ext cx="601055" cy="503755"/>
            <a:chOff x="7099346" y="1533790"/>
            <a:chExt cx="450850" cy="377816"/>
          </a:xfrm>
        </p:grpSpPr>
        <p:sp>
          <p:nvSpPr>
            <p:cNvPr id="117" name="任意多边形 49"/>
            <p:cNvSpPr/>
            <p:nvPr/>
          </p:nvSpPr>
          <p:spPr bwMode="auto">
            <a:xfrm rot="18900000">
              <a:off x="7135854" y="1533790"/>
              <a:ext cx="377834" cy="377816"/>
            </a:xfrm>
            <a:custGeom>
              <a:avLst/>
              <a:gdLst>
                <a:gd name="T0" fmla="*/ 215526 w 683137"/>
                <a:gd name="T1" fmla="*/ 0 h 683137"/>
                <a:gd name="T2" fmla="*/ 683137 w 683137"/>
                <a:gd name="T3" fmla="*/ 467611 h 683137"/>
                <a:gd name="T4" fmla="*/ 467611 w 683137"/>
                <a:gd name="T5" fmla="*/ 683137 h 683137"/>
                <a:gd name="T6" fmla="*/ 310192 w 683137"/>
                <a:gd name="T7" fmla="*/ 525718 h 683137"/>
                <a:gd name="T8" fmla="*/ 157419 w 683137"/>
                <a:gd name="T9" fmla="*/ 525718 h 683137"/>
                <a:gd name="T10" fmla="*/ 157419 w 683137"/>
                <a:gd name="T11" fmla="*/ 372945 h 683137"/>
                <a:gd name="T12" fmla="*/ 0 w 683137"/>
                <a:gd name="T13" fmla="*/ 215526 h 683137"/>
                <a:gd name="T14" fmla="*/ 215526 w 683137"/>
                <a:gd name="T15" fmla="*/ 0 h 683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137" h="683137">
                  <a:moveTo>
                    <a:pt x="215526" y="0"/>
                  </a:moveTo>
                  <a:lnTo>
                    <a:pt x="683137" y="467611"/>
                  </a:lnTo>
                  <a:lnTo>
                    <a:pt x="467611" y="683137"/>
                  </a:lnTo>
                  <a:lnTo>
                    <a:pt x="310192" y="525718"/>
                  </a:lnTo>
                  <a:lnTo>
                    <a:pt x="157419" y="525718"/>
                  </a:lnTo>
                  <a:lnTo>
                    <a:pt x="157419" y="372945"/>
                  </a:lnTo>
                  <a:lnTo>
                    <a:pt x="0" y="215526"/>
                  </a:lnTo>
                  <a:lnTo>
                    <a:pt x="215526" y="0"/>
                  </a:lnTo>
                  <a:close/>
                </a:path>
              </a:pathLst>
            </a:custGeom>
            <a:solidFill>
              <a:srgbClr val="BFBFBF"/>
            </a:solidFill>
            <a:ln>
              <a:noFill/>
            </a:ln>
          </p:spPr>
          <p:txBody>
            <a:bodyPr anchor="ctr"/>
            <a:lstStyle/>
            <a:p>
              <a:endParaRPr lang="zh-CN" altLang="en-US"/>
            </a:p>
          </p:txBody>
        </p:sp>
        <p:sp>
          <p:nvSpPr>
            <p:cNvPr id="118" name="矩形 50"/>
            <p:cNvSpPr>
              <a:spLocks noChangeArrowheads="1"/>
            </p:cNvSpPr>
            <p:nvPr/>
          </p:nvSpPr>
          <p:spPr bwMode="auto">
            <a:xfrm>
              <a:off x="7099346" y="1627448"/>
              <a:ext cx="450850" cy="176213"/>
            </a:xfrm>
            <a:prstGeom prst="rect">
              <a:avLst/>
            </a:prstGeom>
            <a:noFill/>
            <a:ln>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300" dirty="0">
                  <a:solidFill>
                    <a:srgbClr val="FFFFFF"/>
                  </a:solidFill>
                </a:rPr>
                <a:t>26%</a:t>
              </a:r>
              <a:endParaRPr lang="en-US" altLang="zh-CN" sz="1300" dirty="0">
                <a:solidFill>
                  <a:srgbClr val="FFFFFF"/>
                </a:solidFill>
              </a:endParaRPr>
            </a:p>
          </p:txBody>
        </p:sp>
      </p:grpSp>
      <p:sp>
        <p:nvSpPr>
          <p:cNvPr id="119" name="矩形 5"/>
          <p:cNvSpPr>
            <a:spLocks noChangeArrowheads="1"/>
          </p:cNvSpPr>
          <p:nvPr/>
        </p:nvSpPr>
        <p:spPr bwMode="auto">
          <a:xfrm>
            <a:off x="793" y="5173585"/>
            <a:ext cx="12190414" cy="1173393"/>
          </a:xfrm>
          <a:prstGeom prst="rect">
            <a:avLst/>
          </a:prstGeom>
          <a:solidFill>
            <a:srgbClr val="33353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20" name="矩形 6"/>
          <p:cNvSpPr>
            <a:spLocks noChangeArrowheads="1"/>
          </p:cNvSpPr>
          <p:nvPr/>
        </p:nvSpPr>
        <p:spPr bwMode="auto">
          <a:xfrm>
            <a:off x="7775899" y="4992226"/>
            <a:ext cx="3811167" cy="1536107"/>
          </a:xfrm>
          <a:prstGeom prst="rect">
            <a:avLst/>
          </a:prstGeom>
          <a:solidFill>
            <a:schemeClr val="accent1"/>
          </a:solidFill>
          <a:ln>
            <a:noFill/>
          </a:ln>
        </p:spPr>
        <p:txBody>
          <a:bodyPr lIns="121908" tIns="60954" rIns="121908" bIns="60954"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21" name="等腰三角形 36"/>
          <p:cNvSpPr>
            <a:spLocks noChangeArrowheads="1"/>
          </p:cNvSpPr>
          <p:nvPr/>
        </p:nvSpPr>
        <p:spPr bwMode="auto">
          <a:xfrm>
            <a:off x="7873841" y="2307516"/>
            <a:ext cx="1934382" cy="2089149"/>
          </a:xfrm>
          <a:prstGeom prst="triangle">
            <a:avLst>
              <a:gd name="adj" fmla="val 50000"/>
            </a:avLst>
          </a:prstGeom>
          <a:solidFill>
            <a:srgbClr val="BFBFBF">
              <a:alpha val="85000"/>
            </a:srgbClr>
          </a:solidFill>
          <a:ln>
            <a:noFill/>
          </a:ln>
        </p:spPr>
        <p:txBody>
          <a:bodyPr lIns="121908" tIns="60954" rIns="121908" bIns="60954" anchor="ctr"/>
          <a:lstStyle/>
          <a:p>
            <a:pPr algn="ctr" eaLnBrk="1" hangingPunct="1"/>
            <a:endParaRPr lang="zh-CN" altLang="en-US" sz="1300">
              <a:solidFill>
                <a:srgbClr val="FFFFFF"/>
              </a:solidFill>
              <a:latin typeface="Calibri" panose="020F0502020204030204" pitchFamily="34" charset="0"/>
            </a:endParaRPr>
          </a:p>
        </p:txBody>
      </p:sp>
      <p:sp>
        <p:nvSpPr>
          <p:cNvPr id="122" name="等腰三角形 39"/>
          <p:cNvSpPr>
            <a:spLocks noChangeArrowheads="1"/>
          </p:cNvSpPr>
          <p:nvPr/>
        </p:nvSpPr>
        <p:spPr bwMode="auto">
          <a:xfrm>
            <a:off x="8798694" y="2582683"/>
            <a:ext cx="1934382" cy="1813983"/>
          </a:xfrm>
          <a:prstGeom prst="triangle">
            <a:avLst>
              <a:gd name="adj" fmla="val 50000"/>
            </a:avLst>
          </a:prstGeom>
          <a:solidFill>
            <a:schemeClr val="accent1">
              <a:alpha val="85000"/>
            </a:schemeClr>
          </a:solidFill>
          <a:ln>
            <a:noFill/>
          </a:ln>
        </p:spPr>
        <p:txBody>
          <a:bodyPr lIns="121908" tIns="60954" rIns="121908" bIns="60954" anchor="ctr"/>
          <a:lstStyle/>
          <a:p>
            <a:pPr algn="ctr" eaLnBrk="1" hangingPunct="1"/>
            <a:endParaRPr lang="zh-CN" altLang="en-US" sz="1300">
              <a:solidFill>
                <a:srgbClr val="FFFFFF"/>
              </a:solidFill>
              <a:latin typeface="Calibri" panose="020F0502020204030204" pitchFamily="34" charset="0"/>
            </a:endParaRPr>
          </a:p>
        </p:txBody>
      </p:sp>
      <p:sp>
        <p:nvSpPr>
          <p:cNvPr id="123" name="等腰三角形 40"/>
          <p:cNvSpPr>
            <a:spLocks noChangeArrowheads="1"/>
          </p:cNvSpPr>
          <p:nvPr/>
        </p:nvSpPr>
        <p:spPr bwMode="auto">
          <a:xfrm>
            <a:off x="9779227" y="3577516"/>
            <a:ext cx="1934382" cy="819149"/>
          </a:xfrm>
          <a:prstGeom prst="triangle">
            <a:avLst>
              <a:gd name="adj" fmla="val 50000"/>
            </a:avLst>
          </a:prstGeom>
          <a:solidFill>
            <a:schemeClr val="accent3">
              <a:alpha val="85000"/>
            </a:schemeClr>
          </a:solidFill>
          <a:ln>
            <a:noFill/>
          </a:ln>
        </p:spPr>
        <p:txBody>
          <a:bodyPr lIns="121908" tIns="60954" rIns="121908" bIns="60954" anchor="ctr"/>
          <a:lstStyle/>
          <a:p>
            <a:pPr algn="ctr" eaLnBrk="1" hangingPunct="1"/>
            <a:endParaRPr lang="zh-CN" altLang="en-US" sz="1300">
              <a:solidFill>
                <a:srgbClr val="FFFFFF"/>
              </a:solidFill>
              <a:latin typeface="Calibri" panose="020F0502020204030204" pitchFamily="34" charset="0"/>
            </a:endParaRPr>
          </a:p>
        </p:txBody>
      </p:sp>
      <p:sp>
        <p:nvSpPr>
          <p:cNvPr id="124" name="矩形 26"/>
          <p:cNvSpPr>
            <a:spLocks noChangeArrowheads="1"/>
          </p:cNvSpPr>
          <p:nvPr/>
        </p:nvSpPr>
        <p:spPr bwMode="auto">
          <a:xfrm>
            <a:off x="1998801" y="4358228"/>
            <a:ext cx="1697346" cy="414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输入标签</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5" name="矩形 26"/>
          <p:cNvSpPr>
            <a:spLocks noChangeArrowheads="1"/>
          </p:cNvSpPr>
          <p:nvPr/>
        </p:nvSpPr>
        <p:spPr bwMode="auto">
          <a:xfrm>
            <a:off x="3008688" y="4358228"/>
            <a:ext cx="1697346" cy="414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300" dirty="0">
                <a:solidFill>
                  <a:schemeClr val="accent1"/>
                </a:solidFill>
                <a:latin typeface="微软雅黑" panose="020B0503020204020204" pitchFamily="34" charset="-122"/>
                <a:ea typeface="微软雅黑" panose="020B0503020204020204" pitchFamily="34" charset="-122"/>
              </a:rPr>
              <a:t>输入标签</a:t>
            </a:r>
            <a:endParaRPr lang="zh-CN" altLang="en-US" sz="1300" dirty="0">
              <a:solidFill>
                <a:schemeClr val="accent1"/>
              </a:solidFill>
              <a:latin typeface="微软雅黑" panose="020B0503020204020204" pitchFamily="34" charset="-122"/>
              <a:ea typeface="微软雅黑" panose="020B0503020204020204" pitchFamily="34" charset="-122"/>
            </a:endParaRPr>
          </a:p>
        </p:txBody>
      </p:sp>
      <p:sp>
        <p:nvSpPr>
          <p:cNvPr id="126" name="矩形 26"/>
          <p:cNvSpPr>
            <a:spLocks noChangeArrowheads="1"/>
          </p:cNvSpPr>
          <p:nvPr/>
        </p:nvSpPr>
        <p:spPr bwMode="auto">
          <a:xfrm>
            <a:off x="4160618" y="4358228"/>
            <a:ext cx="1697346" cy="414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300" dirty="0">
                <a:solidFill>
                  <a:srgbClr val="6B7576"/>
                </a:solidFill>
                <a:latin typeface="微软雅黑" panose="020B0503020204020204" pitchFamily="34" charset="-122"/>
                <a:ea typeface="微软雅黑" panose="020B0503020204020204" pitchFamily="34" charset="-122"/>
              </a:rPr>
              <a:t>输入标签</a:t>
            </a:r>
            <a:endParaRPr lang="zh-CN" altLang="en-US" sz="1300" dirty="0">
              <a:solidFill>
                <a:srgbClr val="6B7576"/>
              </a:solidFill>
              <a:latin typeface="微软雅黑" panose="020B0503020204020204" pitchFamily="34" charset="-122"/>
              <a:ea typeface="微软雅黑" panose="020B0503020204020204" pitchFamily="34" charset="-122"/>
            </a:endParaRPr>
          </a:p>
        </p:txBody>
      </p:sp>
      <p:sp>
        <p:nvSpPr>
          <p:cNvPr id="127" name="矩形 26"/>
          <p:cNvSpPr>
            <a:spLocks noChangeArrowheads="1"/>
          </p:cNvSpPr>
          <p:nvPr/>
        </p:nvSpPr>
        <p:spPr bwMode="auto">
          <a:xfrm>
            <a:off x="5281999" y="4358228"/>
            <a:ext cx="1697346" cy="414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300" dirty="0">
                <a:solidFill>
                  <a:schemeClr val="accent1"/>
                </a:solidFill>
                <a:latin typeface="微软雅黑" panose="020B0503020204020204" pitchFamily="34" charset="-122"/>
                <a:ea typeface="微软雅黑" panose="020B0503020204020204" pitchFamily="34" charset="-122"/>
              </a:rPr>
              <a:t>输入标签</a:t>
            </a:r>
            <a:endParaRPr lang="zh-CN" altLang="en-US" sz="1300" dirty="0">
              <a:solidFill>
                <a:schemeClr val="accent1"/>
              </a:solidFill>
              <a:latin typeface="微软雅黑" panose="020B0503020204020204" pitchFamily="34" charset="-122"/>
              <a:ea typeface="微软雅黑" panose="020B0503020204020204" pitchFamily="34" charset="-122"/>
            </a:endParaRPr>
          </a:p>
        </p:txBody>
      </p:sp>
      <p:sp>
        <p:nvSpPr>
          <p:cNvPr id="128" name="矩形 26"/>
          <p:cNvSpPr>
            <a:spLocks noChangeArrowheads="1"/>
          </p:cNvSpPr>
          <p:nvPr/>
        </p:nvSpPr>
        <p:spPr bwMode="auto">
          <a:xfrm>
            <a:off x="6433929" y="4358228"/>
            <a:ext cx="1697346" cy="414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输入标签</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9" name="矩形 26"/>
          <p:cNvSpPr>
            <a:spLocks noChangeArrowheads="1"/>
          </p:cNvSpPr>
          <p:nvPr/>
        </p:nvSpPr>
        <p:spPr bwMode="auto">
          <a:xfrm>
            <a:off x="7950440" y="4358228"/>
            <a:ext cx="1697346" cy="414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300" dirty="0">
                <a:solidFill>
                  <a:srgbClr val="6B7576"/>
                </a:solidFill>
                <a:latin typeface="微软雅黑" panose="020B0503020204020204" pitchFamily="34" charset="-122"/>
                <a:ea typeface="微软雅黑" panose="020B0503020204020204" pitchFamily="34" charset="-122"/>
              </a:rPr>
              <a:t>输入标签</a:t>
            </a:r>
            <a:endParaRPr lang="zh-CN" altLang="en-US" sz="1300" dirty="0">
              <a:solidFill>
                <a:srgbClr val="6B7576"/>
              </a:solidFill>
              <a:latin typeface="微软雅黑" panose="020B0503020204020204" pitchFamily="34" charset="-122"/>
              <a:ea typeface="微软雅黑" panose="020B0503020204020204" pitchFamily="34" charset="-122"/>
            </a:endParaRPr>
          </a:p>
        </p:txBody>
      </p:sp>
      <p:sp>
        <p:nvSpPr>
          <p:cNvPr id="130" name="矩形 26"/>
          <p:cNvSpPr>
            <a:spLocks noChangeArrowheads="1"/>
          </p:cNvSpPr>
          <p:nvPr/>
        </p:nvSpPr>
        <p:spPr bwMode="auto">
          <a:xfrm>
            <a:off x="8873065" y="4358228"/>
            <a:ext cx="1697346" cy="414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300" dirty="0">
                <a:solidFill>
                  <a:schemeClr val="accent1"/>
                </a:solidFill>
                <a:latin typeface="微软雅黑" panose="020B0503020204020204" pitchFamily="34" charset="-122"/>
                <a:ea typeface="微软雅黑" panose="020B0503020204020204" pitchFamily="34" charset="-122"/>
              </a:rPr>
              <a:t>输入标签</a:t>
            </a:r>
            <a:endParaRPr lang="zh-CN" altLang="en-US" sz="1300" dirty="0">
              <a:solidFill>
                <a:schemeClr val="accent1"/>
              </a:solidFill>
              <a:latin typeface="微软雅黑" panose="020B0503020204020204" pitchFamily="34" charset="-122"/>
              <a:ea typeface="微软雅黑" panose="020B0503020204020204" pitchFamily="34" charset="-122"/>
            </a:endParaRPr>
          </a:p>
        </p:txBody>
      </p:sp>
      <p:sp>
        <p:nvSpPr>
          <p:cNvPr id="131" name="矩形 26"/>
          <p:cNvSpPr>
            <a:spLocks noChangeArrowheads="1"/>
          </p:cNvSpPr>
          <p:nvPr/>
        </p:nvSpPr>
        <p:spPr bwMode="auto">
          <a:xfrm>
            <a:off x="9889719" y="4358228"/>
            <a:ext cx="1697346" cy="414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300" dirty="0">
                <a:solidFill>
                  <a:srgbClr val="6B7576"/>
                </a:solidFill>
                <a:latin typeface="微软雅黑" panose="020B0503020204020204" pitchFamily="34" charset="-122"/>
                <a:ea typeface="微软雅黑" panose="020B0503020204020204" pitchFamily="34" charset="-122"/>
              </a:rPr>
              <a:t>输入标签</a:t>
            </a:r>
            <a:endParaRPr lang="zh-CN" altLang="en-US" sz="1300" dirty="0">
              <a:solidFill>
                <a:srgbClr val="6B7576"/>
              </a:solidFill>
              <a:latin typeface="微软雅黑" panose="020B0503020204020204" pitchFamily="34" charset="-122"/>
              <a:ea typeface="微软雅黑" panose="020B0503020204020204" pitchFamily="34" charset="-122"/>
            </a:endParaRPr>
          </a:p>
        </p:txBody>
      </p:sp>
      <p:sp>
        <p:nvSpPr>
          <p:cNvPr id="132" name="等腰三角形 8"/>
          <p:cNvSpPr>
            <a:spLocks noChangeArrowheads="1"/>
          </p:cNvSpPr>
          <p:nvPr/>
        </p:nvSpPr>
        <p:spPr bwMode="auto">
          <a:xfrm>
            <a:off x="5182386" y="2172048"/>
            <a:ext cx="1936499" cy="2224616"/>
          </a:xfrm>
          <a:prstGeom prst="triangle">
            <a:avLst>
              <a:gd name="adj" fmla="val 50000"/>
            </a:avLst>
          </a:prstGeom>
          <a:solidFill>
            <a:schemeClr val="accent1">
              <a:alpha val="85000"/>
            </a:schemeClr>
          </a:solidFill>
          <a:ln>
            <a:noFill/>
          </a:ln>
        </p:spPr>
        <p:txBody>
          <a:bodyPr lIns="121908" tIns="60954" rIns="121908" bIns="60954" anchor="ctr"/>
          <a:lstStyle/>
          <a:p>
            <a:pPr algn="ctr" eaLnBrk="1" hangingPunct="1"/>
            <a:endParaRPr lang="zh-CN" altLang="en-US" sz="1300">
              <a:solidFill>
                <a:srgbClr val="FFFFFF"/>
              </a:solidFill>
              <a:latin typeface="Calibri" panose="020F0502020204030204" pitchFamily="34" charset="0"/>
            </a:endParaRPr>
          </a:p>
        </p:txBody>
      </p:sp>
      <p:sp>
        <p:nvSpPr>
          <p:cNvPr id="133" name="等腰三角形 14"/>
          <p:cNvSpPr>
            <a:spLocks noChangeArrowheads="1"/>
          </p:cNvSpPr>
          <p:nvPr/>
        </p:nvSpPr>
        <p:spPr bwMode="auto">
          <a:xfrm>
            <a:off x="4050117" y="3577516"/>
            <a:ext cx="1936497" cy="819149"/>
          </a:xfrm>
          <a:prstGeom prst="triangle">
            <a:avLst>
              <a:gd name="adj" fmla="val 50000"/>
            </a:avLst>
          </a:prstGeom>
          <a:solidFill>
            <a:schemeClr val="accent3">
              <a:alpha val="85000"/>
            </a:schemeClr>
          </a:solidFill>
          <a:ln>
            <a:noFill/>
          </a:ln>
        </p:spPr>
        <p:txBody>
          <a:bodyPr lIns="121908" tIns="60954" rIns="121908" bIns="60954" anchor="ctr"/>
          <a:lstStyle/>
          <a:p>
            <a:pPr algn="ctr" eaLnBrk="1" hangingPunct="1"/>
            <a:endParaRPr lang="zh-CN" altLang="en-US" sz="1300">
              <a:solidFill>
                <a:srgbClr val="FFFFFF"/>
              </a:solidFill>
              <a:latin typeface="Calibri" panose="020F0502020204030204" pitchFamily="34" charset="0"/>
            </a:endParaRPr>
          </a:p>
        </p:txBody>
      </p:sp>
      <p:sp>
        <p:nvSpPr>
          <p:cNvPr id="134" name="等腰三角形 37"/>
          <p:cNvSpPr>
            <a:spLocks noChangeArrowheads="1"/>
          </p:cNvSpPr>
          <p:nvPr/>
        </p:nvSpPr>
        <p:spPr bwMode="auto">
          <a:xfrm>
            <a:off x="6337935" y="1983664"/>
            <a:ext cx="1934382" cy="2413000"/>
          </a:xfrm>
          <a:prstGeom prst="triangle">
            <a:avLst>
              <a:gd name="adj" fmla="val 50000"/>
            </a:avLst>
          </a:prstGeom>
          <a:solidFill>
            <a:schemeClr val="accent2">
              <a:alpha val="85000"/>
            </a:schemeClr>
          </a:solidFill>
          <a:ln>
            <a:noFill/>
          </a:ln>
        </p:spPr>
        <p:txBody>
          <a:bodyPr lIns="121908" tIns="60954" rIns="121908" bIns="60954" anchor="ctr"/>
          <a:lstStyle/>
          <a:p>
            <a:pPr algn="ctr" eaLnBrk="1" hangingPunct="1"/>
            <a:endParaRPr lang="zh-CN" altLang="en-US" sz="1300">
              <a:solidFill>
                <a:srgbClr val="FFFFFF"/>
              </a:solidFill>
              <a:latin typeface="Calibri" panose="020F0502020204030204" pitchFamily="34" charset="0"/>
            </a:endParaRPr>
          </a:p>
        </p:txBody>
      </p:sp>
      <p:sp>
        <p:nvSpPr>
          <p:cNvPr id="135" name="矩形 48"/>
          <p:cNvSpPr>
            <a:spLocks noChangeArrowheads="1"/>
          </p:cNvSpPr>
          <p:nvPr/>
        </p:nvSpPr>
        <p:spPr bwMode="auto">
          <a:xfrm>
            <a:off x="7873841" y="5076733"/>
            <a:ext cx="2538360" cy="451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100" b="1" dirty="0">
                <a:solidFill>
                  <a:schemeClr val="bg1">
                    <a:lumMod val="95000"/>
                  </a:schemeClr>
                </a:solidFill>
                <a:sym typeface="微软雅黑" panose="020B0503020204020204" pitchFamily="34" charset="-122"/>
              </a:rPr>
              <a:t>添加主题</a:t>
            </a:r>
            <a:endParaRPr lang="zh-CN" altLang="en-US" sz="2400" dirty="0">
              <a:solidFill>
                <a:schemeClr val="bg1">
                  <a:lumMod val="95000"/>
                </a:schemeClr>
              </a:solidFill>
              <a:latin typeface="Arial" panose="020B0604020202020204" pitchFamily="34" charset="0"/>
              <a:ea typeface="宋体" panose="02010600030101010101" pitchFamily="2" charset="-122"/>
            </a:endParaRPr>
          </a:p>
        </p:txBody>
      </p:sp>
      <p:sp>
        <p:nvSpPr>
          <p:cNvPr id="136" name="矩形 49"/>
          <p:cNvSpPr>
            <a:spLocks noChangeArrowheads="1"/>
          </p:cNvSpPr>
          <p:nvPr/>
        </p:nvSpPr>
        <p:spPr bwMode="auto">
          <a:xfrm>
            <a:off x="7873842" y="5445142"/>
            <a:ext cx="3597833" cy="95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500" dirty="0">
                <a:solidFill>
                  <a:schemeClr val="bg1">
                    <a:lumMod val="95000"/>
                  </a:schemeClr>
                </a:solidFill>
                <a:sym typeface="微软雅黑" panose="020B0503020204020204" pitchFamily="34" charset="-122"/>
              </a:rPr>
              <a:t>在此录入上述图片的描述说明，在此录入上述图片的描述说明，在此录入上述图片的描述说明。</a:t>
            </a:r>
            <a:endParaRPr lang="zh-CN" altLang="en-US" sz="1500" dirty="0">
              <a:solidFill>
                <a:schemeClr val="bg1">
                  <a:lumMod val="95000"/>
                </a:schemeClr>
              </a:solidFill>
              <a:sym typeface="微软雅黑" panose="020B0503020204020204" pitchFamily="34" charset="-122"/>
            </a:endParaRPr>
          </a:p>
        </p:txBody>
      </p:sp>
      <p:sp>
        <p:nvSpPr>
          <p:cNvPr id="137" name="矩形 136"/>
          <p:cNvSpPr/>
          <p:nvPr/>
        </p:nvSpPr>
        <p:spPr bwMode="auto">
          <a:xfrm>
            <a:off x="635324" y="5469061"/>
            <a:ext cx="191988" cy="288020"/>
          </a:xfrm>
          <a:prstGeom prst="rect">
            <a:avLst/>
          </a:prstGeom>
          <a:solidFill>
            <a:schemeClr val="accent1"/>
          </a:solidFill>
          <a:ln w="9525" cap="flat" cmpd="sng" algn="ctr">
            <a:solidFill>
              <a:schemeClr val="bg1">
                <a:lumMod val="95000"/>
              </a:schemeClr>
            </a:solidFill>
            <a:prstDash val="solid"/>
            <a:round/>
            <a:headEnd type="none" w="med" len="med"/>
            <a:tailEnd type="none" w="med" len="med"/>
          </a:ln>
          <a:effectLst/>
        </p:spPr>
        <p:txBody>
          <a:bodyPr vert="horz" wrap="square" lIns="121908" tIns="60954" rIns="121908" bIns="60954" numCol="1" rtlCol="0" anchor="t" anchorCtr="0" compatLnSpc="1"/>
          <a:lstStyle/>
          <a:p>
            <a:pPr defTabSz="121856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138" name="TextBox 41"/>
          <p:cNvSpPr>
            <a:spLocks noChangeArrowheads="1"/>
          </p:cNvSpPr>
          <p:nvPr/>
        </p:nvSpPr>
        <p:spPr bwMode="auto">
          <a:xfrm>
            <a:off x="827312" y="5387362"/>
            <a:ext cx="1787542"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eaLnBrk="1" hangingPunct="1">
              <a:lnSpc>
                <a:spcPct val="120000"/>
              </a:lnSpc>
              <a:spcBef>
                <a:spcPct val="0"/>
              </a:spcBef>
              <a:buNone/>
            </a:pPr>
            <a:r>
              <a:rPr lang="zh-CN" altLang="en-US" sz="1300" dirty="0">
                <a:solidFill>
                  <a:schemeClr val="bg1"/>
                </a:solidFill>
                <a:sym typeface="微软雅黑" panose="020B0503020204020204" pitchFamily="34" charset="-122"/>
              </a:rPr>
              <a:t>在此录入本图例的备注说明，在此录入本图例的备注说明</a:t>
            </a:r>
            <a:endParaRPr lang="zh-CN" altLang="en-US" sz="1300" dirty="0">
              <a:solidFill>
                <a:schemeClr val="bg1"/>
              </a:solidFill>
              <a:sym typeface="微软雅黑" panose="020B0503020204020204" pitchFamily="34" charset="-122"/>
            </a:endParaRPr>
          </a:p>
        </p:txBody>
      </p:sp>
      <p:sp>
        <p:nvSpPr>
          <p:cNvPr id="139" name="矩形 138"/>
          <p:cNvSpPr/>
          <p:nvPr/>
        </p:nvSpPr>
        <p:spPr bwMode="auto">
          <a:xfrm>
            <a:off x="3069161" y="5469061"/>
            <a:ext cx="191988" cy="288020"/>
          </a:xfrm>
          <a:prstGeom prst="rect">
            <a:avLst/>
          </a:prstGeom>
          <a:solidFill>
            <a:schemeClr val="tx1">
              <a:lumMod val="75000"/>
              <a:lumOff val="25000"/>
            </a:schemeClr>
          </a:solidFill>
          <a:ln w="9525" cap="flat" cmpd="sng" algn="ctr">
            <a:solidFill>
              <a:schemeClr val="bg1">
                <a:lumMod val="95000"/>
              </a:schemeClr>
            </a:solidFill>
            <a:prstDash val="solid"/>
            <a:round/>
            <a:headEnd type="none" w="med" len="med"/>
            <a:tailEnd type="none" w="med" len="med"/>
          </a:ln>
          <a:effectLst/>
        </p:spPr>
        <p:txBody>
          <a:bodyPr vert="horz" wrap="square" lIns="121908" tIns="60954" rIns="121908" bIns="60954" numCol="1" rtlCol="0" anchor="t" anchorCtr="0" compatLnSpc="1"/>
          <a:lstStyle/>
          <a:p>
            <a:pPr defTabSz="121856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140" name="矩形 139"/>
          <p:cNvSpPr/>
          <p:nvPr/>
        </p:nvSpPr>
        <p:spPr bwMode="auto">
          <a:xfrm>
            <a:off x="5502998" y="5469061"/>
            <a:ext cx="191988" cy="288020"/>
          </a:xfrm>
          <a:prstGeom prst="rect">
            <a:avLst/>
          </a:prstGeom>
          <a:solidFill>
            <a:schemeClr val="bg1">
              <a:lumMod val="75000"/>
            </a:schemeClr>
          </a:solidFill>
          <a:ln w="9525" cap="flat" cmpd="sng" algn="ctr">
            <a:solidFill>
              <a:schemeClr val="bg1">
                <a:lumMod val="95000"/>
              </a:schemeClr>
            </a:solidFill>
            <a:prstDash val="solid"/>
            <a:round/>
            <a:headEnd type="none" w="med" len="med"/>
            <a:tailEnd type="none" w="med" len="med"/>
          </a:ln>
          <a:effectLst/>
        </p:spPr>
        <p:txBody>
          <a:bodyPr vert="horz" wrap="square" lIns="121908" tIns="60954" rIns="121908" bIns="60954" numCol="1" rtlCol="0" anchor="t" anchorCtr="0" compatLnSpc="1"/>
          <a:lstStyle/>
          <a:p>
            <a:pPr defTabSz="121856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141" name="TextBox 41"/>
          <p:cNvSpPr>
            <a:spLocks noChangeArrowheads="1"/>
          </p:cNvSpPr>
          <p:nvPr/>
        </p:nvSpPr>
        <p:spPr bwMode="auto">
          <a:xfrm>
            <a:off x="3259153" y="5387362"/>
            <a:ext cx="1787542"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eaLnBrk="1" hangingPunct="1">
              <a:lnSpc>
                <a:spcPct val="120000"/>
              </a:lnSpc>
              <a:spcBef>
                <a:spcPct val="0"/>
              </a:spcBef>
              <a:buNone/>
            </a:pPr>
            <a:r>
              <a:rPr lang="zh-CN" altLang="en-US" sz="1300" dirty="0">
                <a:solidFill>
                  <a:schemeClr val="bg1"/>
                </a:solidFill>
                <a:sym typeface="微软雅黑" panose="020B0503020204020204" pitchFamily="34" charset="-122"/>
              </a:rPr>
              <a:t>在此录入本图例的备注说明，在此录入本图例的备注说明</a:t>
            </a:r>
            <a:endParaRPr lang="zh-CN" altLang="en-US" sz="1300" dirty="0">
              <a:solidFill>
                <a:schemeClr val="bg1"/>
              </a:solidFill>
              <a:sym typeface="微软雅黑" panose="020B0503020204020204" pitchFamily="34" charset="-122"/>
            </a:endParaRPr>
          </a:p>
        </p:txBody>
      </p:sp>
      <p:sp>
        <p:nvSpPr>
          <p:cNvPr id="142" name="TextBox 41"/>
          <p:cNvSpPr>
            <a:spLocks noChangeArrowheads="1"/>
          </p:cNvSpPr>
          <p:nvPr/>
        </p:nvSpPr>
        <p:spPr bwMode="auto">
          <a:xfrm>
            <a:off x="5690994" y="5387362"/>
            <a:ext cx="1787542"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eaLnBrk="1" hangingPunct="1">
              <a:lnSpc>
                <a:spcPct val="120000"/>
              </a:lnSpc>
              <a:spcBef>
                <a:spcPct val="0"/>
              </a:spcBef>
              <a:buNone/>
            </a:pPr>
            <a:r>
              <a:rPr lang="zh-CN" altLang="en-US" sz="1300" dirty="0">
                <a:solidFill>
                  <a:schemeClr val="bg1"/>
                </a:solidFill>
                <a:sym typeface="微软雅黑" panose="020B0503020204020204" pitchFamily="34" charset="-122"/>
              </a:rPr>
              <a:t>在此录入本图例的备注说明，在此录入本图例的备注说明</a:t>
            </a:r>
            <a:endParaRPr lang="zh-CN" altLang="en-US" sz="1300" dirty="0">
              <a:solidFill>
                <a:schemeClr val="bg1"/>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down)">
                                      <p:cBhvr>
                                        <p:cTn id="7" dur="500"/>
                                        <p:tgtEl>
                                          <p:spTgt spid="6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wipe(down)">
                                      <p:cBhvr>
                                        <p:cTn id="11" dur="500"/>
                                        <p:tgtEl>
                                          <p:spTgt spid="6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wipe(left)">
                                      <p:cBhvr>
                                        <p:cTn id="15" dur="500"/>
                                        <p:tgtEl>
                                          <p:spTgt spid="8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down)">
                                      <p:cBhvr>
                                        <p:cTn id="23" dur="500"/>
                                        <p:tgtEl>
                                          <p:spTgt spid="6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4"/>
                                        </p:tgtEl>
                                        <p:attrNameLst>
                                          <p:attrName>style.visibility</p:attrName>
                                        </p:attrNameLst>
                                      </p:cBhvr>
                                      <p:to>
                                        <p:strVal val="visible"/>
                                      </p:to>
                                    </p:set>
                                    <p:animEffect transition="in" filter="wipe(left)">
                                      <p:cBhvr>
                                        <p:cTn id="27" dur="500"/>
                                        <p:tgtEl>
                                          <p:spTgt spid="124"/>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down)">
                                      <p:cBhvr>
                                        <p:cTn id="31" dur="500"/>
                                        <p:tgtEl>
                                          <p:spTgt spid="62"/>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25"/>
                                        </p:tgtEl>
                                        <p:attrNameLst>
                                          <p:attrName>style.visibility</p:attrName>
                                        </p:attrNameLst>
                                      </p:cBhvr>
                                      <p:to>
                                        <p:strVal val="visible"/>
                                      </p:to>
                                    </p:set>
                                    <p:animEffect transition="in" filter="wipe(left)">
                                      <p:cBhvr>
                                        <p:cTn id="39" dur="500"/>
                                        <p:tgtEl>
                                          <p:spTgt spid="125"/>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26"/>
                                        </p:tgtEl>
                                        <p:attrNameLst>
                                          <p:attrName>style.visibility</p:attrName>
                                        </p:attrNameLst>
                                      </p:cBhvr>
                                      <p:to>
                                        <p:strVal val="visible"/>
                                      </p:to>
                                    </p:set>
                                    <p:animEffect transition="in" filter="wipe(left)">
                                      <p:cBhvr>
                                        <p:cTn id="43" dur="500"/>
                                        <p:tgtEl>
                                          <p:spTgt spid="126"/>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33"/>
                                        </p:tgtEl>
                                        <p:attrNameLst>
                                          <p:attrName>style.visibility</p:attrName>
                                        </p:attrNameLst>
                                      </p:cBhvr>
                                      <p:to>
                                        <p:strVal val="visible"/>
                                      </p:to>
                                    </p:set>
                                    <p:animEffect transition="in" filter="wipe(down)">
                                      <p:cBhvr>
                                        <p:cTn id="47" dur="500"/>
                                        <p:tgtEl>
                                          <p:spTgt spid="133"/>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down)">
                                      <p:cBhvr>
                                        <p:cTn id="51" dur="500"/>
                                        <p:tgtEl>
                                          <p:spTgt spid="72"/>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132"/>
                                        </p:tgtEl>
                                        <p:attrNameLst>
                                          <p:attrName>style.visibility</p:attrName>
                                        </p:attrNameLst>
                                      </p:cBhvr>
                                      <p:to>
                                        <p:strVal val="visible"/>
                                      </p:to>
                                    </p:set>
                                    <p:animEffect transition="in" filter="wipe(down)">
                                      <p:cBhvr>
                                        <p:cTn id="55" dur="500"/>
                                        <p:tgtEl>
                                          <p:spTgt spid="132"/>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down)">
                                      <p:cBhvr>
                                        <p:cTn id="59" dur="500"/>
                                        <p:tgtEl>
                                          <p:spTgt spid="75"/>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wipe(left)">
                                      <p:cBhvr>
                                        <p:cTn id="63" dur="500"/>
                                        <p:tgtEl>
                                          <p:spTgt spid="127"/>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134"/>
                                        </p:tgtEl>
                                        <p:attrNameLst>
                                          <p:attrName>style.visibility</p:attrName>
                                        </p:attrNameLst>
                                      </p:cBhvr>
                                      <p:to>
                                        <p:strVal val="visible"/>
                                      </p:to>
                                    </p:set>
                                    <p:animEffect transition="in" filter="wipe(down)">
                                      <p:cBhvr>
                                        <p:cTn id="67" dur="500"/>
                                        <p:tgtEl>
                                          <p:spTgt spid="134"/>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88"/>
                                        </p:tgtEl>
                                        <p:attrNameLst>
                                          <p:attrName>style.visibility</p:attrName>
                                        </p:attrNameLst>
                                      </p:cBhvr>
                                      <p:to>
                                        <p:strVal val="visible"/>
                                      </p:to>
                                    </p:set>
                                    <p:animEffect transition="in" filter="wipe(down)">
                                      <p:cBhvr>
                                        <p:cTn id="71" dur="500"/>
                                        <p:tgtEl>
                                          <p:spTgt spid="88"/>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128"/>
                                        </p:tgtEl>
                                        <p:attrNameLst>
                                          <p:attrName>style.visibility</p:attrName>
                                        </p:attrNameLst>
                                      </p:cBhvr>
                                      <p:to>
                                        <p:strVal val="visible"/>
                                      </p:to>
                                    </p:set>
                                    <p:animEffect transition="in" filter="wipe(left)">
                                      <p:cBhvr>
                                        <p:cTn id="75" dur="500"/>
                                        <p:tgtEl>
                                          <p:spTgt spid="128"/>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121"/>
                                        </p:tgtEl>
                                        <p:attrNameLst>
                                          <p:attrName>style.visibility</p:attrName>
                                        </p:attrNameLst>
                                      </p:cBhvr>
                                      <p:to>
                                        <p:strVal val="visible"/>
                                      </p:to>
                                    </p:set>
                                    <p:animEffect transition="in" filter="wipe(down)">
                                      <p:cBhvr>
                                        <p:cTn id="79" dur="500"/>
                                        <p:tgtEl>
                                          <p:spTgt spid="121"/>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95"/>
                                        </p:tgtEl>
                                        <p:attrNameLst>
                                          <p:attrName>style.visibility</p:attrName>
                                        </p:attrNameLst>
                                      </p:cBhvr>
                                      <p:to>
                                        <p:strVal val="visible"/>
                                      </p:to>
                                    </p:set>
                                    <p:animEffect transition="in" filter="wipe(down)">
                                      <p:cBhvr>
                                        <p:cTn id="83" dur="500"/>
                                        <p:tgtEl>
                                          <p:spTgt spid="95"/>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129"/>
                                        </p:tgtEl>
                                        <p:attrNameLst>
                                          <p:attrName>style.visibility</p:attrName>
                                        </p:attrNameLst>
                                      </p:cBhvr>
                                      <p:to>
                                        <p:strVal val="visible"/>
                                      </p:to>
                                    </p:set>
                                    <p:animEffect transition="in" filter="wipe(left)">
                                      <p:cBhvr>
                                        <p:cTn id="87" dur="500"/>
                                        <p:tgtEl>
                                          <p:spTgt spid="129"/>
                                        </p:tgtEl>
                                      </p:cBhvr>
                                    </p:animEffect>
                                  </p:childTnLst>
                                </p:cTn>
                              </p:par>
                            </p:childTnLst>
                          </p:cTn>
                        </p:par>
                        <p:par>
                          <p:cTn id="88" fill="hold">
                            <p:stCondLst>
                              <p:cond delay="10500"/>
                            </p:stCondLst>
                            <p:childTnLst>
                              <p:par>
                                <p:cTn id="89" presetID="22" presetClass="entr" presetSubtype="4" fill="hold" grpId="0" nodeType="afterEffect">
                                  <p:stCondLst>
                                    <p:cond delay="0"/>
                                  </p:stCondLst>
                                  <p:childTnLst>
                                    <p:set>
                                      <p:cBhvr>
                                        <p:cTn id="90" dur="1" fill="hold">
                                          <p:stCondLst>
                                            <p:cond delay="0"/>
                                          </p:stCondLst>
                                        </p:cTn>
                                        <p:tgtEl>
                                          <p:spTgt spid="122"/>
                                        </p:tgtEl>
                                        <p:attrNameLst>
                                          <p:attrName>style.visibility</p:attrName>
                                        </p:attrNameLst>
                                      </p:cBhvr>
                                      <p:to>
                                        <p:strVal val="visible"/>
                                      </p:to>
                                    </p:set>
                                    <p:animEffect transition="in" filter="wipe(down)">
                                      <p:cBhvr>
                                        <p:cTn id="91" dur="500"/>
                                        <p:tgtEl>
                                          <p:spTgt spid="122"/>
                                        </p:tgtEl>
                                      </p:cBhvr>
                                    </p:animEffect>
                                  </p:childTnLst>
                                </p:cTn>
                              </p:par>
                            </p:childTnLst>
                          </p:cTn>
                        </p:par>
                        <p:par>
                          <p:cTn id="92" fill="hold">
                            <p:stCondLst>
                              <p:cond delay="11000"/>
                            </p:stCondLst>
                            <p:childTnLst>
                              <p:par>
                                <p:cTn id="93" presetID="22" presetClass="entr" presetSubtype="4" fill="hold" nodeType="afterEffect">
                                  <p:stCondLst>
                                    <p:cond delay="0"/>
                                  </p:stCondLst>
                                  <p:childTnLst>
                                    <p:set>
                                      <p:cBhvr>
                                        <p:cTn id="94" dur="1" fill="hold">
                                          <p:stCondLst>
                                            <p:cond delay="0"/>
                                          </p:stCondLst>
                                        </p:cTn>
                                        <p:tgtEl>
                                          <p:spTgt spid="116"/>
                                        </p:tgtEl>
                                        <p:attrNameLst>
                                          <p:attrName>style.visibility</p:attrName>
                                        </p:attrNameLst>
                                      </p:cBhvr>
                                      <p:to>
                                        <p:strVal val="visible"/>
                                      </p:to>
                                    </p:set>
                                    <p:animEffect transition="in" filter="wipe(down)">
                                      <p:cBhvr>
                                        <p:cTn id="95" dur="500"/>
                                        <p:tgtEl>
                                          <p:spTgt spid="116"/>
                                        </p:tgtEl>
                                      </p:cBhvr>
                                    </p:animEffect>
                                  </p:childTnLst>
                                </p:cTn>
                              </p:par>
                            </p:childTnLst>
                          </p:cTn>
                        </p:par>
                        <p:par>
                          <p:cTn id="96" fill="hold">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130"/>
                                        </p:tgtEl>
                                        <p:attrNameLst>
                                          <p:attrName>style.visibility</p:attrName>
                                        </p:attrNameLst>
                                      </p:cBhvr>
                                      <p:to>
                                        <p:strVal val="visible"/>
                                      </p:to>
                                    </p:set>
                                    <p:animEffect transition="in" filter="wipe(left)">
                                      <p:cBhvr>
                                        <p:cTn id="99" dur="500"/>
                                        <p:tgtEl>
                                          <p:spTgt spid="130"/>
                                        </p:tgtEl>
                                      </p:cBhvr>
                                    </p:animEffect>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123"/>
                                        </p:tgtEl>
                                        <p:attrNameLst>
                                          <p:attrName>style.visibility</p:attrName>
                                        </p:attrNameLst>
                                      </p:cBhvr>
                                      <p:to>
                                        <p:strVal val="visible"/>
                                      </p:to>
                                    </p:set>
                                    <p:animEffect transition="in" filter="wipe(down)">
                                      <p:cBhvr>
                                        <p:cTn id="103" dur="500"/>
                                        <p:tgtEl>
                                          <p:spTgt spid="123"/>
                                        </p:tgtEl>
                                      </p:cBhvr>
                                    </p:animEffect>
                                  </p:childTnLst>
                                </p:cTn>
                              </p:par>
                            </p:childTnLst>
                          </p:cTn>
                        </p:par>
                        <p:par>
                          <p:cTn id="104" fill="hold">
                            <p:stCondLst>
                              <p:cond delay="12500"/>
                            </p:stCondLst>
                            <p:childTnLst>
                              <p:par>
                                <p:cTn id="105" presetID="22" presetClass="entr" presetSubtype="4" fill="hold" nodeType="afterEffect">
                                  <p:stCondLst>
                                    <p:cond delay="0"/>
                                  </p:stCondLst>
                                  <p:childTnLst>
                                    <p:set>
                                      <p:cBhvr>
                                        <p:cTn id="106" dur="1" fill="hold">
                                          <p:stCondLst>
                                            <p:cond delay="0"/>
                                          </p:stCondLst>
                                        </p:cTn>
                                        <p:tgtEl>
                                          <p:spTgt spid="99"/>
                                        </p:tgtEl>
                                        <p:attrNameLst>
                                          <p:attrName>style.visibility</p:attrName>
                                        </p:attrNameLst>
                                      </p:cBhvr>
                                      <p:to>
                                        <p:strVal val="visible"/>
                                      </p:to>
                                    </p:set>
                                    <p:animEffect transition="in" filter="wipe(down)">
                                      <p:cBhvr>
                                        <p:cTn id="107" dur="500"/>
                                        <p:tgtEl>
                                          <p:spTgt spid="99"/>
                                        </p:tgtEl>
                                      </p:cBhvr>
                                    </p:animEffect>
                                  </p:childTnLst>
                                </p:cTn>
                              </p:par>
                            </p:childTnLst>
                          </p:cTn>
                        </p:par>
                        <p:par>
                          <p:cTn id="108" fill="hold">
                            <p:stCondLst>
                              <p:cond delay="13000"/>
                            </p:stCondLst>
                            <p:childTnLst>
                              <p:par>
                                <p:cTn id="109" presetID="22" presetClass="entr" presetSubtype="8" fill="hold" grpId="0" nodeType="afterEffect">
                                  <p:stCondLst>
                                    <p:cond delay="0"/>
                                  </p:stCondLst>
                                  <p:childTnLst>
                                    <p:set>
                                      <p:cBhvr>
                                        <p:cTn id="110" dur="1" fill="hold">
                                          <p:stCondLst>
                                            <p:cond delay="0"/>
                                          </p:stCondLst>
                                        </p:cTn>
                                        <p:tgtEl>
                                          <p:spTgt spid="131"/>
                                        </p:tgtEl>
                                        <p:attrNameLst>
                                          <p:attrName>style.visibility</p:attrName>
                                        </p:attrNameLst>
                                      </p:cBhvr>
                                      <p:to>
                                        <p:strVal val="visible"/>
                                      </p:to>
                                    </p:set>
                                    <p:animEffect transition="in" filter="wipe(left)">
                                      <p:cBhvr>
                                        <p:cTn id="111" dur="500"/>
                                        <p:tgtEl>
                                          <p:spTgt spid="131"/>
                                        </p:tgtEl>
                                      </p:cBhvr>
                                    </p:animEffect>
                                  </p:childTnLst>
                                </p:cTn>
                              </p:par>
                            </p:childTnLst>
                          </p:cTn>
                        </p:par>
                        <p:par>
                          <p:cTn id="112" fill="hold">
                            <p:stCondLst>
                              <p:cond delay="13500"/>
                            </p:stCondLst>
                            <p:childTnLst>
                              <p:par>
                                <p:cTn id="113" presetID="22" presetClass="entr" presetSubtype="8" fill="hold" grpId="0" nodeType="afterEffect">
                                  <p:stCondLst>
                                    <p:cond delay="0"/>
                                  </p:stCondLst>
                                  <p:childTnLst>
                                    <p:set>
                                      <p:cBhvr>
                                        <p:cTn id="114" dur="1" fill="hold">
                                          <p:stCondLst>
                                            <p:cond delay="0"/>
                                          </p:stCondLst>
                                        </p:cTn>
                                        <p:tgtEl>
                                          <p:spTgt spid="119"/>
                                        </p:tgtEl>
                                        <p:attrNameLst>
                                          <p:attrName>style.visibility</p:attrName>
                                        </p:attrNameLst>
                                      </p:cBhvr>
                                      <p:to>
                                        <p:strVal val="visible"/>
                                      </p:to>
                                    </p:set>
                                    <p:animEffect transition="in" filter="wipe(left)">
                                      <p:cBhvr>
                                        <p:cTn id="115" dur="1000"/>
                                        <p:tgtEl>
                                          <p:spTgt spid="119"/>
                                        </p:tgtEl>
                                      </p:cBhvr>
                                    </p:animEffect>
                                  </p:childTnLst>
                                </p:cTn>
                              </p:par>
                            </p:childTnLst>
                          </p:cTn>
                        </p:par>
                        <p:par>
                          <p:cTn id="116" fill="hold">
                            <p:stCondLst>
                              <p:cond delay="14500"/>
                            </p:stCondLst>
                            <p:childTnLst>
                              <p:par>
                                <p:cTn id="117" presetID="12" presetClass="entr" presetSubtype="2" fill="hold" grpId="0" nodeType="afterEffect">
                                  <p:stCondLst>
                                    <p:cond delay="0"/>
                                  </p:stCondLst>
                                  <p:childTnLst>
                                    <p:set>
                                      <p:cBhvr>
                                        <p:cTn id="118" dur="1" fill="hold">
                                          <p:stCondLst>
                                            <p:cond delay="0"/>
                                          </p:stCondLst>
                                        </p:cTn>
                                        <p:tgtEl>
                                          <p:spTgt spid="120"/>
                                        </p:tgtEl>
                                        <p:attrNameLst>
                                          <p:attrName>style.visibility</p:attrName>
                                        </p:attrNameLst>
                                      </p:cBhvr>
                                      <p:to>
                                        <p:strVal val="visible"/>
                                      </p:to>
                                    </p:set>
                                    <p:anim calcmode="lin" valueType="num">
                                      <p:cBhvr additive="base">
                                        <p:cTn id="119" dur="500"/>
                                        <p:tgtEl>
                                          <p:spTgt spid="120"/>
                                        </p:tgtEl>
                                        <p:attrNameLst>
                                          <p:attrName>ppt_x</p:attrName>
                                        </p:attrNameLst>
                                      </p:cBhvr>
                                      <p:tavLst>
                                        <p:tav tm="0">
                                          <p:val>
                                            <p:strVal val="#ppt_x+#ppt_w*1.125000"/>
                                          </p:val>
                                        </p:tav>
                                        <p:tav tm="100000">
                                          <p:val>
                                            <p:strVal val="#ppt_x"/>
                                          </p:val>
                                        </p:tav>
                                      </p:tavLst>
                                    </p:anim>
                                    <p:animEffect transition="in" filter="wipe(left)">
                                      <p:cBhvr>
                                        <p:cTn id="120" dur="500"/>
                                        <p:tgtEl>
                                          <p:spTgt spid="120"/>
                                        </p:tgtEl>
                                      </p:cBhvr>
                                    </p:animEffect>
                                  </p:childTnLst>
                                </p:cTn>
                              </p:par>
                            </p:childTnLst>
                          </p:cTn>
                        </p:par>
                        <p:par>
                          <p:cTn id="121" fill="hold">
                            <p:stCondLst>
                              <p:cond delay="15000"/>
                            </p:stCondLst>
                            <p:childTnLst>
                              <p:par>
                                <p:cTn id="122" presetID="10" presetClass="entr" presetSubtype="0" fill="hold" grpId="0" nodeType="afterEffect">
                                  <p:stCondLst>
                                    <p:cond delay="0"/>
                                  </p:stCondLst>
                                  <p:childTnLst>
                                    <p:set>
                                      <p:cBhvr>
                                        <p:cTn id="123" dur="1" fill="hold">
                                          <p:stCondLst>
                                            <p:cond delay="0"/>
                                          </p:stCondLst>
                                        </p:cTn>
                                        <p:tgtEl>
                                          <p:spTgt spid="135"/>
                                        </p:tgtEl>
                                        <p:attrNameLst>
                                          <p:attrName>style.visibility</p:attrName>
                                        </p:attrNameLst>
                                      </p:cBhvr>
                                      <p:to>
                                        <p:strVal val="visible"/>
                                      </p:to>
                                    </p:set>
                                    <p:animEffect transition="in" filter="fade">
                                      <p:cBhvr>
                                        <p:cTn id="124" dur="500"/>
                                        <p:tgtEl>
                                          <p:spTgt spid="13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36"/>
                                        </p:tgtEl>
                                        <p:attrNameLst>
                                          <p:attrName>style.visibility</p:attrName>
                                        </p:attrNameLst>
                                      </p:cBhvr>
                                      <p:to>
                                        <p:strVal val="visible"/>
                                      </p:to>
                                    </p:set>
                                    <p:animEffect transition="in" filter="fade">
                                      <p:cBhvr>
                                        <p:cTn id="127" dur="750"/>
                                        <p:tgtEl>
                                          <p:spTgt spid="136"/>
                                        </p:tgtEl>
                                      </p:cBhvr>
                                    </p:animEffect>
                                  </p:childTnLst>
                                </p:cTn>
                              </p:par>
                            </p:childTnLst>
                          </p:cTn>
                        </p:par>
                        <p:par>
                          <p:cTn id="128" fill="hold">
                            <p:stCondLst>
                              <p:cond delay="15500"/>
                            </p:stCondLst>
                            <p:childTnLst>
                              <p:par>
                                <p:cTn id="129" presetID="22" presetClass="entr" presetSubtype="8" fill="hold" grpId="0" nodeType="afterEffect">
                                  <p:stCondLst>
                                    <p:cond delay="0"/>
                                  </p:stCondLst>
                                  <p:childTnLst>
                                    <p:set>
                                      <p:cBhvr>
                                        <p:cTn id="130" dur="1" fill="hold">
                                          <p:stCondLst>
                                            <p:cond delay="0"/>
                                          </p:stCondLst>
                                        </p:cTn>
                                        <p:tgtEl>
                                          <p:spTgt spid="137"/>
                                        </p:tgtEl>
                                        <p:attrNameLst>
                                          <p:attrName>style.visibility</p:attrName>
                                        </p:attrNameLst>
                                      </p:cBhvr>
                                      <p:to>
                                        <p:strVal val="visible"/>
                                      </p:to>
                                    </p:set>
                                    <p:animEffect transition="in" filter="wipe(left)">
                                      <p:cBhvr>
                                        <p:cTn id="131" dur="500"/>
                                        <p:tgtEl>
                                          <p:spTgt spid="137"/>
                                        </p:tgtEl>
                                      </p:cBhvr>
                                    </p:animEffect>
                                  </p:childTnLst>
                                </p:cTn>
                              </p:par>
                            </p:childTnLst>
                          </p:cTn>
                        </p:par>
                        <p:par>
                          <p:cTn id="132" fill="hold">
                            <p:stCondLst>
                              <p:cond delay="16000"/>
                            </p:stCondLst>
                            <p:childTnLst>
                              <p:par>
                                <p:cTn id="133" presetID="22" presetClass="entr" presetSubtype="8" fill="hold" grpId="0" nodeType="afterEffect">
                                  <p:stCondLst>
                                    <p:cond delay="0"/>
                                  </p:stCondLst>
                                  <p:childTnLst>
                                    <p:set>
                                      <p:cBhvr>
                                        <p:cTn id="134" dur="1" fill="hold">
                                          <p:stCondLst>
                                            <p:cond delay="0"/>
                                          </p:stCondLst>
                                        </p:cTn>
                                        <p:tgtEl>
                                          <p:spTgt spid="138"/>
                                        </p:tgtEl>
                                        <p:attrNameLst>
                                          <p:attrName>style.visibility</p:attrName>
                                        </p:attrNameLst>
                                      </p:cBhvr>
                                      <p:to>
                                        <p:strVal val="visible"/>
                                      </p:to>
                                    </p:set>
                                    <p:animEffect transition="in" filter="wipe(left)">
                                      <p:cBhvr>
                                        <p:cTn id="135" dur="500"/>
                                        <p:tgtEl>
                                          <p:spTgt spid="138"/>
                                        </p:tgtEl>
                                      </p:cBhvr>
                                    </p:animEffect>
                                  </p:childTnLst>
                                </p:cTn>
                              </p:par>
                            </p:childTnLst>
                          </p:cTn>
                        </p:par>
                        <p:par>
                          <p:cTn id="136" fill="hold">
                            <p:stCondLst>
                              <p:cond delay="16500"/>
                            </p:stCondLst>
                            <p:childTnLst>
                              <p:par>
                                <p:cTn id="137" presetID="22" presetClass="entr" presetSubtype="8" fill="hold" grpId="0" nodeType="afterEffect">
                                  <p:stCondLst>
                                    <p:cond delay="0"/>
                                  </p:stCondLst>
                                  <p:childTnLst>
                                    <p:set>
                                      <p:cBhvr>
                                        <p:cTn id="138" dur="1" fill="hold">
                                          <p:stCondLst>
                                            <p:cond delay="0"/>
                                          </p:stCondLst>
                                        </p:cTn>
                                        <p:tgtEl>
                                          <p:spTgt spid="139"/>
                                        </p:tgtEl>
                                        <p:attrNameLst>
                                          <p:attrName>style.visibility</p:attrName>
                                        </p:attrNameLst>
                                      </p:cBhvr>
                                      <p:to>
                                        <p:strVal val="visible"/>
                                      </p:to>
                                    </p:set>
                                    <p:animEffect transition="in" filter="wipe(left)">
                                      <p:cBhvr>
                                        <p:cTn id="139" dur="500"/>
                                        <p:tgtEl>
                                          <p:spTgt spid="139"/>
                                        </p:tgtEl>
                                      </p:cBhvr>
                                    </p:animEffect>
                                  </p:childTnLst>
                                </p:cTn>
                              </p:par>
                            </p:childTnLst>
                          </p:cTn>
                        </p:par>
                        <p:par>
                          <p:cTn id="140" fill="hold">
                            <p:stCondLst>
                              <p:cond delay="17000"/>
                            </p:stCondLst>
                            <p:childTnLst>
                              <p:par>
                                <p:cTn id="141" presetID="22" presetClass="entr" presetSubtype="8" fill="hold" grpId="0" nodeType="afterEffect">
                                  <p:stCondLst>
                                    <p:cond delay="0"/>
                                  </p:stCondLst>
                                  <p:childTnLst>
                                    <p:set>
                                      <p:cBhvr>
                                        <p:cTn id="142" dur="1" fill="hold">
                                          <p:stCondLst>
                                            <p:cond delay="0"/>
                                          </p:stCondLst>
                                        </p:cTn>
                                        <p:tgtEl>
                                          <p:spTgt spid="141"/>
                                        </p:tgtEl>
                                        <p:attrNameLst>
                                          <p:attrName>style.visibility</p:attrName>
                                        </p:attrNameLst>
                                      </p:cBhvr>
                                      <p:to>
                                        <p:strVal val="visible"/>
                                      </p:to>
                                    </p:set>
                                    <p:animEffect transition="in" filter="wipe(left)">
                                      <p:cBhvr>
                                        <p:cTn id="143" dur="500"/>
                                        <p:tgtEl>
                                          <p:spTgt spid="141"/>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140"/>
                                        </p:tgtEl>
                                        <p:attrNameLst>
                                          <p:attrName>style.visibility</p:attrName>
                                        </p:attrNameLst>
                                      </p:cBhvr>
                                      <p:to>
                                        <p:strVal val="visible"/>
                                      </p:to>
                                    </p:set>
                                    <p:animEffect transition="in" filter="wipe(left)">
                                      <p:cBhvr>
                                        <p:cTn id="147" dur="500"/>
                                        <p:tgtEl>
                                          <p:spTgt spid="140"/>
                                        </p:tgtEl>
                                      </p:cBhvr>
                                    </p:animEffect>
                                  </p:childTnLst>
                                </p:cTn>
                              </p:par>
                            </p:childTnLst>
                          </p:cTn>
                        </p:par>
                        <p:par>
                          <p:cTn id="148" fill="hold">
                            <p:stCondLst>
                              <p:cond delay="18000"/>
                            </p:stCondLst>
                            <p:childTnLst>
                              <p:par>
                                <p:cTn id="149" presetID="22" presetClass="entr" presetSubtype="8" fill="hold" grpId="0" nodeType="afterEffect">
                                  <p:stCondLst>
                                    <p:cond delay="0"/>
                                  </p:stCondLst>
                                  <p:childTnLst>
                                    <p:set>
                                      <p:cBhvr>
                                        <p:cTn id="150" dur="1" fill="hold">
                                          <p:stCondLst>
                                            <p:cond delay="0"/>
                                          </p:stCondLst>
                                        </p:cTn>
                                        <p:tgtEl>
                                          <p:spTgt spid="142"/>
                                        </p:tgtEl>
                                        <p:attrNameLst>
                                          <p:attrName>style.visibility</p:attrName>
                                        </p:attrNameLst>
                                      </p:cBhvr>
                                      <p:to>
                                        <p:strVal val="visible"/>
                                      </p:to>
                                    </p:set>
                                    <p:animEffect transition="in" filter="wipe(left)">
                                      <p:cBhvr>
                                        <p:cTn id="151"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87" grpId="0"/>
      <p:bldP spid="119" grpId="0" animBg="1"/>
      <p:bldP spid="120" grpId="0" animBg="1"/>
      <p:bldP spid="121" grpId="0" animBg="1"/>
      <p:bldP spid="122" grpId="0" animBg="1"/>
      <p:bldP spid="123" grpId="0" animBg="1"/>
      <p:bldP spid="124" grpId="0"/>
      <p:bldP spid="125" grpId="0"/>
      <p:bldP spid="126" grpId="0"/>
      <p:bldP spid="127" grpId="0"/>
      <p:bldP spid="128" grpId="0"/>
      <p:bldP spid="129" grpId="0"/>
      <p:bldP spid="130" grpId="0"/>
      <p:bldP spid="131" grpId="0"/>
      <p:bldP spid="132" grpId="0" animBg="1"/>
      <p:bldP spid="133" grpId="0" animBg="1"/>
      <p:bldP spid="134" grpId="0" animBg="1"/>
      <p:bldP spid="135" grpId="0"/>
      <p:bldP spid="136" grpId="0"/>
      <p:bldP spid="137" grpId="0" animBg="1"/>
      <p:bldP spid="138" grpId="0"/>
      <p:bldP spid="139" grpId="0" animBg="1"/>
      <p:bldP spid="140" grpId="0" animBg="1"/>
      <p:bldP spid="141" grpId="0"/>
      <p:bldP spid="1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150"/>
          <p:cNvSpPr/>
          <p:nvPr/>
        </p:nvSpPr>
        <p:spPr bwMode="auto">
          <a:xfrm rot="21015878">
            <a:off x="9708788" y="1611384"/>
            <a:ext cx="601038" cy="2738275"/>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1" fmla="*/ 0 w 857250"/>
              <a:gd name="connsiteY0-2" fmla="*/ 285585 h 3905038"/>
              <a:gd name="connsiteX1-3" fmla="*/ 847566 w 857250"/>
              <a:gd name="connsiteY1-4" fmla="*/ 0 h 3905038"/>
              <a:gd name="connsiteX2-5" fmla="*/ 857250 w 857250"/>
              <a:gd name="connsiteY2-6" fmla="*/ 3905038 h 3905038"/>
              <a:gd name="connsiteX3-7" fmla="*/ 0 w 857250"/>
              <a:gd name="connsiteY3-8" fmla="*/ 3905038 h 3905038"/>
              <a:gd name="connsiteX4-9" fmla="*/ 0 w 857250"/>
              <a:gd name="connsiteY4-10" fmla="*/ 285585 h 3905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7250" h="3905038">
                <a:moveTo>
                  <a:pt x="0" y="285585"/>
                </a:moveTo>
                <a:lnTo>
                  <a:pt x="847566" y="0"/>
                </a:lnTo>
                <a:lnTo>
                  <a:pt x="857250" y="3905038"/>
                </a:lnTo>
                <a:lnTo>
                  <a:pt x="0" y="3905038"/>
                </a:lnTo>
                <a:lnTo>
                  <a:pt x="0" y="285585"/>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0" name="矩形 292"/>
          <p:cNvSpPr/>
          <p:nvPr/>
        </p:nvSpPr>
        <p:spPr bwMode="auto">
          <a:xfrm rot="3830661">
            <a:off x="8630395" y="1079571"/>
            <a:ext cx="635736" cy="2805980"/>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1" fmla="*/ 0 w 906299"/>
              <a:gd name="connsiteY0-2" fmla="*/ 0 h 4000927"/>
              <a:gd name="connsiteX1-3" fmla="*/ 906299 w 906299"/>
              <a:gd name="connsiteY1-4" fmla="*/ 290080 h 4000927"/>
              <a:gd name="connsiteX2-5" fmla="*/ 906299 w 906299"/>
              <a:gd name="connsiteY2-6" fmla="*/ 4000927 h 4000927"/>
              <a:gd name="connsiteX3-7" fmla="*/ 49049 w 906299"/>
              <a:gd name="connsiteY3-8" fmla="*/ 4000927 h 4000927"/>
              <a:gd name="connsiteX4-9" fmla="*/ 0 w 906299"/>
              <a:gd name="connsiteY4-10" fmla="*/ 0 h 40009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6299" h="4000927">
                <a:moveTo>
                  <a:pt x="0" y="0"/>
                </a:moveTo>
                <a:lnTo>
                  <a:pt x="906299" y="290080"/>
                </a:lnTo>
                <a:lnTo>
                  <a:pt x="906299" y="4000927"/>
                </a:lnTo>
                <a:lnTo>
                  <a:pt x="49049" y="4000927"/>
                </a:lnTo>
                <a:lnTo>
                  <a:pt x="0"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1" name="矩形 150"/>
          <p:cNvSpPr/>
          <p:nvPr/>
        </p:nvSpPr>
        <p:spPr bwMode="auto">
          <a:xfrm rot="21015878">
            <a:off x="7880874" y="1616112"/>
            <a:ext cx="601038" cy="2738275"/>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1" fmla="*/ 0 w 857250"/>
              <a:gd name="connsiteY0-2" fmla="*/ 285585 h 3905038"/>
              <a:gd name="connsiteX1-3" fmla="*/ 847566 w 857250"/>
              <a:gd name="connsiteY1-4" fmla="*/ 0 h 3905038"/>
              <a:gd name="connsiteX2-5" fmla="*/ 857250 w 857250"/>
              <a:gd name="connsiteY2-6" fmla="*/ 3905038 h 3905038"/>
              <a:gd name="connsiteX3-7" fmla="*/ 0 w 857250"/>
              <a:gd name="connsiteY3-8" fmla="*/ 3905038 h 3905038"/>
              <a:gd name="connsiteX4-9" fmla="*/ 0 w 857250"/>
              <a:gd name="connsiteY4-10" fmla="*/ 285585 h 3905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7250" h="3905038">
                <a:moveTo>
                  <a:pt x="0" y="285585"/>
                </a:moveTo>
                <a:lnTo>
                  <a:pt x="847566" y="0"/>
                </a:lnTo>
                <a:lnTo>
                  <a:pt x="857250" y="3905038"/>
                </a:lnTo>
                <a:lnTo>
                  <a:pt x="0" y="3905038"/>
                </a:lnTo>
                <a:lnTo>
                  <a:pt x="0" y="285585"/>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2" name="矩形 292"/>
          <p:cNvSpPr/>
          <p:nvPr/>
        </p:nvSpPr>
        <p:spPr bwMode="auto">
          <a:xfrm rot="3830661">
            <a:off x="6803094" y="1084450"/>
            <a:ext cx="635737" cy="2805980"/>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1" fmla="*/ 0 w 906299"/>
              <a:gd name="connsiteY0-2" fmla="*/ 0 h 4000927"/>
              <a:gd name="connsiteX1-3" fmla="*/ 906299 w 906299"/>
              <a:gd name="connsiteY1-4" fmla="*/ 290080 h 4000927"/>
              <a:gd name="connsiteX2-5" fmla="*/ 906299 w 906299"/>
              <a:gd name="connsiteY2-6" fmla="*/ 4000927 h 4000927"/>
              <a:gd name="connsiteX3-7" fmla="*/ 49049 w 906299"/>
              <a:gd name="connsiteY3-8" fmla="*/ 4000927 h 4000927"/>
              <a:gd name="connsiteX4-9" fmla="*/ 0 w 906299"/>
              <a:gd name="connsiteY4-10" fmla="*/ 0 h 40009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6299" h="4000927">
                <a:moveTo>
                  <a:pt x="0" y="0"/>
                </a:moveTo>
                <a:lnTo>
                  <a:pt x="906299" y="290080"/>
                </a:lnTo>
                <a:lnTo>
                  <a:pt x="906299" y="4000927"/>
                </a:lnTo>
                <a:lnTo>
                  <a:pt x="49049" y="4000927"/>
                </a:lnTo>
                <a:lnTo>
                  <a:pt x="0"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3" name="矩形 150"/>
          <p:cNvSpPr/>
          <p:nvPr/>
        </p:nvSpPr>
        <p:spPr bwMode="auto">
          <a:xfrm rot="21015878">
            <a:off x="6050839" y="1626721"/>
            <a:ext cx="601038" cy="2738275"/>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1" fmla="*/ 0 w 857250"/>
              <a:gd name="connsiteY0-2" fmla="*/ 285585 h 3905038"/>
              <a:gd name="connsiteX1-3" fmla="*/ 847566 w 857250"/>
              <a:gd name="connsiteY1-4" fmla="*/ 0 h 3905038"/>
              <a:gd name="connsiteX2-5" fmla="*/ 857250 w 857250"/>
              <a:gd name="connsiteY2-6" fmla="*/ 3905038 h 3905038"/>
              <a:gd name="connsiteX3-7" fmla="*/ 0 w 857250"/>
              <a:gd name="connsiteY3-8" fmla="*/ 3905038 h 3905038"/>
              <a:gd name="connsiteX4-9" fmla="*/ 0 w 857250"/>
              <a:gd name="connsiteY4-10" fmla="*/ 285585 h 3905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7250" h="3905038">
                <a:moveTo>
                  <a:pt x="0" y="285585"/>
                </a:moveTo>
                <a:lnTo>
                  <a:pt x="847566" y="0"/>
                </a:lnTo>
                <a:lnTo>
                  <a:pt x="857250" y="3905038"/>
                </a:lnTo>
                <a:lnTo>
                  <a:pt x="0" y="3905038"/>
                </a:lnTo>
                <a:lnTo>
                  <a:pt x="0" y="285585"/>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4" name="矩形 292"/>
          <p:cNvSpPr/>
          <p:nvPr/>
        </p:nvSpPr>
        <p:spPr bwMode="auto">
          <a:xfrm rot="3830661">
            <a:off x="4972542" y="1094206"/>
            <a:ext cx="635737" cy="2805980"/>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1" fmla="*/ 0 w 906299"/>
              <a:gd name="connsiteY0-2" fmla="*/ 0 h 4000927"/>
              <a:gd name="connsiteX1-3" fmla="*/ 906299 w 906299"/>
              <a:gd name="connsiteY1-4" fmla="*/ 290080 h 4000927"/>
              <a:gd name="connsiteX2-5" fmla="*/ 906299 w 906299"/>
              <a:gd name="connsiteY2-6" fmla="*/ 4000927 h 4000927"/>
              <a:gd name="connsiteX3-7" fmla="*/ 49049 w 906299"/>
              <a:gd name="connsiteY3-8" fmla="*/ 4000927 h 4000927"/>
              <a:gd name="connsiteX4-9" fmla="*/ 0 w 906299"/>
              <a:gd name="connsiteY4-10" fmla="*/ 0 h 40009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6299" h="4000927">
                <a:moveTo>
                  <a:pt x="0" y="0"/>
                </a:moveTo>
                <a:lnTo>
                  <a:pt x="906299" y="290080"/>
                </a:lnTo>
                <a:lnTo>
                  <a:pt x="906299" y="4000927"/>
                </a:lnTo>
                <a:lnTo>
                  <a:pt x="49049" y="4000927"/>
                </a:lnTo>
                <a:lnTo>
                  <a:pt x="0"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5" name="矩形 150"/>
          <p:cNvSpPr/>
          <p:nvPr/>
        </p:nvSpPr>
        <p:spPr bwMode="auto">
          <a:xfrm rot="21015878">
            <a:off x="4357587" y="1635795"/>
            <a:ext cx="601030" cy="2737500"/>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1" fmla="*/ 0 w 857250"/>
              <a:gd name="connsiteY0-2" fmla="*/ 285585 h 3905038"/>
              <a:gd name="connsiteX1-3" fmla="*/ 847566 w 857250"/>
              <a:gd name="connsiteY1-4" fmla="*/ 0 h 3905038"/>
              <a:gd name="connsiteX2-5" fmla="*/ 857250 w 857250"/>
              <a:gd name="connsiteY2-6" fmla="*/ 3905038 h 3905038"/>
              <a:gd name="connsiteX3-7" fmla="*/ 0 w 857250"/>
              <a:gd name="connsiteY3-8" fmla="*/ 3905038 h 3905038"/>
              <a:gd name="connsiteX4-9" fmla="*/ 0 w 857250"/>
              <a:gd name="connsiteY4-10" fmla="*/ 285585 h 3905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7250" h="3905038">
                <a:moveTo>
                  <a:pt x="0" y="285585"/>
                </a:moveTo>
                <a:lnTo>
                  <a:pt x="847566" y="0"/>
                </a:lnTo>
                <a:lnTo>
                  <a:pt x="857250" y="3905038"/>
                </a:lnTo>
                <a:lnTo>
                  <a:pt x="0" y="3905038"/>
                </a:lnTo>
                <a:lnTo>
                  <a:pt x="0" y="285585"/>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6" name="矩形 292"/>
          <p:cNvSpPr/>
          <p:nvPr/>
        </p:nvSpPr>
        <p:spPr bwMode="auto">
          <a:xfrm rot="3830661">
            <a:off x="3275616" y="1102218"/>
            <a:ext cx="635737" cy="2804356"/>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1" fmla="*/ 0 w 906299"/>
              <a:gd name="connsiteY0-2" fmla="*/ 0 h 4000927"/>
              <a:gd name="connsiteX1-3" fmla="*/ 906299 w 906299"/>
              <a:gd name="connsiteY1-4" fmla="*/ 290080 h 4000927"/>
              <a:gd name="connsiteX2-5" fmla="*/ 906299 w 906299"/>
              <a:gd name="connsiteY2-6" fmla="*/ 4000927 h 4000927"/>
              <a:gd name="connsiteX3-7" fmla="*/ 49049 w 906299"/>
              <a:gd name="connsiteY3-8" fmla="*/ 4000927 h 4000927"/>
              <a:gd name="connsiteX4-9" fmla="*/ 0 w 906299"/>
              <a:gd name="connsiteY4-10" fmla="*/ 0 h 40009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6299" h="4000927">
                <a:moveTo>
                  <a:pt x="0" y="0"/>
                </a:moveTo>
                <a:lnTo>
                  <a:pt x="906299" y="290080"/>
                </a:lnTo>
                <a:lnTo>
                  <a:pt x="906299" y="4000927"/>
                </a:lnTo>
                <a:lnTo>
                  <a:pt x="49049" y="40009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sp>
        <p:nvSpPr>
          <p:cNvPr id="37" name="矩形 151"/>
          <p:cNvSpPr/>
          <p:nvPr/>
        </p:nvSpPr>
        <p:spPr bwMode="auto">
          <a:xfrm rot="6911544">
            <a:off x="5017240" y="1874795"/>
            <a:ext cx="847771" cy="329536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1" fmla="*/ 0 w 857250"/>
              <a:gd name="connsiteY0-2" fmla="*/ 0 h 4085759"/>
              <a:gd name="connsiteX1-3" fmla="*/ 857250 w 857250"/>
              <a:gd name="connsiteY1-4" fmla="*/ 0 h 4085759"/>
              <a:gd name="connsiteX2-5" fmla="*/ 857250 w 857250"/>
              <a:gd name="connsiteY2-6" fmla="*/ 3414247 h 4085759"/>
              <a:gd name="connsiteX3-7" fmla="*/ 314328 w 857250"/>
              <a:gd name="connsiteY3-8" fmla="*/ 4085759 h 4085759"/>
              <a:gd name="connsiteX4-9" fmla="*/ 0 w 857250"/>
              <a:gd name="connsiteY4-10" fmla="*/ 0 h 4085759"/>
              <a:gd name="connsiteX0-11" fmla="*/ 0 w 857250"/>
              <a:gd name="connsiteY0-12" fmla="*/ 0 h 4000034"/>
              <a:gd name="connsiteX1-13" fmla="*/ 857250 w 857250"/>
              <a:gd name="connsiteY1-14" fmla="*/ 0 h 4000034"/>
              <a:gd name="connsiteX2-15" fmla="*/ 857250 w 857250"/>
              <a:gd name="connsiteY2-16" fmla="*/ 3414247 h 4000034"/>
              <a:gd name="connsiteX3-17" fmla="*/ 328619 w 857250"/>
              <a:gd name="connsiteY3-18" fmla="*/ 4000034 h 4000034"/>
              <a:gd name="connsiteX4-19" fmla="*/ 0 w 857250"/>
              <a:gd name="connsiteY4-20" fmla="*/ 0 h 4000034"/>
              <a:gd name="connsiteX0-21" fmla="*/ 0 w 857250"/>
              <a:gd name="connsiteY0-22" fmla="*/ 0 h 4028609"/>
              <a:gd name="connsiteX1-23" fmla="*/ 857250 w 857250"/>
              <a:gd name="connsiteY1-24" fmla="*/ 0 h 4028609"/>
              <a:gd name="connsiteX2-25" fmla="*/ 857250 w 857250"/>
              <a:gd name="connsiteY2-26" fmla="*/ 3414247 h 4028609"/>
              <a:gd name="connsiteX3-27" fmla="*/ 357194 w 857250"/>
              <a:gd name="connsiteY3-28" fmla="*/ 4028609 h 4028609"/>
              <a:gd name="connsiteX4-29" fmla="*/ 0 w 857250"/>
              <a:gd name="connsiteY4-30" fmla="*/ 0 h 4028609"/>
              <a:gd name="connsiteX0-31" fmla="*/ 0 w 514347"/>
              <a:gd name="connsiteY0-32" fmla="*/ 0 h 4700122"/>
              <a:gd name="connsiteX1-33" fmla="*/ 514347 w 514347"/>
              <a:gd name="connsiteY1-34" fmla="*/ 671513 h 4700122"/>
              <a:gd name="connsiteX2-35" fmla="*/ 514347 w 514347"/>
              <a:gd name="connsiteY2-36" fmla="*/ 4085760 h 4700122"/>
              <a:gd name="connsiteX3-37" fmla="*/ 14291 w 514347"/>
              <a:gd name="connsiteY3-38" fmla="*/ 4700122 h 4700122"/>
              <a:gd name="connsiteX4-39" fmla="*/ 0 w 514347"/>
              <a:gd name="connsiteY4-40" fmla="*/ 0 h 4700122"/>
              <a:gd name="connsiteX0-41" fmla="*/ 694660 w 1209007"/>
              <a:gd name="connsiteY0-42" fmla="*/ 17573 h 4717695"/>
              <a:gd name="connsiteX1-43" fmla="*/ 1209007 w 1209007"/>
              <a:gd name="connsiteY1-44" fmla="*/ 689086 h 4717695"/>
              <a:gd name="connsiteX2-45" fmla="*/ 1209007 w 1209007"/>
              <a:gd name="connsiteY2-46" fmla="*/ 4103333 h 4717695"/>
              <a:gd name="connsiteX3-47" fmla="*/ 708951 w 1209007"/>
              <a:gd name="connsiteY3-48" fmla="*/ 4717695 h 4717695"/>
              <a:gd name="connsiteX4-49" fmla="*/ 6 w 1209007"/>
              <a:gd name="connsiteY4-50" fmla="*/ 580671 h 4717695"/>
              <a:gd name="connsiteX5" fmla="*/ 694660 w 1209007"/>
              <a:gd name="connsiteY5" fmla="*/ 17573 h 4717695"/>
              <a:gd name="connsiteX0-51" fmla="*/ 694654 w 1209001"/>
              <a:gd name="connsiteY0-52" fmla="*/ 0 h 4700122"/>
              <a:gd name="connsiteX1-53" fmla="*/ 1209001 w 1209001"/>
              <a:gd name="connsiteY1-54" fmla="*/ 671513 h 4700122"/>
              <a:gd name="connsiteX2-55" fmla="*/ 1209001 w 1209001"/>
              <a:gd name="connsiteY2-56" fmla="*/ 4085760 h 4700122"/>
              <a:gd name="connsiteX3-57" fmla="*/ 708945 w 1209001"/>
              <a:gd name="connsiteY3-58" fmla="*/ 4700122 h 4700122"/>
              <a:gd name="connsiteX4-59" fmla="*/ 0 w 1209001"/>
              <a:gd name="connsiteY4-60" fmla="*/ 563098 h 4700122"/>
              <a:gd name="connsiteX5-61" fmla="*/ 694654 w 1209001"/>
              <a:gd name="connsiteY5-62" fmla="*/ 0 h 4700122"/>
              <a:gd name="connsiteX0-63" fmla="*/ 694654 w 1209001"/>
              <a:gd name="connsiteY0-64" fmla="*/ 0 h 4700122"/>
              <a:gd name="connsiteX1-65" fmla="*/ 1209001 w 1209001"/>
              <a:gd name="connsiteY1-66" fmla="*/ 671513 h 4700122"/>
              <a:gd name="connsiteX2-67" fmla="*/ 1209001 w 1209001"/>
              <a:gd name="connsiteY2-68" fmla="*/ 4085760 h 4700122"/>
              <a:gd name="connsiteX3-69" fmla="*/ 708945 w 1209001"/>
              <a:gd name="connsiteY3-70" fmla="*/ 4700122 h 4700122"/>
              <a:gd name="connsiteX4-71" fmla="*/ 0 w 1209001"/>
              <a:gd name="connsiteY4-72" fmla="*/ 563098 h 4700122"/>
              <a:gd name="connsiteX5-73" fmla="*/ 694654 w 1209001"/>
              <a:gd name="connsiteY5-74" fmla="*/ 0 h 4700122"/>
              <a:gd name="connsiteX0-75" fmla="*/ 694654 w 1209001"/>
              <a:gd name="connsiteY0-76" fmla="*/ 0 h 4700122"/>
              <a:gd name="connsiteX1-77" fmla="*/ 1209001 w 1209001"/>
              <a:gd name="connsiteY1-78" fmla="*/ 671513 h 4700122"/>
              <a:gd name="connsiteX2-79" fmla="*/ 1209001 w 1209001"/>
              <a:gd name="connsiteY2-80" fmla="*/ 4085760 h 4700122"/>
              <a:gd name="connsiteX3-81" fmla="*/ 708945 w 1209001"/>
              <a:gd name="connsiteY3-82" fmla="*/ 4700122 h 4700122"/>
              <a:gd name="connsiteX4-83" fmla="*/ 0 w 1209001"/>
              <a:gd name="connsiteY4-84" fmla="*/ 563098 h 4700122"/>
              <a:gd name="connsiteX5-85" fmla="*/ 694654 w 1209001"/>
              <a:gd name="connsiteY5-86" fmla="*/ 0 h 4700122"/>
              <a:gd name="connsiteX0-87" fmla="*/ 694654 w 1209001"/>
              <a:gd name="connsiteY0-88" fmla="*/ 0 h 4700122"/>
              <a:gd name="connsiteX1-89" fmla="*/ 1209001 w 1209001"/>
              <a:gd name="connsiteY1-90" fmla="*/ 671513 h 4700122"/>
              <a:gd name="connsiteX2-91" fmla="*/ 1209001 w 1209001"/>
              <a:gd name="connsiteY2-92" fmla="*/ 4085760 h 4700122"/>
              <a:gd name="connsiteX3-93" fmla="*/ 708945 w 1209001"/>
              <a:gd name="connsiteY3-94" fmla="*/ 4700122 h 4700122"/>
              <a:gd name="connsiteX4-95" fmla="*/ 0 w 1209001"/>
              <a:gd name="connsiteY4-96" fmla="*/ 563098 h 4700122"/>
              <a:gd name="connsiteX5-97" fmla="*/ 694654 w 1209001"/>
              <a:gd name="connsiteY5-98" fmla="*/ 0 h 47001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sz="1500"/>
          </a:p>
        </p:txBody>
      </p:sp>
      <p:grpSp>
        <p:nvGrpSpPr>
          <p:cNvPr id="38" name="组合 37"/>
          <p:cNvGrpSpPr/>
          <p:nvPr/>
        </p:nvGrpSpPr>
        <p:grpSpPr>
          <a:xfrm>
            <a:off x="2100322" y="3107182"/>
            <a:ext cx="3295320" cy="847531"/>
            <a:chOff x="1574851" y="2330386"/>
            <a:chExt cx="2471812" cy="635648"/>
          </a:xfrm>
        </p:grpSpPr>
        <p:sp>
          <p:nvSpPr>
            <p:cNvPr id="39" name="矩形 151"/>
            <p:cNvSpPr/>
            <p:nvPr/>
          </p:nvSpPr>
          <p:spPr bwMode="auto">
            <a:xfrm rot="6911544">
              <a:off x="2492933" y="1412304"/>
              <a:ext cx="635648" cy="2471812"/>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1" fmla="*/ 0 w 857250"/>
                <a:gd name="connsiteY0-2" fmla="*/ 0 h 4085759"/>
                <a:gd name="connsiteX1-3" fmla="*/ 857250 w 857250"/>
                <a:gd name="connsiteY1-4" fmla="*/ 0 h 4085759"/>
                <a:gd name="connsiteX2-5" fmla="*/ 857250 w 857250"/>
                <a:gd name="connsiteY2-6" fmla="*/ 3414247 h 4085759"/>
                <a:gd name="connsiteX3-7" fmla="*/ 314328 w 857250"/>
                <a:gd name="connsiteY3-8" fmla="*/ 4085759 h 4085759"/>
                <a:gd name="connsiteX4-9" fmla="*/ 0 w 857250"/>
                <a:gd name="connsiteY4-10" fmla="*/ 0 h 4085759"/>
                <a:gd name="connsiteX0-11" fmla="*/ 0 w 857250"/>
                <a:gd name="connsiteY0-12" fmla="*/ 0 h 4000034"/>
                <a:gd name="connsiteX1-13" fmla="*/ 857250 w 857250"/>
                <a:gd name="connsiteY1-14" fmla="*/ 0 h 4000034"/>
                <a:gd name="connsiteX2-15" fmla="*/ 857250 w 857250"/>
                <a:gd name="connsiteY2-16" fmla="*/ 3414247 h 4000034"/>
                <a:gd name="connsiteX3-17" fmla="*/ 328619 w 857250"/>
                <a:gd name="connsiteY3-18" fmla="*/ 4000034 h 4000034"/>
                <a:gd name="connsiteX4-19" fmla="*/ 0 w 857250"/>
                <a:gd name="connsiteY4-20" fmla="*/ 0 h 4000034"/>
                <a:gd name="connsiteX0-21" fmla="*/ 0 w 857250"/>
                <a:gd name="connsiteY0-22" fmla="*/ 0 h 4028609"/>
                <a:gd name="connsiteX1-23" fmla="*/ 857250 w 857250"/>
                <a:gd name="connsiteY1-24" fmla="*/ 0 h 4028609"/>
                <a:gd name="connsiteX2-25" fmla="*/ 857250 w 857250"/>
                <a:gd name="connsiteY2-26" fmla="*/ 3414247 h 4028609"/>
                <a:gd name="connsiteX3-27" fmla="*/ 357194 w 857250"/>
                <a:gd name="connsiteY3-28" fmla="*/ 4028609 h 4028609"/>
                <a:gd name="connsiteX4-29" fmla="*/ 0 w 857250"/>
                <a:gd name="connsiteY4-30" fmla="*/ 0 h 4028609"/>
                <a:gd name="connsiteX0-31" fmla="*/ 0 w 514347"/>
                <a:gd name="connsiteY0-32" fmla="*/ 0 h 4700122"/>
                <a:gd name="connsiteX1-33" fmla="*/ 514347 w 514347"/>
                <a:gd name="connsiteY1-34" fmla="*/ 671513 h 4700122"/>
                <a:gd name="connsiteX2-35" fmla="*/ 514347 w 514347"/>
                <a:gd name="connsiteY2-36" fmla="*/ 4085760 h 4700122"/>
                <a:gd name="connsiteX3-37" fmla="*/ 14291 w 514347"/>
                <a:gd name="connsiteY3-38" fmla="*/ 4700122 h 4700122"/>
                <a:gd name="connsiteX4-39" fmla="*/ 0 w 514347"/>
                <a:gd name="connsiteY4-40" fmla="*/ 0 h 4700122"/>
                <a:gd name="connsiteX0-41" fmla="*/ 694660 w 1209007"/>
                <a:gd name="connsiteY0-42" fmla="*/ 17573 h 4717695"/>
                <a:gd name="connsiteX1-43" fmla="*/ 1209007 w 1209007"/>
                <a:gd name="connsiteY1-44" fmla="*/ 689086 h 4717695"/>
                <a:gd name="connsiteX2-45" fmla="*/ 1209007 w 1209007"/>
                <a:gd name="connsiteY2-46" fmla="*/ 4103333 h 4717695"/>
                <a:gd name="connsiteX3-47" fmla="*/ 708951 w 1209007"/>
                <a:gd name="connsiteY3-48" fmla="*/ 4717695 h 4717695"/>
                <a:gd name="connsiteX4-49" fmla="*/ 6 w 1209007"/>
                <a:gd name="connsiteY4-50" fmla="*/ 580671 h 4717695"/>
                <a:gd name="connsiteX5" fmla="*/ 694660 w 1209007"/>
                <a:gd name="connsiteY5" fmla="*/ 17573 h 4717695"/>
                <a:gd name="connsiteX0-51" fmla="*/ 694654 w 1209001"/>
                <a:gd name="connsiteY0-52" fmla="*/ 0 h 4700122"/>
                <a:gd name="connsiteX1-53" fmla="*/ 1209001 w 1209001"/>
                <a:gd name="connsiteY1-54" fmla="*/ 671513 h 4700122"/>
                <a:gd name="connsiteX2-55" fmla="*/ 1209001 w 1209001"/>
                <a:gd name="connsiteY2-56" fmla="*/ 4085760 h 4700122"/>
                <a:gd name="connsiteX3-57" fmla="*/ 708945 w 1209001"/>
                <a:gd name="connsiteY3-58" fmla="*/ 4700122 h 4700122"/>
                <a:gd name="connsiteX4-59" fmla="*/ 0 w 1209001"/>
                <a:gd name="connsiteY4-60" fmla="*/ 563098 h 4700122"/>
                <a:gd name="connsiteX5-61" fmla="*/ 694654 w 1209001"/>
                <a:gd name="connsiteY5-62" fmla="*/ 0 h 4700122"/>
                <a:gd name="connsiteX0-63" fmla="*/ 694654 w 1209001"/>
                <a:gd name="connsiteY0-64" fmla="*/ 0 h 4700122"/>
                <a:gd name="connsiteX1-65" fmla="*/ 1209001 w 1209001"/>
                <a:gd name="connsiteY1-66" fmla="*/ 671513 h 4700122"/>
                <a:gd name="connsiteX2-67" fmla="*/ 1209001 w 1209001"/>
                <a:gd name="connsiteY2-68" fmla="*/ 4085760 h 4700122"/>
                <a:gd name="connsiteX3-69" fmla="*/ 708945 w 1209001"/>
                <a:gd name="connsiteY3-70" fmla="*/ 4700122 h 4700122"/>
                <a:gd name="connsiteX4-71" fmla="*/ 0 w 1209001"/>
                <a:gd name="connsiteY4-72" fmla="*/ 563098 h 4700122"/>
                <a:gd name="connsiteX5-73" fmla="*/ 694654 w 1209001"/>
                <a:gd name="connsiteY5-74" fmla="*/ 0 h 4700122"/>
                <a:gd name="connsiteX0-75" fmla="*/ 694654 w 1209001"/>
                <a:gd name="connsiteY0-76" fmla="*/ 0 h 4700122"/>
                <a:gd name="connsiteX1-77" fmla="*/ 1209001 w 1209001"/>
                <a:gd name="connsiteY1-78" fmla="*/ 671513 h 4700122"/>
                <a:gd name="connsiteX2-79" fmla="*/ 1209001 w 1209001"/>
                <a:gd name="connsiteY2-80" fmla="*/ 4085760 h 4700122"/>
                <a:gd name="connsiteX3-81" fmla="*/ 708945 w 1209001"/>
                <a:gd name="connsiteY3-82" fmla="*/ 4700122 h 4700122"/>
                <a:gd name="connsiteX4-83" fmla="*/ 0 w 1209001"/>
                <a:gd name="connsiteY4-84" fmla="*/ 563098 h 4700122"/>
                <a:gd name="connsiteX5-85" fmla="*/ 694654 w 1209001"/>
                <a:gd name="connsiteY5-86" fmla="*/ 0 h 4700122"/>
                <a:gd name="connsiteX0-87" fmla="*/ 694654 w 1209001"/>
                <a:gd name="connsiteY0-88" fmla="*/ 0 h 4700122"/>
                <a:gd name="connsiteX1-89" fmla="*/ 1209001 w 1209001"/>
                <a:gd name="connsiteY1-90" fmla="*/ 671513 h 4700122"/>
                <a:gd name="connsiteX2-91" fmla="*/ 1209001 w 1209001"/>
                <a:gd name="connsiteY2-92" fmla="*/ 4085760 h 4700122"/>
                <a:gd name="connsiteX3-93" fmla="*/ 708945 w 1209001"/>
                <a:gd name="connsiteY3-94" fmla="*/ 4700122 h 4700122"/>
                <a:gd name="connsiteX4-95" fmla="*/ 0 w 1209001"/>
                <a:gd name="connsiteY4-96" fmla="*/ 563098 h 4700122"/>
                <a:gd name="connsiteX5-97" fmla="*/ 694654 w 1209001"/>
                <a:gd name="connsiteY5-98" fmla="*/ 0 h 47001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p>
          </p:txBody>
        </p:sp>
        <p:sp>
          <p:nvSpPr>
            <p:cNvPr id="40" name="矩形 104"/>
            <p:cNvSpPr>
              <a:spLocks noChangeArrowheads="1"/>
            </p:cNvSpPr>
            <p:nvPr/>
          </p:nvSpPr>
          <p:spPr bwMode="auto">
            <a:xfrm rot="1126831">
              <a:off x="2248862" y="2624916"/>
              <a:ext cx="869582"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项目键入</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41" name="文本框 295"/>
            <p:cNvSpPr txBox="1">
              <a:spLocks noChangeArrowheads="1"/>
            </p:cNvSpPr>
            <p:nvPr/>
          </p:nvSpPr>
          <p:spPr bwMode="auto">
            <a:xfrm rot="885813">
              <a:off x="1786143" y="2353025"/>
              <a:ext cx="460950" cy="31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100" b="1">
                  <a:solidFill>
                    <a:schemeClr val="bg1"/>
                  </a:solidFill>
                  <a:latin typeface="Impact" panose="020B0806030902050204" pitchFamily="34" charset="0"/>
                </a:rPr>
                <a:t>01</a:t>
              </a:r>
              <a:endParaRPr lang="zh-CN" altLang="en-US" sz="2100" b="1">
                <a:solidFill>
                  <a:schemeClr val="bg1"/>
                </a:solidFill>
                <a:latin typeface="Impact" panose="020B0806030902050204" pitchFamily="34" charset="0"/>
              </a:endParaRPr>
            </a:p>
          </p:txBody>
        </p:sp>
      </p:grpSp>
      <p:sp>
        <p:nvSpPr>
          <p:cNvPr id="42" name="文本框 205"/>
          <p:cNvSpPr txBox="1">
            <a:spLocks noChangeArrowheads="1"/>
          </p:cNvSpPr>
          <p:nvPr/>
        </p:nvSpPr>
        <p:spPr bwMode="auto">
          <a:xfrm rot="885813">
            <a:off x="4199555" y="3047059"/>
            <a:ext cx="614520" cy="4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100" b="1">
                <a:solidFill>
                  <a:schemeClr val="bg1"/>
                </a:solidFill>
                <a:latin typeface="Impact" panose="020B0806030902050204" pitchFamily="34" charset="0"/>
              </a:rPr>
              <a:t>02</a:t>
            </a:r>
            <a:endParaRPr lang="zh-CN" altLang="en-US" sz="2100" b="1">
              <a:solidFill>
                <a:schemeClr val="bg1"/>
              </a:solidFill>
              <a:latin typeface="Impact" panose="020B0806030902050204" pitchFamily="34" charset="0"/>
            </a:endParaRPr>
          </a:p>
        </p:txBody>
      </p:sp>
      <p:sp>
        <p:nvSpPr>
          <p:cNvPr id="43" name="矩形 104"/>
          <p:cNvSpPr>
            <a:spLocks noChangeArrowheads="1"/>
          </p:cNvSpPr>
          <p:nvPr/>
        </p:nvSpPr>
        <p:spPr bwMode="auto">
          <a:xfrm rot="1126831">
            <a:off x="4855575" y="3396707"/>
            <a:ext cx="1220823"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r>
              <a:rPr lang="zh-CN" altLang="en-US" sz="1900" b="1">
                <a:solidFill>
                  <a:schemeClr val="bg1"/>
                </a:solidFill>
                <a:latin typeface="微软雅黑" panose="020B0503020204020204" pitchFamily="34" charset="-122"/>
                <a:ea typeface="微软雅黑" panose="020B0503020204020204" pitchFamily="34" charset="-122"/>
              </a:rPr>
              <a:t>项目键入</a:t>
            </a:r>
            <a:endParaRPr lang="zh-CN" altLang="en-US" sz="1900" b="1">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623477" y="3047942"/>
            <a:ext cx="3295367" cy="887814"/>
            <a:chOff x="4217560" y="2285955"/>
            <a:chExt cx="2471847" cy="665860"/>
          </a:xfrm>
        </p:grpSpPr>
        <p:sp>
          <p:nvSpPr>
            <p:cNvPr id="45" name="矩形 151"/>
            <p:cNvSpPr/>
            <p:nvPr/>
          </p:nvSpPr>
          <p:spPr bwMode="auto">
            <a:xfrm rot="6911544">
              <a:off x="5135570" y="1397977"/>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1" fmla="*/ 0 w 857250"/>
                <a:gd name="connsiteY0-2" fmla="*/ 0 h 4085759"/>
                <a:gd name="connsiteX1-3" fmla="*/ 857250 w 857250"/>
                <a:gd name="connsiteY1-4" fmla="*/ 0 h 4085759"/>
                <a:gd name="connsiteX2-5" fmla="*/ 857250 w 857250"/>
                <a:gd name="connsiteY2-6" fmla="*/ 3414247 h 4085759"/>
                <a:gd name="connsiteX3-7" fmla="*/ 314328 w 857250"/>
                <a:gd name="connsiteY3-8" fmla="*/ 4085759 h 4085759"/>
                <a:gd name="connsiteX4-9" fmla="*/ 0 w 857250"/>
                <a:gd name="connsiteY4-10" fmla="*/ 0 h 4085759"/>
                <a:gd name="connsiteX0-11" fmla="*/ 0 w 857250"/>
                <a:gd name="connsiteY0-12" fmla="*/ 0 h 4000034"/>
                <a:gd name="connsiteX1-13" fmla="*/ 857250 w 857250"/>
                <a:gd name="connsiteY1-14" fmla="*/ 0 h 4000034"/>
                <a:gd name="connsiteX2-15" fmla="*/ 857250 w 857250"/>
                <a:gd name="connsiteY2-16" fmla="*/ 3414247 h 4000034"/>
                <a:gd name="connsiteX3-17" fmla="*/ 328619 w 857250"/>
                <a:gd name="connsiteY3-18" fmla="*/ 4000034 h 4000034"/>
                <a:gd name="connsiteX4-19" fmla="*/ 0 w 857250"/>
                <a:gd name="connsiteY4-20" fmla="*/ 0 h 4000034"/>
                <a:gd name="connsiteX0-21" fmla="*/ 0 w 857250"/>
                <a:gd name="connsiteY0-22" fmla="*/ 0 h 4028609"/>
                <a:gd name="connsiteX1-23" fmla="*/ 857250 w 857250"/>
                <a:gd name="connsiteY1-24" fmla="*/ 0 h 4028609"/>
                <a:gd name="connsiteX2-25" fmla="*/ 857250 w 857250"/>
                <a:gd name="connsiteY2-26" fmla="*/ 3414247 h 4028609"/>
                <a:gd name="connsiteX3-27" fmla="*/ 357194 w 857250"/>
                <a:gd name="connsiteY3-28" fmla="*/ 4028609 h 4028609"/>
                <a:gd name="connsiteX4-29" fmla="*/ 0 w 857250"/>
                <a:gd name="connsiteY4-30" fmla="*/ 0 h 4028609"/>
                <a:gd name="connsiteX0-31" fmla="*/ 0 w 514347"/>
                <a:gd name="connsiteY0-32" fmla="*/ 0 h 4700122"/>
                <a:gd name="connsiteX1-33" fmla="*/ 514347 w 514347"/>
                <a:gd name="connsiteY1-34" fmla="*/ 671513 h 4700122"/>
                <a:gd name="connsiteX2-35" fmla="*/ 514347 w 514347"/>
                <a:gd name="connsiteY2-36" fmla="*/ 4085760 h 4700122"/>
                <a:gd name="connsiteX3-37" fmla="*/ 14291 w 514347"/>
                <a:gd name="connsiteY3-38" fmla="*/ 4700122 h 4700122"/>
                <a:gd name="connsiteX4-39" fmla="*/ 0 w 514347"/>
                <a:gd name="connsiteY4-40" fmla="*/ 0 h 4700122"/>
                <a:gd name="connsiteX0-41" fmla="*/ 694660 w 1209007"/>
                <a:gd name="connsiteY0-42" fmla="*/ 17573 h 4717695"/>
                <a:gd name="connsiteX1-43" fmla="*/ 1209007 w 1209007"/>
                <a:gd name="connsiteY1-44" fmla="*/ 689086 h 4717695"/>
                <a:gd name="connsiteX2-45" fmla="*/ 1209007 w 1209007"/>
                <a:gd name="connsiteY2-46" fmla="*/ 4103333 h 4717695"/>
                <a:gd name="connsiteX3-47" fmla="*/ 708951 w 1209007"/>
                <a:gd name="connsiteY3-48" fmla="*/ 4717695 h 4717695"/>
                <a:gd name="connsiteX4-49" fmla="*/ 6 w 1209007"/>
                <a:gd name="connsiteY4-50" fmla="*/ 580671 h 4717695"/>
                <a:gd name="connsiteX5" fmla="*/ 694660 w 1209007"/>
                <a:gd name="connsiteY5" fmla="*/ 17573 h 4717695"/>
                <a:gd name="connsiteX0-51" fmla="*/ 694654 w 1209001"/>
                <a:gd name="connsiteY0-52" fmla="*/ 0 h 4700122"/>
                <a:gd name="connsiteX1-53" fmla="*/ 1209001 w 1209001"/>
                <a:gd name="connsiteY1-54" fmla="*/ 671513 h 4700122"/>
                <a:gd name="connsiteX2-55" fmla="*/ 1209001 w 1209001"/>
                <a:gd name="connsiteY2-56" fmla="*/ 4085760 h 4700122"/>
                <a:gd name="connsiteX3-57" fmla="*/ 708945 w 1209001"/>
                <a:gd name="connsiteY3-58" fmla="*/ 4700122 h 4700122"/>
                <a:gd name="connsiteX4-59" fmla="*/ 0 w 1209001"/>
                <a:gd name="connsiteY4-60" fmla="*/ 563098 h 4700122"/>
                <a:gd name="connsiteX5-61" fmla="*/ 694654 w 1209001"/>
                <a:gd name="connsiteY5-62" fmla="*/ 0 h 4700122"/>
                <a:gd name="connsiteX0-63" fmla="*/ 694654 w 1209001"/>
                <a:gd name="connsiteY0-64" fmla="*/ 0 h 4700122"/>
                <a:gd name="connsiteX1-65" fmla="*/ 1209001 w 1209001"/>
                <a:gd name="connsiteY1-66" fmla="*/ 671513 h 4700122"/>
                <a:gd name="connsiteX2-67" fmla="*/ 1209001 w 1209001"/>
                <a:gd name="connsiteY2-68" fmla="*/ 4085760 h 4700122"/>
                <a:gd name="connsiteX3-69" fmla="*/ 708945 w 1209001"/>
                <a:gd name="connsiteY3-70" fmla="*/ 4700122 h 4700122"/>
                <a:gd name="connsiteX4-71" fmla="*/ 0 w 1209001"/>
                <a:gd name="connsiteY4-72" fmla="*/ 563098 h 4700122"/>
                <a:gd name="connsiteX5-73" fmla="*/ 694654 w 1209001"/>
                <a:gd name="connsiteY5-74" fmla="*/ 0 h 4700122"/>
                <a:gd name="connsiteX0-75" fmla="*/ 694654 w 1209001"/>
                <a:gd name="connsiteY0-76" fmla="*/ 0 h 4700122"/>
                <a:gd name="connsiteX1-77" fmla="*/ 1209001 w 1209001"/>
                <a:gd name="connsiteY1-78" fmla="*/ 671513 h 4700122"/>
                <a:gd name="connsiteX2-79" fmla="*/ 1209001 w 1209001"/>
                <a:gd name="connsiteY2-80" fmla="*/ 4085760 h 4700122"/>
                <a:gd name="connsiteX3-81" fmla="*/ 708945 w 1209001"/>
                <a:gd name="connsiteY3-82" fmla="*/ 4700122 h 4700122"/>
                <a:gd name="connsiteX4-83" fmla="*/ 0 w 1209001"/>
                <a:gd name="connsiteY4-84" fmla="*/ 563098 h 4700122"/>
                <a:gd name="connsiteX5-85" fmla="*/ 694654 w 1209001"/>
                <a:gd name="connsiteY5-86" fmla="*/ 0 h 4700122"/>
                <a:gd name="connsiteX0-87" fmla="*/ 694654 w 1209001"/>
                <a:gd name="connsiteY0-88" fmla="*/ 0 h 4700122"/>
                <a:gd name="connsiteX1-89" fmla="*/ 1209001 w 1209001"/>
                <a:gd name="connsiteY1-90" fmla="*/ 671513 h 4700122"/>
                <a:gd name="connsiteX2-91" fmla="*/ 1209001 w 1209001"/>
                <a:gd name="connsiteY2-92" fmla="*/ 4085760 h 4700122"/>
                <a:gd name="connsiteX3-93" fmla="*/ 708945 w 1209001"/>
                <a:gd name="connsiteY3-94" fmla="*/ 4700122 h 4700122"/>
                <a:gd name="connsiteX4-95" fmla="*/ 0 w 1209001"/>
                <a:gd name="connsiteY4-96" fmla="*/ 563098 h 4700122"/>
                <a:gd name="connsiteX5-97" fmla="*/ 694654 w 1209001"/>
                <a:gd name="connsiteY5-98" fmla="*/ 0 h 47001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p>
          </p:txBody>
        </p:sp>
        <p:sp>
          <p:nvSpPr>
            <p:cNvPr id="46" name="文本框 206"/>
            <p:cNvSpPr txBox="1">
              <a:spLocks noChangeArrowheads="1"/>
            </p:cNvSpPr>
            <p:nvPr/>
          </p:nvSpPr>
          <p:spPr bwMode="auto">
            <a:xfrm rot="885813">
              <a:off x="4467699" y="2285955"/>
              <a:ext cx="460950" cy="31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100" b="1">
                  <a:solidFill>
                    <a:schemeClr val="bg1"/>
                  </a:solidFill>
                  <a:latin typeface="Impact" panose="020B0806030902050204" pitchFamily="34" charset="0"/>
                </a:rPr>
                <a:t>03</a:t>
              </a:r>
              <a:endParaRPr lang="zh-CN" altLang="en-US" sz="2100" b="1">
                <a:solidFill>
                  <a:schemeClr val="bg1"/>
                </a:solidFill>
                <a:latin typeface="Impact" panose="020B0806030902050204" pitchFamily="34" charset="0"/>
              </a:endParaRPr>
            </a:p>
          </p:txBody>
        </p:sp>
        <p:sp>
          <p:nvSpPr>
            <p:cNvPr id="47" name="矩形 104"/>
            <p:cNvSpPr>
              <a:spLocks noChangeArrowheads="1"/>
            </p:cNvSpPr>
            <p:nvPr/>
          </p:nvSpPr>
          <p:spPr bwMode="auto">
            <a:xfrm rot="1126831">
              <a:off x="5058459" y="2570042"/>
              <a:ext cx="869582"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900" b="1">
                  <a:solidFill>
                    <a:schemeClr val="bg1"/>
                  </a:solidFill>
                  <a:latin typeface="微软雅黑" panose="020B0503020204020204" pitchFamily="34" charset="-122"/>
                  <a:ea typeface="微软雅黑" panose="020B0503020204020204" pitchFamily="34" charset="-122"/>
                </a:rPr>
                <a:t>项目键入</a:t>
              </a:r>
              <a:endParaRPr lang="zh-CN" altLang="en-US" sz="1900" b="1">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7451391" y="3047941"/>
            <a:ext cx="3295367" cy="883084"/>
            <a:chOff x="5588674" y="2285955"/>
            <a:chExt cx="2471847" cy="662313"/>
          </a:xfrm>
        </p:grpSpPr>
        <p:sp>
          <p:nvSpPr>
            <p:cNvPr id="49" name="矩形 151"/>
            <p:cNvSpPr/>
            <p:nvPr/>
          </p:nvSpPr>
          <p:spPr bwMode="auto">
            <a:xfrm rot="6911544">
              <a:off x="6506684" y="1394430"/>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1" fmla="*/ 0 w 857250"/>
                <a:gd name="connsiteY0-2" fmla="*/ 0 h 4085759"/>
                <a:gd name="connsiteX1-3" fmla="*/ 857250 w 857250"/>
                <a:gd name="connsiteY1-4" fmla="*/ 0 h 4085759"/>
                <a:gd name="connsiteX2-5" fmla="*/ 857250 w 857250"/>
                <a:gd name="connsiteY2-6" fmla="*/ 3414247 h 4085759"/>
                <a:gd name="connsiteX3-7" fmla="*/ 314328 w 857250"/>
                <a:gd name="connsiteY3-8" fmla="*/ 4085759 h 4085759"/>
                <a:gd name="connsiteX4-9" fmla="*/ 0 w 857250"/>
                <a:gd name="connsiteY4-10" fmla="*/ 0 h 4085759"/>
                <a:gd name="connsiteX0-11" fmla="*/ 0 w 857250"/>
                <a:gd name="connsiteY0-12" fmla="*/ 0 h 4000034"/>
                <a:gd name="connsiteX1-13" fmla="*/ 857250 w 857250"/>
                <a:gd name="connsiteY1-14" fmla="*/ 0 h 4000034"/>
                <a:gd name="connsiteX2-15" fmla="*/ 857250 w 857250"/>
                <a:gd name="connsiteY2-16" fmla="*/ 3414247 h 4000034"/>
                <a:gd name="connsiteX3-17" fmla="*/ 328619 w 857250"/>
                <a:gd name="connsiteY3-18" fmla="*/ 4000034 h 4000034"/>
                <a:gd name="connsiteX4-19" fmla="*/ 0 w 857250"/>
                <a:gd name="connsiteY4-20" fmla="*/ 0 h 4000034"/>
                <a:gd name="connsiteX0-21" fmla="*/ 0 w 857250"/>
                <a:gd name="connsiteY0-22" fmla="*/ 0 h 4028609"/>
                <a:gd name="connsiteX1-23" fmla="*/ 857250 w 857250"/>
                <a:gd name="connsiteY1-24" fmla="*/ 0 h 4028609"/>
                <a:gd name="connsiteX2-25" fmla="*/ 857250 w 857250"/>
                <a:gd name="connsiteY2-26" fmla="*/ 3414247 h 4028609"/>
                <a:gd name="connsiteX3-27" fmla="*/ 357194 w 857250"/>
                <a:gd name="connsiteY3-28" fmla="*/ 4028609 h 4028609"/>
                <a:gd name="connsiteX4-29" fmla="*/ 0 w 857250"/>
                <a:gd name="connsiteY4-30" fmla="*/ 0 h 4028609"/>
                <a:gd name="connsiteX0-31" fmla="*/ 0 w 514347"/>
                <a:gd name="connsiteY0-32" fmla="*/ 0 h 4700122"/>
                <a:gd name="connsiteX1-33" fmla="*/ 514347 w 514347"/>
                <a:gd name="connsiteY1-34" fmla="*/ 671513 h 4700122"/>
                <a:gd name="connsiteX2-35" fmla="*/ 514347 w 514347"/>
                <a:gd name="connsiteY2-36" fmla="*/ 4085760 h 4700122"/>
                <a:gd name="connsiteX3-37" fmla="*/ 14291 w 514347"/>
                <a:gd name="connsiteY3-38" fmla="*/ 4700122 h 4700122"/>
                <a:gd name="connsiteX4-39" fmla="*/ 0 w 514347"/>
                <a:gd name="connsiteY4-40" fmla="*/ 0 h 4700122"/>
                <a:gd name="connsiteX0-41" fmla="*/ 694660 w 1209007"/>
                <a:gd name="connsiteY0-42" fmla="*/ 17573 h 4717695"/>
                <a:gd name="connsiteX1-43" fmla="*/ 1209007 w 1209007"/>
                <a:gd name="connsiteY1-44" fmla="*/ 689086 h 4717695"/>
                <a:gd name="connsiteX2-45" fmla="*/ 1209007 w 1209007"/>
                <a:gd name="connsiteY2-46" fmla="*/ 4103333 h 4717695"/>
                <a:gd name="connsiteX3-47" fmla="*/ 708951 w 1209007"/>
                <a:gd name="connsiteY3-48" fmla="*/ 4717695 h 4717695"/>
                <a:gd name="connsiteX4-49" fmla="*/ 6 w 1209007"/>
                <a:gd name="connsiteY4-50" fmla="*/ 580671 h 4717695"/>
                <a:gd name="connsiteX5" fmla="*/ 694660 w 1209007"/>
                <a:gd name="connsiteY5" fmla="*/ 17573 h 4717695"/>
                <a:gd name="connsiteX0-51" fmla="*/ 694654 w 1209001"/>
                <a:gd name="connsiteY0-52" fmla="*/ 0 h 4700122"/>
                <a:gd name="connsiteX1-53" fmla="*/ 1209001 w 1209001"/>
                <a:gd name="connsiteY1-54" fmla="*/ 671513 h 4700122"/>
                <a:gd name="connsiteX2-55" fmla="*/ 1209001 w 1209001"/>
                <a:gd name="connsiteY2-56" fmla="*/ 4085760 h 4700122"/>
                <a:gd name="connsiteX3-57" fmla="*/ 708945 w 1209001"/>
                <a:gd name="connsiteY3-58" fmla="*/ 4700122 h 4700122"/>
                <a:gd name="connsiteX4-59" fmla="*/ 0 w 1209001"/>
                <a:gd name="connsiteY4-60" fmla="*/ 563098 h 4700122"/>
                <a:gd name="connsiteX5-61" fmla="*/ 694654 w 1209001"/>
                <a:gd name="connsiteY5-62" fmla="*/ 0 h 4700122"/>
                <a:gd name="connsiteX0-63" fmla="*/ 694654 w 1209001"/>
                <a:gd name="connsiteY0-64" fmla="*/ 0 h 4700122"/>
                <a:gd name="connsiteX1-65" fmla="*/ 1209001 w 1209001"/>
                <a:gd name="connsiteY1-66" fmla="*/ 671513 h 4700122"/>
                <a:gd name="connsiteX2-67" fmla="*/ 1209001 w 1209001"/>
                <a:gd name="connsiteY2-68" fmla="*/ 4085760 h 4700122"/>
                <a:gd name="connsiteX3-69" fmla="*/ 708945 w 1209001"/>
                <a:gd name="connsiteY3-70" fmla="*/ 4700122 h 4700122"/>
                <a:gd name="connsiteX4-71" fmla="*/ 0 w 1209001"/>
                <a:gd name="connsiteY4-72" fmla="*/ 563098 h 4700122"/>
                <a:gd name="connsiteX5-73" fmla="*/ 694654 w 1209001"/>
                <a:gd name="connsiteY5-74" fmla="*/ 0 h 4700122"/>
                <a:gd name="connsiteX0-75" fmla="*/ 694654 w 1209001"/>
                <a:gd name="connsiteY0-76" fmla="*/ 0 h 4700122"/>
                <a:gd name="connsiteX1-77" fmla="*/ 1209001 w 1209001"/>
                <a:gd name="connsiteY1-78" fmla="*/ 671513 h 4700122"/>
                <a:gd name="connsiteX2-79" fmla="*/ 1209001 w 1209001"/>
                <a:gd name="connsiteY2-80" fmla="*/ 4085760 h 4700122"/>
                <a:gd name="connsiteX3-81" fmla="*/ 708945 w 1209001"/>
                <a:gd name="connsiteY3-82" fmla="*/ 4700122 h 4700122"/>
                <a:gd name="connsiteX4-83" fmla="*/ 0 w 1209001"/>
                <a:gd name="connsiteY4-84" fmla="*/ 563098 h 4700122"/>
                <a:gd name="connsiteX5-85" fmla="*/ 694654 w 1209001"/>
                <a:gd name="connsiteY5-86" fmla="*/ 0 h 4700122"/>
                <a:gd name="connsiteX0-87" fmla="*/ 694654 w 1209001"/>
                <a:gd name="connsiteY0-88" fmla="*/ 0 h 4700122"/>
                <a:gd name="connsiteX1-89" fmla="*/ 1209001 w 1209001"/>
                <a:gd name="connsiteY1-90" fmla="*/ 671513 h 4700122"/>
                <a:gd name="connsiteX2-91" fmla="*/ 1209001 w 1209001"/>
                <a:gd name="connsiteY2-92" fmla="*/ 4085760 h 4700122"/>
                <a:gd name="connsiteX3-93" fmla="*/ 708945 w 1209001"/>
                <a:gd name="connsiteY3-94" fmla="*/ 4700122 h 4700122"/>
                <a:gd name="connsiteX4-95" fmla="*/ 0 w 1209001"/>
                <a:gd name="connsiteY4-96" fmla="*/ 563098 h 4700122"/>
                <a:gd name="connsiteX5-97" fmla="*/ 694654 w 1209001"/>
                <a:gd name="connsiteY5-98" fmla="*/ 0 h 47001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
            </a:p>
          </p:txBody>
        </p:sp>
        <p:sp>
          <p:nvSpPr>
            <p:cNvPr id="50" name="文本框 207"/>
            <p:cNvSpPr txBox="1">
              <a:spLocks noChangeArrowheads="1"/>
            </p:cNvSpPr>
            <p:nvPr/>
          </p:nvSpPr>
          <p:spPr bwMode="auto">
            <a:xfrm rot="885813">
              <a:off x="5898106" y="2285955"/>
              <a:ext cx="460950" cy="31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100" b="1" dirty="0">
                  <a:solidFill>
                    <a:schemeClr val="bg1"/>
                  </a:solidFill>
                  <a:latin typeface="Impact" panose="020B0806030902050204" pitchFamily="34" charset="0"/>
                </a:rPr>
                <a:t>04</a:t>
              </a:r>
              <a:endParaRPr lang="zh-CN" altLang="en-US" sz="2100" b="1" dirty="0">
                <a:solidFill>
                  <a:schemeClr val="bg1"/>
                </a:solidFill>
                <a:latin typeface="Impact" panose="020B0806030902050204" pitchFamily="34" charset="0"/>
              </a:endParaRPr>
            </a:p>
          </p:txBody>
        </p:sp>
        <p:sp>
          <p:nvSpPr>
            <p:cNvPr id="51" name="矩形 104"/>
            <p:cNvSpPr>
              <a:spLocks noChangeArrowheads="1"/>
            </p:cNvSpPr>
            <p:nvPr/>
          </p:nvSpPr>
          <p:spPr bwMode="auto">
            <a:xfrm rot="1126831">
              <a:off x="6488866" y="2581016"/>
              <a:ext cx="869582"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900" b="1">
                  <a:solidFill>
                    <a:schemeClr val="bg1"/>
                  </a:solidFill>
                  <a:latin typeface="微软雅黑" panose="020B0503020204020204" pitchFamily="34" charset="-122"/>
                  <a:ea typeface="微软雅黑" panose="020B0503020204020204" pitchFamily="34" charset="-122"/>
                </a:rPr>
                <a:t>项目键入</a:t>
              </a:r>
              <a:endParaRPr lang="zh-CN" altLang="en-US" sz="1900" b="1">
                <a:solidFill>
                  <a:schemeClr val="bg1"/>
                </a:solidFill>
                <a:latin typeface="微软雅黑" panose="020B0503020204020204" pitchFamily="34" charset="-122"/>
                <a:ea typeface="微软雅黑" panose="020B0503020204020204" pitchFamily="34" charset="-122"/>
              </a:endParaRPr>
            </a:p>
          </p:txBody>
        </p:sp>
      </p:grpSp>
      <p:sp>
        <p:nvSpPr>
          <p:cNvPr id="52" name="文本框 8"/>
          <p:cNvSpPr txBox="1"/>
          <p:nvPr/>
        </p:nvSpPr>
        <p:spPr>
          <a:xfrm>
            <a:off x="1392091" y="4815765"/>
            <a:ext cx="2884914" cy="707876"/>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01</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文本框 8"/>
          <p:cNvSpPr txBox="1"/>
          <p:nvPr/>
        </p:nvSpPr>
        <p:spPr>
          <a:xfrm>
            <a:off x="3888043" y="4815765"/>
            <a:ext cx="2884914" cy="707876"/>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02</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文本框 8"/>
          <p:cNvSpPr txBox="1"/>
          <p:nvPr/>
        </p:nvSpPr>
        <p:spPr>
          <a:xfrm>
            <a:off x="6287997" y="4815765"/>
            <a:ext cx="2884914" cy="707876"/>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03</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文本框 8"/>
          <p:cNvSpPr txBox="1"/>
          <p:nvPr/>
        </p:nvSpPr>
        <p:spPr>
          <a:xfrm>
            <a:off x="8726080" y="4803065"/>
            <a:ext cx="2884914" cy="707876"/>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04</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250"/>
                                        <p:tgtEl>
                                          <p:spTgt spid="3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250"/>
                                        <p:tgtEl>
                                          <p:spTgt spid="3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up)">
                                      <p:cBhvr>
                                        <p:cTn id="15" dur="25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250"/>
                                        <p:tgtEl>
                                          <p:spTgt spid="3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250"/>
                                        <p:tgtEl>
                                          <p:spTgt spid="3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up)">
                                      <p:cBhvr>
                                        <p:cTn id="27" dur="250"/>
                                        <p:tgtEl>
                                          <p:spTgt spid="33"/>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250"/>
                                        <p:tgtEl>
                                          <p:spTgt spid="4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250"/>
                                        <p:tgtEl>
                                          <p:spTgt spid="32"/>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up)">
                                      <p:cBhvr>
                                        <p:cTn id="39" dur="250"/>
                                        <p:tgtEl>
                                          <p:spTgt spid="31"/>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left)">
                                      <p:cBhvr>
                                        <p:cTn id="43" dur="250"/>
                                        <p:tgtEl>
                                          <p:spTgt spid="4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250"/>
                                        <p:tgtEl>
                                          <p:spTgt spid="30"/>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250"/>
                                        <p:tgtEl>
                                          <p:spTgt spid="29"/>
                                        </p:tgtEl>
                                      </p:cBhvr>
                                    </p:animEffect>
                                  </p:childTnLst>
                                </p:cTn>
                              </p:par>
                            </p:childTnLst>
                          </p:cTn>
                        </p:par>
                        <p:par>
                          <p:cTn id="52" fill="hold">
                            <p:stCondLst>
                              <p:cond delay="6000"/>
                            </p:stCondLst>
                            <p:childTnLst>
                              <p:par>
                                <p:cTn id="53" presetID="2" presetClass="entr" presetSubtype="4"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500" fill="hold"/>
                                        <p:tgtEl>
                                          <p:spTgt spid="52"/>
                                        </p:tgtEl>
                                        <p:attrNameLst>
                                          <p:attrName>ppt_x</p:attrName>
                                        </p:attrNameLst>
                                      </p:cBhvr>
                                      <p:tavLst>
                                        <p:tav tm="0">
                                          <p:val>
                                            <p:strVal val="#ppt_x"/>
                                          </p:val>
                                        </p:tav>
                                        <p:tav tm="100000">
                                          <p:val>
                                            <p:strVal val="#ppt_x"/>
                                          </p:val>
                                        </p:tav>
                                      </p:tavLst>
                                    </p:anim>
                                    <p:anim calcmode="lin" valueType="num">
                                      <p:cBhvr additive="base">
                                        <p:cTn id="56" dur="500" fill="hold"/>
                                        <p:tgtEl>
                                          <p:spTgt spid="52"/>
                                        </p:tgtEl>
                                        <p:attrNameLst>
                                          <p:attrName>ppt_y</p:attrName>
                                        </p:attrNameLst>
                                      </p:cBhvr>
                                      <p:tavLst>
                                        <p:tav tm="0">
                                          <p:val>
                                            <p:strVal val="1+#ppt_h/2"/>
                                          </p:val>
                                        </p:tav>
                                        <p:tav tm="100000">
                                          <p:val>
                                            <p:strVal val="#ppt_y"/>
                                          </p:val>
                                        </p:tav>
                                      </p:tavLst>
                                    </p:anim>
                                  </p:childTnLst>
                                </p:cTn>
                              </p:par>
                            </p:childTnLst>
                          </p:cTn>
                        </p:par>
                        <p:par>
                          <p:cTn id="57" fill="hold">
                            <p:stCondLst>
                              <p:cond delay="6500"/>
                            </p:stCondLst>
                            <p:childTnLst>
                              <p:par>
                                <p:cTn id="58" presetID="2" presetClass="entr" presetSubtype="4"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additive="base">
                                        <p:cTn id="60" dur="500" fill="hold"/>
                                        <p:tgtEl>
                                          <p:spTgt spid="53"/>
                                        </p:tgtEl>
                                        <p:attrNameLst>
                                          <p:attrName>ppt_x</p:attrName>
                                        </p:attrNameLst>
                                      </p:cBhvr>
                                      <p:tavLst>
                                        <p:tav tm="0">
                                          <p:val>
                                            <p:strVal val="#ppt_x"/>
                                          </p:val>
                                        </p:tav>
                                        <p:tav tm="100000">
                                          <p:val>
                                            <p:strVal val="#ppt_x"/>
                                          </p:val>
                                        </p:tav>
                                      </p:tavLst>
                                    </p:anim>
                                    <p:anim calcmode="lin" valueType="num">
                                      <p:cBhvr additive="base">
                                        <p:cTn id="61" dur="500" fill="hold"/>
                                        <p:tgtEl>
                                          <p:spTgt spid="53"/>
                                        </p:tgtEl>
                                        <p:attrNameLst>
                                          <p:attrName>ppt_y</p:attrName>
                                        </p:attrNameLst>
                                      </p:cBhvr>
                                      <p:tavLst>
                                        <p:tav tm="0">
                                          <p:val>
                                            <p:strVal val="1+#ppt_h/2"/>
                                          </p:val>
                                        </p:tav>
                                        <p:tav tm="100000">
                                          <p:val>
                                            <p:strVal val="#ppt_y"/>
                                          </p:val>
                                        </p:tav>
                                      </p:tavLst>
                                    </p:anim>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additive="base">
                                        <p:cTn id="65" dur="500" fill="hold"/>
                                        <p:tgtEl>
                                          <p:spTgt spid="54"/>
                                        </p:tgtEl>
                                        <p:attrNameLst>
                                          <p:attrName>ppt_x</p:attrName>
                                        </p:attrNameLst>
                                      </p:cBhvr>
                                      <p:tavLst>
                                        <p:tav tm="0">
                                          <p:val>
                                            <p:strVal val="#ppt_x"/>
                                          </p:val>
                                        </p:tav>
                                        <p:tav tm="100000">
                                          <p:val>
                                            <p:strVal val="#ppt_x"/>
                                          </p:val>
                                        </p:tav>
                                      </p:tavLst>
                                    </p:anim>
                                    <p:anim calcmode="lin" valueType="num">
                                      <p:cBhvr additive="base">
                                        <p:cTn id="66" dur="500" fill="hold"/>
                                        <p:tgtEl>
                                          <p:spTgt spid="54"/>
                                        </p:tgtEl>
                                        <p:attrNameLst>
                                          <p:attrName>ppt_y</p:attrName>
                                        </p:attrNameLst>
                                      </p:cBhvr>
                                      <p:tavLst>
                                        <p:tav tm="0">
                                          <p:val>
                                            <p:strVal val="1+#ppt_h/2"/>
                                          </p:val>
                                        </p:tav>
                                        <p:tav tm="100000">
                                          <p:val>
                                            <p:strVal val="#ppt_y"/>
                                          </p:val>
                                        </p:tav>
                                      </p:tavLst>
                                    </p:anim>
                                  </p:childTnLst>
                                </p:cTn>
                              </p:par>
                            </p:childTnLst>
                          </p:cTn>
                        </p:par>
                        <p:par>
                          <p:cTn id="67" fill="hold">
                            <p:stCondLst>
                              <p:cond delay="7500"/>
                            </p:stCondLst>
                            <p:childTnLst>
                              <p:par>
                                <p:cTn id="68" presetID="2" presetClass="entr" presetSubtype="4"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additive="base">
                                        <p:cTn id="70" dur="500" fill="hold"/>
                                        <p:tgtEl>
                                          <p:spTgt spid="55"/>
                                        </p:tgtEl>
                                        <p:attrNameLst>
                                          <p:attrName>ppt_x</p:attrName>
                                        </p:attrNameLst>
                                      </p:cBhvr>
                                      <p:tavLst>
                                        <p:tav tm="0">
                                          <p:val>
                                            <p:strVal val="#ppt_x"/>
                                          </p:val>
                                        </p:tav>
                                        <p:tav tm="100000">
                                          <p:val>
                                            <p:strVal val="#ppt_x"/>
                                          </p:val>
                                        </p:tav>
                                      </p:tavLst>
                                    </p:anim>
                                    <p:anim calcmode="lin" valueType="num">
                                      <p:cBhvr additive="base">
                                        <p:cTn id="71"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52"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rot="1820888">
            <a:off x="3971365" y="3266037"/>
            <a:ext cx="4099874" cy="611837"/>
          </a:xfrm>
          <a:prstGeom prst="ellipse">
            <a:avLst/>
          </a:prstGeom>
          <a:noFill/>
          <a:ln w="9525">
            <a:solidFill>
              <a:schemeClr val="accent1"/>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sp>
        <p:nvSpPr>
          <p:cNvPr id="4" name="椭圆 3"/>
          <p:cNvSpPr/>
          <p:nvPr/>
        </p:nvSpPr>
        <p:spPr>
          <a:xfrm rot="19657204">
            <a:off x="3905314" y="3299533"/>
            <a:ext cx="4099874" cy="611837"/>
          </a:xfrm>
          <a:prstGeom prst="ellipse">
            <a:avLst/>
          </a:prstGeom>
          <a:noFill/>
          <a:ln w="9525">
            <a:solidFill>
              <a:schemeClr val="accent4"/>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sp>
        <p:nvSpPr>
          <p:cNvPr id="5" name="椭圆 4"/>
          <p:cNvSpPr/>
          <p:nvPr/>
        </p:nvSpPr>
        <p:spPr>
          <a:xfrm>
            <a:off x="7455721" y="4258096"/>
            <a:ext cx="434467" cy="413832"/>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grpSp>
        <p:nvGrpSpPr>
          <p:cNvPr id="6" name="组合 5"/>
          <p:cNvGrpSpPr/>
          <p:nvPr/>
        </p:nvGrpSpPr>
        <p:grpSpPr>
          <a:xfrm>
            <a:off x="6270812" y="1398160"/>
            <a:ext cx="1676812" cy="639089"/>
            <a:chOff x="4703124" y="1077329"/>
            <a:chExt cx="1257773" cy="503282"/>
          </a:xfrm>
        </p:grpSpPr>
        <p:sp>
          <p:nvSpPr>
            <p:cNvPr id="7" name="矩形 6"/>
            <p:cNvSpPr/>
            <p:nvPr/>
          </p:nvSpPr>
          <p:spPr>
            <a:xfrm>
              <a:off x="4703124" y="1077329"/>
              <a:ext cx="1051147" cy="387799"/>
            </a:xfrm>
            <a:prstGeom prst="rect">
              <a:avLst/>
            </a:prstGeom>
          </p:spPr>
          <p:txBody>
            <a:bodyPr wrap="none">
              <a:spAutoFit/>
            </a:bodyPr>
            <a:lstStyle/>
            <a:p>
              <a:r>
                <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500" b="1" dirty="0">
                  <a:solidFill>
                    <a:schemeClr val="tx1">
                      <a:lumMod val="75000"/>
                      <a:lumOff val="25000"/>
                    </a:schemeClr>
                  </a:solidFill>
                  <a:latin typeface="微软雅黑" panose="020B0503020204020204" pitchFamily="34" charset="-122"/>
                  <a:ea typeface="微软雅黑" panose="020B0503020204020204" pitchFamily="34" charset="-122"/>
                </a:rPr>
                <a:t>企业定位</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（人生观，价值观</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矩形 7"/>
            <p:cNvSpPr/>
            <p:nvPr/>
          </p:nvSpPr>
          <p:spPr>
            <a:xfrm>
              <a:off x="4745676" y="1350356"/>
              <a:ext cx="1215221" cy="230255"/>
            </a:xfrm>
            <a:prstGeom prst="rect">
              <a:avLst/>
            </a:prstGeom>
          </p:spPr>
          <p:txBody>
            <a:bodyPr wrap="square">
              <a:spAutoFit/>
            </a:bodyPr>
            <a:lstStyle/>
            <a:p>
              <a:r>
                <a:rPr lang="en-US" altLang="zh-CN" sz="1300" dirty="0">
                  <a:solidFill>
                    <a:schemeClr val="tx1">
                      <a:lumMod val="75000"/>
                      <a:lumOff val="25000"/>
                    </a:schemeClr>
                  </a:solidFill>
                </a:rPr>
                <a:t>Business position</a:t>
              </a:r>
              <a:endParaRPr lang="zh-CN" altLang="en-US" sz="1300" dirty="0">
                <a:solidFill>
                  <a:schemeClr val="tx1">
                    <a:lumMod val="75000"/>
                    <a:lumOff val="25000"/>
                  </a:schemeClr>
                </a:solidFill>
                <a:latin typeface="Arial" panose="020B0604020202020204" pitchFamily="34" charset="0"/>
                <a:cs typeface="Arial" panose="020B0604020202020204" pitchFamily="34" charset="0"/>
              </a:endParaRPr>
            </a:p>
          </p:txBody>
        </p:sp>
      </p:grpSp>
      <p:sp>
        <p:nvSpPr>
          <p:cNvPr id="9" name="椭圆 8"/>
          <p:cNvSpPr/>
          <p:nvPr/>
        </p:nvSpPr>
        <p:spPr>
          <a:xfrm>
            <a:off x="4136529" y="2418816"/>
            <a:ext cx="434467" cy="413832"/>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sp>
        <p:nvSpPr>
          <p:cNvPr id="10" name="椭圆 9"/>
          <p:cNvSpPr/>
          <p:nvPr/>
        </p:nvSpPr>
        <p:spPr>
          <a:xfrm>
            <a:off x="3998837" y="4408667"/>
            <a:ext cx="434467" cy="413832"/>
          </a:xfrm>
          <a:prstGeom prst="ellipse">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grpSp>
        <p:nvGrpSpPr>
          <p:cNvPr id="11" name="组合 10"/>
          <p:cNvGrpSpPr/>
          <p:nvPr/>
        </p:nvGrpSpPr>
        <p:grpSpPr>
          <a:xfrm>
            <a:off x="6141668" y="4949332"/>
            <a:ext cx="2533400" cy="663292"/>
            <a:chOff x="4606254" y="3873878"/>
            <a:chExt cx="1900297" cy="522343"/>
          </a:xfrm>
        </p:grpSpPr>
        <p:sp>
          <p:nvSpPr>
            <p:cNvPr id="12" name="矩形 11"/>
            <p:cNvSpPr/>
            <p:nvPr/>
          </p:nvSpPr>
          <p:spPr>
            <a:xfrm>
              <a:off x="4606254" y="3873878"/>
              <a:ext cx="955846" cy="387799"/>
            </a:xfrm>
            <a:prstGeom prst="rect">
              <a:avLst/>
            </a:prstGeom>
          </p:spPr>
          <p:txBody>
            <a:bodyPr wrap="square">
              <a:spAutoFit/>
            </a:bodyPr>
            <a:lstStyle/>
            <a:p>
              <a:pPr lvl="0" algn="r"/>
              <a:r>
                <a:rPr lang="zh-CN" altLang="zh-CN" sz="1500" b="1" dirty="0">
                  <a:solidFill>
                    <a:schemeClr val="tx1">
                      <a:lumMod val="75000"/>
                      <a:lumOff val="25000"/>
                    </a:schemeClr>
                  </a:solidFill>
                  <a:latin typeface="微软雅黑" panose="020B0503020204020204" pitchFamily="34" charset="-122"/>
                  <a:ea typeface="微软雅黑" panose="020B0503020204020204" pitchFamily="34" charset="-122"/>
                </a:rPr>
                <a:t>企业内涵</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文化底蕴</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806090" y="4165965"/>
              <a:ext cx="1700461" cy="230256"/>
            </a:xfrm>
            <a:prstGeom prst="rect">
              <a:avLst/>
            </a:prstGeom>
          </p:spPr>
          <p:txBody>
            <a:bodyPr wrap="square">
              <a:spAutoFit/>
            </a:bodyPr>
            <a:lstStyle/>
            <a:p>
              <a:r>
                <a:rPr lang="en-US" altLang="zh-CN" sz="1300" dirty="0">
                  <a:solidFill>
                    <a:schemeClr val="tx1">
                      <a:lumMod val="75000"/>
                      <a:lumOff val="25000"/>
                    </a:schemeClr>
                  </a:solidFill>
                </a:rPr>
                <a:t>Enterprise connotation</a:t>
              </a:r>
              <a:endParaRPr lang="zh-CN" altLang="en-US" sz="1300" dirty="0">
                <a:solidFill>
                  <a:schemeClr val="tx1">
                    <a:lumMod val="75000"/>
                    <a:lumOff val="25000"/>
                  </a:schemeClr>
                </a:solidFill>
                <a:latin typeface="Arial" panose="020B0604020202020204" pitchFamily="34" charset="0"/>
                <a:cs typeface="Arial" panose="020B0604020202020204" pitchFamily="34" charset="0"/>
              </a:endParaRPr>
            </a:p>
          </p:txBody>
        </p:sp>
      </p:grpSp>
      <p:grpSp>
        <p:nvGrpSpPr>
          <p:cNvPr id="14" name="组合 13"/>
          <p:cNvGrpSpPr/>
          <p:nvPr/>
        </p:nvGrpSpPr>
        <p:grpSpPr>
          <a:xfrm>
            <a:off x="7819931" y="4209433"/>
            <a:ext cx="1672974" cy="627123"/>
            <a:chOff x="5865116" y="3291205"/>
            <a:chExt cx="1254894" cy="493859"/>
          </a:xfrm>
        </p:grpSpPr>
        <p:sp>
          <p:nvSpPr>
            <p:cNvPr id="15" name="矩形 14"/>
            <p:cNvSpPr/>
            <p:nvPr/>
          </p:nvSpPr>
          <p:spPr>
            <a:xfrm>
              <a:off x="5865116" y="3291205"/>
              <a:ext cx="752949" cy="387799"/>
            </a:xfrm>
            <a:prstGeom prst="rect">
              <a:avLst/>
            </a:prstGeom>
          </p:spPr>
          <p:txBody>
            <a:bodyPr wrap="none">
              <a:spAutoFit/>
            </a:bodyPr>
            <a:lstStyle/>
            <a:p>
              <a:r>
                <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500" b="1" dirty="0">
                  <a:solidFill>
                    <a:schemeClr val="tx1">
                      <a:lumMod val="75000"/>
                      <a:lumOff val="25000"/>
                    </a:schemeClr>
                  </a:solidFill>
                  <a:latin typeface="微软雅黑" panose="020B0503020204020204" pitchFamily="34" charset="-122"/>
                  <a:ea typeface="微软雅黑" panose="020B0503020204020204" pitchFamily="34" charset="-122"/>
                </a:rPr>
                <a:t>企业形象</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（外貌）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矩形 15"/>
            <p:cNvSpPr/>
            <p:nvPr/>
          </p:nvSpPr>
          <p:spPr>
            <a:xfrm>
              <a:off x="5904789" y="3554809"/>
              <a:ext cx="1215221" cy="230255"/>
            </a:xfrm>
            <a:prstGeom prst="rect">
              <a:avLst/>
            </a:prstGeom>
          </p:spPr>
          <p:txBody>
            <a:bodyPr wrap="square">
              <a:spAutoFit/>
            </a:bodyPr>
            <a:lstStyle/>
            <a:p>
              <a:r>
                <a:rPr lang="en-US" altLang="zh-CN" sz="1300" dirty="0">
                  <a:solidFill>
                    <a:schemeClr val="tx1">
                      <a:lumMod val="75000"/>
                      <a:lumOff val="25000"/>
                    </a:schemeClr>
                  </a:solidFill>
                </a:rPr>
                <a:t>Corporate image</a:t>
              </a:r>
              <a:endParaRPr lang="zh-CN" altLang="en-US" sz="1300" dirty="0">
                <a:solidFill>
                  <a:schemeClr val="tx1">
                    <a:lumMod val="75000"/>
                    <a:lumOff val="25000"/>
                  </a:schemeClr>
                </a:solidFill>
                <a:latin typeface="Arial" panose="020B0604020202020204" pitchFamily="34" charset="0"/>
                <a:cs typeface="Arial" panose="020B0604020202020204" pitchFamily="34" charset="0"/>
              </a:endParaRPr>
            </a:p>
          </p:txBody>
        </p:sp>
      </p:grpSp>
      <p:grpSp>
        <p:nvGrpSpPr>
          <p:cNvPr id="17" name="组合 16"/>
          <p:cNvGrpSpPr/>
          <p:nvPr/>
        </p:nvGrpSpPr>
        <p:grpSpPr>
          <a:xfrm>
            <a:off x="1849957" y="4464096"/>
            <a:ext cx="2449380" cy="671983"/>
            <a:chOff x="1387053" y="3491754"/>
            <a:chExt cx="1837274" cy="529187"/>
          </a:xfrm>
        </p:grpSpPr>
        <p:sp>
          <p:nvSpPr>
            <p:cNvPr id="18" name="矩形 17"/>
            <p:cNvSpPr/>
            <p:nvPr/>
          </p:nvSpPr>
          <p:spPr>
            <a:xfrm>
              <a:off x="1918673" y="3491754"/>
              <a:ext cx="1090825" cy="387799"/>
            </a:xfrm>
            <a:prstGeom prst="rect">
              <a:avLst/>
            </a:prstGeom>
          </p:spPr>
          <p:txBody>
            <a:bodyPr wrap="none">
              <a:spAutoFit/>
            </a:bodyPr>
            <a:lstStyle/>
            <a:p>
              <a:pPr lvl="0"/>
              <a:r>
                <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500" b="1" dirty="0">
                  <a:solidFill>
                    <a:schemeClr val="tx1">
                      <a:lumMod val="75000"/>
                      <a:lumOff val="25000"/>
                    </a:schemeClr>
                  </a:solidFill>
                  <a:latin typeface="微软雅黑" panose="020B0503020204020204" pitchFamily="34" charset="-122"/>
                  <a:ea typeface="微软雅黑" panose="020B0503020204020204" pitchFamily="34" charset="-122"/>
                </a:rPr>
                <a:t>企业经营风格</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lvl="0"/>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（事业方向和风格）</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1387053" y="3790685"/>
              <a:ext cx="1837274" cy="230256"/>
            </a:xfrm>
            <a:prstGeom prst="rect">
              <a:avLst/>
            </a:prstGeom>
          </p:spPr>
          <p:txBody>
            <a:bodyPr wrap="square">
              <a:spAutoFit/>
            </a:bodyPr>
            <a:lstStyle/>
            <a:p>
              <a:r>
                <a:rPr lang="en-US" altLang="zh-CN" sz="1300" dirty="0">
                  <a:solidFill>
                    <a:schemeClr val="tx1">
                      <a:lumMod val="75000"/>
                      <a:lumOff val="25000"/>
                    </a:schemeClr>
                  </a:solidFill>
                </a:rPr>
                <a:t>Enterprise management style</a:t>
              </a:r>
              <a:endParaRPr lang="zh-CN" altLang="en-US" sz="1300" dirty="0">
                <a:solidFill>
                  <a:schemeClr val="tx1">
                    <a:lumMod val="75000"/>
                    <a:lumOff val="25000"/>
                  </a:schemeClr>
                </a:solidFill>
                <a:latin typeface="Arial" panose="020B0604020202020204" pitchFamily="34" charset="0"/>
                <a:cs typeface="Arial" panose="020B0604020202020204" pitchFamily="34" charset="0"/>
              </a:endParaRPr>
            </a:p>
          </p:txBody>
        </p:sp>
      </p:grpSp>
      <p:sp>
        <p:nvSpPr>
          <p:cNvPr id="20" name="椭圆 19"/>
          <p:cNvSpPr/>
          <p:nvPr/>
        </p:nvSpPr>
        <p:spPr>
          <a:xfrm>
            <a:off x="7409801" y="2396203"/>
            <a:ext cx="434467" cy="413831"/>
          </a:xfrm>
          <a:prstGeom prst="ellipse">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grpSp>
        <p:nvGrpSpPr>
          <p:cNvPr id="21" name="组合 20"/>
          <p:cNvGrpSpPr/>
          <p:nvPr/>
        </p:nvGrpSpPr>
        <p:grpSpPr>
          <a:xfrm>
            <a:off x="7911348" y="2161530"/>
            <a:ext cx="1677460" cy="634642"/>
            <a:chOff x="5933686" y="1678485"/>
            <a:chExt cx="1258259" cy="499780"/>
          </a:xfrm>
        </p:grpSpPr>
        <p:sp>
          <p:nvSpPr>
            <p:cNvPr id="22" name="矩形 21"/>
            <p:cNvSpPr/>
            <p:nvPr/>
          </p:nvSpPr>
          <p:spPr>
            <a:xfrm>
              <a:off x="5933686" y="1678485"/>
              <a:ext cx="1041527" cy="387799"/>
            </a:xfrm>
            <a:prstGeom prst="rect">
              <a:avLst/>
            </a:prstGeom>
          </p:spPr>
          <p:txBody>
            <a:bodyPr wrap="none">
              <a:spAutoFit/>
            </a:bodyPr>
            <a:lstStyle/>
            <a:p>
              <a:pPr lvl="0"/>
              <a:r>
                <a:rPr lang="en-US" altLang="zh-CN" sz="13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500" b="1" dirty="0">
                  <a:solidFill>
                    <a:schemeClr val="tx1">
                      <a:lumMod val="75000"/>
                      <a:lumOff val="25000"/>
                    </a:schemeClr>
                  </a:solidFill>
                  <a:latin typeface="微软雅黑" panose="020B0503020204020204" pitchFamily="34" charset="-122"/>
                  <a:ea typeface="微软雅黑" panose="020B0503020204020204" pitchFamily="34" charset="-122"/>
                </a:rPr>
                <a:t>企业追求目标</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lvl="0"/>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（理想）</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976724" y="1948010"/>
              <a:ext cx="1215221" cy="230255"/>
            </a:xfrm>
            <a:prstGeom prst="rect">
              <a:avLst/>
            </a:prstGeom>
          </p:spPr>
          <p:txBody>
            <a:bodyPr wrap="square">
              <a:spAutoFit/>
            </a:bodyPr>
            <a:lstStyle/>
            <a:p>
              <a:r>
                <a:rPr lang="en-US" altLang="zh-CN" sz="1300" dirty="0">
                  <a:solidFill>
                    <a:schemeClr val="tx1">
                      <a:lumMod val="75000"/>
                      <a:lumOff val="25000"/>
                    </a:schemeClr>
                  </a:solidFill>
                </a:rPr>
                <a:t>Enterprise goal</a:t>
              </a:r>
              <a:endParaRPr lang="zh-CN" altLang="en-US" sz="1300" dirty="0">
                <a:solidFill>
                  <a:schemeClr val="tx1">
                    <a:lumMod val="75000"/>
                    <a:lumOff val="25000"/>
                  </a:schemeClr>
                </a:solidFill>
                <a:latin typeface="Arial" panose="020B0604020202020204" pitchFamily="34" charset="0"/>
                <a:cs typeface="Arial" panose="020B0604020202020204" pitchFamily="34" charset="0"/>
              </a:endParaRPr>
            </a:p>
          </p:txBody>
        </p:sp>
      </p:grpSp>
      <p:grpSp>
        <p:nvGrpSpPr>
          <p:cNvPr id="24" name="组合 23"/>
          <p:cNvGrpSpPr/>
          <p:nvPr/>
        </p:nvGrpSpPr>
        <p:grpSpPr>
          <a:xfrm>
            <a:off x="2010841" y="2279871"/>
            <a:ext cx="2314787" cy="870073"/>
            <a:chOff x="1507731" y="1771676"/>
            <a:chExt cx="1736316" cy="685182"/>
          </a:xfrm>
        </p:grpSpPr>
        <p:sp>
          <p:nvSpPr>
            <p:cNvPr id="25" name="矩形 24"/>
            <p:cNvSpPr/>
            <p:nvPr/>
          </p:nvSpPr>
          <p:spPr>
            <a:xfrm>
              <a:off x="2081878" y="1771676"/>
              <a:ext cx="1090825" cy="387799"/>
            </a:xfrm>
            <a:prstGeom prst="rect">
              <a:avLst/>
            </a:prstGeom>
          </p:spPr>
          <p:txBody>
            <a:bodyPr wrap="none">
              <a:spAutoFit/>
            </a:bodyPr>
            <a:lstStyle/>
            <a:p>
              <a:pPr lvl="0"/>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500" b="1" dirty="0">
                  <a:solidFill>
                    <a:schemeClr val="tx1">
                      <a:lumMod val="75000"/>
                      <a:lumOff val="25000"/>
                    </a:schemeClr>
                  </a:solidFill>
                  <a:latin typeface="微软雅黑" panose="020B0503020204020204" pitchFamily="34" charset="-122"/>
                  <a:ea typeface="微软雅黑" panose="020B0503020204020204" pitchFamily="34" charset="-122"/>
                </a:rPr>
                <a:t>企业管理风格</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lvl="0"/>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（行事原则和风格）</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507731" y="2069059"/>
              <a:ext cx="1736316" cy="387799"/>
            </a:xfrm>
            <a:prstGeom prst="rect">
              <a:avLst/>
            </a:prstGeom>
          </p:spPr>
          <p:txBody>
            <a:bodyPr wrap="square">
              <a:spAutoFit/>
            </a:bodyPr>
            <a:lstStyle/>
            <a:p>
              <a:r>
                <a:rPr lang="en-US" altLang="zh-CN" sz="1300" dirty="0">
                  <a:solidFill>
                    <a:schemeClr val="tx1">
                      <a:lumMod val="75000"/>
                      <a:lumOff val="25000"/>
                    </a:schemeClr>
                  </a:solidFill>
                </a:rPr>
                <a:t>Enterprise management style</a:t>
              </a:r>
              <a:endParaRPr lang="zh-CN" altLang="en-US" sz="1300" dirty="0">
                <a:solidFill>
                  <a:schemeClr val="tx1">
                    <a:lumMod val="75000"/>
                    <a:lumOff val="25000"/>
                  </a:schemeClr>
                </a:solidFill>
                <a:latin typeface="Arial" panose="020B0604020202020204" pitchFamily="34" charset="0"/>
                <a:cs typeface="Arial" panose="020B0604020202020204" pitchFamily="34" charset="0"/>
              </a:endParaRPr>
            </a:p>
          </p:txBody>
        </p:sp>
      </p:grpSp>
      <p:sp>
        <p:nvSpPr>
          <p:cNvPr id="27" name="椭圆 26"/>
          <p:cNvSpPr/>
          <p:nvPr/>
        </p:nvSpPr>
        <p:spPr>
          <a:xfrm rot="5400000">
            <a:off x="4505744" y="3228886"/>
            <a:ext cx="3100280" cy="547691"/>
          </a:xfrm>
          <a:prstGeom prst="ellipse">
            <a:avLst/>
          </a:prstGeom>
          <a:noFill/>
          <a:ln w="9525">
            <a:solidFill>
              <a:schemeClr val="accent3"/>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2" tIns="36000" rIns="72002" bIns="36000" numCol="1" spcCol="0" rtlCol="0" fromWordArt="0" anchor="ctr" anchorCtr="0" forceAA="0" compatLnSpc="1">
            <a:noAutofit/>
          </a:bodyPr>
          <a:lstStyle/>
          <a:p>
            <a:pPr algn="ctr"/>
            <a:endParaRPr lang="zh-CN" altLang="en-US" sz="1400">
              <a:solidFill>
                <a:schemeClr val="tx1">
                  <a:lumMod val="75000"/>
                  <a:lumOff val="25000"/>
                </a:schemeClr>
              </a:solidFill>
            </a:endParaRPr>
          </a:p>
        </p:txBody>
      </p:sp>
      <p:grpSp>
        <p:nvGrpSpPr>
          <p:cNvPr id="28" name="组合 27"/>
          <p:cNvGrpSpPr/>
          <p:nvPr/>
        </p:nvGrpSpPr>
        <p:grpSpPr>
          <a:xfrm>
            <a:off x="5116436" y="2648748"/>
            <a:ext cx="1888301" cy="1798616"/>
            <a:chOff x="4804332" y="2348505"/>
            <a:chExt cx="2398155" cy="2398155"/>
          </a:xfrm>
        </p:grpSpPr>
        <p:sp>
          <p:nvSpPr>
            <p:cNvPr id="29" name="菱形 28"/>
            <p:cNvSpPr/>
            <p:nvPr/>
          </p:nvSpPr>
          <p:spPr>
            <a:xfrm>
              <a:off x="4804332" y="2348505"/>
              <a:ext cx="2398155" cy="2398155"/>
            </a:xfrm>
            <a:prstGeom prst="diamond">
              <a:avLst/>
            </a:prstGeom>
            <a:solidFill>
              <a:schemeClr val="accent2">
                <a:alpha val="99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30" name="矩形 29"/>
            <p:cNvSpPr/>
            <p:nvPr/>
          </p:nvSpPr>
          <p:spPr>
            <a:xfrm>
              <a:off x="5485089" y="3167513"/>
              <a:ext cx="1036642" cy="512961"/>
            </a:xfrm>
            <a:prstGeom prst="rect">
              <a:avLst/>
            </a:prstGeom>
          </p:spPr>
          <p:txBody>
            <a:bodyPr wrap="none">
              <a:spAutoFit/>
            </a:bodyPr>
            <a:lstStyle/>
            <a:p>
              <a:pPr algn="ctr"/>
              <a:r>
                <a:rPr lang="zh-CN" altLang="zh-CN" sz="1900" b="1" dirty="0">
                  <a:solidFill>
                    <a:schemeClr val="bg1"/>
                  </a:solidFill>
                  <a:latin typeface="微软雅黑" panose="020B0503020204020204" pitchFamily="34" charset="-122"/>
                  <a:ea typeface="微软雅黑" panose="020B0503020204020204" pitchFamily="34" charset="-122"/>
                </a:rPr>
                <a:t>企</a:t>
              </a:r>
              <a:r>
                <a:rPr lang="en-US" altLang="zh-CN" sz="1900" b="1" dirty="0">
                  <a:solidFill>
                    <a:schemeClr val="bg1"/>
                  </a:solidFill>
                  <a:latin typeface="微软雅黑" panose="020B0503020204020204" pitchFamily="34" charset="-122"/>
                  <a:ea typeface="微软雅黑" panose="020B0503020204020204" pitchFamily="34" charset="-122"/>
                </a:rPr>
                <a:t>  </a:t>
              </a:r>
              <a:r>
                <a:rPr lang="zh-CN" altLang="zh-CN" sz="1900" b="1" dirty="0">
                  <a:solidFill>
                    <a:schemeClr val="bg1"/>
                  </a:solidFill>
                  <a:latin typeface="微软雅黑" panose="020B0503020204020204" pitchFamily="34" charset="-122"/>
                  <a:ea typeface="微软雅黑" panose="020B0503020204020204" pitchFamily="34" charset="-122"/>
                </a:rPr>
                <a:t>业</a:t>
              </a:r>
              <a:endParaRPr lang="zh-CN" altLang="en-US" sz="19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矩形 30"/>
            <p:cNvSpPr/>
            <p:nvPr/>
          </p:nvSpPr>
          <p:spPr>
            <a:xfrm>
              <a:off x="5106707" y="3495422"/>
              <a:ext cx="1793399" cy="512961"/>
            </a:xfrm>
            <a:prstGeom prst="rect">
              <a:avLst/>
            </a:prstGeom>
          </p:spPr>
          <p:txBody>
            <a:bodyPr wrap="none">
              <a:spAutoFit/>
            </a:bodyPr>
            <a:lstStyle/>
            <a:p>
              <a:pPr algn="ctr"/>
              <a:r>
                <a:rPr lang="en-US" altLang="zh-CN" sz="1900" b="1" dirty="0">
                  <a:solidFill>
                    <a:schemeClr val="bg1"/>
                  </a:solidFill>
                </a:rPr>
                <a:t>COMPANY</a:t>
              </a:r>
              <a:endParaRPr lang="zh-CN" altLang="en-US" sz="19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2" name="组合 31"/>
          <p:cNvGrpSpPr/>
          <p:nvPr/>
        </p:nvGrpSpPr>
        <p:grpSpPr>
          <a:xfrm>
            <a:off x="5836346" y="1734785"/>
            <a:ext cx="434467" cy="3533313"/>
            <a:chOff x="4377231" y="1342422"/>
            <a:chExt cx="325893" cy="2782484"/>
          </a:xfrm>
          <a:solidFill>
            <a:schemeClr val="accent3"/>
          </a:solidFill>
        </p:grpSpPr>
        <p:sp>
          <p:nvSpPr>
            <p:cNvPr id="33" name="椭圆 32"/>
            <p:cNvSpPr/>
            <p:nvPr/>
          </p:nvSpPr>
          <p:spPr>
            <a:xfrm>
              <a:off x="4377231" y="1342422"/>
              <a:ext cx="325893" cy="325893"/>
            </a:xfrm>
            <a:prstGeom prst="ellipse">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400">
                <a:solidFill>
                  <a:schemeClr val="tx1">
                    <a:lumMod val="75000"/>
                    <a:lumOff val="25000"/>
                  </a:schemeClr>
                </a:solidFill>
              </a:endParaRPr>
            </a:p>
          </p:txBody>
        </p:sp>
        <p:sp>
          <p:nvSpPr>
            <p:cNvPr id="34" name="椭圆 33"/>
            <p:cNvSpPr/>
            <p:nvPr/>
          </p:nvSpPr>
          <p:spPr>
            <a:xfrm>
              <a:off x="4377231" y="3799013"/>
              <a:ext cx="325893" cy="325893"/>
            </a:xfrm>
            <a:prstGeom prst="ellipse">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7" tIns="27003" rIns="54007" bIns="27003" numCol="1" spcCol="0" rtlCol="0" fromWordArt="0" anchor="ctr" anchorCtr="0" forceAA="0" compatLnSpc="1">
              <a:noAutofit/>
            </a:bodyPr>
            <a:lstStyle/>
            <a:p>
              <a:pPr algn="ctr"/>
              <a:endParaRPr lang="zh-CN" altLang="en-US" sz="1400">
                <a:solidFill>
                  <a:schemeClr val="tx1">
                    <a:lumMod val="75000"/>
                    <a:lumOff val="25000"/>
                  </a:schemeClr>
                </a:solidFill>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500"/>
                                        <p:tgtEl>
                                          <p:spTgt spid="3"/>
                                        </p:tgtEl>
                                      </p:cBhvr>
                                    </p:animEffect>
                                  </p:childTnLst>
                                </p:cTn>
                              </p:par>
                            </p:childTnLst>
                          </p:cTn>
                        </p:par>
                        <p:par>
                          <p:cTn id="12" fill="hold">
                            <p:stCondLst>
                              <p:cond delay="1500"/>
                            </p:stCondLst>
                            <p:childTnLst>
                              <p:par>
                                <p:cTn id="13" presetID="21"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500"/>
                                        <p:tgtEl>
                                          <p:spTgt spid="4"/>
                                        </p:tgtEl>
                                      </p:cBhvr>
                                    </p:animEffect>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par>
                          <p:cTn id="22" fill="hold">
                            <p:stCondLst>
                              <p:cond delay="2500"/>
                            </p:stCondLst>
                            <p:childTnLst>
                              <p:par>
                                <p:cTn id="23" presetID="21" presetClass="entr" presetSubtype="1"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heel(1)">
                                      <p:cBhvr>
                                        <p:cTn id="25" dur="500"/>
                                        <p:tgtEl>
                                          <p:spTgt spid="27"/>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4000"/>
                            </p:stCondLst>
                            <p:childTnLst>
                              <p:par>
                                <p:cTn id="49" presetID="22" presetClass="entr" presetSubtype="4"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par>
                                <p:cTn id="52" presetID="22" presetClass="entr" presetSubtype="4"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down)">
                                      <p:cBhvr>
                                        <p:cTn id="54" dur="500"/>
                                        <p:tgtEl>
                                          <p:spTgt spid="6"/>
                                        </p:tgtEl>
                                      </p:cBhvr>
                                    </p:animEffect>
                                  </p:childTnLst>
                                </p:cTn>
                              </p:par>
                              <p:par>
                                <p:cTn id="55" presetID="22" presetClass="entr" presetSubtype="4"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down)">
                                      <p:cBhvr>
                                        <p:cTn id="57" dur="500"/>
                                        <p:tgtEl>
                                          <p:spTgt spid="17"/>
                                        </p:tgtEl>
                                      </p:cBhvr>
                                    </p:animEffect>
                                  </p:childTnLst>
                                </p:cTn>
                              </p:par>
                              <p:par>
                                <p:cTn id="58" presetID="22" presetClass="entr" presetSubtype="4"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down)">
                                      <p:cBhvr>
                                        <p:cTn id="60" dur="500"/>
                                        <p:tgtEl>
                                          <p:spTgt spid="21"/>
                                        </p:tgtEl>
                                      </p:cBhvr>
                                    </p:animEffect>
                                  </p:childTnLst>
                                </p:cTn>
                              </p:par>
                              <p:par>
                                <p:cTn id="61" presetID="22" presetClass="entr" presetSubtype="4"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00"/>
                                        <p:tgtEl>
                                          <p:spTgt spid="24"/>
                                        </p:tgtEl>
                                      </p:cBhvr>
                                    </p:animEffect>
                                  </p:childTnLst>
                                </p:cTn>
                              </p:par>
                              <p:par>
                                <p:cTn id="64" presetID="22" presetClass="entr" presetSubtype="4" fill="hold"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9" grpId="0" animBg="1"/>
      <p:bldP spid="10" grpId="0" animBg="1"/>
      <p:bldP spid="20" grpId="0"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90568" y="463992"/>
            <a:ext cx="5213316" cy="1031890"/>
            <a:chOff x="7038412" y="5298115"/>
            <a:chExt cx="3099874" cy="517828"/>
          </a:xfrm>
        </p:grpSpPr>
        <p:grpSp>
          <p:nvGrpSpPr>
            <p:cNvPr id="3" name="组合 2"/>
            <p:cNvGrpSpPr/>
            <p:nvPr/>
          </p:nvGrpSpPr>
          <p:grpSpPr>
            <a:xfrm>
              <a:off x="7038412" y="5298115"/>
              <a:ext cx="3099874" cy="517828"/>
              <a:chOff x="5718131" y="5650928"/>
              <a:chExt cx="4596458" cy="767829"/>
            </a:xfrm>
          </p:grpSpPr>
          <p:sp>
            <p:nvSpPr>
              <p:cNvPr id="5" name="圆角矩形 4"/>
              <p:cNvSpPr/>
              <p:nvPr/>
            </p:nvSpPr>
            <p:spPr>
              <a:xfrm>
                <a:off x="5718131" y="5650928"/>
                <a:ext cx="4596458" cy="767829"/>
              </a:xfrm>
              <a:prstGeom prst="roundRect">
                <a:avLst>
                  <a:gd name="adj" fmla="val 50000"/>
                </a:avLst>
              </a:prstGeom>
              <a:solidFill>
                <a:srgbClr val="F3F3F3"/>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圆角矩形 5"/>
              <p:cNvSpPr/>
              <p:nvPr/>
            </p:nvSpPr>
            <p:spPr>
              <a:xfrm>
                <a:off x="5829672" y="5747159"/>
                <a:ext cx="4373372" cy="575365"/>
              </a:xfrm>
              <a:prstGeom prst="roundRect">
                <a:avLst>
                  <a:gd name="adj" fmla="val 50000"/>
                </a:avLst>
              </a:prstGeom>
              <a:solidFill>
                <a:schemeClr val="accent1"/>
              </a:solidFill>
              <a:ln w="22225">
                <a:gradFill>
                  <a:gsLst>
                    <a:gs pos="0">
                      <a:schemeClr val="bg1">
                        <a:lumMod val="85000"/>
                      </a:schemeClr>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4" name="TextBox 19"/>
            <p:cNvSpPr txBox="1"/>
            <p:nvPr/>
          </p:nvSpPr>
          <p:spPr>
            <a:xfrm>
              <a:off x="7752953" y="5433395"/>
              <a:ext cx="127818" cy="189012"/>
            </a:xfrm>
            <a:prstGeom prst="rect">
              <a:avLst/>
            </a:prstGeom>
            <a:noFill/>
          </p:spPr>
          <p:txBody>
            <a:bodyPr wrap="none" rtlCol="0">
              <a:spAutoFit/>
            </a:bodyP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7" name="标题 1"/>
          <p:cNvSpPr txBox="1"/>
          <p:nvPr/>
        </p:nvSpPr>
        <p:spPr>
          <a:xfrm>
            <a:off x="4194257" y="476356"/>
            <a:ext cx="4005932" cy="683927"/>
          </a:xfrm>
          <a:prstGeom prst="rect">
            <a:avLst/>
          </a:prstGeom>
        </p:spPr>
        <p:txBody>
          <a:bodyPr lIns="91415" tIns="45708" rIns="91415" bIns="45708">
            <a:noAutofit/>
          </a:bodyPr>
          <a:lstStyle>
            <a:lvl1pPr algn="ctr" defTabSz="913765" rtl="0" eaLnBrk="1" latinLnBrk="0" hangingPunct="1">
              <a:lnSpc>
                <a:spcPct val="90000"/>
              </a:lnSpc>
              <a:spcBef>
                <a:spcPct val="0"/>
              </a:spcBef>
              <a:buNone/>
              <a:defRPr sz="2400" b="0" kern="1200">
                <a:solidFill>
                  <a:schemeClr val="bg1"/>
                </a:solidFill>
                <a:effectLst/>
                <a:latin typeface="+mj-ea"/>
                <a:ea typeface="+mj-ea"/>
                <a:cs typeface="+mj-cs"/>
              </a:defRPr>
            </a:lvl1pPr>
          </a:lstStyle>
          <a:p>
            <a:pPr>
              <a:lnSpc>
                <a:spcPct val="150000"/>
              </a:lnSpc>
            </a:pPr>
            <a:r>
              <a:rPr lang="zh-CN" altLang="en-US" sz="3600" dirty="0" smtClean="0">
                <a:latin typeface="造字工房悦黑（非商用）常规体" pitchFamily="2" charset="-122"/>
                <a:ea typeface="造字工房悦黑（非商用）常规体" pitchFamily="2" charset="-122"/>
              </a:rPr>
              <a:t>目录页</a:t>
            </a:r>
            <a:endParaRPr lang="zh-CN" altLang="en-US" sz="3600" dirty="0">
              <a:latin typeface="造字工房悦黑（非商用）常规体" pitchFamily="2" charset="-122"/>
              <a:ea typeface="造字工房悦黑（非商用）常规体" pitchFamily="2" charset="-122"/>
            </a:endParaRPr>
          </a:p>
        </p:txBody>
      </p:sp>
      <p:grpSp>
        <p:nvGrpSpPr>
          <p:cNvPr id="8" name="组合 7"/>
          <p:cNvGrpSpPr/>
          <p:nvPr/>
        </p:nvGrpSpPr>
        <p:grpSpPr>
          <a:xfrm>
            <a:off x="287081" y="4294149"/>
            <a:ext cx="2759463" cy="1705013"/>
            <a:chOff x="287081" y="4294149"/>
            <a:chExt cx="2759463" cy="1705013"/>
          </a:xfrm>
        </p:grpSpPr>
        <p:sp>
          <p:nvSpPr>
            <p:cNvPr id="9" name="矩形 8"/>
            <p:cNvSpPr/>
            <p:nvPr/>
          </p:nvSpPr>
          <p:spPr>
            <a:xfrm>
              <a:off x="813766" y="4294149"/>
              <a:ext cx="1826141" cy="584775"/>
            </a:xfrm>
            <a:prstGeom prst="rect">
              <a:avLst/>
            </a:prstGeom>
          </p:spPr>
          <p:txBody>
            <a:bodyPr wrap="none">
              <a:spAutoFit/>
            </a:bodyPr>
            <a:lstStyle/>
            <a:p>
              <a:r>
                <a:rPr lang="zh-CN" altLang="en-US" sz="3200" dirty="0" smtClean="0">
                  <a:solidFill>
                    <a:schemeClr val="bg1">
                      <a:lumMod val="50000"/>
                    </a:schemeClr>
                  </a:solidFill>
                  <a:latin typeface="造字工房悦黑（非商用）常规体" pitchFamily="2" charset="-122"/>
                  <a:ea typeface="造字工房悦黑（非商用）常规体" pitchFamily="2" charset="-122"/>
                </a:rPr>
                <a:t>教学背景</a:t>
              </a:r>
              <a:endParaRPr lang="zh-CN" altLang="en-US" sz="3200" dirty="0">
                <a:solidFill>
                  <a:schemeClr val="bg1">
                    <a:lumMod val="50000"/>
                  </a:schemeClr>
                </a:solidFill>
                <a:latin typeface="造字工房悦黑（非商用）常规体" pitchFamily="2" charset="-122"/>
                <a:ea typeface="造字工房悦黑（非商用）常规体" pitchFamily="2" charset="-122"/>
              </a:endParaRPr>
            </a:p>
          </p:txBody>
        </p:sp>
        <p:sp>
          <p:nvSpPr>
            <p:cNvPr id="10" name="Text Placeholder 5"/>
            <p:cNvSpPr txBox="1"/>
            <p:nvPr/>
          </p:nvSpPr>
          <p:spPr>
            <a:xfrm>
              <a:off x="287081" y="4854279"/>
              <a:ext cx="2759463" cy="11448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1600" dirty="0">
                  <a:solidFill>
                    <a:schemeClr val="bg1">
                      <a:lumMod val="50000"/>
                    </a:schemeClr>
                  </a:solidFill>
                  <a:latin typeface="造字工房悦黑（非商用）常规体" pitchFamily="2" charset="-122"/>
                  <a:ea typeface="造字工房悦黑（非商用）常规体" pitchFamily="2" charset="-122"/>
                </a:rPr>
                <a:t>点击输入简要文字内容，文字内容概括精炼，不用多余的文字修饰，言短意</a:t>
              </a:r>
              <a:r>
                <a:rPr lang="zh-CN" altLang="en-US" sz="1600" dirty="0" smtClean="0">
                  <a:solidFill>
                    <a:schemeClr val="bg1">
                      <a:lumMod val="50000"/>
                    </a:schemeClr>
                  </a:solidFill>
                  <a:latin typeface="造字工房悦黑（非商用）常规体" pitchFamily="2" charset="-122"/>
                  <a:ea typeface="造字工房悦黑（非商用）常规体" pitchFamily="2" charset="-122"/>
                </a:rPr>
                <a:t>赅</a:t>
              </a:r>
              <a:endParaRPr lang="en-US" altLang="zh-CN" sz="1600" dirty="0">
                <a:solidFill>
                  <a:schemeClr val="bg1">
                    <a:lumMod val="50000"/>
                  </a:schemeClr>
                </a:solidFill>
                <a:latin typeface="造字工房悦黑（非商用）常规体" pitchFamily="2" charset="-122"/>
                <a:ea typeface="造字工房悦黑（非商用）常规体" pitchFamily="2" charset="-122"/>
              </a:endParaRPr>
            </a:p>
          </p:txBody>
        </p:sp>
      </p:grpSp>
      <p:grpSp>
        <p:nvGrpSpPr>
          <p:cNvPr id="11" name="组合 10"/>
          <p:cNvGrpSpPr/>
          <p:nvPr/>
        </p:nvGrpSpPr>
        <p:grpSpPr>
          <a:xfrm>
            <a:off x="3133278" y="4297551"/>
            <a:ext cx="2759463" cy="1705013"/>
            <a:chOff x="3133278" y="4297551"/>
            <a:chExt cx="2759463" cy="1705013"/>
          </a:xfrm>
        </p:grpSpPr>
        <p:sp>
          <p:nvSpPr>
            <p:cNvPr id="12" name="矩形 11"/>
            <p:cNvSpPr/>
            <p:nvPr/>
          </p:nvSpPr>
          <p:spPr>
            <a:xfrm>
              <a:off x="3628067" y="4297551"/>
              <a:ext cx="1826141" cy="584775"/>
            </a:xfrm>
            <a:prstGeom prst="rect">
              <a:avLst/>
            </a:prstGeom>
          </p:spPr>
          <p:txBody>
            <a:bodyPr wrap="none">
              <a:spAutoFit/>
            </a:bodyPr>
            <a:lstStyle/>
            <a:p>
              <a:r>
                <a:rPr lang="zh-CN" altLang="en-US" sz="3200" dirty="0" smtClean="0">
                  <a:solidFill>
                    <a:schemeClr val="bg1">
                      <a:lumMod val="50000"/>
                    </a:schemeClr>
                  </a:solidFill>
                  <a:latin typeface="造字工房悦黑（非商用）常规体" pitchFamily="2" charset="-122"/>
                  <a:ea typeface="造字工房悦黑（非商用）常规体" pitchFamily="2" charset="-122"/>
                </a:rPr>
                <a:t>教学分析</a:t>
              </a:r>
              <a:endParaRPr lang="zh-CN" altLang="en-US" sz="3200" dirty="0">
                <a:solidFill>
                  <a:schemeClr val="bg1">
                    <a:lumMod val="50000"/>
                  </a:schemeClr>
                </a:solidFill>
                <a:latin typeface="造字工房悦黑（非商用）常规体" pitchFamily="2" charset="-122"/>
                <a:ea typeface="造字工房悦黑（非商用）常规体" pitchFamily="2" charset="-122"/>
              </a:endParaRPr>
            </a:p>
          </p:txBody>
        </p:sp>
        <p:sp>
          <p:nvSpPr>
            <p:cNvPr id="13" name="Text Placeholder 5"/>
            <p:cNvSpPr txBox="1"/>
            <p:nvPr/>
          </p:nvSpPr>
          <p:spPr>
            <a:xfrm>
              <a:off x="3133278" y="4857681"/>
              <a:ext cx="2759463" cy="11448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1600" dirty="0">
                  <a:solidFill>
                    <a:schemeClr val="bg1">
                      <a:lumMod val="50000"/>
                    </a:schemeClr>
                  </a:solidFill>
                  <a:latin typeface="造字工房悦黑（非商用）常规体" pitchFamily="2" charset="-122"/>
                  <a:ea typeface="造字工房悦黑（非商用）常规体" pitchFamily="2" charset="-122"/>
                </a:rPr>
                <a:t>点击输入简要文字内容，文字内容概括精炼，不用多余的文字修饰，言短意</a:t>
              </a:r>
              <a:r>
                <a:rPr lang="zh-CN" altLang="en-US" sz="1600" dirty="0" smtClean="0">
                  <a:solidFill>
                    <a:schemeClr val="bg1">
                      <a:lumMod val="50000"/>
                    </a:schemeClr>
                  </a:solidFill>
                  <a:latin typeface="造字工房悦黑（非商用）常规体" pitchFamily="2" charset="-122"/>
                  <a:ea typeface="造字工房悦黑（非商用）常规体" pitchFamily="2" charset="-122"/>
                </a:rPr>
                <a:t>赅</a:t>
              </a:r>
              <a:endParaRPr lang="en-US" altLang="zh-CN" sz="1600" dirty="0">
                <a:solidFill>
                  <a:schemeClr val="bg1">
                    <a:lumMod val="50000"/>
                  </a:schemeClr>
                </a:solidFill>
                <a:latin typeface="造字工房悦黑（非商用）常规体" pitchFamily="2" charset="-122"/>
                <a:ea typeface="造字工房悦黑（非商用）常规体" pitchFamily="2" charset="-122"/>
              </a:endParaRPr>
            </a:p>
          </p:txBody>
        </p:sp>
      </p:grpSp>
      <p:grpSp>
        <p:nvGrpSpPr>
          <p:cNvPr id="14" name="组合 13"/>
          <p:cNvGrpSpPr/>
          <p:nvPr/>
        </p:nvGrpSpPr>
        <p:grpSpPr>
          <a:xfrm>
            <a:off x="6128335" y="4297551"/>
            <a:ext cx="2759463" cy="1705013"/>
            <a:chOff x="6128335" y="4297551"/>
            <a:chExt cx="2759463" cy="1705013"/>
          </a:xfrm>
        </p:grpSpPr>
        <p:sp>
          <p:nvSpPr>
            <p:cNvPr id="15" name="矩形 14"/>
            <p:cNvSpPr/>
            <p:nvPr/>
          </p:nvSpPr>
          <p:spPr>
            <a:xfrm>
              <a:off x="6765077" y="4297551"/>
              <a:ext cx="1826142" cy="584775"/>
            </a:xfrm>
            <a:prstGeom prst="rect">
              <a:avLst/>
            </a:prstGeom>
          </p:spPr>
          <p:txBody>
            <a:bodyPr wrap="none">
              <a:spAutoFit/>
            </a:bodyPr>
            <a:lstStyle/>
            <a:p>
              <a:pPr algn="ctr"/>
              <a:r>
                <a:rPr lang="zh-CN" altLang="en-US" sz="3200" dirty="0" smtClean="0">
                  <a:solidFill>
                    <a:schemeClr val="bg1">
                      <a:lumMod val="50000"/>
                    </a:schemeClr>
                  </a:solidFill>
                  <a:latin typeface="造字工房悦黑（非商用）常规体" pitchFamily="2" charset="-122"/>
                  <a:ea typeface="造字工房悦黑（非商用）常规体" pitchFamily="2" charset="-122"/>
                </a:rPr>
                <a:t>教学过程</a:t>
              </a:r>
              <a:endParaRPr lang="zh-CN" altLang="en-US" sz="3200" dirty="0">
                <a:solidFill>
                  <a:schemeClr val="bg1">
                    <a:lumMod val="50000"/>
                  </a:schemeClr>
                </a:solidFill>
                <a:latin typeface="造字工房悦黑（非商用）常规体" pitchFamily="2" charset="-122"/>
                <a:ea typeface="造字工房悦黑（非商用）常规体" pitchFamily="2" charset="-122"/>
              </a:endParaRPr>
            </a:p>
          </p:txBody>
        </p:sp>
        <p:sp>
          <p:nvSpPr>
            <p:cNvPr id="16" name="Text Placeholder 5"/>
            <p:cNvSpPr txBox="1"/>
            <p:nvPr/>
          </p:nvSpPr>
          <p:spPr>
            <a:xfrm>
              <a:off x="6128335" y="4857681"/>
              <a:ext cx="2759463" cy="11448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1600" dirty="0">
                  <a:solidFill>
                    <a:schemeClr val="bg1">
                      <a:lumMod val="50000"/>
                    </a:schemeClr>
                  </a:solidFill>
                  <a:latin typeface="造字工房悦黑（非商用）常规体" pitchFamily="2" charset="-122"/>
                  <a:ea typeface="造字工房悦黑（非商用）常规体" pitchFamily="2" charset="-122"/>
                </a:rPr>
                <a:t>点击输入简要文字内容，文字内容概括精炼，不用多余的文字修饰，言短意</a:t>
              </a:r>
              <a:r>
                <a:rPr lang="zh-CN" altLang="en-US" sz="1600" dirty="0" smtClean="0">
                  <a:solidFill>
                    <a:schemeClr val="bg1">
                      <a:lumMod val="50000"/>
                    </a:schemeClr>
                  </a:solidFill>
                  <a:latin typeface="造字工房悦黑（非商用）常规体" pitchFamily="2" charset="-122"/>
                  <a:ea typeface="造字工房悦黑（非商用）常规体" pitchFamily="2" charset="-122"/>
                </a:rPr>
                <a:t>赅</a:t>
              </a:r>
              <a:endParaRPr lang="en-US" altLang="zh-CN" sz="1600" dirty="0">
                <a:solidFill>
                  <a:schemeClr val="bg1">
                    <a:lumMod val="50000"/>
                  </a:schemeClr>
                </a:solidFill>
                <a:latin typeface="造字工房悦黑（非商用）常规体" pitchFamily="2" charset="-122"/>
                <a:ea typeface="造字工房悦黑（非商用）常规体" pitchFamily="2" charset="-122"/>
              </a:endParaRPr>
            </a:p>
          </p:txBody>
        </p:sp>
      </p:grpSp>
      <p:grpSp>
        <p:nvGrpSpPr>
          <p:cNvPr id="17" name="组合 16"/>
          <p:cNvGrpSpPr/>
          <p:nvPr/>
        </p:nvGrpSpPr>
        <p:grpSpPr>
          <a:xfrm>
            <a:off x="8963901" y="4297551"/>
            <a:ext cx="2759463" cy="1705013"/>
            <a:chOff x="8963901" y="4297551"/>
            <a:chExt cx="2759463" cy="1705013"/>
          </a:xfrm>
        </p:grpSpPr>
        <p:sp>
          <p:nvSpPr>
            <p:cNvPr id="18" name="矩形 17"/>
            <p:cNvSpPr/>
            <p:nvPr/>
          </p:nvSpPr>
          <p:spPr>
            <a:xfrm>
              <a:off x="9607543" y="4297551"/>
              <a:ext cx="1826141" cy="584775"/>
            </a:xfrm>
            <a:prstGeom prst="rect">
              <a:avLst/>
            </a:prstGeom>
          </p:spPr>
          <p:txBody>
            <a:bodyPr wrap="none">
              <a:spAutoFit/>
            </a:bodyPr>
            <a:lstStyle/>
            <a:p>
              <a:r>
                <a:rPr lang="zh-CN" altLang="en-US" sz="3200" dirty="0" smtClean="0">
                  <a:solidFill>
                    <a:schemeClr val="bg1">
                      <a:lumMod val="50000"/>
                    </a:schemeClr>
                  </a:solidFill>
                  <a:latin typeface="造字工房悦黑（非商用）常规体" pitchFamily="2" charset="-122"/>
                  <a:ea typeface="造字工房悦黑（非商用）常规体" pitchFamily="2" charset="-122"/>
                </a:rPr>
                <a:t>教学效果</a:t>
              </a:r>
              <a:endParaRPr lang="zh-CN" altLang="en-US" sz="3200" dirty="0">
                <a:solidFill>
                  <a:schemeClr val="bg1">
                    <a:lumMod val="50000"/>
                  </a:schemeClr>
                </a:solidFill>
                <a:latin typeface="造字工房悦黑（非商用）常规体" pitchFamily="2" charset="-122"/>
                <a:ea typeface="造字工房悦黑（非商用）常规体" pitchFamily="2" charset="-122"/>
              </a:endParaRPr>
            </a:p>
          </p:txBody>
        </p:sp>
        <p:sp>
          <p:nvSpPr>
            <p:cNvPr id="19" name="Text Placeholder 5"/>
            <p:cNvSpPr txBox="1"/>
            <p:nvPr/>
          </p:nvSpPr>
          <p:spPr>
            <a:xfrm>
              <a:off x="8963901" y="4857681"/>
              <a:ext cx="2759463" cy="11448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1600" dirty="0">
                  <a:solidFill>
                    <a:schemeClr val="bg1">
                      <a:lumMod val="50000"/>
                    </a:schemeClr>
                  </a:solidFill>
                  <a:latin typeface="造字工房悦黑（非商用）常规体" pitchFamily="2" charset="-122"/>
                  <a:ea typeface="造字工房悦黑（非商用）常规体" pitchFamily="2" charset="-122"/>
                </a:rPr>
                <a:t>点击输入简要文字内容，文字内容概括精炼，不用多余的文字修饰，言短意</a:t>
              </a:r>
              <a:r>
                <a:rPr lang="zh-CN" altLang="en-US" sz="1600" dirty="0" smtClean="0">
                  <a:solidFill>
                    <a:schemeClr val="bg1">
                      <a:lumMod val="50000"/>
                    </a:schemeClr>
                  </a:solidFill>
                  <a:latin typeface="造字工房悦黑（非商用）常规体" pitchFamily="2" charset="-122"/>
                  <a:ea typeface="造字工房悦黑（非商用）常规体" pitchFamily="2" charset="-122"/>
                </a:rPr>
                <a:t>赅</a:t>
              </a:r>
              <a:endParaRPr lang="en-US" altLang="zh-CN" sz="1600" dirty="0">
                <a:solidFill>
                  <a:schemeClr val="bg1">
                    <a:lumMod val="50000"/>
                  </a:schemeClr>
                </a:solidFill>
                <a:latin typeface="造字工房悦黑（非商用）常规体" pitchFamily="2" charset="-122"/>
                <a:ea typeface="造字工房悦黑（非商用）常规体" pitchFamily="2" charset="-122"/>
              </a:endParaRPr>
            </a:p>
          </p:txBody>
        </p:sp>
      </p:grpSp>
      <p:grpSp>
        <p:nvGrpSpPr>
          <p:cNvPr id="20" name="组合 19"/>
          <p:cNvGrpSpPr/>
          <p:nvPr/>
        </p:nvGrpSpPr>
        <p:grpSpPr>
          <a:xfrm>
            <a:off x="9674578" y="2446144"/>
            <a:ext cx="1556194" cy="1556194"/>
            <a:chOff x="9674578" y="2446144"/>
            <a:chExt cx="1556194" cy="1556194"/>
          </a:xfrm>
        </p:grpSpPr>
        <p:grpSp>
          <p:nvGrpSpPr>
            <p:cNvPr id="21" name="组合 20"/>
            <p:cNvGrpSpPr/>
            <p:nvPr/>
          </p:nvGrpSpPr>
          <p:grpSpPr>
            <a:xfrm>
              <a:off x="9674578" y="2446144"/>
              <a:ext cx="1556194" cy="1556194"/>
              <a:chOff x="3154508" y="1821271"/>
              <a:chExt cx="2785107" cy="2785102"/>
            </a:xfrm>
          </p:grpSpPr>
          <p:sp>
            <p:nvSpPr>
              <p:cNvPr id="23"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sz="1400">
                  <a:solidFill>
                    <a:prstClr val="black"/>
                  </a:solidFill>
                </a:endParaRPr>
              </a:p>
            </p:txBody>
          </p:sp>
          <p:sp>
            <p:nvSpPr>
              <p:cNvPr id="24" name="Freeform 5"/>
              <p:cNvSpPr/>
              <p:nvPr/>
            </p:nvSpPr>
            <p:spPr bwMode="auto">
              <a:xfrm rot="10800000">
                <a:off x="3447677" y="2114440"/>
                <a:ext cx="2198769" cy="2198765"/>
              </a:xfrm>
              <a:prstGeom prst="ellipse">
                <a:avLst/>
              </a:prstGeom>
              <a:gradFill flip="none" rotWithShape="1">
                <a:gsLst>
                  <a:gs pos="0">
                    <a:schemeClr val="accent4"/>
                  </a:gs>
                  <a:gs pos="100000">
                    <a:schemeClr val="accent4">
                      <a:lumMod val="75000"/>
                    </a:schemeClr>
                  </a:gs>
                </a:gsLst>
                <a:lin ang="2700000" scaled="1"/>
                <a:tileRect/>
              </a:gradFill>
              <a:ln w="25400">
                <a:gradFill flip="none" rotWithShape="1">
                  <a:gsLst>
                    <a:gs pos="0">
                      <a:schemeClr val="accent4">
                        <a:lumMod val="75000"/>
                      </a:schemeClr>
                    </a:gs>
                    <a:gs pos="100000">
                      <a:schemeClr val="accent4"/>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400" dirty="0">
                  <a:solidFill>
                    <a:prstClr val="black"/>
                  </a:solidFill>
                </a:endParaRPr>
              </a:p>
            </p:txBody>
          </p:sp>
        </p:grpSp>
        <p:sp>
          <p:nvSpPr>
            <p:cNvPr id="22" name="Freeform 5"/>
            <p:cNvSpPr>
              <a:spLocks noChangeAspect="1" noEditPoints="1"/>
            </p:cNvSpPr>
            <p:nvPr/>
          </p:nvSpPr>
          <p:spPr bwMode="auto">
            <a:xfrm>
              <a:off x="10262139" y="2880262"/>
              <a:ext cx="400923" cy="592899"/>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nvGrpSpPr>
          <p:cNvPr id="25" name="组合 24"/>
          <p:cNvGrpSpPr/>
          <p:nvPr/>
        </p:nvGrpSpPr>
        <p:grpSpPr>
          <a:xfrm>
            <a:off x="3843955" y="2446144"/>
            <a:ext cx="1556194" cy="1556194"/>
            <a:chOff x="3843955" y="2446144"/>
            <a:chExt cx="1556194" cy="1556194"/>
          </a:xfrm>
        </p:grpSpPr>
        <p:grpSp>
          <p:nvGrpSpPr>
            <p:cNvPr id="26" name="组合 25"/>
            <p:cNvGrpSpPr/>
            <p:nvPr/>
          </p:nvGrpSpPr>
          <p:grpSpPr>
            <a:xfrm>
              <a:off x="3843955" y="2446144"/>
              <a:ext cx="1556194" cy="1556194"/>
              <a:chOff x="3154508" y="1821271"/>
              <a:chExt cx="2785107" cy="2785102"/>
            </a:xfrm>
          </p:grpSpPr>
          <p:sp>
            <p:nvSpPr>
              <p:cNvPr id="39"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sz="1400">
                  <a:solidFill>
                    <a:prstClr val="black"/>
                  </a:solidFill>
                </a:endParaRPr>
              </a:p>
            </p:txBody>
          </p:sp>
          <p:sp>
            <p:nvSpPr>
              <p:cNvPr id="40" name="Freeform 5"/>
              <p:cNvSpPr/>
              <p:nvPr/>
            </p:nvSpPr>
            <p:spPr bwMode="auto">
              <a:xfrm rot="10800000">
                <a:off x="3447677" y="2114440"/>
                <a:ext cx="2198769" cy="2198765"/>
              </a:xfrm>
              <a:prstGeom prst="ellipse">
                <a:avLst/>
              </a:prstGeom>
              <a:gradFill flip="none" rotWithShape="1">
                <a:gsLst>
                  <a:gs pos="0">
                    <a:schemeClr val="accent2"/>
                  </a:gs>
                  <a:gs pos="100000">
                    <a:schemeClr val="accent2">
                      <a:lumMod val="75000"/>
                    </a:schemeClr>
                  </a:gs>
                </a:gsLst>
                <a:lin ang="2700000" scaled="1"/>
                <a:tileRect/>
              </a:gradFill>
              <a:ln w="25400">
                <a:gradFill flip="none" rotWithShape="1">
                  <a:gsLst>
                    <a:gs pos="0">
                      <a:schemeClr val="accent2">
                        <a:lumMod val="75000"/>
                      </a:schemeClr>
                    </a:gs>
                    <a:gs pos="100000">
                      <a:schemeClr val="accent2"/>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400" dirty="0">
                  <a:solidFill>
                    <a:prstClr val="black"/>
                  </a:solidFill>
                </a:endParaRPr>
              </a:p>
            </p:txBody>
          </p:sp>
        </p:grpSp>
        <p:grpSp>
          <p:nvGrpSpPr>
            <p:cNvPr id="27" name="组合 26"/>
            <p:cNvGrpSpPr>
              <a:grpSpLocks noChangeAspect="1"/>
            </p:cNvGrpSpPr>
            <p:nvPr/>
          </p:nvGrpSpPr>
          <p:grpSpPr>
            <a:xfrm>
              <a:off x="4305202" y="2997957"/>
              <a:ext cx="675251" cy="459226"/>
              <a:chOff x="3897313" y="2016126"/>
              <a:chExt cx="749300" cy="509588"/>
            </a:xfrm>
            <a:solidFill>
              <a:schemeClr val="bg1"/>
            </a:solidFill>
          </p:grpSpPr>
          <p:sp>
            <p:nvSpPr>
              <p:cNvPr id="28" name="Freeform 8"/>
              <p:cNvSpPr>
                <a:spLocks noEditPoints="1"/>
              </p:cNvSpPr>
              <p:nvPr/>
            </p:nvSpPr>
            <p:spPr bwMode="auto">
              <a:xfrm>
                <a:off x="3897313" y="2016126"/>
                <a:ext cx="749300" cy="509588"/>
              </a:xfrm>
              <a:custGeom>
                <a:avLst/>
                <a:gdLst>
                  <a:gd name="T0" fmla="*/ 627 w 631"/>
                  <a:gd name="T1" fmla="*/ 44 h 429"/>
                  <a:gd name="T2" fmla="*/ 469 w 631"/>
                  <a:gd name="T3" fmla="*/ 0 h 429"/>
                  <a:gd name="T4" fmla="*/ 315 w 631"/>
                  <a:gd name="T5" fmla="*/ 41 h 429"/>
                  <a:gd name="T6" fmla="*/ 168 w 631"/>
                  <a:gd name="T7" fmla="*/ 0 h 429"/>
                  <a:gd name="T8" fmla="*/ 3 w 631"/>
                  <a:gd name="T9" fmla="*/ 44 h 429"/>
                  <a:gd name="T10" fmla="*/ 0 w 631"/>
                  <a:gd name="T11" fmla="*/ 52 h 429"/>
                  <a:gd name="T12" fmla="*/ 0 w 631"/>
                  <a:gd name="T13" fmla="*/ 412 h 429"/>
                  <a:gd name="T14" fmla="*/ 23 w 631"/>
                  <a:gd name="T15" fmla="*/ 429 h 429"/>
                  <a:gd name="T16" fmla="*/ 313 w 631"/>
                  <a:gd name="T17" fmla="*/ 429 h 429"/>
                  <a:gd name="T18" fmla="*/ 608 w 631"/>
                  <a:gd name="T19" fmla="*/ 429 h 429"/>
                  <a:gd name="T20" fmla="*/ 631 w 631"/>
                  <a:gd name="T21" fmla="*/ 413 h 429"/>
                  <a:gd name="T22" fmla="*/ 631 w 631"/>
                  <a:gd name="T23" fmla="*/ 52 h 429"/>
                  <a:gd name="T24" fmla="*/ 627 w 631"/>
                  <a:gd name="T25" fmla="*/ 44 h 429"/>
                  <a:gd name="T26" fmla="*/ 304 w 631"/>
                  <a:gd name="T27" fmla="*/ 60 h 429"/>
                  <a:gd name="T28" fmla="*/ 304 w 631"/>
                  <a:gd name="T29" fmla="*/ 393 h 429"/>
                  <a:gd name="T30" fmla="*/ 167 w 631"/>
                  <a:gd name="T31" fmla="*/ 355 h 429"/>
                  <a:gd name="T32" fmla="*/ 40 w 631"/>
                  <a:gd name="T33" fmla="*/ 380 h 429"/>
                  <a:gd name="T34" fmla="*/ 40 w 631"/>
                  <a:gd name="T35" fmla="*/ 46 h 429"/>
                  <a:gd name="T36" fmla="*/ 169 w 631"/>
                  <a:gd name="T37" fmla="*/ 21 h 429"/>
                  <a:gd name="T38" fmla="*/ 304 w 631"/>
                  <a:gd name="T39" fmla="*/ 60 h 429"/>
                  <a:gd name="T40" fmla="*/ 590 w 631"/>
                  <a:gd name="T41" fmla="*/ 45 h 429"/>
                  <a:gd name="T42" fmla="*/ 590 w 631"/>
                  <a:gd name="T43" fmla="*/ 381 h 429"/>
                  <a:gd name="T44" fmla="*/ 462 w 631"/>
                  <a:gd name="T45" fmla="*/ 359 h 429"/>
                  <a:gd name="T46" fmla="*/ 323 w 631"/>
                  <a:gd name="T47" fmla="*/ 394 h 429"/>
                  <a:gd name="T48" fmla="*/ 323 w 631"/>
                  <a:gd name="T49" fmla="*/ 61 h 429"/>
                  <a:gd name="T50" fmla="*/ 469 w 631"/>
                  <a:gd name="T51" fmla="*/ 21 h 429"/>
                  <a:gd name="T52" fmla="*/ 590 w 631"/>
                  <a:gd name="T53" fmla="*/ 45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1" h="429">
                    <a:moveTo>
                      <a:pt x="627" y="44"/>
                    </a:moveTo>
                    <a:cubicBezTo>
                      <a:pt x="593" y="16"/>
                      <a:pt x="534" y="0"/>
                      <a:pt x="469" y="0"/>
                    </a:cubicBezTo>
                    <a:cubicBezTo>
                      <a:pt x="407" y="0"/>
                      <a:pt x="350" y="15"/>
                      <a:pt x="315" y="41"/>
                    </a:cubicBezTo>
                    <a:cubicBezTo>
                      <a:pt x="288" y="15"/>
                      <a:pt x="234" y="0"/>
                      <a:pt x="168" y="0"/>
                    </a:cubicBezTo>
                    <a:cubicBezTo>
                      <a:pt x="100" y="0"/>
                      <a:pt x="37" y="17"/>
                      <a:pt x="3" y="44"/>
                    </a:cubicBezTo>
                    <a:cubicBezTo>
                      <a:pt x="1" y="46"/>
                      <a:pt x="0" y="49"/>
                      <a:pt x="0" y="52"/>
                    </a:cubicBezTo>
                    <a:cubicBezTo>
                      <a:pt x="0" y="412"/>
                      <a:pt x="0" y="412"/>
                      <a:pt x="0" y="412"/>
                    </a:cubicBezTo>
                    <a:cubicBezTo>
                      <a:pt x="0" y="419"/>
                      <a:pt x="9" y="429"/>
                      <a:pt x="23" y="429"/>
                    </a:cubicBezTo>
                    <a:cubicBezTo>
                      <a:pt x="313" y="429"/>
                      <a:pt x="313" y="429"/>
                      <a:pt x="313" y="429"/>
                    </a:cubicBezTo>
                    <a:cubicBezTo>
                      <a:pt x="314" y="429"/>
                      <a:pt x="608" y="429"/>
                      <a:pt x="608" y="429"/>
                    </a:cubicBezTo>
                    <a:cubicBezTo>
                      <a:pt x="618" y="429"/>
                      <a:pt x="631" y="424"/>
                      <a:pt x="631" y="413"/>
                    </a:cubicBezTo>
                    <a:cubicBezTo>
                      <a:pt x="631" y="52"/>
                      <a:pt x="631" y="52"/>
                      <a:pt x="631" y="52"/>
                    </a:cubicBezTo>
                    <a:cubicBezTo>
                      <a:pt x="631" y="49"/>
                      <a:pt x="630" y="46"/>
                      <a:pt x="627" y="44"/>
                    </a:cubicBezTo>
                    <a:close/>
                    <a:moveTo>
                      <a:pt x="304" y="60"/>
                    </a:moveTo>
                    <a:cubicBezTo>
                      <a:pt x="304" y="66"/>
                      <a:pt x="304" y="393"/>
                      <a:pt x="304" y="393"/>
                    </a:cubicBezTo>
                    <a:cubicBezTo>
                      <a:pt x="275" y="369"/>
                      <a:pt x="227" y="355"/>
                      <a:pt x="167" y="355"/>
                    </a:cubicBezTo>
                    <a:cubicBezTo>
                      <a:pt x="120" y="355"/>
                      <a:pt x="75" y="364"/>
                      <a:pt x="40" y="380"/>
                    </a:cubicBezTo>
                    <a:cubicBezTo>
                      <a:pt x="40" y="46"/>
                      <a:pt x="40" y="46"/>
                      <a:pt x="40" y="46"/>
                    </a:cubicBezTo>
                    <a:cubicBezTo>
                      <a:pt x="40" y="46"/>
                      <a:pt x="85" y="21"/>
                      <a:pt x="169" y="21"/>
                    </a:cubicBezTo>
                    <a:cubicBezTo>
                      <a:pt x="266" y="21"/>
                      <a:pt x="304" y="58"/>
                      <a:pt x="304" y="60"/>
                    </a:cubicBezTo>
                    <a:close/>
                    <a:moveTo>
                      <a:pt x="590" y="45"/>
                    </a:moveTo>
                    <a:cubicBezTo>
                      <a:pt x="590" y="381"/>
                      <a:pt x="590" y="381"/>
                      <a:pt x="590" y="381"/>
                    </a:cubicBezTo>
                    <a:cubicBezTo>
                      <a:pt x="554" y="366"/>
                      <a:pt x="505" y="359"/>
                      <a:pt x="462" y="359"/>
                    </a:cubicBezTo>
                    <a:cubicBezTo>
                      <a:pt x="401" y="359"/>
                      <a:pt x="352" y="371"/>
                      <a:pt x="323" y="394"/>
                    </a:cubicBezTo>
                    <a:cubicBezTo>
                      <a:pt x="323" y="61"/>
                      <a:pt x="323" y="61"/>
                      <a:pt x="323" y="61"/>
                    </a:cubicBezTo>
                    <a:cubicBezTo>
                      <a:pt x="323" y="61"/>
                      <a:pt x="368" y="21"/>
                      <a:pt x="469" y="21"/>
                    </a:cubicBezTo>
                    <a:cubicBezTo>
                      <a:pt x="547" y="21"/>
                      <a:pt x="590" y="45"/>
                      <a:pt x="590" y="45"/>
                    </a:cubicBezTo>
                    <a:close/>
                  </a:path>
                </a:pathLst>
              </a:custGeom>
              <a:grp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29" name="Freeform 24"/>
              <p:cNvSpPr/>
              <p:nvPr/>
            </p:nvSpPr>
            <p:spPr bwMode="auto">
              <a:xfrm>
                <a:off x="3992563" y="2085976"/>
                <a:ext cx="228600" cy="52388"/>
              </a:xfrm>
              <a:custGeom>
                <a:avLst/>
                <a:gdLst>
                  <a:gd name="T0" fmla="*/ 184 w 192"/>
                  <a:gd name="T1" fmla="*/ 44 h 44"/>
                  <a:gd name="T2" fmla="*/ 180 w 192"/>
                  <a:gd name="T3" fmla="*/ 43 h 44"/>
                  <a:gd name="T4" fmla="*/ 10 w 192"/>
                  <a:gd name="T5" fmla="*/ 32 h 44"/>
                  <a:gd name="T6" fmla="*/ 1 w 192"/>
                  <a:gd name="T7" fmla="*/ 27 h 44"/>
                  <a:gd name="T8" fmla="*/ 6 w 192"/>
                  <a:gd name="T9" fmla="*/ 19 h 44"/>
                  <a:gd name="T10" fmla="*/ 188 w 192"/>
                  <a:gd name="T11" fmla="*/ 31 h 44"/>
                  <a:gd name="T12" fmla="*/ 190 w 192"/>
                  <a:gd name="T13" fmla="*/ 41 h 44"/>
                  <a:gd name="T14" fmla="*/ 184 w 192"/>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4">
                    <a:moveTo>
                      <a:pt x="184" y="44"/>
                    </a:moveTo>
                    <a:cubicBezTo>
                      <a:pt x="183" y="44"/>
                      <a:pt x="181" y="44"/>
                      <a:pt x="180" y="43"/>
                    </a:cubicBezTo>
                    <a:cubicBezTo>
                      <a:pt x="150" y="23"/>
                      <a:pt x="83" y="12"/>
                      <a:pt x="10" y="32"/>
                    </a:cubicBezTo>
                    <a:cubicBezTo>
                      <a:pt x="6" y="33"/>
                      <a:pt x="2" y="31"/>
                      <a:pt x="1" y="27"/>
                    </a:cubicBezTo>
                    <a:cubicBezTo>
                      <a:pt x="0" y="23"/>
                      <a:pt x="2" y="20"/>
                      <a:pt x="6" y="19"/>
                    </a:cubicBezTo>
                    <a:cubicBezTo>
                      <a:pt x="73" y="0"/>
                      <a:pt x="148" y="5"/>
                      <a:pt x="188" y="31"/>
                    </a:cubicBezTo>
                    <a:cubicBezTo>
                      <a:pt x="191" y="33"/>
                      <a:pt x="192" y="38"/>
                      <a:pt x="190" y="41"/>
                    </a:cubicBezTo>
                    <a:cubicBezTo>
                      <a:pt x="189" y="43"/>
                      <a:pt x="186" y="44"/>
                      <a:pt x="184" y="44"/>
                    </a:cubicBezTo>
                    <a:close/>
                  </a:path>
                </a:pathLst>
              </a:custGeom>
              <a:grp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30" name="Freeform 25"/>
              <p:cNvSpPr/>
              <p:nvPr/>
            </p:nvSpPr>
            <p:spPr bwMode="auto">
              <a:xfrm>
                <a:off x="3992563" y="2151063"/>
                <a:ext cx="228600" cy="50800"/>
              </a:xfrm>
              <a:custGeom>
                <a:avLst/>
                <a:gdLst>
                  <a:gd name="T0" fmla="*/ 184 w 192"/>
                  <a:gd name="T1" fmla="*/ 43 h 43"/>
                  <a:gd name="T2" fmla="*/ 180 w 192"/>
                  <a:gd name="T3" fmla="*/ 42 h 43"/>
                  <a:gd name="T4" fmla="*/ 10 w 192"/>
                  <a:gd name="T5" fmla="*/ 32 h 43"/>
                  <a:gd name="T6" fmla="*/ 1 w 192"/>
                  <a:gd name="T7" fmla="*/ 27 h 43"/>
                  <a:gd name="T8" fmla="*/ 6 w 192"/>
                  <a:gd name="T9" fmla="*/ 19 h 43"/>
                  <a:gd name="T10" fmla="*/ 188 w 192"/>
                  <a:gd name="T11" fmla="*/ 30 h 43"/>
                  <a:gd name="T12" fmla="*/ 190 w 192"/>
                  <a:gd name="T13" fmla="*/ 40 h 43"/>
                  <a:gd name="T14" fmla="*/ 184 w 192"/>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43">
                    <a:moveTo>
                      <a:pt x="184" y="43"/>
                    </a:moveTo>
                    <a:cubicBezTo>
                      <a:pt x="183" y="43"/>
                      <a:pt x="181" y="43"/>
                      <a:pt x="180" y="42"/>
                    </a:cubicBezTo>
                    <a:cubicBezTo>
                      <a:pt x="150" y="23"/>
                      <a:pt x="84" y="11"/>
                      <a:pt x="10" y="32"/>
                    </a:cubicBezTo>
                    <a:cubicBezTo>
                      <a:pt x="6" y="33"/>
                      <a:pt x="2" y="31"/>
                      <a:pt x="1" y="27"/>
                    </a:cubicBezTo>
                    <a:cubicBezTo>
                      <a:pt x="0" y="23"/>
                      <a:pt x="2" y="20"/>
                      <a:pt x="6" y="19"/>
                    </a:cubicBezTo>
                    <a:cubicBezTo>
                      <a:pt x="73" y="0"/>
                      <a:pt x="148" y="4"/>
                      <a:pt x="188" y="30"/>
                    </a:cubicBezTo>
                    <a:cubicBezTo>
                      <a:pt x="191" y="32"/>
                      <a:pt x="192" y="37"/>
                      <a:pt x="190" y="40"/>
                    </a:cubicBezTo>
                    <a:cubicBezTo>
                      <a:pt x="188" y="42"/>
                      <a:pt x="186" y="43"/>
                      <a:pt x="184" y="43"/>
                    </a:cubicBezTo>
                    <a:close/>
                  </a:path>
                </a:pathLst>
              </a:custGeom>
              <a:grp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31" name="Freeform 26"/>
              <p:cNvSpPr/>
              <p:nvPr/>
            </p:nvSpPr>
            <p:spPr bwMode="auto">
              <a:xfrm>
                <a:off x="3992563" y="2214563"/>
                <a:ext cx="230187" cy="50800"/>
              </a:xfrm>
              <a:custGeom>
                <a:avLst/>
                <a:gdLst>
                  <a:gd name="T0" fmla="*/ 185 w 193"/>
                  <a:gd name="T1" fmla="*/ 43 h 43"/>
                  <a:gd name="T2" fmla="*/ 181 w 193"/>
                  <a:gd name="T3" fmla="*/ 42 h 43"/>
                  <a:gd name="T4" fmla="*/ 10 w 193"/>
                  <a:gd name="T5" fmla="*/ 32 h 43"/>
                  <a:gd name="T6" fmla="*/ 1 w 193"/>
                  <a:gd name="T7" fmla="*/ 27 h 43"/>
                  <a:gd name="T8" fmla="*/ 6 w 193"/>
                  <a:gd name="T9" fmla="*/ 18 h 43"/>
                  <a:gd name="T10" fmla="*/ 189 w 193"/>
                  <a:gd name="T11" fmla="*/ 30 h 43"/>
                  <a:gd name="T12" fmla="*/ 191 w 193"/>
                  <a:gd name="T13" fmla="*/ 40 h 43"/>
                  <a:gd name="T14" fmla="*/ 185 w 193"/>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43">
                    <a:moveTo>
                      <a:pt x="185" y="43"/>
                    </a:moveTo>
                    <a:cubicBezTo>
                      <a:pt x="184" y="43"/>
                      <a:pt x="182" y="43"/>
                      <a:pt x="181" y="42"/>
                    </a:cubicBezTo>
                    <a:cubicBezTo>
                      <a:pt x="151" y="22"/>
                      <a:pt x="85" y="11"/>
                      <a:pt x="10" y="32"/>
                    </a:cubicBezTo>
                    <a:cubicBezTo>
                      <a:pt x="6" y="33"/>
                      <a:pt x="2" y="31"/>
                      <a:pt x="1" y="27"/>
                    </a:cubicBezTo>
                    <a:cubicBezTo>
                      <a:pt x="0" y="23"/>
                      <a:pt x="2" y="20"/>
                      <a:pt x="6" y="18"/>
                    </a:cubicBezTo>
                    <a:cubicBezTo>
                      <a:pt x="74" y="0"/>
                      <a:pt x="149" y="4"/>
                      <a:pt x="189" y="30"/>
                    </a:cubicBezTo>
                    <a:cubicBezTo>
                      <a:pt x="192" y="32"/>
                      <a:pt x="193" y="37"/>
                      <a:pt x="191" y="40"/>
                    </a:cubicBezTo>
                    <a:cubicBezTo>
                      <a:pt x="190" y="42"/>
                      <a:pt x="187" y="43"/>
                      <a:pt x="185" y="43"/>
                    </a:cubicBezTo>
                    <a:close/>
                  </a:path>
                </a:pathLst>
              </a:custGeom>
              <a:grp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32" name="Freeform 27"/>
              <p:cNvSpPr/>
              <p:nvPr/>
            </p:nvSpPr>
            <p:spPr bwMode="auto">
              <a:xfrm>
                <a:off x="3992563" y="2278063"/>
                <a:ext cx="230187" cy="52388"/>
              </a:xfrm>
              <a:custGeom>
                <a:avLst/>
                <a:gdLst>
                  <a:gd name="T0" fmla="*/ 186 w 194"/>
                  <a:gd name="T1" fmla="*/ 44 h 44"/>
                  <a:gd name="T2" fmla="*/ 182 w 194"/>
                  <a:gd name="T3" fmla="*/ 43 h 44"/>
                  <a:gd name="T4" fmla="*/ 10 w 194"/>
                  <a:gd name="T5" fmla="*/ 34 h 44"/>
                  <a:gd name="T6" fmla="*/ 1 w 194"/>
                  <a:gd name="T7" fmla="*/ 30 h 44"/>
                  <a:gd name="T8" fmla="*/ 6 w 194"/>
                  <a:gd name="T9" fmla="*/ 21 h 44"/>
                  <a:gd name="T10" fmla="*/ 190 w 194"/>
                  <a:gd name="T11" fmla="*/ 31 h 44"/>
                  <a:gd name="T12" fmla="*/ 192 w 194"/>
                  <a:gd name="T13" fmla="*/ 41 h 44"/>
                  <a:gd name="T14" fmla="*/ 186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186" y="44"/>
                    </a:moveTo>
                    <a:cubicBezTo>
                      <a:pt x="185" y="44"/>
                      <a:pt x="183" y="44"/>
                      <a:pt x="182" y="43"/>
                    </a:cubicBezTo>
                    <a:cubicBezTo>
                      <a:pt x="144" y="19"/>
                      <a:pt x="78" y="15"/>
                      <a:pt x="10" y="34"/>
                    </a:cubicBezTo>
                    <a:cubicBezTo>
                      <a:pt x="6" y="35"/>
                      <a:pt x="2" y="33"/>
                      <a:pt x="1" y="30"/>
                    </a:cubicBezTo>
                    <a:cubicBezTo>
                      <a:pt x="0" y="26"/>
                      <a:pt x="2" y="22"/>
                      <a:pt x="6" y="21"/>
                    </a:cubicBezTo>
                    <a:cubicBezTo>
                      <a:pt x="79" y="0"/>
                      <a:pt x="148" y="4"/>
                      <a:pt x="190" y="31"/>
                    </a:cubicBezTo>
                    <a:cubicBezTo>
                      <a:pt x="193" y="34"/>
                      <a:pt x="194" y="38"/>
                      <a:pt x="192" y="41"/>
                    </a:cubicBezTo>
                    <a:cubicBezTo>
                      <a:pt x="191" y="43"/>
                      <a:pt x="188" y="44"/>
                      <a:pt x="186" y="44"/>
                    </a:cubicBezTo>
                    <a:close/>
                  </a:path>
                </a:pathLst>
              </a:custGeom>
              <a:grp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33" name="Freeform 28"/>
              <p:cNvSpPr/>
              <p:nvPr/>
            </p:nvSpPr>
            <p:spPr bwMode="auto">
              <a:xfrm>
                <a:off x="3992563" y="2339976"/>
                <a:ext cx="230187" cy="55563"/>
              </a:xfrm>
              <a:custGeom>
                <a:avLst/>
                <a:gdLst>
                  <a:gd name="T0" fmla="*/ 186 w 194"/>
                  <a:gd name="T1" fmla="*/ 47 h 47"/>
                  <a:gd name="T2" fmla="*/ 182 w 194"/>
                  <a:gd name="T3" fmla="*/ 46 h 47"/>
                  <a:gd name="T4" fmla="*/ 10 w 194"/>
                  <a:gd name="T5" fmla="*/ 38 h 47"/>
                  <a:gd name="T6" fmla="*/ 1 w 194"/>
                  <a:gd name="T7" fmla="*/ 34 h 47"/>
                  <a:gd name="T8" fmla="*/ 5 w 194"/>
                  <a:gd name="T9" fmla="*/ 25 h 47"/>
                  <a:gd name="T10" fmla="*/ 190 w 194"/>
                  <a:gd name="T11" fmla="*/ 34 h 47"/>
                  <a:gd name="T12" fmla="*/ 192 w 194"/>
                  <a:gd name="T13" fmla="*/ 44 h 47"/>
                  <a:gd name="T14" fmla="*/ 186 w 194"/>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7">
                    <a:moveTo>
                      <a:pt x="186" y="47"/>
                    </a:moveTo>
                    <a:cubicBezTo>
                      <a:pt x="185" y="47"/>
                      <a:pt x="183" y="46"/>
                      <a:pt x="182" y="46"/>
                    </a:cubicBezTo>
                    <a:cubicBezTo>
                      <a:pt x="148" y="23"/>
                      <a:pt x="67" y="15"/>
                      <a:pt x="10" y="38"/>
                    </a:cubicBezTo>
                    <a:cubicBezTo>
                      <a:pt x="7" y="39"/>
                      <a:pt x="3" y="37"/>
                      <a:pt x="1" y="34"/>
                    </a:cubicBezTo>
                    <a:cubicBezTo>
                      <a:pt x="0" y="30"/>
                      <a:pt x="1" y="26"/>
                      <a:pt x="5" y="25"/>
                    </a:cubicBezTo>
                    <a:cubicBezTo>
                      <a:pt x="67" y="0"/>
                      <a:pt x="152" y="10"/>
                      <a:pt x="190" y="34"/>
                    </a:cubicBezTo>
                    <a:cubicBezTo>
                      <a:pt x="193" y="36"/>
                      <a:pt x="194" y="40"/>
                      <a:pt x="192" y="44"/>
                    </a:cubicBezTo>
                    <a:cubicBezTo>
                      <a:pt x="190" y="46"/>
                      <a:pt x="188" y="47"/>
                      <a:pt x="186" y="47"/>
                    </a:cubicBezTo>
                    <a:close/>
                  </a:path>
                </a:pathLst>
              </a:custGeom>
              <a:grp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34" name="Freeform 29"/>
              <p:cNvSpPr/>
              <p:nvPr/>
            </p:nvSpPr>
            <p:spPr bwMode="auto">
              <a:xfrm>
                <a:off x="4321175" y="2085976"/>
                <a:ext cx="230187" cy="52388"/>
              </a:xfrm>
              <a:custGeom>
                <a:avLst/>
                <a:gdLst>
                  <a:gd name="T0" fmla="*/ 8 w 194"/>
                  <a:gd name="T1" fmla="*/ 44 h 44"/>
                  <a:gd name="T2" fmla="*/ 2 w 194"/>
                  <a:gd name="T3" fmla="*/ 41 h 44"/>
                  <a:gd name="T4" fmla="*/ 4 w 194"/>
                  <a:gd name="T5" fmla="*/ 31 h 44"/>
                  <a:gd name="T6" fmla="*/ 188 w 194"/>
                  <a:gd name="T7" fmla="*/ 19 h 44"/>
                  <a:gd name="T8" fmla="*/ 193 w 194"/>
                  <a:gd name="T9" fmla="*/ 27 h 44"/>
                  <a:gd name="T10" fmla="*/ 185 w 194"/>
                  <a:gd name="T11" fmla="*/ 32 h 44"/>
                  <a:gd name="T12" fmla="*/ 12 w 194"/>
                  <a:gd name="T13" fmla="*/ 43 h 44"/>
                  <a:gd name="T14" fmla="*/ 8 w 194"/>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4">
                    <a:moveTo>
                      <a:pt x="8" y="44"/>
                    </a:moveTo>
                    <a:cubicBezTo>
                      <a:pt x="6" y="44"/>
                      <a:pt x="4" y="43"/>
                      <a:pt x="2" y="41"/>
                    </a:cubicBezTo>
                    <a:cubicBezTo>
                      <a:pt x="0" y="38"/>
                      <a:pt x="1" y="33"/>
                      <a:pt x="4" y="31"/>
                    </a:cubicBezTo>
                    <a:cubicBezTo>
                      <a:pt x="45" y="5"/>
                      <a:pt x="121" y="0"/>
                      <a:pt x="188" y="19"/>
                    </a:cubicBezTo>
                    <a:cubicBezTo>
                      <a:pt x="192" y="20"/>
                      <a:pt x="194" y="23"/>
                      <a:pt x="193" y="27"/>
                    </a:cubicBezTo>
                    <a:cubicBezTo>
                      <a:pt x="192" y="31"/>
                      <a:pt x="188" y="33"/>
                      <a:pt x="185" y="32"/>
                    </a:cubicBezTo>
                    <a:cubicBezTo>
                      <a:pt x="113" y="12"/>
                      <a:pt x="44" y="23"/>
                      <a:pt x="12" y="43"/>
                    </a:cubicBezTo>
                    <a:cubicBezTo>
                      <a:pt x="11" y="44"/>
                      <a:pt x="10" y="44"/>
                      <a:pt x="8" y="44"/>
                    </a:cubicBezTo>
                    <a:close/>
                  </a:path>
                </a:pathLst>
              </a:custGeom>
              <a:grp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35" name="Freeform 30"/>
              <p:cNvSpPr/>
              <p:nvPr/>
            </p:nvSpPr>
            <p:spPr bwMode="auto">
              <a:xfrm>
                <a:off x="4321175" y="2149476"/>
                <a:ext cx="230187" cy="53975"/>
              </a:xfrm>
              <a:custGeom>
                <a:avLst/>
                <a:gdLst>
                  <a:gd name="T0" fmla="*/ 8 w 194"/>
                  <a:gd name="T1" fmla="*/ 45 h 45"/>
                  <a:gd name="T2" fmla="*/ 2 w 194"/>
                  <a:gd name="T3" fmla="*/ 42 h 45"/>
                  <a:gd name="T4" fmla="*/ 5 w 194"/>
                  <a:gd name="T5" fmla="*/ 32 h 45"/>
                  <a:gd name="T6" fmla="*/ 189 w 194"/>
                  <a:gd name="T7" fmla="*/ 19 h 45"/>
                  <a:gd name="T8" fmla="*/ 193 w 194"/>
                  <a:gd name="T9" fmla="*/ 28 h 45"/>
                  <a:gd name="T10" fmla="*/ 185 w 194"/>
                  <a:gd name="T11" fmla="*/ 33 h 45"/>
                  <a:gd name="T12" fmla="*/ 12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6" y="45"/>
                      <a:pt x="4" y="44"/>
                      <a:pt x="2" y="42"/>
                    </a:cubicBezTo>
                    <a:cubicBezTo>
                      <a:pt x="0" y="38"/>
                      <a:pt x="1" y="34"/>
                      <a:pt x="5" y="32"/>
                    </a:cubicBezTo>
                    <a:cubicBezTo>
                      <a:pt x="45" y="6"/>
                      <a:pt x="121" y="0"/>
                      <a:pt x="189" y="19"/>
                    </a:cubicBezTo>
                    <a:cubicBezTo>
                      <a:pt x="192" y="20"/>
                      <a:pt x="194" y="24"/>
                      <a:pt x="193" y="28"/>
                    </a:cubicBezTo>
                    <a:cubicBezTo>
                      <a:pt x="192" y="32"/>
                      <a:pt x="189" y="34"/>
                      <a:pt x="185" y="33"/>
                    </a:cubicBezTo>
                    <a:cubicBezTo>
                      <a:pt x="113" y="13"/>
                      <a:pt x="44" y="23"/>
                      <a:pt x="12" y="44"/>
                    </a:cubicBezTo>
                    <a:cubicBezTo>
                      <a:pt x="11" y="44"/>
                      <a:pt x="10" y="45"/>
                      <a:pt x="8" y="45"/>
                    </a:cubicBezTo>
                    <a:close/>
                  </a:path>
                </a:pathLst>
              </a:custGeom>
              <a:grp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36" name="Freeform 31"/>
              <p:cNvSpPr/>
              <p:nvPr/>
            </p:nvSpPr>
            <p:spPr bwMode="auto">
              <a:xfrm>
                <a:off x="4321175" y="2214563"/>
                <a:ext cx="230187" cy="53975"/>
              </a:xfrm>
              <a:custGeom>
                <a:avLst/>
                <a:gdLst>
                  <a:gd name="T0" fmla="*/ 8 w 195"/>
                  <a:gd name="T1" fmla="*/ 45 h 45"/>
                  <a:gd name="T2" fmla="*/ 3 w 195"/>
                  <a:gd name="T3" fmla="*/ 41 h 45"/>
                  <a:gd name="T4" fmla="*/ 5 w 195"/>
                  <a:gd name="T5" fmla="*/ 32 h 45"/>
                  <a:gd name="T6" fmla="*/ 189 w 195"/>
                  <a:gd name="T7" fmla="*/ 19 h 45"/>
                  <a:gd name="T8" fmla="*/ 193 w 195"/>
                  <a:gd name="T9" fmla="*/ 28 h 45"/>
                  <a:gd name="T10" fmla="*/ 185 w 195"/>
                  <a:gd name="T11" fmla="*/ 32 h 45"/>
                  <a:gd name="T12" fmla="*/ 12 w 195"/>
                  <a:gd name="T13" fmla="*/ 43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3"/>
                      <a:pt x="3" y="41"/>
                    </a:cubicBezTo>
                    <a:cubicBezTo>
                      <a:pt x="0" y="38"/>
                      <a:pt x="1" y="34"/>
                      <a:pt x="5" y="32"/>
                    </a:cubicBezTo>
                    <a:cubicBezTo>
                      <a:pt x="45" y="5"/>
                      <a:pt x="121" y="0"/>
                      <a:pt x="189" y="19"/>
                    </a:cubicBezTo>
                    <a:cubicBezTo>
                      <a:pt x="192" y="20"/>
                      <a:pt x="195" y="24"/>
                      <a:pt x="193" y="28"/>
                    </a:cubicBezTo>
                    <a:cubicBezTo>
                      <a:pt x="192" y="31"/>
                      <a:pt x="189" y="33"/>
                      <a:pt x="185" y="32"/>
                    </a:cubicBezTo>
                    <a:cubicBezTo>
                      <a:pt x="113" y="12"/>
                      <a:pt x="44" y="23"/>
                      <a:pt x="12" y="43"/>
                    </a:cubicBezTo>
                    <a:cubicBezTo>
                      <a:pt x="11" y="44"/>
                      <a:pt x="10" y="45"/>
                      <a:pt x="8" y="45"/>
                    </a:cubicBezTo>
                    <a:close/>
                  </a:path>
                </a:pathLst>
              </a:custGeom>
              <a:grp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37" name="Freeform 32"/>
              <p:cNvSpPr/>
              <p:nvPr/>
            </p:nvSpPr>
            <p:spPr bwMode="auto">
              <a:xfrm>
                <a:off x="4321175" y="2278063"/>
                <a:ext cx="230187" cy="52388"/>
              </a:xfrm>
              <a:custGeom>
                <a:avLst/>
                <a:gdLst>
                  <a:gd name="T0" fmla="*/ 8 w 195"/>
                  <a:gd name="T1" fmla="*/ 45 h 45"/>
                  <a:gd name="T2" fmla="*/ 3 w 195"/>
                  <a:gd name="T3" fmla="*/ 42 h 45"/>
                  <a:gd name="T4" fmla="*/ 5 w 195"/>
                  <a:gd name="T5" fmla="*/ 32 h 45"/>
                  <a:gd name="T6" fmla="*/ 189 w 195"/>
                  <a:gd name="T7" fmla="*/ 20 h 45"/>
                  <a:gd name="T8" fmla="*/ 194 w 195"/>
                  <a:gd name="T9" fmla="*/ 28 h 45"/>
                  <a:gd name="T10" fmla="*/ 185 w 195"/>
                  <a:gd name="T11" fmla="*/ 33 h 45"/>
                  <a:gd name="T12" fmla="*/ 12 w 195"/>
                  <a:gd name="T13" fmla="*/ 44 h 45"/>
                  <a:gd name="T14" fmla="*/ 8 w 19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45">
                    <a:moveTo>
                      <a:pt x="8" y="45"/>
                    </a:moveTo>
                    <a:cubicBezTo>
                      <a:pt x="6" y="45"/>
                      <a:pt x="4" y="44"/>
                      <a:pt x="3" y="42"/>
                    </a:cubicBezTo>
                    <a:cubicBezTo>
                      <a:pt x="0" y="39"/>
                      <a:pt x="1" y="34"/>
                      <a:pt x="5" y="32"/>
                    </a:cubicBezTo>
                    <a:cubicBezTo>
                      <a:pt x="38" y="11"/>
                      <a:pt x="118" y="0"/>
                      <a:pt x="189" y="20"/>
                    </a:cubicBezTo>
                    <a:cubicBezTo>
                      <a:pt x="192" y="21"/>
                      <a:pt x="195" y="25"/>
                      <a:pt x="194" y="28"/>
                    </a:cubicBezTo>
                    <a:cubicBezTo>
                      <a:pt x="192" y="32"/>
                      <a:pt x="189" y="34"/>
                      <a:pt x="185" y="33"/>
                    </a:cubicBezTo>
                    <a:cubicBezTo>
                      <a:pt x="120" y="15"/>
                      <a:pt x="43" y="24"/>
                      <a:pt x="12" y="44"/>
                    </a:cubicBezTo>
                    <a:cubicBezTo>
                      <a:pt x="11" y="45"/>
                      <a:pt x="10" y="45"/>
                      <a:pt x="8" y="45"/>
                    </a:cubicBezTo>
                    <a:close/>
                  </a:path>
                </a:pathLst>
              </a:custGeom>
              <a:grp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38" name="Freeform 33"/>
              <p:cNvSpPr/>
              <p:nvPr/>
            </p:nvSpPr>
            <p:spPr bwMode="auto">
              <a:xfrm>
                <a:off x="4321175" y="2343151"/>
                <a:ext cx="230187" cy="53975"/>
              </a:xfrm>
              <a:custGeom>
                <a:avLst/>
                <a:gdLst>
                  <a:gd name="T0" fmla="*/ 8 w 194"/>
                  <a:gd name="T1" fmla="*/ 45 h 45"/>
                  <a:gd name="T2" fmla="*/ 2 w 194"/>
                  <a:gd name="T3" fmla="*/ 42 h 45"/>
                  <a:gd name="T4" fmla="*/ 4 w 194"/>
                  <a:gd name="T5" fmla="*/ 32 h 45"/>
                  <a:gd name="T6" fmla="*/ 188 w 194"/>
                  <a:gd name="T7" fmla="*/ 19 h 45"/>
                  <a:gd name="T8" fmla="*/ 193 w 194"/>
                  <a:gd name="T9" fmla="*/ 28 h 45"/>
                  <a:gd name="T10" fmla="*/ 184 w 194"/>
                  <a:gd name="T11" fmla="*/ 33 h 45"/>
                  <a:gd name="T12" fmla="*/ 11 w 194"/>
                  <a:gd name="T13" fmla="*/ 44 h 45"/>
                  <a:gd name="T14" fmla="*/ 8 w 194"/>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45">
                    <a:moveTo>
                      <a:pt x="8" y="45"/>
                    </a:moveTo>
                    <a:cubicBezTo>
                      <a:pt x="5" y="45"/>
                      <a:pt x="3" y="44"/>
                      <a:pt x="2" y="42"/>
                    </a:cubicBezTo>
                    <a:cubicBezTo>
                      <a:pt x="0" y="38"/>
                      <a:pt x="0" y="34"/>
                      <a:pt x="4" y="32"/>
                    </a:cubicBezTo>
                    <a:cubicBezTo>
                      <a:pt x="44" y="6"/>
                      <a:pt x="120" y="0"/>
                      <a:pt x="188" y="19"/>
                    </a:cubicBezTo>
                    <a:cubicBezTo>
                      <a:pt x="191" y="20"/>
                      <a:pt x="194" y="24"/>
                      <a:pt x="193" y="28"/>
                    </a:cubicBezTo>
                    <a:cubicBezTo>
                      <a:pt x="192" y="32"/>
                      <a:pt x="188" y="34"/>
                      <a:pt x="184" y="33"/>
                    </a:cubicBezTo>
                    <a:cubicBezTo>
                      <a:pt x="113" y="13"/>
                      <a:pt x="43" y="23"/>
                      <a:pt x="11" y="44"/>
                    </a:cubicBezTo>
                    <a:cubicBezTo>
                      <a:pt x="10" y="45"/>
                      <a:pt x="9" y="45"/>
                      <a:pt x="8" y="45"/>
                    </a:cubicBezTo>
                    <a:close/>
                  </a:path>
                </a:pathLst>
              </a:custGeom>
              <a:grp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41" name="组合 40"/>
          <p:cNvGrpSpPr/>
          <p:nvPr/>
        </p:nvGrpSpPr>
        <p:grpSpPr>
          <a:xfrm>
            <a:off x="6839012" y="2446144"/>
            <a:ext cx="1556194" cy="1556194"/>
            <a:chOff x="6839012" y="2446144"/>
            <a:chExt cx="1556194" cy="1556194"/>
          </a:xfrm>
        </p:grpSpPr>
        <p:grpSp>
          <p:nvGrpSpPr>
            <p:cNvPr id="42" name="组合 41"/>
            <p:cNvGrpSpPr/>
            <p:nvPr/>
          </p:nvGrpSpPr>
          <p:grpSpPr>
            <a:xfrm>
              <a:off x="6839012" y="2446144"/>
              <a:ext cx="1556194" cy="1556194"/>
              <a:chOff x="3154508" y="1821271"/>
              <a:chExt cx="2785107" cy="2785102"/>
            </a:xfrm>
          </p:grpSpPr>
          <p:sp>
            <p:nvSpPr>
              <p:cNvPr id="44"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sz="1400">
                  <a:solidFill>
                    <a:prstClr val="black"/>
                  </a:solidFill>
                </a:endParaRPr>
              </a:p>
            </p:txBody>
          </p:sp>
          <p:sp>
            <p:nvSpPr>
              <p:cNvPr id="45" name="Freeform 5"/>
              <p:cNvSpPr/>
              <p:nvPr/>
            </p:nvSpPr>
            <p:spPr bwMode="auto">
              <a:xfrm rot="10800000">
                <a:off x="3447677" y="2114440"/>
                <a:ext cx="2198769" cy="2198765"/>
              </a:xfrm>
              <a:prstGeom prst="ellipse">
                <a:avLst/>
              </a:prstGeom>
              <a:gradFill flip="none" rotWithShape="1">
                <a:gsLst>
                  <a:gs pos="0">
                    <a:schemeClr val="accent3"/>
                  </a:gs>
                  <a:gs pos="100000">
                    <a:schemeClr val="accent3">
                      <a:lumMod val="75000"/>
                    </a:schemeClr>
                  </a:gs>
                </a:gsLst>
                <a:lin ang="2700000" scaled="1"/>
                <a:tileRect/>
              </a:gradFill>
              <a:ln w="25400">
                <a:gradFill flip="none" rotWithShape="1">
                  <a:gsLst>
                    <a:gs pos="0">
                      <a:schemeClr val="accent3">
                        <a:lumMod val="75000"/>
                      </a:schemeClr>
                    </a:gs>
                    <a:gs pos="100000">
                      <a:schemeClr val="accent3"/>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400" dirty="0">
                  <a:solidFill>
                    <a:prstClr val="black"/>
                  </a:solidFill>
                </a:endParaRPr>
              </a:p>
            </p:txBody>
          </p:sp>
        </p:grpSp>
        <p:sp>
          <p:nvSpPr>
            <p:cNvPr id="43" name="Freeform 18"/>
            <p:cNvSpPr>
              <a:spLocks noChangeAspect="1" noEditPoints="1"/>
            </p:cNvSpPr>
            <p:nvPr/>
          </p:nvSpPr>
          <p:spPr bwMode="auto">
            <a:xfrm>
              <a:off x="7356190" y="2831801"/>
              <a:ext cx="594186" cy="712675"/>
            </a:xfrm>
            <a:custGeom>
              <a:avLst/>
              <a:gdLst>
                <a:gd name="T0" fmla="*/ 456 w 456"/>
                <a:gd name="T1" fmla="*/ 528 h 548"/>
                <a:gd name="T2" fmla="*/ 436 w 456"/>
                <a:gd name="T3" fmla="*/ 548 h 548"/>
                <a:gd name="T4" fmla="*/ 84 w 456"/>
                <a:gd name="T5" fmla="*/ 548 h 548"/>
                <a:gd name="T6" fmla="*/ 0 w 456"/>
                <a:gd name="T7" fmla="*/ 464 h 548"/>
                <a:gd name="T8" fmla="*/ 84 w 456"/>
                <a:gd name="T9" fmla="*/ 380 h 548"/>
                <a:gd name="T10" fmla="*/ 436 w 456"/>
                <a:gd name="T11" fmla="*/ 380 h 548"/>
                <a:gd name="T12" fmla="*/ 456 w 456"/>
                <a:gd name="T13" fmla="*/ 399 h 548"/>
                <a:gd name="T14" fmla="*/ 436 w 456"/>
                <a:gd name="T15" fmla="*/ 419 h 548"/>
                <a:gd name="T16" fmla="*/ 90 w 456"/>
                <a:gd name="T17" fmla="*/ 419 h 548"/>
                <a:gd name="T18" fmla="*/ 45 w 456"/>
                <a:gd name="T19" fmla="*/ 464 h 548"/>
                <a:gd name="T20" fmla="*/ 90 w 456"/>
                <a:gd name="T21" fmla="*/ 509 h 548"/>
                <a:gd name="T22" fmla="*/ 436 w 456"/>
                <a:gd name="T23" fmla="*/ 509 h 548"/>
                <a:gd name="T24" fmla="*/ 456 w 456"/>
                <a:gd name="T25" fmla="*/ 528 h 548"/>
                <a:gd name="T26" fmla="*/ 235 w 456"/>
                <a:gd name="T27" fmla="*/ 78 h 548"/>
                <a:gd name="T28" fmla="*/ 309 w 456"/>
                <a:gd name="T29" fmla="*/ 6 h 548"/>
                <a:gd name="T30" fmla="*/ 309 w 456"/>
                <a:gd name="T31" fmla="*/ 0 h 548"/>
                <a:gd name="T32" fmla="*/ 303 w 456"/>
                <a:gd name="T33" fmla="*/ 0 h 548"/>
                <a:gd name="T34" fmla="*/ 228 w 456"/>
                <a:gd name="T35" fmla="*/ 72 h 548"/>
                <a:gd name="T36" fmla="*/ 229 w 456"/>
                <a:gd name="T37" fmla="*/ 77 h 548"/>
                <a:gd name="T38" fmla="*/ 235 w 456"/>
                <a:gd name="T39" fmla="*/ 78 h 548"/>
                <a:gd name="T40" fmla="*/ 372 w 456"/>
                <a:gd name="T41" fmla="*/ 137 h 548"/>
                <a:gd name="T42" fmla="*/ 295 w 456"/>
                <a:gd name="T43" fmla="*/ 85 h 548"/>
                <a:gd name="T44" fmla="*/ 232 w 456"/>
                <a:gd name="T45" fmla="*/ 98 h 548"/>
                <a:gd name="T46" fmla="*/ 170 w 456"/>
                <a:gd name="T47" fmla="*/ 85 h 548"/>
                <a:gd name="T48" fmla="*/ 93 w 456"/>
                <a:gd name="T49" fmla="*/ 137 h 548"/>
                <a:gd name="T50" fmla="*/ 175 w 456"/>
                <a:gd name="T51" fmla="*/ 341 h 548"/>
                <a:gd name="T52" fmla="*/ 232 w 456"/>
                <a:gd name="T53" fmla="*/ 328 h 548"/>
                <a:gd name="T54" fmla="*/ 290 w 456"/>
                <a:gd name="T55" fmla="*/ 341 h 548"/>
                <a:gd name="T56" fmla="*/ 372 w 456"/>
                <a:gd name="T57" fmla="*/ 137 h 548"/>
                <a:gd name="T58" fmla="*/ 172 w 456"/>
                <a:gd name="T59" fmla="*/ 126 h 548"/>
                <a:gd name="T60" fmla="*/ 168 w 456"/>
                <a:gd name="T61" fmla="*/ 126 h 548"/>
                <a:gd name="T62" fmla="*/ 128 w 456"/>
                <a:gd name="T63" fmla="*/ 161 h 548"/>
                <a:gd name="T64" fmla="*/ 119 w 456"/>
                <a:gd name="T65" fmla="*/ 169 h 548"/>
                <a:gd name="T66" fmla="*/ 118 w 456"/>
                <a:gd name="T67" fmla="*/ 169 h 548"/>
                <a:gd name="T68" fmla="*/ 116 w 456"/>
                <a:gd name="T69" fmla="*/ 168 h 548"/>
                <a:gd name="T70" fmla="*/ 109 w 456"/>
                <a:gd name="T71" fmla="*/ 157 h 548"/>
                <a:gd name="T72" fmla="*/ 168 w 456"/>
                <a:gd name="T73" fmla="*/ 106 h 548"/>
                <a:gd name="T74" fmla="*/ 173 w 456"/>
                <a:gd name="T75" fmla="*/ 106 h 548"/>
                <a:gd name="T76" fmla="*/ 181 w 456"/>
                <a:gd name="T77" fmla="*/ 117 h 548"/>
                <a:gd name="T78" fmla="*/ 172 w 456"/>
                <a:gd name="T79" fmla="*/ 12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6" h="548">
                  <a:moveTo>
                    <a:pt x="456" y="528"/>
                  </a:moveTo>
                  <a:cubicBezTo>
                    <a:pt x="456" y="539"/>
                    <a:pt x="447" y="548"/>
                    <a:pt x="436" y="548"/>
                  </a:cubicBezTo>
                  <a:cubicBezTo>
                    <a:pt x="84" y="548"/>
                    <a:pt x="84" y="548"/>
                    <a:pt x="84" y="548"/>
                  </a:cubicBezTo>
                  <a:cubicBezTo>
                    <a:pt x="38" y="548"/>
                    <a:pt x="0" y="510"/>
                    <a:pt x="0" y="464"/>
                  </a:cubicBezTo>
                  <a:cubicBezTo>
                    <a:pt x="0" y="417"/>
                    <a:pt x="38" y="380"/>
                    <a:pt x="84" y="380"/>
                  </a:cubicBezTo>
                  <a:cubicBezTo>
                    <a:pt x="436" y="380"/>
                    <a:pt x="436" y="380"/>
                    <a:pt x="436" y="380"/>
                  </a:cubicBezTo>
                  <a:cubicBezTo>
                    <a:pt x="447" y="380"/>
                    <a:pt x="456" y="389"/>
                    <a:pt x="456" y="399"/>
                  </a:cubicBezTo>
                  <a:cubicBezTo>
                    <a:pt x="456" y="410"/>
                    <a:pt x="447" y="419"/>
                    <a:pt x="436" y="419"/>
                  </a:cubicBezTo>
                  <a:cubicBezTo>
                    <a:pt x="90" y="419"/>
                    <a:pt x="90" y="419"/>
                    <a:pt x="90" y="419"/>
                  </a:cubicBezTo>
                  <a:cubicBezTo>
                    <a:pt x="65" y="419"/>
                    <a:pt x="45" y="439"/>
                    <a:pt x="45" y="464"/>
                  </a:cubicBezTo>
                  <a:cubicBezTo>
                    <a:pt x="45" y="488"/>
                    <a:pt x="65" y="509"/>
                    <a:pt x="90" y="509"/>
                  </a:cubicBezTo>
                  <a:cubicBezTo>
                    <a:pt x="436" y="509"/>
                    <a:pt x="436" y="509"/>
                    <a:pt x="436" y="509"/>
                  </a:cubicBezTo>
                  <a:cubicBezTo>
                    <a:pt x="447" y="509"/>
                    <a:pt x="456" y="518"/>
                    <a:pt x="456" y="528"/>
                  </a:cubicBezTo>
                  <a:close/>
                  <a:moveTo>
                    <a:pt x="235" y="78"/>
                  </a:moveTo>
                  <a:cubicBezTo>
                    <a:pt x="276" y="78"/>
                    <a:pt x="309" y="45"/>
                    <a:pt x="309" y="6"/>
                  </a:cubicBezTo>
                  <a:cubicBezTo>
                    <a:pt x="309" y="4"/>
                    <a:pt x="309" y="2"/>
                    <a:pt x="309" y="0"/>
                  </a:cubicBezTo>
                  <a:cubicBezTo>
                    <a:pt x="307" y="0"/>
                    <a:pt x="305" y="0"/>
                    <a:pt x="303" y="0"/>
                  </a:cubicBezTo>
                  <a:cubicBezTo>
                    <a:pt x="262" y="0"/>
                    <a:pt x="228" y="32"/>
                    <a:pt x="228" y="72"/>
                  </a:cubicBezTo>
                  <a:cubicBezTo>
                    <a:pt x="228" y="74"/>
                    <a:pt x="228" y="76"/>
                    <a:pt x="229" y="77"/>
                  </a:cubicBezTo>
                  <a:cubicBezTo>
                    <a:pt x="231" y="78"/>
                    <a:pt x="233" y="78"/>
                    <a:pt x="235" y="78"/>
                  </a:cubicBezTo>
                  <a:close/>
                  <a:moveTo>
                    <a:pt x="372" y="137"/>
                  </a:moveTo>
                  <a:cubicBezTo>
                    <a:pt x="357" y="102"/>
                    <a:pt x="321" y="85"/>
                    <a:pt x="295" y="85"/>
                  </a:cubicBezTo>
                  <a:cubicBezTo>
                    <a:pt x="263" y="85"/>
                    <a:pt x="257" y="98"/>
                    <a:pt x="232" y="98"/>
                  </a:cubicBezTo>
                  <a:cubicBezTo>
                    <a:pt x="208" y="98"/>
                    <a:pt x="202" y="85"/>
                    <a:pt x="170" y="85"/>
                  </a:cubicBezTo>
                  <a:cubicBezTo>
                    <a:pt x="143" y="85"/>
                    <a:pt x="108" y="102"/>
                    <a:pt x="93" y="137"/>
                  </a:cubicBezTo>
                  <a:cubicBezTo>
                    <a:pt x="62" y="207"/>
                    <a:pt x="114" y="341"/>
                    <a:pt x="175" y="341"/>
                  </a:cubicBezTo>
                  <a:cubicBezTo>
                    <a:pt x="199" y="341"/>
                    <a:pt x="210" y="328"/>
                    <a:pt x="232" y="328"/>
                  </a:cubicBezTo>
                  <a:cubicBezTo>
                    <a:pt x="255" y="328"/>
                    <a:pt x="265" y="341"/>
                    <a:pt x="290" y="341"/>
                  </a:cubicBezTo>
                  <a:cubicBezTo>
                    <a:pt x="351" y="341"/>
                    <a:pt x="403" y="207"/>
                    <a:pt x="372" y="137"/>
                  </a:cubicBezTo>
                  <a:close/>
                  <a:moveTo>
                    <a:pt x="172" y="126"/>
                  </a:moveTo>
                  <a:cubicBezTo>
                    <a:pt x="170" y="126"/>
                    <a:pt x="169" y="126"/>
                    <a:pt x="168" y="126"/>
                  </a:cubicBezTo>
                  <a:cubicBezTo>
                    <a:pt x="154" y="126"/>
                    <a:pt x="132" y="138"/>
                    <a:pt x="128" y="161"/>
                  </a:cubicBezTo>
                  <a:cubicBezTo>
                    <a:pt x="127" y="165"/>
                    <a:pt x="123" y="169"/>
                    <a:pt x="119" y="169"/>
                  </a:cubicBezTo>
                  <a:cubicBezTo>
                    <a:pt x="118" y="169"/>
                    <a:pt x="118" y="169"/>
                    <a:pt x="118" y="169"/>
                  </a:cubicBezTo>
                  <a:cubicBezTo>
                    <a:pt x="118" y="169"/>
                    <a:pt x="117" y="169"/>
                    <a:pt x="116" y="168"/>
                  </a:cubicBezTo>
                  <a:cubicBezTo>
                    <a:pt x="111" y="167"/>
                    <a:pt x="108" y="162"/>
                    <a:pt x="109" y="157"/>
                  </a:cubicBezTo>
                  <a:cubicBezTo>
                    <a:pt x="115" y="125"/>
                    <a:pt x="144" y="106"/>
                    <a:pt x="168" y="106"/>
                  </a:cubicBezTo>
                  <a:cubicBezTo>
                    <a:pt x="170" y="106"/>
                    <a:pt x="171" y="106"/>
                    <a:pt x="173" y="106"/>
                  </a:cubicBezTo>
                  <a:cubicBezTo>
                    <a:pt x="178" y="107"/>
                    <a:pt x="182" y="112"/>
                    <a:pt x="181" y="117"/>
                  </a:cubicBezTo>
                  <a:cubicBezTo>
                    <a:pt x="181" y="122"/>
                    <a:pt x="177" y="126"/>
                    <a:pt x="172" y="126"/>
                  </a:cubicBez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nvGrpSpPr>
          <p:cNvPr id="46" name="组合 45"/>
          <p:cNvGrpSpPr/>
          <p:nvPr/>
        </p:nvGrpSpPr>
        <p:grpSpPr>
          <a:xfrm>
            <a:off x="997758" y="2442742"/>
            <a:ext cx="1556194" cy="1556194"/>
            <a:chOff x="997758" y="2442742"/>
            <a:chExt cx="1556194" cy="1556194"/>
          </a:xfrm>
        </p:grpSpPr>
        <p:grpSp>
          <p:nvGrpSpPr>
            <p:cNvPr id="47" name="组合 46"/>
            <p:cNvGrpSpPr/>
            <p:nvPr/>
          </p:nvGrpSpPr>
          <p:grpSpPr>
            <a:xfrm>
              <a:off x="997758" y="2442742"/>
              <a:ext cx="1556194" cy="1556194"/>
              <a:chOff x="3154508" y="1821271"/>
              <a:chExt cx="2785107" cy="2785102"/>
            </a:xfrm>
          </p:grpSpPr>
          <p:sp>
            <p:nvSpPr>
              <p:cNvPr id="49" name="Freeform 5"/>
              <p:cNvSpPr/>
              <p:nvPr/>
            </p:nvSpPr>
            <p:spPr bwMode="auto">
              <a:xfrm rot="10800000">
                <a:off x="3154508" y="1821271"/>
                <a:ext cx="2785107" cy="2785102"/>
              </a:xfrm>
              <a:prstGeom prst="ellipse">
                <a:avLst/>
              </a:pr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sz="1400">
                  <a:solidFill>
                    <a:prstClr val="black"/>
                  </a:solidFill>
                </a:endParaRPr>
              </a:p>
            </p:txBody>
          </p:sp>
          <p:sp>
            <p:nvSpPr>
              <p:cNvPr id="50" name="Freeform 5"/>
              <p:cNvSpPr/>
              <p:nvPr/>
            </p:nvSpPr>
            <p:spPr bwMode="auto">
              <a:xfrm rot="10800000">
                <a:off x="3447677" y="2114440"/>
                <a:ext cx="2198769" cy="2198765"/>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sz="1400" dirty="0">
                  <a:solidFill>
                    <a:prstClr val="black"/>
                  </a:solidFill>
                </a:endParaRPr>
              </a:p>
            </p:txBody>
          </p:sp>
        </p:grpSp>
        <p:sp>
          <p:nvSpPr>
            <p:cNvPr id="48" name="Freeform 7"/>
            <p:cNvSpPr>
              <a:spLocks noChangeAspect="1" noEditPoints="1"/>
            </p:cNvSpPr>
            <p:nvPr/>
          </p:nvSpPr>
          <p:spPr bwMode="auto">
            <a:xfrm>
              <a:off x="1432097" y="2948295"/>
              <a:ext cx="677075" cy="554847"/>
            </a:xfrm>
            <a:custGeom>
              <a:avLst/>
              <a:gdLst>
                <a:gd name="T0" fmla="*/ 310 w 563"/>
                <a:gd name="T1" fmla="*/ 372 h 461"/>
                <a:gd name="T2" fmla="*/ 321 w 563"/>
                <a:gd name="T3" fmla="*/ 370 h 461"/>
                <a:gd name="T4" fmla="*/ 552 w 563"/>
                <a:gd name="T5" fmla="*/ 248 h 461"/>
                <a:gd name="T6" fmla="*/ 559 w 563"/>
                <a:gd name="T7" fmla="*/ 226 h 461"/>
                <a:gd name="T8" fmla="*/ 537 w 563"/>
                <a:gd name="T9" fmla="*/ 220 h 461"/>
                <a:gd name="T10" fmla="*/ 311 w 563"/>
                <a:gd name="T11" fmla="*/ 339 h 461"/>
                <a:gd name="T12" fmla="*/ 59 w 563"/>
                <a:gd name="T13" fmla="*/ 285 h 461"/>
                <a:gd name="T14" fmla="*/ 38 w 563"/>
                <a:gd name="T15" fmla="*/ 253 h 461"/>
                <a:gd name="T16" fmla="*/ 71 w 563"/>
                <a:gd name="T17" fmla="*/ 232 h 461"/>
                <a:gd name="T18" fmla="*/ 313 w 563"/>
                <a:gd name="T19" fmla="*/ 283 h 461"/>
                <a:gd name="T20" fmla="*/ 321 w 563"/>
                <a:gd name="T21" fmla="*/ 281 h 461"/>
                <a:gd name="T22" fmla="*/ 552 w 563"/>
                <a:gd name="T23" fmla="*/ 159 h 461"/>
                <a:gd name="T24" fmla="*/ 559 w 563"/>
                <a:gd name="T25" fmla="*/ 138 h 461"/>
                <a:gd name="T26" fmla="*/ 537 w 563"/>
                <a:gd name="T27" fmla="*/ 131 h 461"/>
                <a:gd name="T28" fmla="*/ 310 w 563"/>
                <a:gd name="T29" fmla="*/ 251 h 461"/>
                <a:gd name="T30" fmla="*/ 59 w 563"/>
                <a:gd name="T31" fmla="*/ 197 h 461"/>
                <a:gd name="T32" fmla="*/ 38 w 563"/>
                <a:gd name="T33" fmla="*/ 164 h 461"/>
                <a:gd name="T34" fmla="*/ 71 w 563"/>
                <a:gd name="T35" fmla="*/ 143 h 461"/>
                <a:gd name="T36" fmla="*/ 298 w 563"/>
                <a:gd name="T37" fmla="*/ 191 h 461"/>
                <a:gd name="T38" fmla="*/ 306 w 563"/>
                <a:gd name="T39" fmla="*/ 189 h 461"/>
                <a:gd name="T40" fmla="*/ 538 w 563"/>
                <a:gd name="T41" fmla="*/ 69 h 461"/>
                <a:gd name="T42" fmla="*/ 535 w 563"/>
                <a:gd name="T43" fmla="*/ 48 h 461"/>
                <a:gd name="T44" fmla="*/ 310 w 563"/>
                <a:gd name="T45" fmla="*/ 4 h 461"/>
                <a:gd name="T46" fmla="*/ 249 w 563"/>
                <a:gd name="T47" fmla="*/ 12 h 461"/>
                <a:gd name="T48" fmla="*/ 41 w 563"/>
                <a:gd name="T49" fmla="*/ 114 h 461"/>
                <a:gd name="T50" fmla="*/ 33 w 563"/>
                <a:gd name="T51" fmla="*/ 119 h 461"/>
                <a:gd name="T52" fmla="*/ 7 w 563"/>
                <a:gd name="T53" fmla="*/ 157 h 461"/>
                <a:gd name="T54" fmla="*/ 25 w 563"/>
                <a:gd name="T55" fmla="*/ 214 h 461"/>
                <a:gd name="T56" fmla="*/ 7 w 563"/>
                <a:gd name="T57" fmla="*/ 246 h 461"/>
                <a:gd name="T58" fmla="*/ 25 w 563"/>
                <a:gd name="T59" fmla="*/ 303 h 461"/>
                <a:gd name="T60" fmla="*/ 7 w 563"/>
                <a:gd name="T61" fmla="*/ 335 h 461"/>
                <a:gd name="T62" fmla="*/ 52 w 563"/>
                <a:gd name="T63" fmla="*/ 405 h 461"/>
                <a:gd name="T64" fmla="*/ 311 w 563"/>
                <a:gd name="T65" fmla="*/ 460 h 461"/>
                <a:gd name="T66" fmla="*/ 321 w 563"/>
                <a:gd name="T67" fmla="*/ 459 h 461"/>
                <a:gd name="T68" fmla="*/ 552 w 563"/>
                <a:gd name="T69" fmla="*/ 337 h 461"/>
                <a:gd name="T70" fmla="*/ 559 w 563"/>
                <a:gd name="T71" fmla="*/ 315 h 461"/>
                <a:gd name="T72" fmla="*/ 537 w 563"/>
                <a:gd name="T73" fmla="*/ 308 h 461"/>
                <a:gd name="T74" fmla="*/ 310 w 563"/>
                <a:gd name="T75" fmla="*/ 428 h 461"/>
                <a:gd name="T76" fmla="*/ 59 w 563"/>
                <a:gd name="T77" fmla="*/ 374 h 461"/>
                <a:gd name="T78" fmla="*/ 38 w 563"/>
                <a:gd name="T79" fmla="*/ 341 h 461"/>
                <a:gd name="T80" fmla="*/ 71 w 563"/>
                <a:gd name="T81" fmla="*/ 320 h 461"/>
                <a:gd name="T82" fmla="*/ 310 w 563"/>
                <a:gd name="T83" fmla="*/ 372 h 461"/>
                <a:gd name="T84" fmla="*/ 296 w 563"/>
                <a:gd name="T85" fmla="*/ 57 h 461"/>
                <a:gd name="T86" fmla="*/ 404 w 563"/>
                <a:gd name="T87" fmla="*/ 78 h 461"/>
                <a:gd name="T88" fmla="*/ 357 w 563"/>
                <a:gd name="T89" fmla="*/ 101 h 461"/>
                <a:gd name="T90" fmla="*/ 249 w 563"/>
                <a:gd name="T91" fmla="*/ 79 h 461"/>
                <a:gd name="T92" fmla="*/ 296 w 563"/>
                <a:gd name="T93" fmla="*/ 5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3" h="461">
                  <a:moveTo>
                    <a:pt x="310" y="372"/>
                  </a:moveTo>
                  <a:cubicBezTo>
                    <a:pt x="314" y="372"/>
                    <a:pt x="318" y="371"/>
                    <a:pt x="321" y="370"/>
                  </a:cubicBezTo>
                  <a:cubicBezTo>
                    <a:pt x="552" y="248"/>
                    <a:pt x="552" y="248"/>
                    <a:pt x="552" y="248"/>
                  </a:cubicBezTo>
                  <a:cubicBezTo>
                    <a:pt x="560" y="244"/>
                    <a:pt x="563" y="234"/>
                    <a:pt x="559" y="226"/>
                  </a:cubicBezTo>
                  <a:cubicBezTo>
                    <a:pt x="555" y="218"/>
                    <a:pt x="545" y="215"/>
                    <a:pt x="537" y="220"/>
                  </a:cubicBezTo>
                  <a:cubicBezTo>
                    <a:pt x="311" y="339"/>
                    <a:pt x="311" y="339"/>
                    <a:pt x="311" y="339"/>
                  </a:cubicBezTo>
                  <a:cubicBezTo>
                    <a:pt x="59" y="285"/>
                    <a:pt x="59" y="285"/>
                    <a:pt x="59" y="285"/>
                  </a:cubicBezTo>
                  <a:cubicBezTo>
                    <a:pt x="44" y="282"/>
                    <a:pt x="35" y="268"/>
                    <a:pt x="38" y="253"/>
                  </a:cubicBezTo>
                  <a:cubicBezTo>
                    <a:pt x="41" y="238"/>
                    <a:pt x="56" y="228"/>
                    <a:pt x="71" y="232"/>
                  </a:cubicBezTo>
                  <a:cubicBezTo>
                    <a:pt x="71" y="232"/>
                    <a:pt x="313" y="283"/>
                    <a:pt x="313" y="283"/>
                  </a:cubicBezTo>
                  <a:cubicBezTo>
                    <a:pt x="316" y="283"/>
                    <a:pt x="318" y="283"/>
                    <a:pt x="321" y="281"/>
                  </a:cubicBezTo>
                  <a:cubicBezTo>
                    <a:pt x="552" y="159"/>
                    <a:pt x="552" y="159"/>
                    <a:pt x="552" y="159"/>
                  </a:cubicBezTo>
                  <a:cubicBezTo>
                    <a:pt x="560" y="155"/>
                    <a:pt x="563" y="146"/>
                    <a:pt x="559" y="138"/>
                  </a:cubicBezTo>
                  <a:cubicBezTo>
                    <a:pt x="555" y="130"/>
                    <a:pt x="545" y="127"/>
                    <a:pt x="537" y="131"/>
                  </a:cubicBezTo>
                  <a:cubicBezTo>
                    <a:pt x="310" y="251"/>
                    <a:pt x="310" y="251"/>
                    <a:pt x="310" y="251"/>
                  </a:cubicBezTo>
                  <a:cubicBezTo>
                    <a:pt x="59" y="197"/>
                    <a:pt x="59" y="197"/>
                    <a:pt x="59" y="197"/>
                  </a:cubicBezTo>
                  <a:cubicBezTo>
                    <a:pt x="44" y="194"/>
                    <a:pt x="35" y="179"/>
                    <a:pt x="38" y="164"/>
                  </a:cubicBezTo>
                  <a:cubicBezTo>
                    <a:pt x="41" y="149"/>
                    <a:pt x="56" y="140"/>
                    <a:pt x="71" y="143"/>
                  </a:cubicBezTo>
                  <a:cubicBezTo>
                    <a:pt x="71" y="143"/>
                    <a:pt x="297" y="191"/>
                    <a:pt x="298" y="191"/>
                  </a:cubicBezTo>
                  <a:cubicBezTo>
                    <a:pt x="301" y="191"/>
                    <a:pt x="303" y="191"/>
                    <a:pt x="306" y="189"/>
                  </a:cubicBezTo>
                  <a:cubicBezTo>
                    <a:pt x="306" y="189"/>
                    <a:pt x="538" y="69"/>
                    <a:pt x="538" y="69"/>
                  </a:cubicBezTo>
                  <a:cubicBezTo>
                    <a:pt x="554" y="61"/>
                    <a:pt x="553" y="51"/>
                    <a:pt x="535" y="48"/>
                  </a:cubicBezTo>
                  <a:cubicBezTo>
                    <a:pt x="310" y="4"/>
                    <a:pt x="310" y="4"/>
                    <a:pt x="310" y="4"/>
                  </a:cubicBezTo>
                  <a:cubicBezTo>
                    <a:pt x="292" y="0"/>
                    <a:pt x="265" y="4"/>
                    <a:pt x="249" y="12"/>
                  </a:cubicBezTo>
                  <a:cubicBezTo>
                    <a:pt x="41" y="114"/>
                    <a:pt x="41" y="114"/>
                    <a:pt x="41" y="114"/>
                  </a:cubicBezTo>
                  <a:cubicBezTo>
                    <a:pt x="38" y="116"/>
                    <a:pt x="35" y="118"/>
                    <a:pt x="33" y="119"/>
                  </a:cubicBezTo>
                  <a:cubicBezTo>
                    <a:pt x="20" y="128"/>
                    <a:pt x="10" y="141"/>
                    <a:pt x="7" y="157"/>
                  </a:cubicBezTo>
                  <a:cubicBezTo>
                    <a:pt x="2" y="179"/>
                    <a:pt x="10" y="200"/>
                    <a:pt x="25" y="214"/>
                  </a:cubicBezTo>
                  <a:cubicBezTo>
                    <a:pt x="16" y="222"/>
                    <a:pt x="9" y="233"/>
                    <a:pt x="7" y="246"/>
                  </a:cubicBezTo>
                  <a:cubicBezTo>
                    <a:pt x="2" y="268"/>
                    <a:pt x="10" y="289"/>
                    <a:pt x="25" y="303"/>
                  </a:cubicBezTo>
                  <a:cubicBezTo>
                    <a:pt x="16" y="311"/>
                    <a:pt x="9" y="322"/>
                    <a:pt x="7" y="335"/>
                  </a:cubicBezTo>
                  <a:cubicBezTo>
                    <a:pt x="0" y="367"/>
                    <a:pt x="20" y="399"/>
                    <a:pt x="52" y="405"/>
                  </a:cubicBezTo>
                  <a:cubicBezTo>
                    <a:pt x="52" y="405"/>
                    <a:pt x="310" y="461"/>
                    <a:pt x="311" y="460"/>
                  </a:cubicBezTo>
                  <a:cubicBezTo>
                    <a:pt x="314" y="460"/>
                    <a:pt x="318" y="460"/>
                    <a:pt x="321" y="459"/>
                  </a:cubicBezTo>
                  <a:cubicBezTo>
                    <a:pt x="552" y="337"/>
                    <a:pt x="552" y="337"/>
                    <a:pt x="552" y="337"/>
                  </a:cubicBezTo>
                  <a:cubicBezTo>
                    <a:pt x="560" y="332"/>
                    <a:pt x="563" y="323"/>
                    <a:pt x="559" y="315"/>
                  </a:cubicBezTo>
                  <a:cubicBezTo>
                    <a:pt x="555" y="307"/>
                    <a:pt x="545" y="304"/>
                    <a:pt x="537" y="308"/>
                  </a:cubicBezTo>
                  <a:cubicBezTo>
                    <a:pt x="310" y="428"/>
                    <a:pt x="310" y="428"/>
                    <a:pt x="310" y="428"/>
                  </a:cubicBezTo>
                  <a:cubicBezTo>
                    <a:pt x="59" y="374"/>
                    <a:pt x="59" y="374"/>
                    <a:pt x="59" y="374"/>
                  </a:cubicBezTo>
                  <a:cubicBezTo>
                    <a:pt x="44" y="371"/>
                    <a:pt x="35" y="356"/>
                    <a:pt x="38" y="341"/>
                  </a:cubicBezTo>
                  <a:cubicBezTo>
                    <a:pt x="41" y="327"/>
                    <a:pt x="56" y="317"/>
                    <a:pt x="71" y="320"/>
                  </a:cubicBezTo>
                  <a:cubicBezTo>
                    <a:pt x="71" y="320"/>
                    <a:pt x="309" y="372"/>
                    <a:pt x="310" y="372"/>
                  </a:cubicBezTo>
                  <a:close/>
                  <a:moveTo>
                    <a:pt x="296" y="57"/>
                  </a:moveTo>
                  <a:cubicBezTo>
                    <a:pt x="404" y="78"/>
                    <a:pt x="404" y="78"/>
                    <a:pt x="404" y="78"/>
                  </a:cubicBezTo>
                  <a:cubicBezTo>
                    <a:pt x="357" y="101"/>
                    <a:pt x="357" y="101"/>
                    <a:pt x="357" y="101"/>
                  </a:cubicBezTo>
                  <a:cubicBezTo>
                    <a:pt x="249" y="79"/>
                    <a:pt x="249" y="79"/>
                    <a:pt x="249" y="79"/>
                  </a:cubicBezTo>
                  <a:lnTo>
                    <a:pt x="296" y="57"/>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75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1" decel="100000" fill="hold" nodeType="withEffect">
                                  <p:stCondLst>
                                    <p:cond delay="25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0-#ppt_h/2"/>
                                          </p:val>
                                        </p:tav>
                                        <p:tav tm="100000">
                                          <p:val>
                                            <p:strVal val="#ppt_y"/>
                                          </p:val>
                                        </p:tav>
                                      </p:tavLst>
                                    </p:anim>
                                  </p:childTnLst>
                                </p:cTn>
                              </p:par>
                              <p:par>
                                <p:cTn id="33" presetID="2" presetClass="entr" presetSubtype="1" decel="100000" fill="hold" nodeType="withEffect">
                                  <p:stCondLst>
                                    <p:cond delay="5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75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724484" y="3429488"/>
            <a:ext cx="6807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dirty="0" smtClean="0">
                <a:solidFill>
                  <a:srgbClr val="307C02"/>
                </a:solidFill>
                <a:latin typeface="造字工房悦黑（非商用）常规体" pitchFamily="2" charset="-122"/>
                <a:ea typeface="造字工房悦黑（非商用）常规体" pitchFamily="2" charset="-122"/>
              </a:rPr>
              <a:t>教学过程</a:t>
            </a:r>
            <a:endParaRPr lang="zh-CN" altLang="en-US" sz="6600" dirty="0">
              <a:solidFill>
                <a:srgbClr val="307C02"/>
              </a:solidFill>
              <a:latin typeface="造字工房悦黑（非商用）常规体" pitchFamily="2" charset="-122"/>
              <a:ea typeface="造字工房悦黑（非商用）常规体" pitchFamily="2" charset="-122"/>
            </a:endParaRPr>
          </a:p>
        </p:txBody>
      </p:sp>
      <p:sp>
        <p:nvSpPr>
          <p:cNvPr id="3" name="TextBox 17"/>
          <p:cNvSpPr txBox="1"/>
          <p:nvPr/>
        </p:nvSpPr>
        <p:spPr>
          <a:xfrm>
            <a:off x="3185886" y="4445151"/>
            <a:ext cx="5884397" cy="812530"/>
          </a:xfrm>
          <a:prstGeom prst="rect">
            <a:avLst/>
          </a:prstGeom>
          <a:noFill/>
        </p:spPr>
        <p:txBody>
          <a:bodyPr wrap="square" rtlCol="0">
            <a:spAutoFit/>
          </a:bodyPr>
          <a:lstStyle/>
          <a:p>
            <a:pPr algn="ctr">
              <a:lnSpc>
                <a:spcPct val="130000"/>
              </a:lnSpc>
            </a:pPr>
            <a:r>
              <a:rPr lang="en-US" altLang="zh-CN" sz="1200" b="1" dirty="0">
                <a:solidFill>
                  <a:schemeClr val="tx1">
                    <a:lumMod val="50000"/>
                    <a:lumOff val="50000"/>
                  </a:schemeClr>
                </a:solidFill>
                <a:ea typeface="Roboto Light" charset="0"/>
                <a:cs typeface="Roboto Light" charset="0"/>
              </a:rPr>
              <a:t>Lorem Ipsum </a:t>
            </a:r>
            <a:r>
              <a:rPr lang="en-US" altLang="zh-CN" sz="1200" dirty="0">
                <a:solidFill>
                  <a:schemeClr val="tx1">
                    <a:lumMod val="50000"/>
                    <a:lumOff val="50000"/>
                  </a:schemeClr>
                </a:solidFill>
                <a:ea typeface="Roboto Light" charset="0"/>
                <a:cs typeface="Roboto Light" charset="0"/>
              </a:rPr>
              <a:t>is simply dummy text of the printing and typesetting industry. Lorem Ipsum has been the industry's standard dummy text ever </a:t>
            </a:r>
            <a:r>
              <a:rPr lang="en-US" altLang="zh-CN" sz="1200" dirty="0" err="1">
                <a:solidFill>
                  <a:schemeClr val="tx1">
                    <a:lumMod val="50000"/>
                    <a:lumOff val="50000"/>
                  </a:schemeClr>
                </a:solidFill>
                <a:ea typeface="Roboto Light" charset="0"/>
                <a:cs typeface="Roboto Light" charset="0"/>
              </a:rPr>
              <a:t>since</a:t>
            </a:r>
            <a:r>
              <a:rPr lang="en-US" altLang="zh-CN" sz="1200" b="1" dirty="0" err="1">
                <a:solidFill>
                  <a:schemeClr val="tx1">
                    <a:lumMod val="50000"/>
                    <a:lumOff val="50000"/>
                  </a:schemeClr>
                </a:solidFill>
                <a:ea typeface="Roboto Light" charset="0"/>
                <a:cs typeface="Roboto Light" charset="0"/>
              </a:rPr>
              <a:t>Lorem</a:t>
            </a:r>
            <a:r>
              <a:rPr lang="en-US" altLang="zh-CN" sz="1200" b="1" dirty="0">
                <a:solidFill>
                  <a:schemeClr val="tx1">
                    <a:lumMod val="50000"/>
                    <a:lumOff val="50000"/>
                  </a:schemeClr>
                </a:solidFill>
                <a:ea typeface="Roboto Light" charset="0"/>
                <a:cs typeface="Roboto Light" charset="0"/>
              </a:rPr>
              <a:t> Ipsum </a:t>
            </a:r>
            <a:r>
              <a:rPr lang="en-US" altLang="zh-CN" sz="1200" dirty="0">
                <a:solidFill>
                  <a:schemeClr val="tx1">
                    <a:lumMod val="50000"/>
                    <a:lumOff val="50000"/>
                  </a:schemeClr>
                </a:solidFill>
                <a:ea typeface="Roboto Light" charset="0"/>
                <a:cs typeface="Roboto Light" charset="0"/>
              </a:rPr>
              <a:t>is simply dummy text of the printing and typesetting industry</a:t>
            </a: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5056443" y="1229742"/>
            <a:ext cx="2143282" cy="1899577"/>
            <a:chOff x="3295850" y="2263222"/>
            <a:chExt cx="2643765" cy="2343151"/>
          </a:xfrm>
        </p:grpSpPr>
        <p:sp>
          <p:nvSpPr>
            <p:cNvPr id="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03</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30"/>
          <p:cNvSpPr/>
          <p:nvPr/>
        </p:nvSpPr>
        <p:spPr bwMode="auto">
          <a:xfrm rot="4320000">
            <a:off x="4202176" y="767369"/>
            <a:ext cx="1721509" cy="3155692"/>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24" name="文本框 106"/>
          <p:cNvSpPr txBox="1"/>
          <p:nvPr/>
        </p:nvSpPr>
        <p:spPr>
          <a:xfrm>
            <a:off x="1423973" y="1316766"/>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25" name="Freeform 3824"/>
          <p:cNvSpPr/>
          <p:nvPr/>
        </p:nvSpPr>
        <p:spPr bwMode="auto">
          <a:xfrm>
            <a:off x="1298484" y="4049648"/>
            <a:ext cx="2772022" cy="486384"/>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F47C0D"/>
          </a:solidFill>
          <a:ln w="12700">
            <a:solidFill>
              <a:schemeClr val="bg1">
                <a:lumMod val="50000"/>
              </a:schemeClr>
            </a:solidFill>
          </a:ln>
        </p:spPr>
        <p:txBody>
          <a:bodyPr vert="horz" wrap="square" lIns="91431" tIns="45715" rIns="91431" bIns="45715" numCol="1" anchor="t" anchorCtr="0" compatLnSpc="1"/>
          <a:lstStyle/>
          <a:p>
            <a:endParaRPr lang="zh-CN" altLang="en-US"/>
          </a:p>
        </p:txBody>
      </p:sp>
      <p:sp>
        <p:nvSpPr>
          <p:cNvPr id="26" name="Freeform 3824"/>
          <p:cNvSpPr/>
          <p:nvPr/>
        </p:nvSpPr>
        <p:spPr bwMode="auto">
          <a:xfrm>
            <a:off x="1521320" y="1979807"/>
            <a:ext cx="3141027" cy="450831"/>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Lst>
            <a:ahLst/>
            <a:cxnLst>
              <a:cxn ang="0">
                <a:pos x="T0" y="T1"/>
              </a:cxn>
              <a:cxn ang="0">
                <a:pos x="T2" y="T3"/>
              </a:cxn>
              <a:cxn ang="0">
                <a:pos x="T4" y="T5"/>
              </a:cxn>
              <a:cxn ang="0">
                <a:pos x="T6" y="T7"/>
              </a:cxn>
              <a:cxn ang="0">
                <a:pos x="T8" y="T9"/>
              </a:cxn>
              <a:cxn ang="0">
                <a:pos x="T10" y="T11"/>
              </a:cxn>
              <a:cxn ang="0">
                <a:pos x="T12" y="T13"/>
              </a:cxn>
            </a:cxnLst>
            <a:rect l="0" t="0" r="r" b="b"/>
            <a:pathLst>
              <a:path w="2099" h="807">
                <a:moveTo>
                  <a:pt x="1460" y="0"/>
                </a:moveTo>
                <a:lnTo>
                  <a:pt x="0" y="0"/>
                </a:lnTo>
                <a:lnTo>
                  <a:pt x="0" y="10"/>
                </a:lnTo>
                <a:lnTo>
                  <a:pt x="1455" y="10"/>
                </a:lnTo>
                <a:lnTo>
                  <a:pt x="2091" y="807"/>
                </a:lnTo>
                <a:lnTo>
                  <a:pt x="2099" y="802"/>
                </a:lnTo>
                <a:lnTo>
                  <a:pt x="1460" y="0"/>
                </a:lnTo>
                <a:close/>
              </a:path>
            </a:pathLst>
          </a:custGeom>
          <a:solidFill>
            <a:srgbClr val="B9B824"/>
          </a:solidFill>
          <a:ln w="12700">
            <a:solidFill>
              <a:schemeClr val="bg1">
                <a:lumMod val="50000"/>
              </a:schemeClr>
            </a:solidFill>
          </a:ln>
        </p:spPr>
        <p:txBody>
          <a:bodyPr vert="horz" wrap="square" lIns="91431" tIns="45715" rIns="91431" bIns="45715" numCol="1" anchor="t" anchorCtr="0" compatLnSpc="1"/>
          <a:lstStyle/>
          <a:p>
            <a:endParaRPr lang="zh-CN" altLang="en-US"/>
          </a:p>
        </p:txBody>
      </p:sp>
      <p:sp>
        <p:nvSpPr>
          <p:cNvPr id="27" name="文本框 109"/>
          <p:cNvSpPr txBox="1"/>
          <p:nvPr/>
        </p:nvSpPr>
        <p:spPr>
          <a:xfrm>
            <a:off x="1172057" y="3485713"/>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28" name="Freeform 3824"/>
          <p:cNvSpPr/>
          <p:nvPr/>
        </p:nvSpPr>
        <p:spPr bwMode="auto">
          <a:xfrm flipH="1" flipV="1">
            <a:off x="6700019" y="5541237"/>
            <a:ext cx="3273451" cy="731025"/>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 name="connsiteX0" fmla="*/ 11248 w 14292"/>
              <a:gd name="connsiteY0" fmla="*/ 0 h 10000"/>
              <a:gd name="connsiteX1" fmla="*/ 4292 w 14292"/>
              <a:gd name="connsiteY1" fmla="*/ 0 h 10000"/>
              <a:gd name="connsiteX2" fmla="*/ 0 w 14292"/>
              <a:gd name="connsiteY2" fmla="*/ 124 h 10000"/>
              <a:gd name="connsiteX3" fmla="*/ 11224 w 14292"/>
              <a:gd name="connsiteY3" fmla="*/ 124 h 10000"/>
              <a:gd name="connsiteX4" fmla="*/ 14254 w 14292"/>
              <a:gd name="connsiteY4" fmla="*/ 10000 h 10000"/>
              <a:gd name="connsiteX5" fmla="*/ 14292 w 14292"/>
              <a:gd name="connsiteY5" fmla="*/ 9938 h 10000"/>
              <a:gd name="connsiteX6" fmla="*/ 11248 w 14292"/>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92" h="10000">
                <a:moveTo>
                  <a:pt x="11248" y="0"/>
                </a:moveTo>
                <a:lnTo>
                  <a:pt x="4292" y="0"/>
                </a:lnTo>
                <a:lnTo>
                  <a:pt x="0" y="124"/>
                </a:lnTo>
                <a:lnTo>
                  <a:pt x="11224" y="124"/>
                </a:lnTo>
                <a:lnTo>
                  <a:pt x="14254" y="10000"/>
                </a:lnTo>
                <a:cubicBezTo>
                  <a:pt x="14267" y="9979"/>
                  <a:pt x="14279" y="9959"/>
                  <a:pt x="14292" y="9938"/>
                </a:cubicBezTo>
                <a:lnTo>
                  <a:pt x="11248" y="0"/>
                </a:lnTo>
                <a:close/>
              </a:path>
            </a:pathLst>
          </a:custGeom>
          <a:solidFill>
            <a:srgbClr val="CC4209"/>
          </a:solidFill>
          <a:ln w="12700">
            <a:solidFill>
              <a:schemeClr val="bg1">
                <a:lumMod val="50000"/>
              </a:schemeClr>
            </a:solidFill>
          </a:ln>
        </p:spPr>
        <p:txBody>
          <a:bodyPr vert="horz" wrap="square" lIns="91431" tIns="45715" rIns="91431" bIns="45715" numCol="1" anchor="t" anchorCtr="0" compatLnSpc="1"/>
          <a:lstStyle/>
          <a:p>
            <a:endParaRPr lang="zh-CN" altLang="en-US">
              <a:solidFill>
                <a:srgbClr val="CC4209"/>
              </a:solidFill>
            </a:endParaRPr>
          </a:p>
        </p:txBody>
      </p:sp>
      <p:sp>
        <p:nvSpPr>
          <p:cNvPr id="29" name="文本框 111"/>
          <p:cNvSpPr txBox="1"/>
          <p:nvPr/>
        </p:nvSpPr>
        <p:spPr>
          <a:xfrm>
            <a:off x="7433892" y="5670002"/>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30" name="Freeform 3824"/>
          <p:cNvSpPr/>
          <p:nvPr/>
        </p:nvSpPr>
        <p:spPr bwMode="auto">
          <a:xfrm flipH="1" flipV="1">
            <a:off x="8125511" y="3621023"/>
            <a:ext cx="3181835" cy="731025"/>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 name="connsiteX0" fmla="*/ 10848 w 13892"/>
              <a:gd name="connsiteY0" fmla="*/ 0 h 10000"/>
              <a:gd name="connsiteX1" fmla="*/ 3892 w 13892"/>
              <a:gd name="connsiteY1" fmla="*/ 0 h 10000"/>
              <a:gd name="connsiteX2" fmla="*/ 0 w 13892"/>
              <a:gd name="connsiteY2" fmla="*/ 124 h 10000"/>
              <a:gd name="connsiteX3" fmla="*/ 10824 w 13892"/>
              <a:gd name="connsiteY3" fmla="*/ 124 h 10000"/>
              <a:gd name="connsiteX4" fmla="*/ 13854 w 13892"/>
              <a:gd name="connsiteY4" fmla="*/ 10000 h 10000"/>
              <a:gd name="connsiteX5" fmla="*/ 13892 w 13892"/>
              <a:gd name="connsiteY5" fmla="*/ 9938 h 10000"/>
              <a:gd name="connsiteX6" fmla="*/ 10848 w 13892"/>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92" h="10000">
                <a:moveTo>
                  <a:pt x="10848" y="0"/>
                </a:moveTo>
                <a:lnTo>
                  <a:pt x="3892" y="0"/>
                </a:lnTo>
                <a:lnTo>
                  <a:pt x="0" y="124"/>
                </a:lnTo>
                <a:lnTo>
                  <a:pt x="10824" y="124"/>
                </a:lnTo>
                <a:lnTo>
                  <a:pt x="13854" y="10000"/>
                </a:lnTo>
                <a:cubicBezTo>
                  <a:pt x="13867" y="9979"/>
                  <a:pt x="13879" y="9959"/>
                  <a:pt x="13892" y="9938"/>
                </a:cubicBezTo>
                <a:lnTo>
                  <a:pt x="10848" y="0"/>
                </a:lnTo>
                <a:close/>
              </a:path>
            </a:pathLst>
          </a:custGeom>
          <a:solidFill>
            <a:srgbClr val="A11B5A"/>
          </a:solidFill>
          <a:ln w="12700">
            <a:solidFill>
              <a:schemeClr val="bg1">
                <a:lumMod val="50000"/>
              </a:schemeClr>
            </a:solidFill>
          </a:ln>
        </p:spPr>
        <p:txBody>
          <a:bodyPr vert="horz" wrap="square" lIns="91431" tIns="45715" rIns="91431" bIns="45715" numCol="1" anchor="t" anchorCtr="0" compatLnSpc="1"/>
          <a:lstStyle/>
          <a:p>
            <a:endParaRPr lang="zh-CN" altLang="en-US">
              <a:solidFill>
                <a:srgbClr val="CC4209"/>
              </a:solidFill>
            </a:endParaRPr>
          </a:p>
        </p:txBody>
      </p:sp>
      <p:sp>
        <p:nvSpPr>
          <p:cNvPr id="31" name="文本框 113"/>
          <p:cNvSpPr txBox="1"/>
          <p:nvPr/>
        </p:nvSpPr>
        <p:spPr>
          <a:xfrm>
            <a:off x="8783951" y="3813044"/>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32" name="Freeform 3824"/>
          <p:cNvSpPr/>
          <p:nvPr/>
        </p:nvSpPr>
        <p:spPr bwMode="auto">
          <a:xfrm flipH="1">
            <a:off x="7147891" y="1383693"/>
            <a:ext cx="3159094" cy="596112"/>
          </a:xfrm>
          <a:custGeom>
            <a:avLst/>
            <a:gdLst>
              <a:gd name="T0" fmla="*/ 1460 w 2099"/>
              <a:gd name="T1" fmla="*/ 0 h 807"/>
              <a:gd name="T2" fmla="*/ 0 w 2099"/>
              <a:gd name="T3" fmla="*/ 0 h 807"/>
              <a:gd name="T4" fmla="*/ 0 w 2099"/>
              <a:gd name="T5" fmla="*/ 10 h 807"/>
              <a:gd name="T6" fmla="*/ 1455 w 2099"/>
              <a:gd name="T7" fmla="*/ 10 h 807"/>
              <a:gd name="T8" fmla="*/ 2091 w 2099"/>
              <a:gd name="T9" fmla="*/ 807 h 807"/>
              <a:gd name="T10" fmla="*/ 2099 w 2099"/>
              <a:gd name="T11" fmla="*/ 802 h 807"/>
              <a:gd name="T12" fmla="*/ 1460 w 2099"/>
              <a:gd name="T13" fmla="*/ 0 h 807"/>
              <a:gd name="connsiteX0" fmla="*/ 12405 w 15449"/>
              <a:gd name="connsiteY0" fmla="*/ 330 h 10330"/>
              <a:gd name="connsiteX1" fmla="*/ 5449 w 15449"/>
              <a:gd name="connsiteY1" fmla="*/ 330 h 10330"/>
              <a:gd name="connsiteX2" fmla="*/ 0 w 15449"/>
              <a:gd name="connsiteY2" fmla="*/ 0 h 10330"/>
              <a:gd name="connsiteX3" fmla="*/ 12381 w 15449"/>
              <a:gd name="connsiteY3" fmla="*/ 454 h 10330"/>
              <a:gd name="connsiteX4" fmla="*/ 15411 w 15449"/>
              <a:gd name="connsiteY4" fmla="*/ 10330 h 10330"/>
              <a:gd name="connsiteX5" fmla="*/ 15449 w 15449"/>
              <a:gd name="connsiteY5" fmla="*/ 10268 h 10330"/>
              <a:gd name="connsiteX6" fmla="*/ 12405 w 15449"/>
              <a:gd name="connsiteY6" fmla="*/ 330 h 10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9" h="10330">
                <a:moveTo>
                  <a:pt x="12405" y="330"/>
                </a:moveTo>
                <a:lnTo>
                  <a:pt x="5449" y="330"/>
                </a:lnTo>
                <a:lnTo>
                  <a:pt x="0" y="0"/>
                </a:lnTo>
                <a:lnTo>
                  <a:pt x="12381" y="454"/>
                </a:lnTo>
                <a:lnTo>
                  <a:pt x="15411" y="10330"/>
                </a:lnTo>
                <a:cubicBezTo>
                  <a:pt x="15424" y="10309"/>
                  <a:pt x="15436" y="10289"/>
                  <a:pt x="15449" y="10268"/>
                </a:cubicBezTo>
                <a:lnTo>
                  <a:pt x="12405" y="330"/>
                </a:lnTo>
                <a:close/>
              </a:path>
            </a:pathLst>
          </a:custGeom>
          <a:solidFill>
            <a:srgbClr val="58B7B2"/>
          </a:solidFill>
          <a:ln w="12700">
            <a:solidFill>
              <a:schemeClr val="bg1">
                <a:lumMod val="50000"/>
              </a:schemeClr>
            </a:solidFill>
          </a:ln>
        </p:spPr>
        <p:txBody>
          <a:bodyPr vert="horz" wrap="square" lIns="91431" tIns="45715" rIns="91431" bIns="45715" numCol="1" anchor="t" anchorCtr="0" compatLnSpc="1"/>
          <a:lstStyle/>
          <a:p>
            <a:endParaRPr lang="zh-CN" altLang="en-US"/>
          </a:p>
        </p:txBody>
      </p:sp>
      <p:sp>
        <p:nvSpPr>
          <p:cNvPr id="33" name="文本框 115"/>
          <p:cNvSpPr txBox="1"/>
          <p:nvPr/>
        </p:nvSpPr>
        <p:spPr>
          <a:xfrm>
            <a:off x="7772200" y="815945"/>
            <a:ext cx="2031307" cy="427479"/>
          </a:xfrm>
          <a:prstGeom prst="rect">
            <a:avLst/>
          </a:prstGeom>
          <a:noFill/>
        </p:spPr>
        <p:txBody>
          <a:bodyPr wrap="none" lIns="91431" tIns="45715" rIns="91431" bIns="45715" rtlCol="0">
            <a:spAutoFit/>
          </a:bodyPr>
          <a:lstStyle/>
          <a:p>
            <a:pPr>
              <a:lnSpc>
                <a:spcPct val="121000"/>
              </a:lnSpc>
              <a:spcAft>
                <a:spcPts val="800"/>
              </a:spcAft>
            </a:pPr>
            <a:r>
              <a:rPr lang="zh-CN" altLang="en-US">
                <a:latin typeface="微软雅黑" panose="020B0503020204020204" pitchFamily="34" charset="-122"/>
                <a:ea typeface="微软雅黑" panose="020B0503020204020204" pitchFamily="34" charset="-122"/>
              </a:rPr>
              <a:t>这里输入您的文字</a:t>
            </a:r>
            <a:endParaRPr lang="en-US" altLang="zh-CN">
              <a:latin typeface="微软雅黑" panose="020B0503020204020204" pitchFamily="34" charset="-122"/>
              <a:ea typeface="微软雅黑" panose="020B0503020204020204" pitchFamily="34" charset="-122"/>
            </a:endParaRPr>
          </a:p>
        </p:txBody>
      </p:sp>
      <p:sp>
        <p:nvSpPr>
          <p:cNvPr id="34" name="Freeform 29"/>
          <p:cNvSpPr>
            <a:spLocks noEditPoints="1"/>
          </p:cNvSpPr>
          <p:nvPr/>
        </p:nvSpPr>
        <p:spPr bwMode="auto">
          <a:xfrm>
            <a:off x="5345372" y="2794755"/>
            <a:ext cx="1442459" cy="1538524"/>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lumMod val="50000"/>
            </a:schemeClr>
          </a:solidFill>
          <a:ln>
            <a:noFill/>
          </a:ln>
        </p:spPr>
        <p:txBody>
          <a:bodyPr vert="horz" wrap="square" lIns="91431" tIns="45715" rIns="91431" bIns="45715" numCol="1" anchor="t" anchorCtr="0" compatLnSpc="1"/>
          <a:lstStyle/>
          <a:p>
            <a:endParaRPr lang="zh-CN" altLang="en-US"/>
          </a:p>
        </p:txBody>
      </p:sp>
      <p:grpSp>
        <p:nvGrpSpPr>
          <p:cNvPr id="6" name="组合 5"/>
          <p:cNvGrpSpPr/>
          <p:nvPr/>
        </p:nvGrpSpPr>
        <p:grpSpPr>
          <a:xfrm>
            <a:off x="5376164" y="1255187"/>
            <a:ext cx="3057893" cy="1819325"/>
            <a:chOff x="4032052" y="941389"/>
            <a:chExt cx="2293718" cy="1364494"/>
          </a:xfrm>
        </p:grpSpPr>
        <p:sp>
          <p:nvSpPr>
            <p:cNvPr id="9" name="Freeform 27"/>
            <p:cNvSpPr/>
            <p:nvPr/>
          </p:nvSpPr>
          <p:spPr bwMode="auto">
            <a:xfrm>
              <a:off x="4032052" y="941389"/>
              <a:ext cx="2293718" cy="1364494"/>
            </a:xfrm>
            <a:custGeom>
              <a:avLst/>
              <a:gdLst>
                <a:gd name="T0" fmla="*/ 1978 w 2605"/>
                <a:gd name="T1" fmla="*/ 494 h 1551"/>
                <a:gd name="T2" fmla="*/ 668 w 2605"/>
                <a:gd name="T3" fmla="*/ 0 h 1551"/>
                <a:gd name="T4" fmla="*/ 0 w 2605"/>
                <a:gd name="T5" fmla="*/ 115 h 1551"/>
                <a:gd name="T6" fmla="*/ 668 w 2605"/>
                <a:gd name="T7" fmla="*/ 357 h 1551"/>
                <a:gd name="T8" fmla="*/ 1148 w 2605"/>
                <a:gd name="T9" fmla="*/ 1328 h 1551"/>
                <a:gd name="T10" fmla="*/ 1150 w 2605"/>
                <a:gd name="T11" fmla="*/ 1332 h 1551"/>
                <a:gd name="T12" fmla="*/ 2605 w 2605"/>
                <a:gd name="T13" fmla="*/ 1551 h 1551"/>
                <a:gd name="T14" fmla="*/ 1978 w 2605"/>
                <a:gd name="T15" fmla="*/ 494 h 15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5" h="1551">
                  <a:moveTo>
                    <a:pt x="1978" y="494"/>
                  </a:moveTo>
                  <a:cubicBezTo>
                    <a:pt x="1629" y="186"/>
                    <a:pt x="1170" y="0"/>
                    <a:pt x="668" y="0"/>
                  </a:cubicBezTo>
                  <a:cubicBezTo>
                    <a:pt x="434" y="0"/>
                    <a:pt x="209" y="41"/>
                    <a:pt x="0" y="115"/>
                  </a:cubicBezTo>
                  <a:cubicBezTo>
                    <a:pt x="338" y="69"/>
                    <a:pt x="581" y="202"/>
                    <a:pt x="668" y="357"/>
                  </a:cubicBezTo>
                  <a:cubicBezTo>
                    <a:pt x="797" y="584"/>
                    <a:pt x="1122" y="1273"/>
                    <a:pt x="1148" y="1328"/>
                  </a:cubicBezTo>
                  <a:cubicBezTo>
                    <a:pt x="1150" y="1332"/>
                    <a:pt x="1150" y="1332"/>
                    <a:pt x="1150" y="1332"/>
                  </a:cubicBezTo>
                  <a:cubicBezTo>
                    <a:pt x="2605" y="1551"/>
                    <a:pt x="2605" y="1551"/>
                    <a:pt x="2605" y="1551"/>
                  </a:cubicBezTo>
                  <a:cubicBezTo>
                    <a:pt x="2512" y="1134"/>
                    <a:pt x="2288" y="766"/>
                    <a:pt x="1978" y="494"/>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38" name="文本框 100"/>
            <p:cNvSpPr txBox="1"/>
            <p:nvPr/>
          </p:nvSpPr>
          <p:spPr>
            <a:xfrm>
              <a:off x="5025072" y="1274708"/>
              <a:ext cx="656996" cy="548227"/>
            </a:xfrm>
            <a:prstGeom prst="rect">
              <a:avLst/>
            </a:prstGeom>
            <a:noFill/>
          </p:spPr>
          <p:txBody>
            <a:bodyPr wrap="none" lIns="68580" tIns="34290" rIns="68580" bIns="34290" rtlCol="0">
              <a:spAutoFit/>
            </a:bodyPr>
            <a:lstStyle/>
            <a:p>
              <a:r>
                <a:rPr lang="en-US" altLang="zh-CN" sz="4300" b="1">
                  <a:solidFill>
                    <a:schemeClr val="bg1"/>
                  </a:solidFill>
                  <a:latin typeface="+mj-lt"/>
                  <a:ea typeface="微软雅黑" panose="020B0503020204020204" pitchFamily="34" charset="-122"/>
                  <a:cs typeface="Arial Unicode MS" panose="020B0604020202020204" charset="-122"/>
                </a:rPr>
                <a:t>02</a:t>
              </a:r>
              <a:endParaRPr lang="zh-CN" altLang="en-US" sz="4300" b="1" dirty="0">
                <a:solidFill>
                  <a:schemeClr val="bg1"/>
                </a:solidFill>
                <a:latin typeface="+mj-lt"/>
                <a:ea typeface="微软雅黑" panose="020B0503020204020204" pitchFamily="34" charset="-122"/>
                <a:cs typeface="Arial Unicode MS" panose="020B0604020202020204" charset="-122"/>
              </a:endParaRPr>
            </a:p>
          </p:txBody>
        </p:sp>
      </p:grpSp>
      <p:grpSp>
        <p:nvGrpSpPr>
          <p:cNvPr id="8" name="组合 7"/>
          <p:cNvGrpSpPr/>
          <p:nvPr/>
        </p:nvGrpSpPr>
        <p:grpSpPr>
          <a:xfrm>
            <a:off x="7051811" y="2194193"/>
            <a:ext cx="1519168" cy="3429977"/>
            <a:chOff x="5288951" y="1645643"/>
            <a:chExt cx="1139524" cy="2572483"/>
          </a:xfrm>
        </p:grpSpPr>
        <p:sp>
          <p:nvSpPr>
            <p:cNvPr id="10" name="Freeform 28"/>
            <p:cNvSpPr/>
            <p:nvPr/>
          </p:nvSpPr>
          <p:spPr bwMode="auto">
            <a:xfrm>
              <a:off x="5288951" y="1645643"/>
              <a:ext cx="1139524" cy="2572483"/>
            </a:xfrm>
            <a:custGeom>
              <a:avLst/>
              <a:gdLst>
                <a:gd name="T0" fmla="*/ 1139 w 1295"/>
                <a:gd name="T1" fmla="*/ 613 h 2922"/>
                <a:gd name="T2" fmla="*/ 826 w 1295"/>
                <a:gd name="T3" fmla="*/ 0 h 2922"/>
                <a:gd name="T4" fmla="*/ 779 w 1295"/>
                <a:gd name="T5" fmla="*/ 710 h 2922"/>
                <a:gd name="T6" fmla="*/ 4 w 1295"/>
                <a:gd name="T7" fmla="*/ 1467 h 2922"/>
                <a:gd name="T8" fmla="*/ 0 w 1295"/>
                <a:gd name="T9" fmla="*/ 1470 h 2922"/>
                <a:gd name="T10" fmla="*/ 242 w 1295"/>
                <a:gd name="T11" fmla="*/ 2922 h 2922"/>
                <a:gd name="T12" fmla="*/ 1054 w 1295"/>
                <a:gd name="T13" fmla="*/ 1998 h 2922"/>
                <a:gd name="T14" fmla="*/ 1139 w 1295"/>
                <a:gd name="T15" fmla="*/ 613 h 29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5" h="2922">
                  <a:moveTo>
                    <a:pt x="1139" y="613"/>
                  </a:moveTo>
                  <a:cubicBezTo>
                    <a:pt x="1067" y="390"/>
                    <a:pt x="962" y="176"/>
                    <a:pt x="826" y="0"/>
                  </a:cubicBezTo>
                  <a:cubicBezTo>
                    <a:pt x="974" y="307"/>
                    <a:pt x="900" y="580"/>
                    <a:pt x="779" y="710"/>
                  </a:cubicBezTo>
                  <a:cubicBezTo>
                    <a:pt x="603" y="903"/>
                    <a:pt x="49" y="1425"/>
                    <a:pt x="4" y="1467"/>
                  </a:cubicBezTo>
                  <a:cubicBezTo>
                    <a:pt x="0" y="1470"/>
                    <a:pt x="0" y="1470"/>
                    <a:pt x="0" y="1470"/>
                  </a:cubicBezTo>
                  <a:cubicBezTo>
                    <a:pt x="242" y="2922"/>
                    <a:pt x="242" y="2922"/>
                    <a:pt x="242" y="2922"/>
                  </a:cubicBezTo>
                  <a:cubicBezTo>
                    <a:pt x="610" y="2704"/>
                    <a:pt x="891" y="2377"/>
                    <a:pt x="1054" y="1998"/>
                  </a:cubicBezTo>
                  <a:cubicBezTo>
                    <a:pt x="1239" y="1571"/>
                    <a:pt x="1295" y="1091"/>
                    <a:pt x="1139" y="61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文本框 100"/>
            <p:cNvSpPr txBox="1"/>
            <p:nvPr/>
          </p:nvSpPr>
          <p:spPr>
            <a:xfrm>
              <a:off x="5557572" y="2756390"/>
              <a:ext cx="656996" cy="548227"/>
            </a:xfrm>
            <a:prstGeom prst="rect">
              <a:avLst/>
            </a:prstGeom>
            <a:noFill/>
          </p:spPr>
          <p:txBody>
            <a:bodyPr wrap="none" lIns="68580" tIns="34290" rIns="68580" bIns="34290" rtlCol="0">
              <a:spAutoFit/>
            </a:bodyPr>
            <a:lstStyle/>
            <a:p>
              <a:r>
                <a:rPr lang="en-US" altLang="zh-CN" sz="4300" b="1">
                  <a:solidFill>
                    <a:schemeClr val="bg1"/>
                  </a:solidFill>
                  <a:latin typeface="+mj-lt"/>
                  <a:ea typeface="微软雅黑" panose="020B0503020204020204" pitchFamily="34" charset="-122"/>
                  <a:cs typeface="Arial Unicode MS" panose="020B0604020202020204" charset="-122"/>
                </a:rPr>
                <a:t>03</a:t>
              </a:r>
              <a:endParaRPr lang="zh-CN" altLang="en-US" sz="4300" b="1" dirty="0">
                <a:solidFill>
                  <a:schemeClr val="bg1"/>
                </a:solidFill>
                <a:latin typeface="+mj-lt"/>
                <a:ea typeface="微软雅黑" panose="020B0503020204020204" pitchFamily="34" charset="-122"/>
                <a:cs typeface="Arial Unicode MS" panose="020B0604020202020204" charset="-122"/>
              </a:endParaRPr>
            </a:p>
          </p:txBody>
        </p:sp>
      </p:grpSp>
      <p:grpSp>
        <p:nvGrpSpPr>
          <p:cNvPr id="14" name="组合 13"/>
          <p:cNvGrpSpPr/>
          <p:nvPr/>
        </p:nvGrpSpPr>
        <p:grpSpPr>
          <a:xfrm>
            <a:off x="4616325" y="4567789"/>
            <a:ext cx="3462133" cy="1421549"/>
            <a:chOff x="3462098" y="3425841"/>
            <a:chExt cx="2596938" cy="1066162"/>
          </a:xfrm>
        </p:grpSpPr>
        <p:sp>
          <p:nvSpPr>
            <p:cNvPr id="11" name="Freeform 29"/>
            <p:cNvSpPr/>
            <p:nvPr/>
          </p:nvSpPr>
          <p:spPr bwMode="auto">
            <a:xfrm>
              <a:off x="3462098" y="3425841"/>
              <a:ext cx="2596938" cy="1066162"/>
            </a:xfrm>
            <a:custGeom>
              <a:avLst/>
              <a:gdLst>
                <a:gd name="T0" fmla="*/ 2269 w 2952"/>
                <a:gd name="T1" fmla="*/ 506 h 1208"/>
                <a:gd name="T2" fmla="*/ 1310 w 2952"/>
                <a:gd name="T3" fmla="*/ 2 h 1208"/>
                <a:gd name="T4" fmla="*/ 1306 w 2952"/>
                <a:gd name="T5" fmla="*/ 0 h 1208"/>
                <a:gd name="T6" fmla="*/ 0 w 2952"/>
                <a:gd name="T7" fmla="*/ 678 h 1208"/>
                <a:gd name="T8" fmla="*/ 1129 w 2952"/>
                <a:gd name="T9" fmla="*/ 1165 h 1208"/>
                <a:gd name="T10" fmla="*/ 2479 w 2952"/>
                <a:gd name="T11" fmla="*/ 795 h 1208"/>
                <a:gd name="T12" fmla="*/ 2952 w 2952"/>
                <a:gd name="T13" fmla="*/ 309 h 1208"/>
                <a:gd name="T14" fmla="*/ 2269 w 2952"/>
                <a:gd name="T15" fmla="*/ 506 h 1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2" h="1208">
                  <a:moveTo>
                    <a:pt x="2269" y="506"/>
                  </a:moveTo>
                  <a:cubicBezTo>
                    <a:pt x="2032" y="398"/>
                    <a:pt x="1364" y="31"/>
                    <a:pt x="1310" y="2"/>
                  </a:cubicBezTo>
                  <a:cubicBezTo>
                    <a:pt x="1306" y="0"/>
                    <a:pt x="1306" y="0"/>
                    <a:pt x="1306" y="0"/>
                  </a:cubicBezTo>
                  <a:cubicBezTo>
                    <a:pt x="0" y="678"/>
                    <a:pt x="0" y="678"/>
                    <a:pt x="0" y="678"/>
                  </a:cubicBezTo>
                  <a:cubicBezTo>
                    <a:pt x="321" y="961"/>
                    <a:pt x="718" y="1127"/>
                    <a:pt x="1129" y="1165"/>
                  </a:cubicBezTo>
                  <a:cubicBezTo>
                    <a:pt x="1592" y="1208"/>
                    <a:pt x="2073" y="1090"/>
                    <a:pt x="2479" y="795"/>
                  </a:cubicBezTo>
                  <a:cubicBezTo>
                    <a:pt x="2669" y="657"/>
                    <a:pt x="2826" y="492"/>
                    <a:pt x="2952" y="309"/>
                  </a:cubicBezTo>
                  <a:cubicBezTo>
                    <a:pt x="2706" y="544"/>
                    <a:pt x="2431" y="580"/>
                    <a:pt x="2269" y="50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文本框 100"/>
            <p:cNvSpPr txBox="1"/>
            <p:nvPr/>
          </p:nvSpPr>
          <p:spPr>
            <a:xfrm>
              <a:off x="4294360" y="3656434"/>
              <a:ext cx="656996" cy="548227"/>
            </a:xfrm>
            <a:prstGeom prst="rect">
              <a:avLst/>
            </a:prstGeom>
            <a:noFill/>
          </p:spPr>
          <p:txBody>
            <a:bodyPr wrap="none" lIns="68580" tIns="34290" rIns="68580" bIns="34290" rtlCol="0">
              <a:spAutoFit/>
            </a:bodyPr>
            <a:lstStyle/>
            <a:p>
              <a:r>
                <a:rPr lang="en-US" altLang="zh-CN" sz="4300" b="1">
                  <a:solidFill>
                    <a:schemeClr val="bg1"/>
                  </a:solidFill>
                  <a:latin typeface="+mj-lt"/>
                  <a:ea typeface="微软雅黑" panose="020B0503020204020204" pitchFamily="34" charset="-122"/>
                  <a:cs typeface="Arial Unicode MS" panose="020B0604020202020204" charset="-122"/>
                </a:rPr>
                <a:t>04</a:t>
              </a:r>
              <a:endParaRPr lang="zh-CN" altLang="en-US" sz="4300" b="1" dirty="0">
                <a:solidFill>
                  <a:schemeClr val="bg1"/>
                </a:solidFill>
                <a:latin typeface="+mj-lt"/>
                <a:ea typeface="微软雅黑" panose="020B0503020204020204" pitchFamily="34" charset="-122"/>
                <a:cs typeface="Arial Unicode MS" panose="020B0604020202020204" charset="-122"/>
              </a:endParaRPr>
            </a:p>
          </p:txBody>
        </p:sp>
      </p:grpSp>
      <p:grpSp>
        <p:nvGrpSpPr>
          <p:cNvPr id="15" name="组合 14"/>
          <p:cNvGrpSpPr/>
          <p:nvPr/>
        </p:nvGrpSpPr>
        <p:grpSpPr>
          <a:xfrm>
            <a:off x="3772239" y="2696297"/>
            <a:ext cx="1721285" cy="3156101"/>
            <a:chOff x="2828951" y="2022222"/>
            <a:chExt cx="1291132" cy="2367076"/>
          </a:xfrm>
        </p:grpSpPr>
        <p:sp>
          <p:nvSpPr>
            <p:cNvPr id="12" name="Freeform 30"/>
            <p:cNvSpPr/>
            <p:nvPr/>
          </p:nvSpPr>
          <p:spPr bwMode="auto">
            <a:xfrm>
              <a:off x="2828951" y="2022222"/>
              <a:ext cx="1291132" cy="2367076"/>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1" name="文本框 100"/>
            <p:cNvSpPr txBox="1"/>
            <p:nvPr/>
          </p:nvSpPr>
          <p:spPr>
            <a:xfrm>
              <a:off x="3108144" y="2789038"/>
              <a:ext cx="656996" cy="548227"/>
            </a:xfrm>
            <a:prstGeom prst="rect">
              <a:avLst/>
            </a:prstGeom>
            <a:noFill/>
          </p:spPr>
          <p:txBody>
            <a:bodyPr wrap="none" lIns="68580" tIns="34290" rIns="68580" bIns="34290" rtlCol="0">
              <a:spAutoFit/>
            </a:bodyPr>
            <a:lstStyle/>
            <a:p>
              <a:r>
                <a:rPr lang="en-US" altLang="zh-CN" sz="4300" b="1">
                  <a:solidFill>
                    <a:schemeClr val="bg1"/>
                  </a:solidFill>
                  <a:latin typeface="+mj-lt"/>
                  <a:ea typeface="微软雅黑" panose="020B0503020204020204" pitchFamily="34" charset="-122"/>
                  <a:cs typeface="Arial Unicode MS" panose="020B0604020202020204" charset="-122"/>
                </a:rPr>
                <a:t>05</a:t>
              </a:r>
              <a:endParaRPr lang="zh-CN" altLang="en-US" sz="4300" b="1" dirty="0">
                <a:solidFill>
                  <a:schemeClr val="bg1"/>
                </a:solidFill>
                <a:latin typeface="+mj-lt"/>
                <a:ea typeface="微软雅黑" panose="020B0503020204020204" pitchFamily="34" charset="-122"/>
                <a:cs typeface="Arial Unicode MS" panose="020B0604020202020204" charset="-122"/>
              </a:endParaRPr>
            </a:p>
          </p:txBody>
        </p:sp>
      </p:grpSp>
      <p:sp>
        <p:nvSpPr>
          <p:cNvPr id="13" name="Freeform 31"/>
          <p:cNvSpPr/>
          <p:nvPr/>
        </p:nvSpPr>
        <p:spPr bwMode="auto">
          <a:xfrm>
            <a:off x="3817880" y="1581231"/>
            <a:ext cx="1773446" cy="2073637"/>
          </a:xfrm>
          <a:custGeom>
            <a:avLst/>
            <a:gdLst>
              <a:gd name="T0" fmla="*/ 977 w 1515"/>
              <a:gd name="T1" fmla="*/ 0 h 1764"/>
              <a:gd name="T2" fmla="*/ 103 w 1515"/>
              <a:gd name="T3" fmla="*/ 1093 h 1764"/>
              <a:gd name="T4" fmla="*/ 6 w 1515"/>
              <a:gd name="T5" fmla="*/ 1764 h 1764"/>
              <a:gd name="T6" fmla="*/ 443 w 1515"/>
              <a:gd name="T7" fmla="*/ 1204 h 1764"/>
              <a:gd name="T8" fmla="*/ 1515 w 1515"/>
              <a:gd name="T9" fmla="*/ 1048 h 1764"/>
              <a:gd name="T10" fmla="*/ 977 w 1515"/>
              <a:gd name="T11" fmla="*/ 0 h 1764"/>
            </a:gdLst>
            <a:ahLst/>
            <a:cxnLst>
              <a:cxn ang="0">
                <a:pos x="T0" y="T1"/>
              </a:cxn>
              <a:cxn ang="0">
                <a:pos x="T2" y="T3"/>
              </a:cxn>
              <a:cxn ang="0">
                <a:pos x="T4" y="T5"/>
              </a:cxn>
              <a:cxn ang="0">
                <a:pos x="T6" y="T7"/>
              </a:cxn>
              <a:cxn ang="0">
                <a:pos x="T8" y="T9"/>
              </a:cxn>
              <a:cxn ang="0">
                <a:pos x="T10" y="T11"/>
              </a:cxn>
            </a:cxnLst>
            <a:rect l="0" t="0" r="r" b="b"/>
            <a:pathLst>
              <a:path w="1515" h="1764">
                <a:moveTo>
                  <a:pt x="977" y="0"/>
                </a:moveTo>
                <a:cubicBezTo>
                  <a:pt x="577" y="238"/>
                  <a:pt x="258" y="616"/>
                  <a:pt x="103" y="1093"/>
                </a:cubicBezTo>
                <a:cubicBezTo>
                  <a:pt x="31" y="1316"/>
                  <a:pt x="0" y="1543"/>
                  <a:pt x="6" y="1764"/>
                </a:cubicBezTo>
                <a:cubicBezTo>
                  <a:pt x="67" y="1429"/>
                  <a:pt x="268" y="1239"/>
                  <a:pt x="443" y="1204"/>
                </a:cubicBezTo>
                <a:cubicBezTo>
                  <a:pt x="698" y="1152"/>
                  <a:pt x="1454" y="1056"/>
                  <a:pt x="1515" y="1048"/>
                </a:cubicBezTo>
                <a:lnTo>
                  <a:pt x="977" y="0"/>
                </a:ln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37" name="文本框 100"/>
          <p:cNvSpPr txBox="1"/>
          <p:nvPr/>
        </p:nvSpPr>
        <p:spPr>
          <a:xfrm>
            <a:off x="4895154" y="1796819"/>
            <a:ext cx="922029" cy="754042"/>
          </a:xfrm>
          <a:prstGeom prst="rect">
            <a:avLst/>
          </a:prstGeom>
          <a:noFill/>
        </p:spPr>
        <p:txBody>
          <a:bodyPr wrap="none" lIns="91431" tIns="45715" rIns="91431" bIns="45715" rtlCol="0">
            <a:spAutoFit/>
          </a:bodyPr>
          <a:lstStyle/>
          <a:p>
            <a:r>
              <a:rPr lang="en-US" altLang="zh-CN" sz="4300" b="1" dirty="0">
                <a:solidFill>
                  <a:schemeClr val="bg1"/>
                </a:solidFill>
                <a:latin typeface="+mj-lt"/>
                <a:ea typeface="微软雅黑" panose="020B0503020204020204" pitchFamily="34" charset="-122"/>
                <a:cs typeface="Arial Unicode MS" panose="020B0604020202020204" charset="-122"/>
              </a:rPr>
              <a:t>01</a:t>
            </a:r>
            <a:endParaRPr lang="zh-CN" altLang="en-US" sz="4300" b="1" dirty="0">
              <a:solidFill>
                <a:schemeClr val="bg1"/>
              </a:solidFill>
              <a:latin typeface="+mj-lt"/>
              <a:ea typeface="微软雅黑" panose="020B0503020204020204" pitchFamily="34" charset="-122"/>
              <a:cs typeface="Arial Unicode MS" panose="020B060402020202020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
                                        <p:tgtEl>
                                          <p:spTgt spid="3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 fill="hold"/>
                                        <p:tgtEl>
                                          <p:spTgt spid="13"/>
                                        </p:tgtEl>
                                        <p:attrNameLst>
                                          <p:attrName>ppt_w</p:attrName>
                                        </p:attrNameLst>
                                      </p:cBhvr>
                                      <p:tavLst>
                                        <p:tav tm="0">
                                          <p:val>
                                            <p:fltVal val="0"/>
                                          </p:val>
                                        </p:tav>
                                        <p:tav tm="100000">
                                          <p:val>
                                            <p:strVal val="#ppt_w"/>
                                          </p:val>
                                        </p:tav>
                                      </p:tavLst>
                                    </p:anim>
                                    <p:anim calcmode="lin" valueType="num">
                                      <p:cBhvr>
                                        <p:cTn id="21" dur="10" fill="hold"/>
                                        <p:tgtEl>
                                          <p:spTgt spid="13"/>
                                        </p:tgtEl>
                                        <p:attrNameLst>
                                          <p:attrName>ppt_h</p:attrName>
                                        </p:attrNameLst>
                                      </p:cBhvr>
                                      <p:tavLst>
                                        <p:tav tm="0">
                                          <p:val>
                                            <p:fltVal val="0"/>
                                          </p:val>
                                        </p:tav>
                                        <p:tav tm="100000">
                                          <p:val>
                                            <p:strVal val="#ppt_h"/>
                                          </p:val>
                                        </p:tav>
                                      </p:tavLst>
                                    </p:anim>
                                    <p:animEffect transition="in" filter="fade">
                                      <p:cBhvr>
                                        <p:cTn id="22" dur="10"/>
                                        <p:tgtEl>
                                          <p:spTgt spid="13"/>
                                        </p:tgtEl>
                                      </p:cBhvr>
                                    </p:animEffect>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right)">
                                      <p:cBhvr>
                                        <p:cTn id="26" dur="500"/>
                                        <p:tgtEl>
                                          <p:spTgt spid="26"/>
                                        </p:tgtEl>
                                      </p:cBhvr>
                                    </p:animEffect>
                                  </p:childTnLst>
                                </p:cTn>
                              </p:par>
                              <p:par>
                                <p:cTn id="27" presetID="12" presetClass="entr" presetSubtype="8" fill="hold" grpId="0" nodeType="withEffect">
                                  <p:stCondLst>
                                    <p:cond delay="25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ppt_x</p:attrName>
                                        </p:attrNameLst>
                                      </p:cBhvr>
                                      <p:tavLst>
                                        <p:tav tm="0">
                                          <p:val>
                                            <p:strVal val="#ppt_x-#ppt_w*1.125000"/>
                                          </p:val>
                                        </p:tav>
                                        <p:tav tm="100000">
                                          <p:val>
                                            <p:strVal val="#ppt_x"/>
                                          </p:val>
                                        </p:tav>
                                      </p:tavLst>
                                    </p:anim>
                                    <p:animEffect transition="in" filter="wipe(right)">
                                      <p:cBhvr>
                                        <p:cTn id="30" dur="500"/>
                                        <p:tgtEl>
                                          <p:spTgt spid="24"/>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par>
                                <p:cTn id="39" presetID="12" presetClass="entr" presetSubtype="2" fill="hold" grpId="0" nodeType="withEffect">
                                  <p:stCondLst>
                                    <p:cond delay="25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p:tgtEl>
                                          <p:spTgt spid="33"/>
                                        </p:tgtEl>
                                        <p:attrNameLst>
                                          <p:attrName>ppt_x</p:attrName>
                                        </p:attrNameLst>
                                      </p:cBhvr>
                                      <p:tavLst>
                                        <p:tav tm="0">
                                          <p:val>
                                            <p:strVal val="#ppt_x+#ppt_w*1.125000"/>
                                          </p:val>
                                        </p:tav>
                                        <p:tav tm="100000">
                                          <p:val>
                                            <p:strVal val="#ppt_x"/>
                                          </p:val>
                                        </p:tav>
                                      </p:tavLst>
                                    </p:anim>
                                    <p:animEffect transition="in" filter="wipe(left)">
                                      <p:cBhvr>
                                        <p:cTn id="42" dur="500"/>
                                        <p:tgtEl>
                                          <p:spTgt spid="33"/>
                                        </p:tgtEl>
                                      </p:cBhvr>
                                    </p:animEffect>
                                  </p:childTnLst>
                                </p:cTn>
                              </p:par>
                            </p:childTnLst>
                          </p:cTn>
                        </p:par>
                        <p:par>
                          <p:cTn id="43" fill="hold">
                            <p:stCondLst>
                              <p:cond delay="3000"/>
                            </p:stCondLst>
                            <p:childTnLst>
                              <p:par>
                                <p:cTn id="44" presetID="22" presetClass="entr" presetSubtype="1"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up)">
                                      <p:cBhvr>
                                        <p:cTn id="46" dur="500"/>
                                        <p:tgtEl>
                                          <p:spTgt spid="8"/>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500"/>
                                        <p:tgtEl>
                                          <p:spTgt spid="30"/>
                                        </p:tgtEl>
                                      </p:cBhvr>
                                    </p:animEffect>
                                  </p:childTnLst>
                                </p:cTn>
                              </p:par>
                              <p:par>
                                <p:cTn id="51" presetID="12" presetClass="entr" presetSubtype="2" fill="hold" grpId="0" nodeType="withEffect">
                                  <p:stCondLst>
                                    <p:cond delay="25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p:tgtEl>
                                          <p:spTgt spid="31"/>
                                        </p:tgtEl>
                                        <p:attrNameLst>
                                          <p:attrName>ppt_x</p:attrName>
                                        </p:attrNameLst>
                                      </p:cBhvr>
                                      <p:tavLst>
                                        <p:tav tm="0">
                                          <p:val>
                                            <p:strVal val="#ppt_x+#ppt_w*1.125000"/>
                                          </p:val>
                                        </p:tav>
                                        <p:tav tm="100000">
                                          <p:val>
                                            <p:strVal val="#ppt_x"/>
                                          </p:val>
                                        </p:tav>
                                      </p:tavLst>
                                    </p:anim>
                                    <p:animEffect transition="in" filter="wipe(left)">
                                      <p:cBhvr>
                                        <p:cTn id="54" dur="500"/>
                                        <p:tgtEl>
                                          <p:spTgt spid="31"/>
                                        </p:tgtEl>
                                      </p:cBhvr>
                                    </p:animEffect>
                                  </p:childTnLst>
                                </p:cTn>
                              </p:par>
                            </p:childTnLst>
                          </p:cTn>
                        </p:par>
                        <p:par>
                          <p:cTn id="55" fill="hold">
                            <p:stCondLst>
                              <p:cond delay="4000"/>
                            </p:stCondLst>
                            <p:childTnLst>
                              <p:par>
                                <p:cTn id="56" presetID="22" presetClass="entr" presetSubtype="2"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right)">
                                      <p:cBhvr>
                                        <p:cTn id="58" dur="500"/>
                                        <p:tgtEl>
                                          <p:spTgt spid="14"/>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par>
                                <p:cTn id="63" presetID="12" presetClass="entr" presetSubtype="2" fill="hold" grpId="0" nodeType="withEffect">
                                  <p:stCondLst>
                                    <p:cond delay="25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p:tgtEl>
                                          <p:spTgt spid="29"/>
                                        </p:tgtEl>
                                        <p:attrNameLst>
                                          <p:attrName>ppt_x</p:attrName>
                                        </p:attrNameLst>
                                      </p:cBhvr>
                                      <p:tavLst>
                                        <p:tav tm="0">
                                          <p:val>
                                            <p:strVal val="#ppt_x+#ppt_w*1.125000"/>
                                          </p:val>
                                        </p:tav>
                                        <p:tav tm="100000">
                                          <p:val>
                                            <p:strVal val="#ppt_x"/>
                                          </p:val>
                                        </p:tav>
                                      </p:tavLst>
                                    </p:anim>
                                    <p:animEffect transition="in" filter="wipe(left)">
                                      <p:cBhvr>
                                        <p:cTn id="66" dur="500"/>
                                        <p:tgtEl>
                                          <p:spTgt spid="29"/>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down)">
                                      <p:cBhvr>
                                        <p:cTn id="70" dur="500"/>
                                        <p:tgtEl>
                                          <p:spTgt spid="15"/>
                                        </p:tgtEl>
                                      </p:cBhvr>
                                    </p:animEffect>
                                  </p:childTnLst>
                                </p:cTn>
                              </p:par>
                            </p:childTnLst>
                          </p:cTn>
                        </p:par>
                        <p:par>
                          <p:cTn id="71" fill="hold">
                            <p:stCondLst>
                              <p:cond delay="5500"/>
                            </p:stCondLst>
                            <p:childTnLst>
                              <p:par>
                                <p:cTn id="72" presetID="22" presetClass="entr" presetSubtype="2"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right)">
                                      <p:cBhvr>
                                        <p:cTn id="74" dur="500"/>
                                        <p:tgtEl>
                                          <p:spTgt spid="25"/>
                                        </p:tgtEl>
                                      </p:cBhvr>
                                    </p:animEffect>
                                  </p:childTnLst>
                                </p:cTn>
                              </p:par>
                              <p:par>
                                <p:cTn id="75" presetID="12" presetClass="entr" presetSubtype="8" fill="hold" grpId="0" nodeType="withEffect">
                                  <p:stCondLst>
                                    <p:cond delay="25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p:tgtEl>
                                          <p:spTgt spid="27"/>
                                        </p:tgtEl>
                                        <p:attrNameLst>
                                          <p:attrName>ppt_x</p:attrName>
                                        </p:attrNameLst>
                                      </p:cBhvr>
                                      <p:tavLst>
                                        <p:tav tm="0">
                                          <p:val>
                                            <p:strVal val="#ppt_x-#ppt_w*1.125000"/>
                                          </p:val>
                                        </p:tav>
                                        <p:tav tm="100000">
                                          <p:val>
                                            <p:strVal val="#ppt_x"/>
                                          </p:val>
                                        </p:tav>
                                      </p:tavLst>
                                    </p:anim>
                                    <p:animEffect transition="in" filter="wipe(right)">
                                      <p:cBhvr>
                                        <p:cTn id="7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4" grpId="0"/>
      <p:bldP spid="25" grpId="0" animBg="1"/>
      <p:bldP spid="26" grpId="0" animBg="1"/>
      <p:bldP spid="27" grpId="0"/>
      <p:bldP spid="28" grpId="0" animBg="1"/>
      <p:bldP spid="29" grpId="0"/>
      <p:bldP spid="30" grpId="0" animBg="1"/>
      <p:bldP spid="31" grpId="0"/>
      <p:bldP spid="32" grpId="0" animBg="1"/>
      <p:bldP spid="33" grpId="0"/>
      <p:bldP spid="34" grpId="0" animBg="1"/>
      <p:bldP spid="13" grpId="0" animBg="1"/>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b="13325"/>
          <a:stretch>
            <a:fillRect/>
          </a:stretch>
        </p:blipFill>
        <p:spPr>
          <a:xfrm>
            <a:off x="-559074" y="2581197"/>
            <a:ext cx="2089885" cy="4287305"/>
          </a:xfrm>
          <a:prstGeom prst="rect">
            <a:avLst/>
          </a:prstGeom>
        </p:spPr>
      </p:pic>
      <p:pic>
        <p:nvPicPr>
          <p:cNvPr id="35" name="图片 34"/>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10543288" y="2604244"/>
            <a:ext cx="1664797" cy="4244527"/>
          </a:xfrm>
          <a:prstGeom prst="rect">
            <a:avLst/>
          </a:prstGeom>
        </p:spPr>
      </p:pic>
      <p:sp>
        <p:nvSpPr>
          <p:cNvPr id="36" name="TextBox 35"/>
          <p:cNvSpPr txBox="1"/>
          <p:nvPr/>
        </p:nvSpPr>
        <p:spPr>
          <a:xfrm>
            <a:off x="1380892" y="4609372"/>
            <a:ext cx="1782428" cy="415486"/>
          </a:xfrm>
          <a:prstGeom prst="rect">
            <a:avLst/>
          </a:prstGeom>
          <a:noFill/>
        </p:spPr>
        <p:txBody>
          <a:bodyPr vert="horz" wrap="square" lIns="121908" tIns="60954" rIns="121908" bIns="60954" rtlCol="0">
            <a:spAutoFit/>
          </a:bodyPr>
          <a:lstStyle/>
          <a:p>
            <a:pPr algn="ctr"/>
            <a:r>
              <a:rPr lang="zh-CN" altLang="en-US" sz="1900" dirty="0">
                <a:solidFill>
                  <a:schemeClr val="accent1"/>
                </a:solidFill>
                <a:latin typeface="微软雅黑" panose="020B0503020204020204" pitchFamily="34" charset="-122"/>
                <a:ea typeface="微软雅黑" panose="020B0503020204020204" pitchFamily="34" charset="-122"/>
              </a:rPr>
              <a:t>标题文字</a:t>
            </a:r>
            <a:endParaRPr lang="zh-CN" altLang="en-US" sz="1900" dirty="0">
              <a:solidFill>
                <a:schemeClr val="accent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3355318" y="3525012"/>
            <a:ext cx="1780703" cy="415486"/>
          </a:xfrm>
          <a:prstGeom prst="rect">
            <a:avLst/>
          </a:prstGeom>
          <a:noFill/>
        </p:spPr>
        <p:txBody>
          <a:bodyPr vert="horz" wrap="square" lIns="121908" tIns="60954" rIns="121908" bIns="60954" rtlCol="0">
            <a:spAutoFit/>
          </a:bodyPr>
          <a:lstStyle/>
          <a:p>
            <a:pPr algn="ctr"/>
            <a:r>
              <a:rPr lang="zh-CN" altLang="en-US" sz="1900" dirty="0">
                <a:solidFill>
                  <a:schemeClr val="accent2"/>
                </a:solidFill>
                <a:latin typeface="微软雅黑" panose="020B0503020204020204" pitchFamily="34" charset="-122"/>
                <a:ea typeface="微软雅黑" panose="020B0503020204020204" pitchFamily="34" charset="-122"/>
              </a:rPr>
              <a:t>标题文字</a:t>
            </a:r>
            <a:endParaRPr lang="zh-CN" altLang="en-US" sz="1900" dirty="0">
              <a:solidFill>
                <a:schemeClr val="accent2"/>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5391378" y="3332990"/>
            <a:ext cx="1664605" cy="415486"/>
          </a:xfrm>
          <a:prstGeom prst="rect">
            <a:avLst/>
          </a:prstGeom>
          <a:noFill/>
        </p:spPr>
        <p:txBody>
          <a:bodyPr vert="horz" wrap="square" lIns="121908" tIns="60954" rIns="121908" bIns="60954" rtlCol="0">
            <a:spAutoFit/>
          </a:bodyPr>
          <a:lstStyle/>
          <a:p>
            <a:pPr algn="ctr"/>
            <a:r>
              <a:rPr lang="zh-CN" altLang="en-US" sz="1900" dirty="0">
                <a:solidFill>
                  <a:schemeClr val="accent3"/>
                </a:solidFill>
                <a:latin typeface="微软雅黑" panose="020B0503020204020204" pitchFamily="34" charset="-122"/>
                <a:ea typeface="微软雅黑" panose="020B0503020204020204" pitchFamily="34" charset="-122"/>
              </a:rPr>
              <a:t>标题文字</a:t>
            </a:r>
            <a:endParaRPr lang="zh-CN" altLang="en-US" sz="1900" dirty="0">
              <a:solidFill>
                <a:schemeClr val="accent3"/>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7343978" y="3525012"/>
            <a:ext cx="1823965" cy="415486"/>
          </a:xfrm>
          <a:prstGeom prst="rect">
            <a:avLst/>
          </a:prstGeom>
          <a:noFill/>
        </p:spPr>
        <p:txBody>
          <a:bodyPr vert="horz" wrap="square" lIns="121908" tIns="60954" rIns="121908" bIns="60954" rtlCol="0">
            <a:spAutoFit/>
          </a:bodyPr>
          <a:lstStyle/>
          <a:p>
            <a:pPr algn="ctr"/>
            <a:r>
              <a:rPr lang="zh-CN" altLang="en-US" sz="1900" dirty="0">
                <a:solidFill>
                  <a:schemeClr val="accent4"/>
                </a:solidFill>
                <a:latin typeface="微软雅黑" panose="020B0503020204020204" pitchFamily="34" charset="-122"/>
                <a:ea typeface="微软雅黑" panose="020B0503020204020204" pitchFamily="34" charset="-122"/>
              </a:rPr>
              <a:t>标题文字</a:t>
            </a:r>
            <a:endParaRPr lang="zh-CN" altLang="en-US" sz="1900" dirty="0">
              <a:solidFill>
                <a:schemeClr val="accent4"/>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9167943" y="4514540"/>
            <a:ext cx="1823965" cy="415486"/>
          </a:xfrm>
          <a:prstGeom prst="rect">
            <a:avLst/>
          </a:prstGeom>
          <a:noFill/>
        </p:spPr>
        <p:txBody>
          <a:bodyPr vert="horz" wrap="square" lIns="121908" tIns="60954" rIns="121908" bIns="60954" rtlCol="0">
            <a:spAutoFit/>
          </a:bodyPr>
          <a:lstStyle/>
          <a:p>
            <a:pPr algn="ctr"/>
            <a:r>
              <a:rPr lang="zh-CN" altLang="en-US" sz="1900" dirty="0">
                <a:solidFill>
                  <a:schemeClr val="accent5"/>
                </a:solidFill>
                <a:latin typeface="微软雅黑" panose="020B0503020204020204" pitchFamily="34" charset="-122"/>
                <a:ea typeface="微软雅黑" panose="020B0503020204020204" pitchFamily="34" charset="-122"/>
              </a:rPr>
              <a:t>标题文字</a:t>
            </a:r>
            <a:endParaRPr lang="zh-CN" altLang="en-US" sz="1900" dirty="0">
              <a:solidFill>
                <a:schemeClr val="accent5"/>
              </a:solidFill>
              <a:latin typeface="微软雅黑" panose="020B0503020204020204" pitchFamily="34" charset="-122"/>
              <a:ea typeface="微软雅黑" panose="020B0503020204020204" pitchFamily="34" charset="-122"/>
            </a:endParaRPr>
          </a:p>
        </p:txBody>
      </p:sp>
      <p:sp>
        <p:nvSpPr>
          <p:cNvPr id="45" name="椭圆 44"/>
          <p:cNvSpPr/>
          <p:nvPr/>
        </p:nvSpPr>
        <p:spPr>
          <a:xfrm>
            <a:off x="1435406" y="2714145"/>
            <a:ext cx="1583794" cy="1584000"/>
          </a:xfrm>
          <a:prstGeom prst="ellipse">
            <a:avLst/>
          </a:prstGeom>
          <a:blipFill>
            <a:blip r:embed="rId5"/>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46" name="椭圆 45"/>
          <p:cNvSpPr/>
          <p:nvPr/>
        </p:nvSpPr>
        <p:spPr>
          <a:xfrm>
            <a:off x="3280926" y="1759727"/>
            <a:ext cx="1583794" cy="1584000"/>
          </a:xfrm>
          <a:prstGeom prst="ellipse">
            <a:avLst/>
          </a:prstGeom>
          <a:blipFill>
            <a:blip r:embed="rId6"/>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47" name="椭圆 46"/>
          <p:cNvSpPr/>
          <p:nvPr/>
        </p:nvSpPr>
        <p:spPr>
          <a:xfrm>
            <a:off x="5392885" y="1495513"/>
            <a:ext cx="1583794" cy="1584000"/>
          </a:xfrm>
          <a:prstGeom prst="ellipse">
            <a:avLst/>
          </a:prstGeom>
          <a:blipFill>
            <a:blip r:embed="rId7"/>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48" name="椭圆 47"/>
          <p:cNvSpPr/>
          <p:nvPr/>
        </p:nvSpPr>
        <p:spPr>
          <a:xfrm>
            <a:off x="7443546" y="1759727"/>
            <a:ext cx="1583794" cy="1584000"/>
          </a:xfrm>
          <a:prstGeom prst="ellipse">
            <a:avLst/>
          </a:prstGeom>
          <a:blipFill dpi="0" rotWithShape="1">
            <a:blip r:embed="rId8"/>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49" name="椭圆 48"/>
          <p:cNvSpPr/>
          <p:nvPr/>
        </p:nvSpPr>
        <p:spPr>
          <a:xfrm>
            <a:off x="9304901" y="2719833"/>
            <a:ext cx="1583794" cy="1584000"/>
          </a:xfrm>
          <a:prstGeom prst="ellipse">
            <a:avLst/>
          </a:prstGeom>
          <a:blipFill dpi="0" rotWithShape="1">
            <a:blip r:embed="rId9"/>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grpSp>
        <p:nvGrpSpPr>
          <p:cNvPr id="50" name="组合 49"/>
          <p:cNvGrpSpPr/>
          <p:nvPr/>
        </p:nvGrpSpPr>
        <p:grpSpPr>
          <a:xfrm>
            <a:off x="4241642" y="4475983"/>
            <a:ext cx="3928478" cy="1534451"/>
            <a:chOff x="3181050" y="3356986"/>
            <a:chExt cx="2946742" cy="1150838"/>
          </a:xfrm>
        </p:grpSpPr>
        <p:sp>
          <p:nvSpPr>
            <p:cNvPr id="51" name="矩形 1"/>
            <p:cNvSpPr>
              <a:spLocks noChangeArrowheads="1"/>
            </p:cNvSpPr>
            <p:nvPr/>
          </p:nvSpPr>
          <p:spPr bwMode="auto">
            <a:xfrm>
              <a:off x="3188670" y="3763390"/>
              <a:ext cx="2939122" cy="744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单击添加文本单击添加文本单击添加文本单击添加文本单击添加文本单击添加文本单击添加文本单击添加文本单击添加文本单击添加文本单击加</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矩形 1"/>
            <p:cNvSpPr>
              <a:spLocks noChangeArrowheads="1"/>
            </p:cNvSpPr>
            <p:nvPr/>
          </p:nvSpPr>
          <p:spPr bwMode="auto">
            <a:xfrm>
              <a:off x="3181050" y="3356986"/>
              <a:ext cx="2939122"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标题文字</a:t>
              </a:r>
              <a:endPar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81881" y="1618657"/>
            <a:ext cx="2553956" cy="2614613"/>
            <a:chOff x="4561409" y="1222598"/>
            <a:chExt cx="1915716" cy="1960960"/>
          </a:xfrm>
        </p:grpSpPr>
        <p:sp>
          <p:nvSpPr>
            <p:cNvPr id="59" name="Freeform 5"/>
            <p:cNvSpPr/>
            <p:nvPr/>
          </p:nvSpPr>
          <p:spPr bwMode="auto">
            <a:xfrm>
              <a:off x="4561409" y="1222598"/>
              <a:ext cx="1915716" cy="1960960"/>
            </a:xfrm>
            <a:custGeom>
              <a:avLst/>
              <a:gdLst>
                <a:gd name="T0" fmla="*/ 0 w 800"/>
                <a:gd name="T1" fmla="*/ 819 h 819"/>
                <a:gd name="T2" fmla="*/ 412 w 800"/>
                <a:gd name="T3" fmla="*/ 819 h 819"/>
                <a:gd name="T4" fmla="*/ 800 w 800"/>
                <a:gd name="T5" fmla="*/ 431 h 819"/>
                <a:gd name="T6" fmla="*/ 800 w 800"/>
                <a:gd name="T7" fmla="*/ 0 h 819"/>
                <a:gd name="T8" fmla="*/ 388 w 800"/>
                <a:gd name="T9" fmla="*/ 0 h 819"/>
                <a:gd name="T10" fmla="*/ 0 w 800"/>
                <a:gd name="T11" fmla="*/ 388 h 819"/>
                <a:gd name="T12" fmla="*/ 0 w 800"/>
                <a:gd name="T13" fmla="*/ 819 h 819"/>
              </a:gdLst>
              <a:ahLst/>
              <a:cxnLst>
                <a:cxn ang="0">
                  <a:pos x="T0" y="T1"/>
                </a:cxn>
                <a:cxn ang="0">
                  <a:pos x="T2" y="T3"/>
                </a:cxn>
                <a:cxn ang="0">
                  <a:pos x="T4" y="T5"/>
                </a:cxn>
                <a:cxn ang="0">
                  <a:pos x="T6" y="T7"/>
                </a:cxn>
                <a:cxn ang="0">
                  <a:pos x="T8" y="T9"/>
                </a:cxn>
                <a:cxn ang="0">
                  <a:pos x="T10" y="T11"/>
                </a:cxn>
                <a:cxn ang="0">
                  <a:pos x="T12" y="T13"/>
                </a:cxn>
              </a:cxnLst>
              <a:rect l="0" t="0" r="r" b="b"/>
              <a:pathLst>
                <a:path w="800" h="819">
                  <a:moveTo>
                    <a:pt x="0" y="819"/>
                  </a:moveTo>
                  <a:cubicBezTo>
                    <a:pt x="412" y="819"/>
                    <a:pt x="412" y="819"/>
                    <a:pt x="412" y="819"/>
                  </a:cubicBezTo>
                  <a:cubicBezTo>
                    <a:pt x="625" y="819"/>
                    <a:pt x="800" y="644"/>
                    <a:pt x="800" y="431"/>
                  </a:cubicBezTo>
                  <a:cubicBezTo>
                    <a:pt x="800" y="0"/>
                    <a:pt x="800" y="0"/>
                    <a:pt x="800" y="0"/>
                  </a:cubicBezTo>
                  <a:cubicBezTo>
                    <a:pt x="388" y="0"/>
                    <a:pt x="388" y="0"/>
                    <a:pt x="388" y="0"/>
                  </a:cubicBezTo>
                  <a:cubicBezTo>
                    <a:pt x="175" y="0"/>
                    <a:pt x="0" y="175"/>
                    <a:pt x="0" y="388"/>
                  </a:cubicBezTo>
                  <a:lnTo>
                    <a:pt x="0" y="819"/>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60" name="Freeform 6"/>
            <p:cNvSpPr/>
            <p:nvPr/>
          </p:nvSpPr>
          <p:spPr bwMode="auto">
            <a:xfrm>
              <a:off x="4674518" y="1334517"/>
              <a:ext cx="1687116" cy="1735931"/>
            </a:xfrm>
            <a:custGeom>
              <a:avLst/>
              <a:gdLst>
                <a:gd name="T0" fmla="*/ 0 w 705"/>
                <a:gd name="T1" fmla="*/ 725 h 725"/>
                <a:gd name="T2" fmla="*/ 365 w 705"/>
                <a:gd name="T3" fmla="*/ 725 h 725"/>
                <a:gd name="T4" fmla="*/ 705 w 705"/>
                <a:gd name="T5" fmla="*/ 384 h 725"/>
                <a:gd name="T6" fmla="*/ 705 w 705"/>
                <a:gd name="T7" fmla="*/ 0 h 725"/>
                <a:gd name="T8" fmla="*/ 341 w 705"/>
                <a:gd name="T9" fmla="*/ 0 h 725"/>
                <a:gd name="T10" fmla="*/ 0 w 705"/>
                <a:gd name="T11" fmla="*/ 341 h 725"/>
                <a:gd name="T12" fmla="*/ 0 w 705"/>
                <a:gd name="T13" fmla="*/ 725 h 725"/>
              </a:gdLst>
              <a:ahLst/>
              <a:cxnLst>
                <a:cxn ang="0">
                  <a:pos x="T0" y="T1"/>
                </a:cxn>
                <a:cxn ang="0">
                  <a:pos x="T2" y="T3"/>
                </a:cxn>
                <a:cxn ang="0">
                  <a:pos x="T4" y="T5"/>
                </a:cxn>
                <a:cxn ang="0">
                  <a:pos x="T6" y="T7"/>
                </a:cxn>
                <a:cxn ang="0">
                  <a:pos x="T8" y="T9"/>
                </a:cxn>
                <a:cxn ang="0">
                  <a:pos x="T10" y="T11"/>
                </a:cxn>
                <a:cxn ang="0">
                  <a:pos x="T12" y="T13"/>
                </a:cxn>
              </a:cxnLst>
              <a:rect l="0" t="0" r="r" b="b"/>
              <a:pathLst>
                <a:path w="705" h="725">
                  <a:moveTo>
                    <a:pt x="0" y="725"/>
                  </a:moveTo>
                  <a:cubicBezTo>
                    <a:pt x="365" y="725"/>
                    <a:pt x="365" y="725"/>
                    <a:pt x="365" y="725"/>
                  </a:cubicBezTo>
                  <a:cubicBezTo>
                    <a:pt x="552" y="725"/>
                    <a:pt x="705" y="571"/>
                    <a:pt x="705" y="384"/>
                  </a:cubicBezTo>
                  <a:cubicBezTo>
                    <a:pt x="705" y="0"/>
                    <a:pt x="705" y="0"/>
                    <a:pt x="705" y="0"/>
                  </a:cubicBezTo>
                  <a:cubicBezTo>
                    <a:pt x="341" y="0"/>
                    <a:pt x="341" y="0"/>
                    <a:pt x="341" y="0"/>
                  </a:cubicBezTo>
                  <a:cubicBezTo>
                    <a:pt x="154" y="0"/>
                    <a:pt x="0" y="154"/>
                    <a:pt x="0" y="341"/>
                  </a:cubicBezTo>
                  <a:lnTo>
                    <a:pt x="0" y="725"/>
                  </a:lnTo>
                  <a:close/>
                </a:path>
              </a:pathLst>
            </a:custGeom>
            <a:solidFill>
              <a:srgbClr val="FCFCF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46" name="组合 45"/>
          <p:cNvGrpSpPr/>
          <p:nvPr/>
        </p:nvGrpSpPr>
        <p:grpSpPr>
          <a:xfrm>
            <a:off x="6081883" y="4233269"/>
            <a:ext cx="2109513" cy="2160588"/>
            <a:chOff x="4561409" y="3183557"/>
            <a:chExt cx="1582341" cy="1620441"/>
          </a:xfrm>
        </p:grpSpPr>
        <p:sp>
          <p:nvSpPr>
            <p:cNvPr id="61" name="Freeform 7"/>
            <p:cNvSpPr/>
            <p:nvPr/>
          </p:nvSpPr>
          <p:spPr bwMode="auto">
            <a:xfrm>
              <a:off x="4561409" y="3183557"/>
              <a:ext cx="1582341" cy="1620441"/>
            </a:xfrm>
            <a:custGeom>
              <a:avLst/>
              <a:gdLst>
                <a:gd name="T0" fmla="*/ 0 w 661"/>
                <a:gd name="T1" fmla="*/ 0 h 677"/>
                <a:gd name="T2" fmla="*/ 340 w 661"/>
                <a:gd name="T3" fmla="*/ 0 h 677"/>
                <a:gd name="T4" fmla="*/ 661 w 661"/>
                <a:gd name="T5" fmla="*/ 321 h 677"/>
                <a:gd name="T6" fmla="*/ 661 w 661"/>
                <a:gd name="T7" fmla="*/ 677 h 677"/>
                <a:gd name="T8" fmla="*/ 321 w 661"/>
                <a:gd name="T9" fmla="*/ 677 h 677"/>
                <a:gd name="T10" fmla="*/ 0 w 661"/>
                <a:gd name="T11" fmla="*/ 356 h 677"/>
                <a:gd name="T12" fmla="*/ 0 w 661"/>
                <a:gd name="T13" fmla="*/ 0 h 677"/>
              </a:gdLst>
              <a:ahLst/>
              <a:cxnLst>
                <a:cxn ang="0">
                  <a:pos x="T0" y="T1"/>
                </a:cxn>
                <a:cxn ang="0">
                  <a:pos x="T2" y="T3"/>
                </a:cxn>
                <a:cxn ang="0">
                  <a:pos x="T4" y="T5"/>
                </a:cxn>
                <a:cxn ang="0">
                  <a:pos x="T6" y="T7"/>
                </a:cxn>
                <a:cxn ang="0">
                  <a:pos x="T8" y="T9"/>
                </a:cxn>
                <a:cxn ang="0">
                  <a:pos x="T10" y="T11"/>
                </a:cxn>
                <a:cxn ang="0">
                  <a:pos x="T12" y="T13"/>
                </a:cxn>
              </a:cxnLst>
              <a:rect l="0" t="0" r="r" b="b"/>
              <a:pathLst>
                <a:path w="661" h="677">
                  <a:moveTo>
                    <a:pt x="0" y="0"/>
                  </a:moveTo>
                  <a:cubicBezTo>
                    <a:pt x="340" y="0"/>
                    <a:pt x="340" y="0"/>
                    <a:pt x="340" y="0"/>
                  </a:cubicBezTo>
                  <a:cubicBezTo>
                    <a:pt x="517" y="0"/>
                    <a:pt x="661" y="144"/>
                    <a:pt x="661" y="321"/>
                  </a:cubicBezTo>
                  <a:cubicBezTo>
                    <a:pt x="661" y="677"/>
                    <a:pt x="661" y="677"/>
                    <a:pt x="661" y="677"/>
                  </a:cubicBezTo>
                  <a:cubicBezTo>
                    <a:pt x="321" y="677"/>
                    <a:pt x="321" y="677"/>
                    <a:pt x="321" y="677"/>
                  </a:cubicBezTo>
                  <a:cubicBezTo>
                    <a:pt x="144" y="677"/>
                    <a:pt x="0" y="532"/>
                    <a:pt x="0" y="356"/>
                  </a:cubicBez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8"/>
            <p:cNvSpPr/>
            <p:nvPr/>
          </p:nvSpPr>
          <p:spPr bwMode="auto">
            <a:xfrm>
              <a:off x="4674517" y="3295476"/>
              <a:ext cx="1357313" cy="1395413"/>
            </a:xfrm>
            <a:custGeom>
              <a:avLst/>
              <a:gdLst>
                <a:gd name="T0" fmla="*/ 0 w 567"/>
                <a:gd name="T1" fmla="*/ 0 h 583"/>
                <a:gd name="T2" fmla="*/ 0 w 567"/>
                <a:gd name="T3" fmla="*/ 309 h 583"/>
                <a:gd name="T4" fmla="*/ 274 w 567"/>
                <a:gd name="T5" fmla="*/ 583 h 583"/>
                <a:gd name="T6" fmla="*/ 567 w 567"/>
                <a:gd name="T7" fmla="*/ 583 h 583"/>
                <a:gd name="T8" fmla="*/ 567 w 567"/>
                <a:gd name="T9" fmla="*/ 274 h 583"/>
                <a:gd name="T10" fmla="*/ 293 w 567"/>
                <a:gd name="T11" fmla="*/ 0 h 583"/>
                <a:gd name="T12" fmla="*/ 0 w 567"/>
                <a:gd name="T13" fmla="*/ 0 h 583"/>
              </a:gdLst>
              <a:ahLst/>
              <a:cxnLst>
                <a:cxn ang="0">
                  <a:pos x="T0" y="T1"/>
                </a:cxn>
                <a:cxn ang="0">
                  <a:pos x="T2" y="T3"/>
                </a:cxn>
                <a:cxn ang="0">
                  <a:pos x="T4" y="T5"/>
                </a:cxn>
                <a:cxn ang="0">
                  <a:pos x="T6" y="T7"/>
                </a:cxn>
                <a:cxn ang="0">
                  <a:pos x="T8" y="T9"/>
                </a:cxn>
                <a:cxn ang="0">
                  <a:pos x="T10" y="T11"/>
                </a:cxn>
                <a:cxn ang="0">
                  <a:pos x="T12" y="T13"/>
                </a:cxn>
              </a:cxnLst>
              <a:rect l="0" t="0" r="r" b="b"/>
              <a:pathLst>
                <a:path w="567" h="583">
                  <a:moveTo>
                    <a:pt x="0" y="0"/>
                  </a:moveTo>
                  <a:cubicBezTo>
                    <a:pt x="0" y="309"/>
                    <a:pt x="0" y="309"/>
                    <a:pt x="0" y="309"/>
                  </a:cubicBezTo>
                  <a:cubicBezTo>
                    <a:pt x="0" y="459"/>
                    <a:pt x="124" y="583"/>
                    <a:pt x="274" y="583"/>
                  </a:cubicBezTo>
                  <a:cubicBezTo>
                    <a:pt x="567" y="583"/>
                    <a:pt x="567" y="583"/>
                    <a:pt x="567" y="583"/>
                  </a:cubicBezTo>
                  <a:cubicBezTo>
                    <a:pt x="567" y="274"/>
                    <a:pt x="567" y="274"/>
                    <a:pt x="567" y="274"/>
                  </a:cubicBezTo>
                  <a:cubicBezTo>
                    <a:pt x="567" y="123"/>
                    <a:pt x="444" y="0"/>
                    <a:pt x="293" y="0"/>
                  </a:cubicBezTo>
                  <a:lnTo>
                    <a:pt x="0" y="0"/>
                  </a:lnTo>
                  <a:close/>
                </a:path>
              </a:pathLst>
            </a:custGeom>
            <a:solidFill>
              <a:schemeClr val="bg1"/>
            </a:solidFill>
            <a:ln>
              <a:noFill/>
            </a:ln>
          </p:spPr>
          <p:txBody>
            <a:bodyPr vert="horz" wrap="square" lIns="68580" tIns="34290" rIns="68580" bIns="34290" numCol="1" anchor="t" anchorCtr="0" compatLnSpc="1"/>
            <a:lstStyle/>
            <a:p>
              <a:endParaRPr lang="zh-CN" altLang="en-US"/>
            </a:p>
          </p:txBody>
        </p:sp>
      </p:grpSp>
      <p:grpSp>
        <p:nvGrpSpPr>
          <p:cNvPr id="2" name="组合 1"/>
          <p:cNvGrpSpPr/>
          <p:nvPr/>
        </p:nvGrpSpPr>
        <p:grpSpPr>
          <a:xfrm>
            <a:off x="3312053" y="1618657"/>
            <a:ext cx="2553956" cy="2614613"/>
            <a:chOff x="2483768" y="1222598"/>
            <a:chExt cx="1915716" cy="1960960"/>
          </a:xfrm>
        </p:grpSpPr>
        <p:sp>
          <p:nvSpPr>
            <p:cNvPr id="63" name="Freeform 9"/>
            <p:cNvSpPr/>
            <p:nvPr/>
          </p:nvSpPr>
          <p:spPr bwMode="auto">
            <a:xfrm>
              <a:off x="2483768" y="1222598"/>
              <a:ext cx="1915716" cy="1960960"/>
            </a:xfrm>
            <a:custGeom>
              <a:avLst/>
              <a:gdLst>
                <a:gd name="T0" fmla="*/ 800 w 800"/>
                <a:gd name="T1" fmla="*/ 819 h 819"/>
                <a:gd name="T2" fmla="*/ 388 w 800"/>
                <a:gd name="T3" fmla="*/ 819 h 819"/>
                <a:gd name="T4" fmla="*/ 0 w 800"/>
                <a:gd name="T5" fmla="*/ 431 h 819"/>
                <a:gd name="T6" fmla="*/ 0 w 800"/>
                <a:gd name="T7" fmla="*/ 0 h 819"/>
                <a:gd name="T8" fmla="*/ 412 w 800"/>
                <a:gd name="T9" fmla="*/ 0 h 819"/>
                <a:gd name="T10" fmla="*/ 800 w 800"/>
                <a:gd name="T11" fmla="*/ 388 h 819"/>
                <a:gd name="T12" fmla="*/ 800 w 800"/>
                <a:gd name="T13" fmla="*/ 819 h 819"/>
              </a:gdLst>
              <a:ahLst/>
              <a:cxnLst>
                <a:cxn ang="0">
                  <a:pos x="T0" y="T1"/>
                </a:cxn>
                <a:cxn ang="0">
                  <a:pos x="T2" y="T3"/>
                </a:cxn>
                <a:cxn ang="0">
                  <a:pos x="T4" y="T5"/>
                </a:cxn>
                <a:cxn ang="0">
                  <a:pos x="T6" y="T7"/>
                </a:cxn>
                <a:cxn ang="0">
                  <a:pos x="T8" y="T9"/>
                </a:cxn>
                <a:cxn ang="0">
                  <a:pos x="T10" y="T11"/>
                </a:cxn>
                <a:cxn ang="0">
                  <a:pos x="T12" y="T13"/>
                </a:cxn>
              </a:cxnLst>
              <a:rect l="0" t="0" r="r" b="b"/>
              <a:pathLst>
                <a:path w="800" h="819">
                  <a:moveTo>
                    <a:pt x="800" y="819"/>
                  </a:moveTo>
                  <a:cubicBezTo>
                    <a:pt x="388" y="819"/>
                    <a:pt x="388" y="819"/>
                    <a:pt x="388" y="819"/>
                  </a:cubicBezTo>
                  <a:cubicBezTo>
                    <a:pt x="175" y="819"/>
                    <a:pt x="0" y="644"/>
                    <a:pt x="0" y="431"/>
                  </a:cubicBezTo>
                  <a:cubicBezTo>
                    <a:pt x="0" y="0"/>
                    <a:pt x="0" y="0"/>
                    <a:pt x="0" y="0"/>
                  </a:cubicBezTo>
                  <a:cubicBezTo>
                    <a:pt x="412" y="0"/>
                    <a:pt x="412" y="0"/>
                    <a:pt x="412" y="0"/>
                  </a:cubicBezTo>
                  <a:cubicBezTo>
                    <a:pt x="625" y="0"/>
                    <a:pt x="800" y="175"/>
                    <a:pt x="800" y="388"/>
                  </a:cubicBezTo>
                  <a:lnTo>
                    <a:pt x="800" y="81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4" name="Freeform 10"/>
            <p:cNvSpPr/>
            <p:nvPr/>
          </p:nvSpPr>
          <p:spPr bwMode="auto">
            <a:xfrm>
              <a:off x="2598068" y="1334517"/>
              <a:ext cx="1688306" cy="1735931"/>
            </a:xfrm>
            <a:custGeom>
              <a:avLst/>
              <a:gdLst>
                <a:gd name="T0" fmla="*/ 705 w 705"/>
                <a:gd name="T1" fmla="*/ 725 h 725"/>
                <a:gd name="T2" fmla="*/ 705 w 705"/>
                <a:gd name="T3" fmla="*/ 341 h 725"/>
                <a:gd name="T4" fmla="*/ 364 w 705"/>
                <a:gd name="T5" fmla="*/ 0 h 725"/>
                <a:gd name="T6" fmla="*/ 0 w 705"/>
                <a:gd name="T7" fmla="*/ 0 h 725"/>
                <a:gd name="T8" fmla="*/ 0 w 705"/>
                <a:gd name="T9" fmla="*/ 384 h 725"/>
                <a:gd name="T10" fmla="*/ 340 w 705"/>
                <a:gd name="T11" fmla="*/ 725 h 725"/>
                <a:gd name="T12" fmla="*/ 705 w 705"/>
                <a:gd name="T13" fmla="*/ 725 h 725"/>
              </a:gdLst>
              <a:ahLst/>
              <a:cxnLst>
                <a:cxn ang="0">
                  <a:pos x="T0" y="T1"/>
                </a:cxn>
                <a:cxn ang="0">
                  <a:pos x="T2" y="T3"/>
                </a:cxn>
                <a:cxn ang="0">
                  <a:pos x="T4" y="T5"/>
                </a:cxn>
                <a:cxn ang="0">
                  <a:pos x="T6" y="T7"/>
                </a:cxn>
                <a:cxn ang="0">
                  <a:pos x="T8" y="T9"/>
                </a:cxn>
                <a:cxn ang="0">
                  <a:pos x="T10" y="T11"/>
                </a:cxn>
                <a:cxn ang="0">
                  <a:pos x="T12" y="T13"/>
                </a:cxn>
              </a:cxnLst>
              <a:rect l="0" t="0" r="r" b="b"/>
              <a:pathLst>
                <a:path w="705" h="725">
                  <a:moveTo>
                    <a:pt x="705" y="725"/>
                  </a:moveTo>
                  <a:cubicBezTo>
                    <a:pt x="705" y="341"/>
                    <a:pt x="705" y="341"/>
                    <a:pt x="705" y="341"/>
                  </a:cubicBezTo>
                  <a:cubicBezTo>
                    <a:pt x="705" y="154"/>
                    <a:pt x="551" y="0"/>
                    <a:pt x="364" y="0"/>
                  </a:cubicBezTo>
                  <a:cubicBezTo>
                    <a:pt x="0" y="0"/>
                    <a:pt x="0" y="0"/>
                    <a:pt x="0" y="0"/>
                  </a:cubicBezTo>
                  <a:cubicBezTo>
                    <a:pt x="0" y="384"/>
                    <a:pt x="0" y="384"/>
                    <a:pt x="0" y="384"/>
                  </a:cubicBezTo>
                  <a:cubicBezTo>
                    <a:pt x="0" y="571"/>
                    <a:pt x="153" y="725"/>
                    <a:pt x="340" y="725"/>
                  </a:cubicBezTo>
                  <a:lnTo>
                    <a:pt x="705" y="725"/>
                  </a:lnTo>
                  <a:close/>
                </a:path>
              </a:pathLst>
            </a:custGeom>
            <a:solidFill>
              <a:srgbClr val="FCFCF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sp>
        <p:nvSpPr>
          <p:cNvPr id="65" name="Freeform 11"/>
          <p:cNvSpPr/>
          <p:nvPr/>
        </p:nvSpPr>
        <p:spPr bwMode="auto">
          <a:xfrm>
            <a:off x="5239028" y="846667"/>
            <a:ext cx="719045" cy="1524464"/>
          </a:xfrm>
          <a:custGeom>
            <a:avLst/>
            <a:gdLst>
              <a:gd name="T0" fmla="*/ 117 w 225"/>
              <a:gd name="T1" fmla="*/ 132 h 571"/>
              <a:gd name="T2" fmla="*/ 63 w 225"/>
              <a:gd name="T3" fmla="*/ 132 h 571"/>
              <a:gd name="T4" fmla="*/ 0 w 225"/>
              <a:gd name="T5" fmla="*/ 69 h 571"/>
              <a:gd name="T6" fmla="*/ 0 w 225"/>
              <a:gd name="T7" fmla="*/ 0 h 571"/>
              <a:gd name="T8" fmla="*/ 66 w 225"/>
              <a:gd name="T9" fmla="*/ 0 h 571"/>
              <a:gd name="T10" fmla="*/ 129 w 225"/>
              <a:gd name="T11" fmla="*/ 63 h 571"/>
              <a:gd name="T12" fmla="*/ 129 w 225"/>
              <a:gd name="T13" fmla="*/ 115 h 571"/>
              <a:gd name="T14" fmla="*/ 225 w 225"/>
              <a:gd name="T15" fmla="*/ 558 h 571"/>
              <a:gd name="T16" fmla="*/ 205 w 225"/>
              <a:gd name="T17" fmla="*/ 558 h 571"/>
              <a:gd name="T18" fmla="*/ 117 w 225"/>
              <a:gd name="T19" fmla="*/ 13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571">
                <a:moveTo>
                  <a:pt x="117" y="132"/>
                </a:moveTo>
                <a:cubicBezTo>
                  <a:pt x="63" y="132"/>
                  <a:pt x="63" y="132"/>
                  <a:pt x="63" y="132"/>
                </a:cubicBezTo>
                <a:cubicBezTo>
                  <a:pt x="28" y="132"/>
                  <a:pt x="0" y="104"/>
                  <a:pt x="0" y="69"/>
                </a:cubicBezTo>
                <a:cubicBezTo>
                  <a:pt x="0" y="0"/>
                  <a:pt x="0" y="0"/>
                  <a:pt x="0" y="0"/>
                </a:cubicBezTo>
                <a:cubicBezTo>
                  <a:pt x="66" y="0"/>
                  <a:pt x="66" y="0"/>
                  <a:pt x="66" y="0"/>
                </a:cubicBezTo>
                <a:cubicBezTo>
                  <a:pt x="101" y="0"/>
                  <a:pt x="129" y="28"/>
                  <a:pt x="129" y="63"/>
                </a:cubicBezTo>
                <a:cubicBezTo>
                  <a:pt x="129" y="115"/>
                  <a:pt x="129" y="115"/>
                  <a:pt x="129" y="115"/>
                </a:cubicBezTo>
                <a:cubicBezTo>
                  <a:pt x="219" y="218"/>
                  <a:pt x="225" y="428"/>
                  <a:pt x="225" y="558"/>
                </a:cubicBezTo>
                <a:cubicBezTo>
                  <a:pt x="225" y="571"/>
                  <a:pt x="205" y="571"/>
                  <a:pt x="205" y="558"/>
                </a:cubicBezTo>
                <a:cubicBezTo>
                  <a:pt x="205" y="420"/>
                  <a:pt x="204" y="247"/>
                  <a:pt x="117" y="132"/>
                </a:cubicBezTo>
                <a:close/>
              </a:path>
            </a:pathLst>
          </a:custGeom>
          <a:solidFill>
            <a:schemeClr val="tx1">
              <a:lumMod val="50000"/>
              <a:lumOff val="50000"/>
            </a:schemeClr>
          </a:solidFill>
          <a:ln>
            <a:noFill/>
          </a:ln>
        </p:spPr>
        <p:txBody>
          <a:bodyPr vert="horz" wrap="square" lIns="91431" tIns="45715" rIns="91431" bIns="45715" numCol="1" anchor="t" anchorCtr="0" compatLnSpc="1"/>
          <a:lstStyle/>
          <a:p>
            <a:endParaRPr lang="zh-CN" altLang="en-US"/>
          </a:p>
        </p:txBody>
      </p:sp>
      <p:sp>
        <p:nvSpPr>
          <p:cNvPr id="66" name="Freeform 12"/>
          <p:cNvSpPr/>
          <p:nvPr/>
        </p:nvSpPr>
        <p:spPr bwMode="auto">
          <a:xfrm>
            <a:off x="5989819" y="846667"/>
            <a:ext cx="717457" cy="1524464"/>
          </a:xfrm>
          <a:custGeom>
            <a:avLst/>
            <a:gdLst>
              <a:gd name="T0" fmla="*/ 108 w 225"/>
              <a:gd name="T1" fmla="*/ 132 h 571"/>
              <a:gd name="T2" fmla="*/ 163 w 225"/>
              <a:gd name="T3" fmla="*/ 132 h 571"/>
              <a:gd name="T4" fmla="*/ 225 w 225"/>
              <a:gd name="T5" fmla="*/ 69 h 571"/>
              <a:gd name="T6" fmla="*/ 225 w 225"/>
              <a:gd name="T7" fmla="*/ 0 h 571"/>
              <a:gd name="T8" fmla="*/ 159 w 225"/>
              <a:gd name="T9" fmla="*/ 0 h 571"/>
              <a:gd name="T10" fmla="*/ 97 w 225"/>
              <a:gd name="T11" fmla="*/ 63 h 571"/>
              <a:gd name="T12" fmla="*/ 97 w 225"/>
              <a:gd name="T13" fmla="*/ 115 h 571"/>
              <a:gd name="T14" fmla="*/ 0 w 225"/>
              <a:gd name="T15" fmla="*/ 558 h 571"/>
              <a:gd name="T16" fmla="*/ 20 w 225"/>
              <a:gd name="T17" fmla="*/ 558 h 571"/>
              <a:gd name="T18" fmla="*/ 108 w 225"/>
              <a:gd name="T19" fmla="*/ 13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571">
                <a:moveTo>
                  <a:pt x="108" y="132"/>
                </a:moveTo>
                <a:cubicBezTo>
                  <a:pt x="163" y="132"/>
                  <a:pt x="163" y="132"/>
                  <a:pt x="163" y="132"/>
                </a:cubicBezTo>
                <a:cubicBezTo>
                  <a:pt x="197" y="132"/>
                  <a:pt x="225" y="104"/>
                  <a:pt x="225" y="69"/>
                </a:cubicBezTo>
                <a:cubicBezTo>
                  <a:pt x="225" y="0"/>
                  <a:pt x="225" y="0"/>
                  <a:pt x="225" y="0"/>
                </a:cubicBezTo>
                <a:cubicBezTo>
                  <a:pt x="159" y="0"/>
                  <a:pt x="159" y="0"/>
                  <a:pt x="159" y="0"/>
                </a:cubicBezTo>
                <a:cubicBezTo>
                  <a:pt x="125" y="0"/>
                  <a:pt x="97" y="28"/>
                  <a:pt x="97" y="63"/>
                </a:cubicBezTo>
                <a:cubicBezTo>
                  <a:pt x="97" y="115"/>
                  <a:pt x="97" y="115"/>
                  <a:pt x="97" y="115"/>
                </a:cubicBezTo>
                <a:cubicBezTo>
                  <a:pt x="6" y="218"/>
                  <a:pt x="0" y="428"/>
                  <a:pt x="0" y="558"/>
                </a:cubicBezTo>
                <a:cubicBezTo>
                  <a:pt x="0" y="571"/>
                  <a:pt x="20" y="571"/>
                  <a:pt x="20" y="558"/>
                </a:cubicBezTo>
                <a:cubicBezTo>
                  <a:pt x="20" y="420"/>
                  <a:pt x="21" y="247"/>
                  <a:pt x="108" y="132"/>
                </a:cubicBezTo>
                <a:close/>
              </a:path>
            </a:pathLst>
          </a:custGeom>
          <a:solidFill>
            <a:schemeClr val="tx1">
              <a:lumMod val="50000"/>
              <a:lumOff val="50000"/>
            </a:schemeClr>
          </a:solidFill>
          <a:ln>
            <a:noFill/>
          </a:ln>
        </p:spPr>
        <p:txBody>
          <a:bodyPr vert="horz" wrap="square" lIns="91431" tIns="45715" rIns="91431" bIns="45715" numCol="1" anchor="t" anchorCtr="0" compatLnSpc="1"/>
          <a:lstStyle/>
          <a:p>
            <a:endParaRPr lang="zh-CN" altLang="en-US"/>
          </a:p>
        </p:txBody>
      </p:sp>
      <p:grpSp>
        <p:nvGrpSpPr>
          <p:cNvPr id="45" name="组合 44"/>
          <p:cNvGrpSpPr/>
          <p:nvPr/>
        </p:nvGrpSpPr>
        <p:grpSpPr>
          <a:xfrm>
            <a:off x="3754910" y="4233269"/>
            <a:ext cx="2111100" cy="2160588"/>
            <a:chOff x="2815953" y="3183557"/>
            <a:chExt cx="1583531" cy="1620441"/>
          </a:xfrm>
        </p:grpSpPr>
        <p:sp>
          <p:nvSpPr>
            <p:cNvPr id="67" name="Freeform 13"/>
            <p:cNvSpPr/>
            <p:nvPr/>
          </p:nvSpPr>
          <p:spPr bwMode="auto">
            <a:xfrm>
              <a:off x="2815953" y="3183557"/>
              <a:ext cx="1583531" cy="1620441"/>
            </a:xfrm>
            <a:custGeom>
              <a:avLst/>
              <a:gdLst>
                <a:gd name="T0" fmla="*/ 661 w 661"/>
                <a:gd name="T1" fmla="*/ 0 h 677"/>
                <a:gd name="T2" fmla="*/ 321 w 661"/>
                <a:gd name="T3" fmla="*/ 0 h 677"/>
                <a:gd name="T4" fmla="*/ 0 w 661"/>
                <a:gd name="T5" fmla="*/ 321 h 677"/>
                <a:gd name="T6" fmla="*/ 0 w 661"/>
                <a:gd name="T7" fmla="*/ 677 h 677"/>
                <a:gd name="T8" fmla="*/ 340 w 661"/>
                <a:gd name="T9" fmla="*/ 677 h 677"/>
                <a:gd name="T10" fmla="*/ 661 w 661"/>
                <a:gd name="T11" fmla="*/ 356 h 677"/>
                <a:gd name="T12" fmla="*/ 661 w 661"/>
                <a:gd name="T13" fmla="*/ 0 h 677"/>
              </a:gdLst>
              <a:ahLst/>
              <a:cxnLst>
                <a:cxn ang="0">
                  <a:pos x="T0" y="T1"/>
                </a:cxn>
                <a:cxn ang="0">
                  <a:pos x="T2" y="T3"/>
                </a:cxn>
                <a:cxn ang="0">
                  <a:pos x="T4" y="T5"/>
                </a:cxn>
                <a:cxn ang="0">
                  <a:pos x="T6" y="T7"/>
                </a:cxn>
                <a:cxn ang="0">
                  <a:pos x="T8" y="T9"/>
                </a:cxn>
                <a:cxn ang="0">
                  <a:pos x="T10" y="T11"/>
                </a:cxn>
                <a:cxn ang="0">
                  <a:pos x="T12" y="T13"/>
                </a:cxn>
              </a:cxnLst>
              <a:rect l="0" t="0" r="r" b="b"/>
              <a:pathLst>
                <a:path w="661" h="677">
                  <a:moveTo>
                    <a:pt x="661" y="0"/>
                  </a:moveTo>
                  <a:cubicBezTo>
                    <a:pt x="321" y="0"/>
                    <a:pt x="321" y="0"/>
                    <a:pt x="321" y="0"/>
                  </a:cubicBezTo>
                  <a:cubicBezTo>
                    <a:pt x="144" y="0"/>
                    <a:pt x="0" y="144"/>
                    <a:pt x="0" y="321"/>
                  </a:cubicBezTo>
                  <a:cubicBezTo>
                    <a:pt x="0" y="677"/>
                    <a:pt x="0" y="677"/>
                    <a:pt x="0" y="677"/>
                  </a:cubicBezTo>
                  <a:cubicBezTo>
                    <a:pt x="340" y="677"/>
                    <a:pt x="340" y="677"/>
                    <a:pt x="340" y="677"/>
                  </a:cubicBezTo>
                  <a:cubicBezTo>
                    <a:pt x="517" y="677"/>
                    <a:pt x="661" y="532"/>
                    <a:pt x="661" y="356"/>
                  </a:cubicBezTo>
                  <a:lnTo>
                    <a:pt x="661"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14"/>
            <p:cNvSpPr/>
            <p:nvPr/>
          </p:nvSpPr>
          <p:spPr bwMode="auto">
            <a:xfrm>
              <a:off x="2929061" y="3295476"/>
              <a:ext cx="1357313" cy="1395413"/>
            </a:xfrm>
            <a:custGeom>
              <a:avLst/>
              <a:gdLst>
                <a:gd name="T0" fmla="*/ 567 w 567"/>
                <a:gd name="T1" fmla="*/ 0 h 583"/>
                <a:gd name="T2" fmla="*/ 274 w 567"/>
                <a:gd name="T3" fmla="*/ 0 h 583"/>
                <a:gd name="T4" fmla="*/ 0 w 567"/>
                <a:gd name="T5" fmla="*/ 274 h 583"/>
                <a:gd name="T6" fmla="*/ 0 w 567"/>
                <a:gd name="T7" fmla="*/ 583 h 583"/>
                <a:gd name="T8" fmla="*/ 293 w 567"/>
                <a:gd name="T9" fmla="*/ 583 h 583"/>
                <a:gd name="T10" fmla="*/ 567 w 567"/>
                <a:gd name="T11" fmla="*/ 309 h 583"/>
                <a:gd name="T12" fmla="*/ 567 w 567"/>
                <a:gd name="T13" fmla="*/ 0 h 583"/>
              </a:gdLst>
              <a:ahLst/>
              <a:cxnLst>
                <a:cxn ang="0">
                  <a:pos x="T0" y="T1"/>
                </a:cxn>
                <a:cxn ang="0">
                  <a:pos x="T2" y="T3"/>
                </a:cxn>
                <a:cxn ang="0">
                  <a:pos x="T4" y="T5"/>
                </a:cxn>
                <a:cxn ang="0">
                  <a:pos x="T6" y="T7"/>
                </a:cxn>
                <a:cxn ang="0">
                  <a:pos x="T8" y="T9"/>
                </a:cxn>
                <a:cxn ang="0">
                  <a:pos x="T10" y="T11"/>
                </a:cxn>
                <a:cxn ang="0">
                  <a:pos x="T12" y="T13"/>
                </a:cxn>
              </a:cxnLst>
              <a:rect l="0" t="0" r="r" b="b"/>
              <a:pathLst>
                <a:path w="567" h="583">
                  <a:moveTo>
                    <a:pt x="567" y="0"/>
                  </a:moveTo>
                  <a:cubicBezTo>
                    <a:pt x="274" y="0"/>
                    <a:pt x="274" y="0"/>
                    <a:pt x="274" y="0"/>
                  </a:cubicBezTo>
                  <a:cubicBezTo>
                    <a:pt x="123" y="0"/>
                    <a:pt x="0" y="123"/>
                    <a:pt x="0" y="274"/>
                  </a:cubicBezTo>
                  <a:cubicBezTo>
                    <a:pt x="0" y="583"/>
                    <a:pt x="0" y="583"/>
                    <a:pt x="0" y="583"/>
                  </a:cubicBezTo>
                  <a:cubicBezTo>
                    <a:pt x="293" y="583"/>
                    <a:pt x="293" y="583"/>
                    <a:pt x="293" y="583"/>
                  </a:cubicBezTo>
                  <a:cubicBezTo>
                    <a:pt x="443" y="583"/>
                    <a:pt x="567" y="459"/>
                    <a:pt x="567" y="309"/>
                  </a:cubicBezTo>
                  <a:lnTo>
                    <a:pt x="567" y="0"/>
                  </a:lnTo>
                  <a:close/>
                </a:path>
              </a:pathLst>
            </a:custGeom>
            <a:solidFill>
              <a:schemeClr val="bg1"/>
            </a:solidFill>
            <a:ln>
              <a:noFill/>
            </a:ln>
          </p:spPr>
          <p:txBody>
            <a:bodyPr vert="horz" wrap="square" lIns="68580" tIns="34290" rIns="68580" bIns="34290" numCol="1" anchor="t" anchorCtr="0" compatLnSpc="1"/>
            <a:lstStyle/>
            <a:p>
              <a:endParaRPr lang="zh-CN" altLang="en-US"/>
            </a:p>
          </p:txBody>
        </p:sp>
      </p:grpSp>
      <p:sp>
        <p:nvSpPr>
          <p:cNvPr id="69" name="Freeform 15"/>
          <p:cNvSpPr/>
          <p:nvPr/>
        </p:nvSpPr>
        <p:spPr bwMode="auto">
          <a:xfrm>
            <a:off x="5866010" y="2112369"/>
            <a:ext cx="215872" cy="3975100"/>
          </a:xfrm>
          <a:custGeom>
            <a:avLst/>
            <a:gdLst>
              <a:gd name="T0" fmla="*/ 34 w 68"/>
              <a:gd name="T1" fmla="*/ 0 h 1245"/>
              <a:gd name="T2" fmla="*/ 34 w 68"/>
              <a:gd name="T3" fmla="*/ 0 h 1245"/>
              <a:gd name="T4" fmla="*/ 68 w 68"/>
              <a:gd name="T5" fmla="*/ 34 h 1245"/>
              <a:gd name="T6" fmla="*/ 68 w 68"/>
              <a:gd name="T7" fmla="*/ 1211 h 1245"/>
              <a:gd name="T8" fmla="*/ 34 w 68"/>
              <a:gd name="T9" fmla="*/ 1245 h 1245"/>
              <a:gd name="T10" fmla="*/ 34 w 68"/>
              <a:gd name="T11" fmla="*/ 1245 h 1245"/>
              <a:gd name="T12" fmla="*/ 0 w 68"/>
              <a:gd name="T13" fmla="*/ 1211 h 1245"/>
              <a:gd name="T14" fmla="*/ 0 w 68"/>
              <a:gd name="T15" fmla="*/ 34 h 1245"/>
              <a:gd name="T16" fmla="*/ 34 w 68"/>
              <a:gd name="T17" fmla="*/ 0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1245">
                <a:moveTo>
                  <a:pt x="34" y="0"/>
                </a:moveTo>
                <a:cubicBezTo>
                  <a:pt x="34" y="0"/>
                  <a:pt x="34" y="0"/>
                  <a:pt x="34" y="0"/>
                </a:cubicBezTo>
                <a:cubicBezTo>
                  <a:pt x="53" y="0"/>
                  <a:pt x="68" y="16"/>
                  <a:pt x="68" y="34"/>
                </a:cubicBezTo>
                <a:cubicBezTo>
                  <a:pt x="68" y="1211"/>
                  <a:pt x="68" y="1211"/>
                  <a:pt x="68" y="1211"/>
                </a:cubicBezTo>
                <a:cubicBezTo>
                  <a:pt x="68" y="1229"/>
                  <a:pt x="53" y="1245"/>
                  <a:pt x="34" y="1245"/>
                </a:cubicBezTo>
                <a:cubicBezTo>
                  <a:pt x="34" y="1245"/>
                  <a:pt x="34" y="1245"/>
                  <a:pt x="34" y="1245"/>
                </a:cubicBezTo>
                <a:cubicBezTo>
                  <a:pt x="15" y="1245"/>
                  <a:pt x="0" y="1229"/>
                  <a:pt x="0" y="1211"/>
                </a:cubicBezTo>
                <a:cubicBezTo>
                  <a:pt x="0" y="34"/>
                  <a:pt x="0" y="34"/>
                  <a:pt x="0" y="34"/>
                </a:cubicBezTo>
                <a:cubicBezTo>
                  <a:pt x="0" y="16"/>
                  <a:pt x="15" y="0"/>
                  <a:pt x="34" y="0"/>
                </a:cubicBezTo>
                <a:close/>
              </a:path>
            </a:pathLst>
          </a:custGeom>
          <a:solidFill>
            <a:schemeClr val="tx1">
              <a:lumMod val="50000"/>
              <a:lumOff val="50000"/>
            </a:schemeClr>
          </a:solidFill>
          <a:ln>
            <a:noFill/>
          </a:ln>
        </p:spPr>
        <p:txBody>
          <a:bodyPr vert="horz" wrap="square" lIns="91431" tIns="45715" rIns="91431" bIns="45715" numCol="1" anchor="t" anchorCtr="0" compatLnSpc="1"/>
          <a:lstStyle/>
          <a:p>
            <a:endParaRPr lang="zh-CN" altLang="en-US"/>
          </a:p>
        </p:txBody>
      </p:sp>
      <p:grpSp>
        <p:nvGrpSpPr>
          <p:cNvPr id="47" name="组合 46"/>
          <p:cNvGrpSpPr/>
          <p:nvPr/>
        </p:nvGrpSpPr>
        <p:grpSpPr>
          <a:xfrm>
            <a:off x="3585319" y="1890913"/>
            <a:ext cx="1838694" cy="1771027"/>
            <a:chOff x="2688744" y="1426790"/>
            <a:chExt cx="1379200" cy="1328270"/>
          </a:xfrm>
        </p:grpSpPr>
        <p:sp>
          <p:nvSpPr>
            <p:cNvPr id="70" name="Freeform 16"/>
            <p:cNvSpPr>
              <a:spLocks noEditPoints="1"/>
            </p:cNvSpPr>
            <p:nvPr/>
          </p:nvSpPr>
          <p:spPr bwMode="auto">
            <a:xfrm>
              <a:off x="2688744" y="1426790"/>
              <a:ext cx="260372" cy="278608"/>
            </a:xfrm>
            <a:custGeom>
              <a:avLst/>
              <a:gdLst>
                <a:gd name="T0" fmla="*/ 35 w 128"/>
                <a:gd name="T1" fmla="*/ 115 h 137"/>
                <a:gd name="T2" fmla="*/ 28 w 128"/>
                <a:gd name="T3" fmla="*/ 128 h 137"/>
                <a:gd name="T4" fmla="*/ 14 w 128"/>
                <a:gd name="T5" fmla="*/ 137 h 137"/>
                <a:gd name="T6" fmla="*/ 5 w 128"/>
                <a:gd name="T7" fmla="*/ 135 h 137"/>
                <a:gd name="T8" fmla="*/ 0 w 128"/>
                <a:gd name="T9" fmla="*/ 122 h 137"/>
                <a:gd name="T10" fmla="*/ 1 w 128"/>
                <a:gd name="T11" fmla="*/ 116 h 137"/>
                <a:gd name="T12" fmla="*/ 50 w 128"/>
                <a:gd name="T13" fmla="*/ 8 h 137"/>
                <a:gd name="T14" fmla="*/ 56 w 128"/>
                <a:gd name="T15" fmla="*/ 2 h 137"/>
                <a:gd name="T16" fmla="*/ 64 w 128"/>
                <a:gd name="T17" fmla="*/ 0 h 137"/>
                <a:gd name="T18" fmla="*/ 73 w 128"/>
                <a:gd name="T19" fmla="*/ 2 h 137"/>
                <a:gd name="T20" fmla="*/ 79 w 128"/>
                <a:gd name="T21" fmla="*/ 8 h 137"/>
                <a:gd name="T22" fmla="*/ 127 w 128"/>
                <a:gd name="T23" fmla="*/ 116 h 137"/>
                <a:gd name="T24" fmla="*/ 128 w 128"/>
                <a:gd name="T25" fmla="*/ 122 h 137"/>
                <a:gd name="T26" fmla="*/ 122 w 128"/>
                <a:gd name="T27" fmla="*/ 135 h 137"/>
                <a:gd name="T28" fmla="*/ 113 w 128"/>
                <a:gd name="T29" fmla="*/ 137 h 137"/>
                <a:gd name="T30" fmla="*/ 100 w 128"/>
                <a:gd name="T31" fmla="*/ 128 h 137"/>
                <a:gd name="T32" fmla="*/ 93 w 128"/>
                <a:gd name="T33" fmla="*/ 115 h 137"/>
                <a:gd name="T34" fmla="*/ 35 w 128"/>
                <a:gd name="T35" fmla="*/ 115 h 137"/>
                <a:gd name="T36" fmla="*/ 81 w 128"/>
                <a:gd name="T37" fmla="*/ 89 h 137"/>
                <a:gd name="T38" fmla="*/ 64 w 128"/>
                <a:gd name="T39" fmla="*/ 49 h 137"/>
                <a:gd name="T40" fmla="*/ 46 w 128"/>
                <a:gd name="T41" fmla="*/ 89 h 137"/>
                <a:gd name="T42" fmla="*/ 81 w 128"/>
                <a:gd name="T43" fmla="*/ 8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37">
                  <a:moveTo>
                    <a:pt x="35" y="115"/>
                  </a:moveTo>
                  <a:cubicBezTo>
                    <a:pt x="28" y="128"/>
                    <a:pt x="28" y="128"/>
                    <a:pt x="28" y="128"/>
                  </a:cubicBezTo>
                  <a:cubicBezTo>
                    <a:pt x="25" y="134"/>
                    <a:pt x="21" y="137"/>
                    <a:pt x="14" y="137"/>
                  </a:cubicBezTo>
                  <a:cubicBezTo>
                    <a:pt x="12" y="137"/>
                    <a:pt x="9" y="136"/>
                    <a:pt x="5" y="135"/>
                  </a:cubicBezTo>
                  <a:cubicBezTo>
                    <a:pt x="1" y="133"/>
                    <a:pt x="0" y="129"/>
                    <a:pt x="0" y="122"/>
                  </a:cubicBezTo>
                  <a:cubicBezTo>
                    <a:pt x="0" y="120"/>
                    <a:pt x="0" y="118"/>
                    <a:pt x="1" y="116"/>
                  </a:cubicBezTo>
                  <a:cubicBezTo>
                    <a:pt x="50" y="8"/>
                    <a:pt x="50" y="8"/>
                    <a:pt x="50" y="8"/>
                  </a:cubicBezTo>
                  <a:cubicBezTo>
                    <a:pt x="51" y="5"/>
                    <a:pt x="53" y="3"/>
                    <a:pt x="56" y="2"/>
                  </a:cubicBezTo>
                  <a:cubicBezTo>
                    <a:pt x="59" y="1"/>
                    <a:pt x="61" y="0"/>
                    <a:pt x="64" y="0"/>
                  </a:cubicBezTo>
                  <a:cubicBezTo>
                    <a:pt x="67" y="0"/>
                    <a:pt x="70" y="1"/>
                    <a:pt x="73" y="2"/>
                  </a:cubicBezTo>
                  <a:cubicBezTo>
                    <a:pt x="76" y="3"/>
                    <a:pt x="78" y="5"/>
                    <a:pt x="79" y="8"/>
                  </a:cubicBezTo>
                  <a:cubicBezTo>
                    <a:pt x="127" y="116"/>
                    <a:pt x="127" y="116"/>
                    <a:pt x="127" y="116"/>
                  </a:cubicBezTo>
                  <a:cubicBezTo>
                    <a:pt x="128" y="118"/>
                    <a:pt x="128" y="120"/>
                    <a:pt x="128" y="122"/>
                  </a:cubicBezTo>
                  <a:cubicBezTo>
                    <a:pt x="128" y="128"/>
                    <a:pt x="126" y="133"/>
                    <a:pt x="122" y="135"/>
                  </a:cubicBezTo>
                  <a:cubicBezTo>
                    <a:pt x="118" y="136"/>
                    <a:pt x="115" y="137"/>
                    <a:pt x="113" y="137"/>
                  </a:cubicBezTo>
                  <a:cubicBezTo>
                    <a:pt x="107" y="137"/>
                    <a:pt x="103" y="134"/>
                    <a:pt x="100" y="128"/>
                  </a:cubicBezTo>
                  <a:cubicBezTo>
                    <a:pt x="93" y="115"/>
                    <a:pt x="93" y="115"/>
                    <a:pt x="93" y="115"/>
                  </a:cubicBezTo>
                  <a:cubicBezTo>
                    <a:pt x="35" y="115"/>
                    <a:pt x="35" y="115"/>
                    <a:pt x="35" y="115"/>
                  </a:cubicBezTo>
                  <a:close/>
                  <a:moveTo>
                    <a:pt x="81" y="89"/>
                  </a:moveTo>
                  <a:cubicBezTo>
                    <a:pt x="64" y="49"/>
                    <a:pt x="64" y="49"/>
                    <a:pt x="64" y="49"/>
                  </a:cubicBezTo>
                  <a:cubicBezTo>
                    <a:pt x="46" y="89"/>
                    <a:pt x="46" y="89"/>
                    <a:pt x="46" y="89"/>
                  </a:cubicBezTo>
                  <a:lnTo>
                    <a:pt x="81" y="89"/>
                  </a:lnTo>
                  <a:close/>
                </a:path>
              </a:pathLst>
            </a:custGeom>
            <a:solidFill>
              <a:schemeClr val="accent1"/>
            </a:solidFill>
            <a:ln>
              <a:noFill/>
            </a:ln>
          </p:spPr>
          <p:txBody>
            <a:bodyPr vert="horz" wrap="square" lIns="68580" tIns="34290" rIns="68580" bIns="34290" numCol="1" anchor="t" anchorCtr="0" compatLnSpc="1"/>
            <a:lstStyle/>
            <a:p>
              <a:endParaRPr lang="zh-CN" altLang="en-US">
                <a:latin typeface="+mj-lt"/>
              </a:endParaRPr>
            </a:p>
          </p:txBody>
        </p:sp>
        <p:sp>
          <p:nvSpPr>
            <p:cNvPr id="85" name="文本框 52"/>
            <p:cNvSpPr txBox="1"/>
            <p:nvPr/>
          </p:nvSpPr>
          <p:spPr>
            <a:xfrm>
              <a:off x="2817422" y="1903673"/>
              <a:ext cx="1250522" cy="851387"/>
            </a:xfrm>
            <a:prstGeom prst="rect">
              <a:avLst/>
            </a:prstGeom>
            <a:noFill/>
          </p:spPr>
          <p:txBody>
            <a:bodyPr wrap="square" lIns="68580" tIns="34290" rIns="68580" bIns="34290" rtlCol="0">
              <a:spAutoFit/>
            </a:bodyPr>
            <a:lstStyle/>
            <a:p>
              <a:pPr algn="just">
                <a:lnSpc>
                  <a:spcPct val="121000"/>
                </a:lnSpc>
                <a:spcAft>
                  <a:spcPts val="800"/>
                </a:spcAft>
              </a:pPr>
              <a:r>
                <a:rPr lang="zh-CN" altLang="en-US" sz="1900">
                  <a:latin typeface="微软雅黑" panose="020B0503020204020204" pitchFamily="34" charset="-122"/>
                  <a:ea typeface="微软雅黑" panose="020B0503020204020204" pitchFamily="34" charset="-122"/>
                </a:rPr>
                <a:t>这里输入您的文这里输入您的文字</a:t>
              </a:r>
              <a:endParaRPr lang="en-US" altLang="zh-CN" sz="190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512410" y="1890203"/>
            <a:ext cx="1847029" cy="1771736"/>
            <a:chOff x="4884347" y="1426258"/>
            <a:chExt cx="1385452" cy="1328802"/>
          </a:xfrm>
        </p:grpSpPr>
        <p:sp>
          <p:nvSpPr>
            <p:cNvPr id="71" name="Freeform 17"/>
            <p:cNvSpPr>
              <a:spLocks noEditPoints="1"/>
            </p:cNvSpPr>
            <p:nvPr/>
          </p:nvSpPr>
          <p:spPr bwMode="auto">
            <a:xfrm>
              <a:off x="6064135" y="1426258"/>
              <a:ext cx="205664" cy="272528"/>
            </a:xfrm>
            <a:custGeom>
              <a:avLst/>
              <a:gdLst>
                <a:gd name="T0" fmla="*/ 101 w 101"/>
                <a:gd name="T1" fmla="*/ 99 h 134"/>
                <a:gd name="T2" fmla="*/ 87 w 101"/>
                <a:gd name="T3" fmla="*/ 125 h 134"/>
                <a:gd name="T4" fmla="*/ 57 w 101"/>
                <a:gd name="T5" fmla="*/ 134 h 134"/>
                <a:gd name="T6" fmla="*/ 15 w 101"/>
                <a:gd name="T7" fmla="*/ 134 h 134"/>
                <a:gd name="T8" fmla="*/ 4 w 101"/>
                <a:gd name="T9" fmla="*/ 130 h 134"/>
                <a:gd name="T10" fmla="*/ 0 w 101"/>
                <a:gd name="T11" fmla="*/ 120 h 134"/>
                <a:gd name="T12" fmla="*/ 0 w 101"/>
                <a:gd name="T13" fmla="*/ 15 h 134"/>
                <a:gd name="T14" fmla="*/ 4 w 101"/>
                <a:gd name="T15" fmla="*/ 4 h 134"/>
                <a:gd name="T16" fmla="*/ 15 w 101"/>
                <a:gd name="T17" fmla="*/ 0 h 134"/>
                <a:gd name="T18" fmla="*/ 49 w 101"/>
                <a:gd name="T19" fmla="*/ 0 h 134"/>
                <a:gd name="T20" fmla="*/ 75 w 101"/>
                <a:gd name="T21" fmla="*/ 4 h 134"/>
                <a:gd name="T22" fmla="*/ 90 w 101"/>
                <a:gd name="T23" fmla="*/ 18 h 134"/>
                <a:gd name="T24" fmla="*/ 95 w 101"/>
                <a:gd name="T25" fmla="*/ 38 h 134"/>
                <a:gd name="T26" fmla="*/ 92 w 101"/>
                <a:gd name="T27" fmla="*/ 53 h 134"/>
                <a:gd name="T28" fmla="*/ 88 w 101"/>
                <a:gd name="T29" fmla="*/ 59 h 134"/>
                <a:gd name="T30" fmla="*/ 84 w 101"/>
                <a:gd name="T31" fmla="*/ 64 h 134"/>
                <a:gd name="T32" fmla="*/ 97 w 101"/>
                <a:gd name="T33" fmla="*/ 76 h 134"/>
                <a:gd name="T34" fmla="*/ 101 w 101"/>
                <a:gd name="T35" fmla="*/ 94 h 134"/>
                <a:gd name="T36" fmla="*/ 101 w 101"/>
                <a:gd name="T37" fmla="*/ 97 h 134"/>
                <a:gd name="T38" fmla="*/ 101 w 101"/>
                <a:gd name="T39" fmla="*/ 99 h 134"/>
                <a:gd name="T40" fmla="*/ 71 w 101"/>
                <a:gd name="T41" fmla="*/ 93 h 134"/>
                <a:gd name="T42" fmla="*/ 66 w 101"/>
                <a:gd name="T43" fmla="*/ 82 h 134"/>
                <a:gd name="T44" fmla="*/ 56 w 101"/>
                <a:gd name="T45" fmla="*/ 78 h 134"/>
                <a:gd name="T46" fmla="*/ 30 w 101"/>
                <a:gd name="T47" fmla="*/ 78 h 134"/>
                <a:gd name="T48" fmla="*/ 30 w 101"/>
                <a:gd name="T49" fmla="*/ 108 h 134"/>
                <a:gd name="T50" fmla="*/ 57 w 101"/>
                <a:gd name="T51" fmla="*/ 108 h 134"/>
                <a:gd name="T52" fmla="*/ 67 w 101"/>
                <a:gd name="T53" fmla="*/ 103 h 134"/>
                <a:gd name="T54" fmla="*/ 71 w 101"/>
                <a:gd name="T55" fmla="*/ 93 h 134"/>
                <a:gd name="T56" fmla="*/ 30 w 101"/>
                <a:gd name="T57" fmla="*/ 28 h 134"/>
                <a:gd name="T58" fmla="*/ 30 w 101"/>
                <a:gd name="T59" fmla="*/ 54 h 134"/>
                <a:gd name="T60" fmla="*/ 54 w 101"/>
                <a:gd name="T61" fmla="*/ 54 h 134"/>
                <a:gd name="T62" fmla="*/ 63 w 101"/>
                <a:gd name="T63" fmla="*/ 50 h 134"/>
                <a:gd name="T64" fmla="*/ 67 w 101"/>
                <a:gd name="T65" fmla="*/ 41 h 134"/>
                <a:gd name="T66" fmla="*/ 63 w 101"/>
                <a:gd name="T67" fmla="*/ 32 h 134"/>
                <a:gd name="T68" fmla="*/ 54 w 101"/>
                <a:gd name="T69" fmla="*/ 28 h 134"/>
                <a:gd name="T70" fmla="*/ 30 w 101"/>
                <a:gd name="T71" fmla="*/ 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134">
                  <a:moveTo>
                    <a:pt x="101" y="99"/>
                  </a:moveTo>
                  <a:cubicBezTo>
                    <a:pt x="100" y="110"/>
                    <a:pt x="95" y="118"/>
                    <a:pt x="87" y="125"/>
                  </a:cubicBezTo>
                  <a:cubicBezTo>
                    <a:pt x="78" y="131"/>
                    <a:pt x="68" y="134"/>
                    <a:pt x="57" y="134"/>
                  </a:cubicBezTo>
                  <a:cubicBezTo>
                    <a:pt x="15" y="134"/>
                    <a:pt x="15" y="134"/>
                    <a:pt x="15" y="134"/>
                  </a:cubicBezTo>
                  <a:cubicBezTo>
                    <a:pt x="11" y="134"/>
                    <a:pt x="7" y="133"/>
                    <a:pt x="4" y="130"/>
                  </a:cubicBezTo>
                  <a:cubicBezTo>
                    <a:pt x="1" y="127"/>
                    <a:pt x="0" y="124"/>
                    <a:pt x="0" y="120"/>
                  </a:cubicBezTo>
                  <a:cubicBezTo>
                    <a:pt x="0" y="15"/>
                    <a:pt x="0" y="15"/>
                    <a:pt x="0" y="15"/>
                  </a:cubicBezTo>
                  <a:cubicBezTo>
                    <a:pt x="0" y="11"/>
                    <a:pt x="1" y="7"/>
                    <a:pt x="4" y="4"/>
                  </a:cubicBezTo>
                  <a:cubicBezTo>
                    <a:pt x="7" y="1"/>
                    <a:pt x="10" y="0"/>
                    <a:pt x="15" y="0"/>
                  </a:cubicBezTo>
                  <a:cubicBezTo>
                    <a:pt x="49" y="0"/>
                    <a:pt x="49" y="0"/>
                    <a:pt x="49" y="0"/>
                  </a:cubicBezTo>
                  <a:cubicBezTo>
                    <a:pt x="60" y="0"/>
                    <a:pt x="69" y="1"/>
                    <a:pt x="75" y="4"/>
                  </a:cubicBezTo>
                  <a:cubicBezTo>
                    <a:pt x="81" y="7"/>
                    <a:pt x="86" y="11"/>
                    <a:pt x="90" y="18"/>
                  </a:cubicBezTo>
                  <a:cubicBezTo>
                    <a:pt x="93" y="24"/>
                    <a:pt x="95" y="31"/>
                    <a:pt x="95" y="38"/>
                  </a:cubicBezTo>
                  <a:cubicBezTo>
                    <a:pt x="95" y="44"/>
                    <a:pt x="94" y="49"/>
                    <a:pt x="92" y="53"/>
                  </a:cubicBezTo>
                  <a:cubicBezTo>
                    <a:pt x="88" y="59"/>
                    <a:pt x="88" y="59"/>
                    <a:pt x="88" y="59"/>
                  </a:cubicBezTo>
                  <a:cubicBezTo>
                    <a:pt x="84" y="64"/>
                    <a:pt x="84" y="64"/>
                    <a:pt x="84" y="64"/>
                  </a:cubicBezTo>
                  <a:cubicBezTo>
                    <a:pt x="90" y="67"/>
                    <a:pt x="94" y="71"/>
                    <a:pt x="97" y="76"/>
                  </a:cubicBezTo>
                  <a:cubicBezTo>
                    <a:pt x="100" y="81"/>
                    <a:pt x="101" y="87"/>
                    <a:pt x="101" y="94"/>
                  </a:cubicBezTo>
                  <a:cubicBezTo>
                    <a:pt x="101" y="97"/>
                    <a:pt x="101" y="97"/>
                    <a:pt x="101" y="97"/>
                  </a:cubicBezTo>
                  <a:cubicBezTo>
                    <a:pt x="101" y="99"/>
                    <a:pt x="101" y="99"/>
                    <a:pt x="101" y="99"/>
                  </a:cubicBezTo>
                  <a:close/>
                  <a:moveTo>
                    <a:pt x="71" y="93"/>
                  </a:moveTo>
                  <a:cubicBezTo>
                    <a:pt x="71" y="89"/>
                    <a:pt x="69" y="85"/>
                    <a:pt x="66" y="82"/>
                  </a:cubicBezTo>
                  <a:cubicBezTo>
                    <a:pt x="64" y="80"/>
                    <a:pt x="60" y="78"/>
                    <a:pt x="56" y="78"/>
                  </a:cubicBezTo>
                  <a:cubicBezTo>
                    <a:pt x="30" y="78"/>
                    <a:pt x="30" y="78"/>
                    <a:pt x="30" y="78"/>
                  </a:cubicBezTo>
                  <a:cubicBezTo>
                    <a:pt x="30" y="108"/>
                    <a:pt x="30" y="108"/>
                    <a:pt x="30" y="108"/>
                  </a:cubicBezTo>
                  <a:cubicBezTo>
                    <a:pt x="57" y="108"/>
                    <a:pt x="57" y="108"/>
                    <a:pt x="57" y="108"/>
                  </a:cubicBezTo>
                  <a:cubicBezTo>
                    <a:pt x="60" y="108"/>
                    <a:pt x="64" y="106"/>
                    <a:pt x="67" y="103"/>
                  </a:cubicBezTo>
                  <a:cubicBezTo>
                    <a:pt x="70" y="101"/>
                    <a:pt x="71" y="97"/>
                    <a:pt x="71" y="93"/>
                  </a:cubicBezTo>
                  <a:close/>
                  <a:moveTo>
                    <a:pt x="30" y="28"/>
                  </a:moveTo>
                  <a:cubicBezTo>
                    <a:pt x="30" y="54"/>
                    <a:pt x="30" y="54"/>
                    <a:pt x="30" y="54"/>
                  </a:cubicBezTo>
                  <a:cubicBezTo>
                    <a:pt x="54" y="54"/>
                    <a:pt x="54" y="54"/>
                    <a:pt x="54" y="54"/>
                  </a:cubicBezTo>
                  <a:cubicBezTo>
                    <a:pt x="57" y="54"/>
                    <a:pt x="60" y="53"/>
                    <a:pt x="63" y="50"/>
                  </a:cubicBezTo>
                  <a:cubicBezTo>
                    <a:pt x="66" y="48"/>
                    <a:pt x="67" y="45"/>
                    <a:pt x="67" y="41"/>
                  </a:cubicBezTo>
                  <a:cubicBezTo>
                    <a:pt x="67" y="38"/>
                    <a:pt x="66" y="34"/>
                    <a:pt x="63" y="32"/>
                  </a:cubicBezTo>
                  <a:cubicBezTo>
                    <a:pt x="61" y="29"/>
                    <a:pt x="58" y="28"/>
                    <a:pt x="54" y="28"/>
                  </a:cubicBezTo>
                  <a:lnTo>
                    <a:pt x="30" y="2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90" name="文本框 52"/>
            <p:cNvSpPr txBox="1"/>
            <p:nvPr/>
          </p:nvSpPr>
          <p:spPr>
            <a:xfrm>
              <a:off x="4884347" y="1903673"/>
              <a:ext cx="1250522" cy="851387"/>
            </a:xfrm>
            <a:prstGeom prst="rect">
              <a:avLst/>
            </a:prstGeom>
            <a:noFill/>
          </p:spPr>
          <p:txBody>
            <a:bodyPr wrap="square" lIns="68580" tIns="34290" rIns="68580" bIns="34290" rtlCol="0">
              <a:spAutoFit/>
            </a:bodyPr>
            <a:lstStyle/>
            <a:p>
              <a:pPr algn="just">
                <a:lnSpc>
                  <a:spcPct val="121000"/>
                </a:lnSpc>
                <a:spcAft>
                  <a:spcPts val="800"/>
                </a:spcAft>
              </a:pPr>
              <a:r>
                <a:rPr lang="zh-CN" altLang="en-US" sz="1900">
                  <a:latin typeface="微软雅黑" panose="020B0503020204020204" pitchFamily="34" charset="-122"/>
                  <a:ea typeface="微软雅黑" panose="020B0503020204020204" pitchFamily="34" charset="-122"/>
                </a:rPr>
                <a:t>这里输入您的文这里输入您的文字</a:t>
              </a:r>
              <a:endParaRPr lang="en-US" altLang="zh-CN" sz="1900">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4014153" y="4584157"/>
            <a:ext cx="1532854" cy="1563693"/>
            <a:chOff x="3010411" y="3446723"/>
            <a:chExt cx="1149790" cy="1172770"/>
          </a:xfrm>
        </p:grpSpPr>
        <p:sp>
          <p:nvSpPr>
            <p:cNvPr id="72" name="Freeform 18"/>
            <p:cNvSpPr/>
            <p:nvPr/>
          </p:nvSpPr>
          <p:spPr bwMode="auto">
            <a:xfrm>
              <a:off x="3010411" y="4375331"/>
              <a:ext cx="221874" cy="244162"/>
            </a:xfrm>
            <a:custGeom>
              <a:avLst/>
              <a:gdLst>
                <a:gd name="T0" fmla="*/ 61 w 109"/>
                <a:gd name="T1" fmla="*/ 120 h 120"/>
                <a:gd name="T2" fmla="*/ 18 w 109"/>
                <a:gd name="T3" fmla="*/ 102 h 120"/>
                <a:gd name="T4" fmla="*/ 0 w 109"/>
                <a:gd name="T5" fmla="*/ 60 h 120"/>
                <a:gd name="T6" fmla="*/ 18 w 109"/>
                <a:gd name="T7" fmla="*/ 18 h 120"/>
                <a:gd name="T8" fmla="*/ 61 w 109"/>
                <a:gd name="T9" fmla="*/ 0 h 120"/>
                <a:gd name="T10" fmla="*/ 85 w 109"/>
                <a:gd name="T11" fmla="*/ 5 h 120"/>
                <a:gd name="T12" fmla="*/ 101 w 109"/>
                <a:gd name="T13" fmla="*/ 16 h 120"/>
                <a:gd name="T14" fmla="*/ 107 w 109"/>
                <a:gd name="T15" fmla="*/ 24 h 120"/>
                <a:gd name="T16" fmla="*/ 109 w 109"/>
                <a:gd name="T17" fmla="*/ 29 h 120"/>
                <a:gd name="T18" fmla="*/ 105 w 109"/>
                <a:gd name="T19" fmla="*/ 37 h 120"/>
                <a:gd name="T20" fmla="*/ 100 w 109"/>
                <a:gd name="T21" fmla="*/ 41 h 120"/>
                <a:gd name="T22" fmla="*/ 98 w 109"/>
                <a:gd name="T23" fmla="*/ 41 h 120"/>
                <a:gd name="T24" fmla="*/ 96 w 109"/>
                <a:gd name="T25" fmla="*/ 42 h 120"/>
                <a:gd name="T26" fmla="*/ 86 w 109"/>
                <a:gd name="T27" fmla="*/ 37 h 120"/>
                <a:gd name="T28" fmla="*/ 75 w 109"/>
                <a:gd name="T29" fmla="*/ 29 h 120"/>
                <a:gd name="T30" fmla="*/ 61 w 109"/>
                <a:gd name="T31" fmla="*/ 26 h 120"/>
                <a:gd name="T32" fmla="*/ 36 w 109"/>
                <a:gd name="T33" fmla="*/ 36 h 120"/>
                <a:gd name="T34" fmla="*/ 26 w 109"/>
                <a:gd name="T35" fmla="*/ 60 h 120"/>
                <a:gd name="T36" fmla="*/ 36 w 109"/>
                <a:gd name="T37" fmla="*/ 84 h 120"/>
                <a:gd name="T38" fmla="*/ 61 w 109"/>
                <a:gd name="T39" fmla="*/ 95 h 120"/>
                <a:gd name="T40" fmla="*/ 75 w 109"/>
                <a:gd name="T41" fmla="*/ 91 h 120"/>
                <a:gd name="T42" fmla="*/ 86 w 109"/>
                <a:gd name="T43" fmla="*/ 83 h 120"/>
                <a:gd name="T44" fmla="*/ 96 w 109"/>
                <a:gd name="T45" fmla="*/ 79 h 120"/>
                <a:gd name="T46" fmla="*/ 104 w 109"/>
                <a:gd name="T47" fmla="*/ 81 h 120"/>
                <a:gd name="T48" fmla="*/ 108 w 109"/>
                <a:gd name="T49" fmla="*/ 86 h 120"/>
                <a:gd name="T50" fmla="*/ 109 w 109"/>
                <a:gd name="T51" fmla="*/ 91 h 120"/>
                <a:gd name="T52" fmla="*/ 103 w 109"/>
                <a:gd name="T53" fmla="*/ 103 h 120"/>
                <a:gd name="T54" fmla="*/ 85 w 109"/>
                <a:gd name="T55" fmla="*/ 115 h 120"/>
                <a:gd name="T56" fmla="*/ 61 w 109"/>
                <a:gd name="T5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9" h="120">
                  <a:moveTo>
                    <a:pt x="61" y="120"/>
                  </a:moveTo>
                  <a:cubicBezTo>
                    <a:pt x="44" y="120"/>
                    <a:pt x="30" y="114"/>
                    <a:pt x="18" y="102"/>
                  </a:cubicBezTo>
                  <a:cubicBezTo>
                    <a:pt x="6" y="90"/>
                    <a:pt x="0" y="76"/>
                    <a:pt x="0" y="60"/>
                  </a:cubicBezTo>
                  <a:cubicBezTo>
                    <a:pt x="0" y="43"/>
                    <a:pt x="6" y="29"/>
                    <a:pt x="18" y="18"/>
                  </a:cubicBezTo>
                  <a:cubicBezTo>
                    <a:pt x="30" y="6"/>
                    <a:pt x="44" y="0"/>
                    <a:pt x="61" y="0"/>
                  </a:cubicBezTo>
                  <a:cubicBezTo>
                    <a:pt x="69" y="0"/>
                    <a:pt x="77" y="2"/>
                    <a:pt x="85" y="5"/>
                  </a:cubicBezTo>
                  <a:cubicBezTo>
                    <a:pt x="92" y="9"/>
                    <a:pt x="98" y="12"/>
                    <a:pt x="101" y="16"/>
                  </a:cubicBezTo>
                  <a:cubicBezTo>
                    <a:pt x="105" y="19"/>
                    <a:pt x="107" y="22"/>
                    <a:pt x="107" y="24"/>
                  </a:cubicBezTo>
                  <a:cubicBezTo>
                    <a:pt x="108" y="25"/>
                    <a:pt x="109" y="27"/>
                    <a:pt x="109" y="29"/>
                  </a:cubicBezTo>
                  <a:cubicBezTo>
                    <a:pt x="109" y="33"/>
                    <a:pt x="107" y="35"/>
                    <a:pt x="105" y="37"/>
                  </a:cubicBezTo>
                  <a:cubicBezTo>
                    <a:pt x="103" y="39"/>
                    <a:pt x="102" y="40"/>
                    <a:pt x="100" y="41"/>
                  </a:cubicBezTo>
                  <a:cubicBezTo>
                    <a:pt x="99" y="41"/>
                    <a:pt x="99" y="41"/>
                    <a:pt x="98" y="41"/>
                  </a:cubicBezTo>
                  <a:cubicBezTo>
                    <a:pt x="97" y="41"/>
                    <a:pt x="96" y="41"/>
                    <a:pt x="96" y="42"/>
                  </a:cubicBezTo>
                  <a:cubicBezTo>
                    <a:pt x="92" y="42"/>
                    <a:pt x="88" y="40"/>
                    <a:pt x="86" y="37"/>
                  </a:cubicBezTo>
                  <a:cubicBezTo>
                    <a:pt x="83" y="34"/>
                    <a:pt x="79" y="31"/>
                    <a:pt x="75" y="29"/>
                  </a:cubicBezTo>
                  <a:cubicBezTo>
                    <a:pt x="70" y="27"/>
                    <a:pt x="65" y="26"/>
                    <a:pt x="61" y="26"/>
                  </a:cubicBezTo>
                  <a:cubicBezTo>
                    <a:pt x="51" y="26"/>
                    <a:pt x="43" y="29"/>
                    <a:pt x="36" y="36"/>
                  </a:cubicBezTo>
                  <a:cubicBezTo>
                    <a:pt x="30" y="43"/>
                    <a:pt x="26" y="51"/>
                    <a:pt x="26" y="60"/>
                  </a:cubicBezTo>
                  <a:cubicBezTo>
                    <a:pt x="26" y="69"/>
                    <a:pt x="29" y="77"/>
                    <a:pt x="36" y="84"/>
                  </a:cubicBezTo>
                  <a:cubicBezTo>
                    <a:pt x="43" y="91"/>
                    <a:pt x="51" y="95"/>
                    <a:pt x="61" y="95"/>
                  </a:cubicBezTo>
                  <a:cubicBezTo>
                    <a:pt x="66" y="95"/>
                    <a:pt x="71" y="93"/>
                    <a:pt x="75" y="91"/>
                  </a:cubicBezTo>
                  <a:cubicBezTo>
                    <a:pt x="79" y="89"/>
                    <a:pt x="83" y="87"/>
                    <a:pt x="86" y="83"/>
                  </a:cubicBezTo>
                  <a:cubicBezTo>
                    <a:pt x="89" y="80"/>
                    <a:pt x="92" y="79"/>
                    <a:pt x="96" y="79"/>
                  </a:cubicBezTo>
                  <a:cubicBezTo>
                    <a:pt x="100" y="79"/>
                    <a:pt x="102" y="79"/>
                    <a:pt x="104" y="81"/>
                  </a:cubicBezTo>
                  <a:cubicBezTo>
                    <a:pt x="106" y="83"/>
                    <a:pt x="107" y="84"/>
                    <a:pt x="108" y="86"/>
                  </a:cubicBezTo>
                  <a:cubicBezTo>
                    <a:pt x="108" y="88"/>
                    <a:pt x="109" y="89"/>
                    <a:pt x="109" y="91"/>
                  </a:cubicBezTo>
                  <a:cubicBezTo>
                    <a:pt x="109" y="95"/>
                    <a:pt x="107" y="99"/>
                    <a:pt x="103" y="103"/>
                  </a:cubicBezTo>
                  <a:cubicBezTo>
                    <a:pt x="99" y="107"/>
                    <a:pt x="93" y="111"/>
                    <a:pt x="85" y="115"/>
                  </a:cubicBezTo>
                  <a:cubicBezTo>
                    <a:pt x="77" y="118"/>
                    <a:pt x="69" y="120"/>
                    <a:pt x="61" y="12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文本框 52"/>
            <p:cNvSpPr txBox="1"/>
            <p:nvPr/>
          </p:nvSpPr>
          <p:spPr>
            <a:xfrm>
              <a:off x="3055233" y="3446723"/>
              <a:ext cx="1104968" cy="851387"/>
            </a:xfrm>
            <a:prstGeom prst="rect">
              <a:avLst/>
            </a:prstGeom>
            <a:noFill/>
          </p:spPr>
          <p:txBody>
            <a:bodyPr wrap="square" lIns="68580" tIns="34290" rIns="68580" bIns="34290" rtlCol="0">
              <a:spAutoFit/>
            </a:bodyPr>
            <a:lstStyle/>
            <a:p>
              <a:pPr algn="just">
                <a:lnSpc>
                  <a:spcPct val="121000"/>
                </a:lnSpc>
                <a:spcAft>
                  <a:spcPts val="800"/>
                </a:spcAft>
              </a:pPr>
              <a:r>
                <a:rPr lang="zh-CN" altLang="en-US" sz="1900">
                  <a:latin typeface="微软雅黑" panose="020B0503020204020204" pitchFamily="34" charset="-122"/>
                  <a:ea typeface="微软雅黑" panose="020B0503020204020204" pitchFamily="34" charset="-122"/>
                </a:rPr>
                <a:t>这里输入您的文这里输入您的文字</a:t>
              </a:r>
              <a:endParaRPr lang="en-US" altLang="zh-CN" sz="1900">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6371140" y="4584158"/>
            <a:ext cx="1569892" cy="1554879"/>
            <a:chOff x="4778382" y="3446723"/>
            <a:chExt cx="1177572" cy="1166159"/>
          </a:xfrm>
        </p:grpSpPr>
        <p:sp>
          <p:nvSpPr>
            <p:cNvPr id="73" name="Freeform 19"/>
            <p:cNvSpPr>
              <a:spLocks noEditPoints="1"/>
            </p:cNvSpPr>
            <p:nvPr/>
          </p:nvSpPr>
          <p:spPr bwMode="auto">
            <a:xfrm>
              <a:off x="5742186" y="4374800"/>
              <a:ext cx="213768" cy="238082"/>
            </a:xfrm>
            <a:custGeom>
              <a:avLst/>
              <a:gdLst>
                <a:gd name="T0" fmla="*/ 13 w 105"/>
                <a:gd name="T1" fmla="*/ 117 h 117"/>
                <a:gd name="T2" fmla="*/ 4 w 105"/>
                <a:gd name="T3" fmla="*/ 114 h 117"/>
                <a:gd name="T4" fmla="*/ 0 w 105"/>
                <a:gd name="T5" fmla="*/ 104 h 117"/>
                <a:gd name="T6" fmla="*/ 0 w 105"/>
                <a:gd name="T7" fmla="*/ 13 h 117"/>
                <a:gd name="T8" fmla="*/ 4 w 105"/>
                <a:gd name="T9" fmla="*/ 3 h 117"/>
                <a:gd name="T10" fmla="*/ 13 w 105"/>
                <a:gd name="T11" fmla="*/ 0 h 117"/>
                <a:gd name="T12" fmla="*/ 43 w 105"/>
                <a:gd name="T13" fmla="*/ 0 h 117"/>
                <a:gd name="T14" fmla="*/ 87 w 105"/>
                <a:gd name="T15" fmla="*/ 16 h 117"/>
                <a:gd name="T16" fmla="*/ 105 w 105"/>
                <a:gd name="T17" fmla="*/ 57 h 117"/>
                <a:gd name="T18" fmla="*/ 89 w 105"/>
                <a:gd name="T19" fmla="*/ 100 h 117"/>
                <a:gd name="T20" fmla="*/ 47 w 105"/>
                <a:gd name="T21" fmla="*/ 117 h 117"/>
                <a:gd name="T22" fmla="*/ 13 w 105"/>
                <a:gd name="T23" fmla="*/ 117 h 117"/>
                <a:gd name="T24" fmla="*/ 43 w 105"/>
                <a:gd name="T25" fmla="*/ 93 h 117"/>
                <a:gd name="T26" fmla="*/ 68 w 105"/>
                <a:gd name="T27" fmla="*/ 83 h 117"/>
                <a:gd name="T28" fmla="*/ 78 w 105"/>
                <a:gd name="T29" fmla="*/ 59 h 117"/>
                <a:gd name="T30" fmla="*/ 67 w 105"/>
                <a:gd name="T31" fmla="*/ 34 h 117"/>
                <a:gd name="T32" fmla="*/ 42 w 105"/>
                <a:gd name="T33" fmla="*/ 24 h 117"/>
                <a:gd name="T34" fmla="*/ 26 w 105"/>
                <a:gd name="T35" fmla="*/ 24 h 117"/>
                <a:gd name="T36" fmla="*/ 26 w 105"/>
                <a:gd name="T37" fmla="*/ 93 h 117"/>
                <a:gd name="T38" fmla="*/ 43 w 105"/>
                <a:gd name="T39" fmla="*/ 9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17">
                  <a:moveTo>
                    <a:pt x="13" y="117"/>
                  </a:moveTo>
                  <a:cubicBezTo>
                    <a:pt x="10" y="117"/>
                    <a:pt x="7" y="116"/>
                    <a:pt x="4" y="114"/>
                  </a:cubicBezTo>
                  <a:cubicBezTo>
                    <a:pt x="2" y="111"/>
                    <a:pt x="0" y="108"/>
                    <a:pt x="0" y="104"/>
                  </a:cubicBezTo>
                  <a:cubicBezTo>
                    <a:pt x="0" y="13"/>
                    <a:pt x="0" y="13"/>
                    <a:pt x="0" y="13"/>
                  </a:cubicBezTo>
                  <a:cubicBezTo>
                    <a:pt x="0" y="9"/>
                    <a:pt x="1" y="6"/>
                    <a:pt x="4" y="3"/>
                  </a:cubicBezTo>
                  <a:cubicBezTo>
                    <a:pt x="6" y="1"/>
                    <a:pt x="10" y="0"/>
                    <a:pt x="13" y="0"/>
                  </a:cubicBezTo>
                  <a:cubicBezTo>
                    <a:pt x="43" y="0"/>
                    <a:pt x="43" y="0"/>
                    <a:pt x="43" y="0"/>
                  </a:cubicBezTo>
                  <a:cubicBezTo>
                    <a:pt x="61" y="0"/>
                    <a:pt x="75" y="5"/>
                    <a:pt x="87" y="16"/>
                  </a:cubicBezTo>
                  <a:cubicBezTo>
                    <a:pt x="99" y="27"/>
                    <a:pt x="105" y="40"/>
                    <a:pt x="105" y="57"/>
                  </a:cubicBezTo>
                  <a:cubicBezTo>
                    <a:pt x="105" y="74"/>
                    <a:pt x="99" y="88"/>
                    <a:pt x="89" y="100"/>
                  </a:cubicBezTo>
                  <a:cubicBezTo>
                    <a:pt x="78" y="111"/>
                    <a:pt x="64" y="117"/>
                    <a:pt x="47" y="117"/>
                  </a:cubicBezTo>
                  <a:cubicBezTo>
                    <a:pt x="13" y="117"/>
                    <a:pt x="13" y="117"/>
                    <a:pt x="13" y="117"/>
                  </a:cubicBezTo>
                  <a:close/>
                  <a:moveTo>
                    <a:pt x="43" y="93"/>
                  </a:moveTo>
                  <a:cubicBezTo>
                    <a:pt x="53" y="93"/>
                    <a:pt x="61" y="90"/>
                    <a:pt x="68" y="83"/>
                  </a:cubicBezTo>
                  <a:cubicBezTo>
                    <a:pt x="75" y="77"/>
                    <a:pt x="78" y="69"/>
                    <a:pt x="78" y="59"/>
                  </a:cubicBezTo>
                  <a:cubicBezTo>
                    <a:pt x="78" y="49"/>
                    <a:pt x="74" y="41"/>
                    <a:pt x="67" y="34"/>
                  </a:cubicBezTo>
                  <a:cubicBezTo>
                    <a:pt x="60" y="28"/>
                    <a:pt x="52" y="24"/>
                    <a:pt x="42" y="24"/>
                  </a:cubicBezTo>
                  <a:cubicBezTo>
                    <a:pt x="26" y="24"/>
                    <a:pt x="26" y="24"/>
                    <a:pt x="26" y="24"/>
                  </a:cubicBezTo>
                  <a:cubicBezTo>
                    <a:pt x="26" y="93"/>
                    <a:pt x="26" y="93"/>
                    <a:pt x="26" y="93"/>
                  </a:cubicBezTo>
                  <a:lnTo>
                    <a:pt x="43" y="93"/>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文本框 52"/>
            <p:cNvSpPr txBox="1"/>
            <p:nvPr/>
          </p:nvSpPr>
          <p:spPr>
            <a:xfrm>
              <a:off x="4778382" y="3446723"/>
              <a:ext cx="1104968" cy="851387"/>
            </a:xfrm>
            <a:prstGeom prst="rect">
              <a:avLst/>
            </a:prstGeom>
            <a:noFill/>
          </p:spPr>
          <p:txBody>
            <a:bodyPr wrap="square" lIns="68580" tIns="34290" rIns="68580" bIns="34290" rtlCol="0">
              <a:spAutoFit/>
            </a:bodyPr>
            <a:lstStyle/>
            <a:p>
              <a:pPr algn="just">
                <a:lnSpc>
                  <a:spcPct val="121000"/>
                </a:lnSpc>
                <a:spcAft>
                  <a:spcPts val="800"/>
                </a:spcAft>
              </a:pPr>
              <a:r>
                <a:rPr lang="zh-CN" altLang="en-US" sz="1900">
                  <a:latin typeface="微软雅黑" panose="020B0503020204020204" pitchFamily="34" charset="-122"/>
                  <a:ea typeface="微软雅黑" panose="020B0503020204020204" pitchFamily="34" charset="-122"/>
                </a:rPr>
                <a:t>这里输入您的文这里输入您的文字</a:t>
              </a:r>
              <a:endParaRPr lang="en-US" altLang="zh-CN" sz="1900">
                <a:latin typeface="微软雅黑" panose="020B0503020204020204" pitchFamily="34" charset="-122"/>
                <a:ea typeface="微软雅黑" panose="020B0503020204020204" pitchFamily="34" charset="-122"/>
              </a:endParaRPr>
            </a:p>
          </p:txBody>
        </p:sp>
      </p:grpSp>
      <p:sp>
        <p:nvSpPr>
          <p:cNvPr id="93" name="KSO_Shape"/>
          <p:cNvSpPr/>
          <p:nvPr/>
        </p:nvSpPr>
        <p:spPr bwMode="auto">
          <a:xfrm>
            <a:off x="1968079" y="1856028"/>
            <a:ext cx="802186" cy="570960"/>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bg1">
              <a:lumMod val="50000"/>
            </a:schemeClr>
          </a:solidFill>
          <a:ln>
            <a:noFill/>
          </a:ln>
        </p:spPr>
        <p:txBody>
          <a:bodyPr lIns="121908" tIns="60954" rIns="121908" bIns="60954"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4" name="KSO_Shape"/>
          <p:cNvSpPr/>
          <p:nvPr/>
        </p:nvSpPr>
        <p:spPr bwMode="auto">
          <a:xfrm>
            <a:off x="2413869" y="5298880"/>
            <a:ext cx="802186" cy="693981"/>
          </a:xfrm>
          <a:custGeom>
            <a:avLst/>
            <a:gdLst>
              <a:gd name="T0" fmla="*/ 2147483646 w 6617"/>
              <a:gd name="T1" fmla="*/ 2147483646 h 5732"/>
              <a:gd name="T2" fmla="*/ 2147483646 w 6617"/>
              <a:gd name="T3" fmla="*/ 2147483646 h 5732"/>
              <a:gd name="T4" fmla="*/ 2147483646 w 6617"/>
              <a:gd name="T5" fmla="*/ 2147483646 h 5732"/>
              <a:gd name="T6" fmla="*/ 2147483646 w 6617"/>
              <a:gd name="T7" fmla="*/ 2147483646 h 5732"/>
              <a:gd name="T8" fmla="*/ 2147483646 w 6617"/>
              <a:gd name="T9" fmla="*/ 2147483646 h 5732"/>
              <a:gd name="T10" fmla="*/ 2147483646 w 6617"/>
              <a:gd name="T11" fmla="*/ 2147483646 h 5732"/>
              <a:gd name="T12" fmla="*/ 2147483646 w 6617"/>
              <a:gd name="T13" fmla="*/ 2147483646 h 5732"/>
              <a:gd name="T14" fmla="*/ 2147483646 w 6617"/>
              <a:gd name="T15" fmla="*/ 2147483646 h 5732"/>
              <a:gd name="T16" fmla="*/ 2147483646 w 6617"/>
              <a:gd name="T17" fmla="*/ 2147483646 h 5732"/>
              <a:gd name="T18" fmla="*/ 2147483646 w 6617"/>
              <a:gd name="T19" fmla="*/ 2147483646 h 5732"/>
              <a:gd name="T20" fmla="*/ 2147483646 w 6617"/>
              <a:gd name="T21" fmla="*/ 2147483646 h 5732"/>
              <a:gd name="T22" fmla="*/ 2147483646 w 6617"/>
              <a:gd name="T23" fmla="*/ 2147483646 h 5732"/>
              <a:gd name="T24" fmla="*/ 2147483646 w 6617"/>
              <a:gd name="T25" fmla="*/ 2147483646 h 5732"/>
              <a:gd name="T26" fmla="*/ 2147483646 w 6617"/>
              <a:gd name="T27" fmla="*/ 2147483646 h 5732"/>
              <a:gd name="T28" fmla="*/ 2147483646 w 6617"/>
              <a:gd name="T29" fmla="*/ 2147483646 h 5732"/>
              <a:gd name="T30" fmla="*/ 2147483646 w 6617"/>
              <a:gd name="T31" fmla="*/ 2147483646 h 5732"/>
              <a:gd name="T32" fmla="*/ 2147483646 w 6617"/>
              <a:gd name="T33" fmla="*/ 2147483646 h 5732"/>
              <a:gd name="T34" fmla="*/ 2147483646 w 6617"/>
              <a:gd name="T35" fmla="*/ 2147483646 h 5732"/>
              <a:gd name="T36" fmla="*/ 2147483646 w 6617"/>
              <a:gd name="T37" fmla="*/ 2147483646 h 5732"/>
              <a:gd name="T38" fmla="*/ 2147483646 w 6617"/>
              <a:gd name="T39" fmla="*/ 2147483646 h 5732"/>
              <a:gd name="T40" fmla="*/ 2147483646 w 6617"/>
              <a:gd name="T41" fmla="*/ 2147483646 h 5732"/>
              <a:gd name="T42" fmla="*/ 2147483646 w 6617"/>
              <a:gd name="T43" fmla="*/ 2147483646 h 5732"/>
              <a:gd name="T44" fmla="*/ 2147483646 w 6617"/>
              <a:gd name="T45" fmla="*/ 2147483646 h 5732"/>
              <a:gd name="T46" fmla="*/ 2147483646 w 6617"/>
              <a:gd name="T47" fmla="*/ 2147483646 h 5732"/>
              <a:gd name="T48" fmla="*/ 2147483646 w 6617"/>
              <a:gd name="T49" fmla="*/ 2147483646 h 5732"/>
              <a:gd name="T50" fmla="*/ 2147483646 w 6617"/>
              <a:gd name="T51" fmla="*/ 2147483646 h 5732"/>
              <a:gd name="T52" fmla="*/ 2147483646 w 6617"/>
              <a:gd name="T53" fmla="*/ 2147483646 h 5732"/>
              <a:gd name="T54" fmla="*/ 2147483646 w 6617"/>
              <a:gd name="T55" fmla="*/ 2147483646 h 5732"/>
              <a:gd name="T56" fmla="*/ 2147483646 w 6617"/>
              <a:gd name="T57" fmla="*/ 2147483646 h 5732"/>
              <a:gd name="T58" fmla="*/ 2147483646 w 6617"/>
              <a:gd name="T59" fmla="*/ 1141474998 h 5732"/>
              <a:gd name="T60" fmla="*/ 2147483646 w 6617"/>
              <a:gd name="T61" fmla="*/ 2147483646 h 5732"/>
              <a:gd name="T62" fmla="*/ 2147483646 w 6617"/>
              <a:gd name="T63" fmla="*/ 2147483646 h 5732"/>
              <a:gd name="T64" fmla="*/ 2147483646 w 6617"/>
              <a:gd name="T65" fmla="*/ 2147483646 h 5732"/>
              <a:gd name="T66" fmla="*/ 2147483646 w 6617"/>
              <a:gd name="T67" fmla="*/ 2147483646 h 5732"/>
              <a:gd name="T68" fmla="*/ 2147483646 w 6617"/>
              <a:gd name="T69" fmla="*/ 2147483646 h 5732"/>
              <a:gd name="T70" fmla="*/ 2147483646 w 6617"/>
              <a:gd name="T71" fmla="*/ 2147483646 h 5732"/>
              <a:gd name="T72" fmla="*/ 2147483646 w 6617"/>
              <a:gd name="T73" fmla="*/ 2147483646 h 5732"/>
              <a:gd name="T74" fmla="*/ 2147483646 w 6617"/>
              <a:gd name="T75" fmla="*/ 2147483646 h 5732"/>
              <a:gd name="T76" fmla="*/ 2147483646 w 6617"/>
              <a:gd name="T77" fmla="*/ 2147483646 h 5732"/>
              <a:gd name="T78" fmla="*/ 2147483646 w 6617"/>
              <a:gd name="T79" fmla="*/ 2147483646 h 5732"/>
              <a:gd name="T80" fmla="*/ 2147483646 w 6617"/>
              <a:gd name="T81" fmla="*/ 2147483646 h 5732"/>
              <a:gd name="T82" fmla="*/ 2147483646 w 6617"/>
              <a:gd name="T83" fmla="*/ 2147483646 h 5732"/>
              <a:gd name="T84" fmla="*/ 2147483646 w 6617"/>
              <a:gd name="T85" fmla="*/ 2147483646 h 5732"/>
              <a:gd name="T86" fmla="*/ 2147483646 w 6617"/>
              <a:gd name="T87" fmla="*/ 2147483646 h 5732"/>
              <a:gd name="T88" fmla="*/ 2147483646 w 6617"/>
              <a:gd name="T89" fmla="*/ 2147483646 h 5732"/>
              <a:gd name="T90" fmla="*/ 2147483646 w 6617"/>
              <a:gd name="T91" fmla="*/ 2147483646 h 5732"/>
              <a:gd name="T92" fmla="*/ 2147483646 w 6617"/>
              <a:gd name="T93" fmla="*/ 2147483646 h 5732"/>
              <a:gd name="T94" fmla="*/ 2147483646 w 6617"/>
              <a:gd name="T95" fmla="*/ 2147483646 h 5732"/>
              <a:gd name="T96" fmla="*/ 2147483646 w 6617"/>
              <a:gd name="T97" fmla="*/ 2147483646 h 5732"/>
              <a:gd name="T98" fmla="*/ 2147483646 w 6617"/>
              <a:gd name="T99" fmla="*/ 2147483646 h 5732"/>
              <a:gd name="T100" fmla="*/ 0 w 6617"/>
              <a:gd name="T101" fmla="*/ 2147483646 h 5732"/>
              <a:gd name="T102" fmla="*/ 2147483646 w 6617"/>
              <a:gd name="T103" fmla="*/ 2147483646 h 5732"/>
              <a:gd name="T104" fmla="*/ 2147483646 w 6617"/>
              <a:gd name="T105" fmla="*/ 2147483646 h 5732"/>
              <a:gd name="T106" fmla="*/ 2147483646 w 6617"/>
              <a:gd name="T107" fmla="*/ 2147483646 h 5732"/>
              <a:gd name="T108" fmla="*/ 2147483646 w 6617"/>
              <a:gd name="T109" fmla="*/ 2147483646 h 5732"/>
              <a:gd name="T110" fmla="*/ 2147483646 w 6617"/>
              <a:gd name="T111" fmla="*/ 2147483646 h 5732"/>
              <a:gd name="T112" fmla="*/ 2147483646 w 6617"/>
              <a:gd name="T113" fmla="*/ 2147483646 h 5732"/>
              <a:gd name="T114" fmla="*/ 2147483646 w 6617"/>
              <a:gd name="T115" fmla="*/ 2147483646 h 5732"/>
              <a:gd name="T116" fmla="*/ 2147483646 w 6617"/>
              <a:gd name="T117" fmla="*/ 2147483646 h 57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617" h="5732">
                <a:moveTo>
                  <a:pt x="3711" y="4591"/>
                </a:moveTo>
                <a:lnTo>
                  <a:pt x="3711" y="4591"/>
                </a:lnTo>
                <a:lnTo>
                  <a:pt x="3699" y="4546"/>
                </a:lnTo>
                <a:lnTo>
                  <a:pt x="3685" y="4503"/>
                </a:lnTo>
                <a:lnTo>
                  <a:pt x="3671" y="4459"/>
                </a:lnTo>
                <a:lnTo>
                  <a:pt x="3656" y="4417"/>
                </a:lnTo>
                <a:lnTo>
                  <a:pt x="3639" y="4375"/>
                </a:lnTo>
                <a:lnTo>
                  <a:pt x="3623" y="4334"/>
                </a:lnTo>
                <a:lnTo>
                  <a:pt x="3607" y="4294"/>
                </a:lnTo>
                <a:lnTo>
                  <a:pt x="3588" y="4254"/>
                </a:lnTo>
                <a:lnTo>
                  <a:pt x="3571" y="4215"/>
                </a:lnTo>
                <a:lnTo>
                  <a:pt x="3551" y="4178"/>
                </a:lnTo>
                <a:lnTo>
                  <a:pt x="3531" y="4139"/>
                </a:lnTo>
                <a:lnTo>
                  <a:pt x="3512" y="4103"/>
                </a:lnTo>
                <a:lnTo>
                  <a:pt x="3491" y="4067"/>
                </a:lnTo>
                <a:lnTo>
                  <a:pt x="3469" y="4031"/>
                </a:lnTo>
                <a:lnTo>
                  <a:pt x="3447" y="3996"/>
                </a:lnTo>
                <a:lnTo>
                  <a:pt x="3423" y="3963"/>
                </a:lnTo>
                <a:lnTo>
                  <a:pt x="3400" y="3929"/>
                </a:lnTo>
                <a:lnTo>
                  <a:pt x="3376" y="3897"/>
                </a:lnTo>
                <a:lnTo>
                  <a:pt x="3351" y="3864"/>
                </a:lnTo>
                <a:lnTo>
                  <a:pt x="3326" y="3833"/>
                </a:lnTo>
                <a:lnTo>
                  <a:pt x="3300" y="3801"/>
                </a:lnTo>
                <a:lnTo>
                  <a:pt x="3274" y="3771"/>
                </a:lnTo>
                <a:lnTo>
                  <a:pt x="3247" y="3741"/>
                </a:lnTo>
                <a:lnTo>
                  <a:pt x="3219" y="3712"/>
                </a:lnTo>
                <a:lnTo>
                  <a:pt x="3191" y="3684"/>
                </a:lnTo>
                <a:lnTo>
                  <a:pt x="3162" y="3656"/>
                </a:lnTo>
                <a:lnTo>
                  <a:pt x="3133" y="3628"/>
                </a:lnTo>
                <a:lnTo>
                  <a:pt x="3103" y="3602"/>
                </a:lnTo>
                <a:lnTo>
                  <a:pt x="3073" y="3576"/>
                </a:lnTo>
                <a:lnTo>
                  <a:pt x="3041" y="3551"/>
                </a:lnTo>
                <a:lnTo>
                  <a:pt x="3010" y="3525"/>
                </a:lnTo>
                <a:lnTo>
                  <a:pt x="2979" y="3501"/>
                </a:lnTo>
                <a:lnTo>
                  <a:pt x="2946" y="3476"/>
                </a:lnTo>
                <a:lnTo>
                  <a:pt x="2914" y="3453"/>
                </a:lnTo>
                <a:lnTo>
                  <a:pt x="2880" y="3430"/>
                </a:lnTo>
                <a:lnTo>
                  <a:pt x="2846" y="3408"/>
                </a:lnTo>
                <a:lnTo>
                  <a:pt x="2777" y="3365"/>
                </a:lnTo>
                <a:lnTo>
                  <a:pt x="2706" y="3323"/>
                </a:lnTo>
                <a:lnTo>
                  <a:pt x="2633" y="3284"/>
                </a:lnTo>
                <a:lnTo>
                  <a:pt x="2558" y="3246"/>
                </a:lnTo>
                <a:lnTo>
                  <a:pt x="2482" y="3210"/>
                </a:lnTo>
                <a:lnTo>
                  <a:pt x="2404" y="3177"/>
                </a:lnTo>
                <a:lnTo>
                  <a:pt x="2324" y="3144"/>
                </a:lnTo>
                <a:lnTo>
                  <a:pt x="2243" y="3114"/>
                </a:lnTo>
                <a:lnTo>
                  <a:pt x="2160" y="3085"/>
                </a:lnTo>
                <a:lnTo>
                  <a:pt x="2076" y="3057"/>
                </a:lnTo>
                <a:lnTo>
                  <a:pt x="1990" y="3032"/>
                </a:lnTo>
                <a:lnTo>
                  <a:pt x="1904" y="3007"/>
                </a:lnTo>
                <a:lnTo>
                  <a:pt x="1815" y="2984"/>
                </a:lnTo>
                <a:lnTo>
                  <a:pt x="1725" y="2962"/>
                </a:lnTo>
                <a:lnTo>
                  <a:pt x="4406" y="2104"/>
                </a:lnTo>
                <a:lnTo>
                  <a:pt x="4504" y="2132"/>
                </a:lnTo>
                <a:lnTo>
                  <a:pt x="4602" y="2162"/>
                </a:lnTo>
                <a:lnTo>
                  <a:pt x="4698" y="2193"/>
                </a:lnTo>
                <a:lnTo>
                  <a:pt x="4793" y="2227"/>
                </a:lnTo>
                <a:lnTo>
                  <a:pt x="4886" y="2263"/>
                </a:lnTo>
                <a:lnTo>
                  <a:pt x="4979" y="2301"/>
                </a:lnTo>
                <a:lnTo>
                  <a:pt x="5068" y="2340"/>
                </a:lnTo>
                <a:lnTo>
                  <a:pt x="5158" y="2381"/>
                </a:lnTo>
                <a:lnTo>
                  <a:pt x="5245" y="2423"/>
                </a:lnTo>
                <a:lnTo>
                  <a:pt x="5330" y="2467"/>
                </a:lnTo>
                <a:lnTo>
                  <a:pt x="5413" y="2513"/>
                </a:lnTo>
                <a:lnTo>
                  <a:pt x="5495" y="2559"/>
                </a:lnTo>
                <a:lnTo>
                  <a:pt x="5575" y="2605"/>
                </a:lnTo>
                <a:lnTo>
                  <a:pt x="5651" y="2654"/>
                </a:lnTo>
                <a:lnTo>
                  <a:pt x="5727" y="2704"/>
                </a:lnTo>
                <a:lnTo>
                  <a:pt x="5800" y="2754"/>
                </a:lnTo>
                <a:lnTo>
                  <a:pt x="5871" y="2806"/>
                </a:lnTo>
                <a:lnTo>
                  <a:pt x="5939" y="2857"/>
                </a:lnTo>
                <a:lnTo>
                  <a:pt x="6005" y="2910"/>
                </a:lnTo>
                <a:lnTo>
                  <a:pt x="6069" y="2963"/>
                </a:lnTo>
                <a:lnTo>
                  <a:pt x="6130" y="3016"/>
                </a:lnTo>
                <a:lnTo>
                  <a:pt x="6189" y="3070"/>
                </a:lnTo>
                <a:lnTo>
                  <a:pt x="6244" y="3124"/>
                </a:lnTo>
                <a:lnTo>
                  <a:pt x="6298" y="3179"/>
                </a:lnTo>
                <a:lnTo>
                  <a:pt x="6348" y="3232"/>
                </a:lnTo>
                <a:lnTo>
                  <a:pt x="6395" y="3287"/>
                </a:lnTo>
                <a:lnTo>
                  <a:pt x="6441" y="3342"/>
                </a:lnTo>
                <a:lnTo>
                  <a:pt x="6482" y="3395"/>
                </a:lnTo>
                <a:lnTo>
                  <a:pt x="6521" y="3448"/>
                </a:lnTo>
                <a:lnTo>
                  <a:pt x="6556" y="3502"/>
                </a:lnTo>
                <a:lnTo>
                  <a:pt x="6588" y="3554"/>
                </a:lnTo>
                <a:lnTo>
                  <a:pt x="6617" y="3606"/>
                </a:lnTo>
                <a:lnTo>
                  <a:pt x="6617" y="4601"/>
                </a:lnTo>
                <a:lnTo>
                  <a:pt x="6585" y="4634"/>
                </a:lnTo>
                <a:lnTo>
                  <a:pt x="6551" y="4665"/>
                </a:lnTo>
                <a:lnTo>
                  <a:pt x="6516" y="4697"/>
                </a:lnTo>
                <a:lnTo>
                  <a:pt x="6482" y="4727"/>
                </a:lnTo>
                <a:lnTo>
                  <a:pt x="6412" y="4787"/>
                </a:lnTo>
                <a:lnTo>
                  <a:pt x="6340" y="4845"/>
                </a:lnTo>
                <a:lnTo>
                  <a:pt x="6267" y="4901"/>
                </a:lnTo>
                <a:lnTo>
                  <a:pt x="6191" y="4954"/>
                </a:lnTo>
                <a:lnTo>
                  <a:pt x="6113" y="5005"/>
                </a:lnTo>
                <a:lnTo>
                  <a:pt x="6034" y="5055"/>
                </a:lnTo>
                <a:lnTo>
                  <a:pt x="5954" y="5102"/>
                </a:lnTo>
                <a:lnTo>
                  <a:pt x="5873" y="5148"/>
                </a:lnTo>
                <a:lnTo>
                  <a:pt x="5789" y="5191"/>
                </a:lnTo>
                <a:lnTo>
                  <a:pt x="5703" y="5233"/>
                </a:lnTo>
                <a:lnTo>
                  <a:pt x="5618" y="5272"/>
                </a:lnTo>
                <a:lnTo>
                  <a:pt x="5529" y="5311"/>
                </a:lnTo>
                <a:lnTo>
                  <a:pt x="5440" y="5347"/>
                </a:lnTo>
                <a:lnTo>
                  <a:pt x="5348" y="5380"/>
                </a:lnTo>
                <a:lnTo>
                  <a:pt x="5257" y="5413"/>
                </a:lnTo>
                <a:lnTo>
                  <a:pt x="5162" y="5444"/>
                </a:lnTo>
                <a:lnTo>
                  <a:pt x="5067" y="5473"/>
                </a:lnTo>
                <a:lnTo>
                  <a:pt x="4971" y="5501"/>
                </a:lnTo>
                <a:lnTo>
                  <a:pt x="4872" y="5527"/>
                </a:lnTo>
                <a:lnTo>
                  <a:pt x="4774" y="5551"/>
                </a:lnTo>
                <a:lnTo>
                  <a:pt x="4673" y="5573"/>
                </a:lnTo>
                <a:lnTo>
                  <a:pt x="4570" y="5594"/>
                </a:lnTo>
                <a:lnTo>
                  <a:pt x="4468" y="5614"/>
                </a:lnTo>
                <a:lnTo>
                  <a:pt x="4364" y="5631"/>
                </a:lnTo>
                <a:lnTo>
                  <a:pt x="4258" y="5649"/>
                </a:lnTo>
                <a:lnTo>
                  <a:pt x="4151" y="5663"/>
                </a:lnTo>
                <a:lnTo>
                  <a:pt x="4043" y="5677"/>
                </a:lnTo>
                <a:lnTo>
                  <a:pt x="3934" y="5689"/>
                </a:lnTo>
                <a:lnTo>
                  <a:pt x="3824" y="5700"/>
                </a:lnTo>
                <a:lnTo>
                  <a:pt x="3714" y="5709"/>
                </a:lnTo>
                <a:lnTo>
                  <a:pt x="3711" y="4591"/>
                </a:lnTo>
                <a:close/>
                <a:moveTo>
                  <a:pt x="1018" y="2259"/>
                </a:moveTo>
                <a:lnTo>
                  <a:pt x="1370" y="2149"/>
                </a:lnTo>
                <a:lnTo>
                  <a:pt x="1324" y="2112"/>
                </a:lnTo>
                <a:lnTo>
                  <a:pt x="1263" y="2059"/>
                </a:lnTo>
                <a:lnTo>
                  <a:pt x="1228" y="2028"/>
                </a:lnTo>
                <a:lnTo>
                  <a:pt x="1192" y="1995"/>
                </a:lnTo>
                <a:lnTo>
                  <a:pt x="1156" y="1960"/>
                </a:lnTo>
                <a:lnTo>
                  <a:pt x="1120" y="1923"/>
                </a:lnTo>
                <a:lnTo>
                  <a:pt x="1085" y="1887"/>
                </a:lnTo>
                <a:lnTo>
                  <a:pt x="1053" y="1850"/>
                </a:lnTo>
                <a:lnTo>
                  <a:pt x="1024" y="1812"/>
                </a:lnTo>
                <a:lnTo>
                  <a:pt x="1010" y="1795"/>
                </a:lnTo>
                <a:lnTo>
                  <a:pt x="998" y="1776"/>
                </a:lnTo>
                <a:lnTo>
                  <a:pt x="988" y="1759"/>
                </a:lnTo>
                <a:lnTo>
                  <a:pt x="978" y="1743"/>
                </a:lnTo>
                <a:lnTo>
                  <a:pt x="970" y="1727"/>
                </a:lnTo>
                <a:lnTo>
                  <a:pt x="963" y="1710"/>
                </a:lnTo>
                <a:lnTo>
                  <a:pt x="959" y="1695"/>
                </a:lnTo>
                <a:lnTo>
                  <a:pt x="955" y="1681"/>
                </a:lnTo>
                <a:lnTo>
                  <a:pt x="954" y="1667"/>
                </a:lnTo>
                <a:lnTo>
                  <a:pt x="955" y="1655"/>
                </a:lnTo>
                <a:lnTo>
                  <a:pt x="960" y="1638"/>
                </a:lnTo>
                <a:lnTo>
                  <a:pt x="966" y="1623"/>
                </a:lnTo>
                <a:lnTo>
                  <a:pt x="975" y="1607"/>
                </a:lnTo>
                <a:lnTo>
                  <a:pt x="987" y="1591"/>
                </a:lnTo>
                <a:lnTo>
                  <a:pt x="997" y="1578"/>
                </a:lnTo>
                <a:lnTo>
                  <a:pt x="1009" y="1566"/>
                </a:lnTo>
                <a:lnTo>
                  <a:pt x="1021" y="1554"/>
                </a:lnTo>
                <a:lnTo>
                  <a:pt x="1035" y="1542"/>
                </a:lnTo>
                <a:lnTo>
                  <a:pt x="1049" y="1530"/>
                </a:lnTo>
                <a:lnTo>
                  <a:pt x="1066" y="1519"/>
                </a:lnTo>
                <a:lnTo>
                  <a:pt x="1099" y="1495"/>
                </a:lnTo>
                <a:lnTo>
                  <a:pt x="1138" y="1475"/>
                </a:lnTo>
                <a:lnTo>
                  <a:pt x="1178" y="1453"/>
                </a:lnTo>
                <a:lnTo>
                  <a:pt x="1223" y="1433"/>
                </a:lnTo>
                <a:lnTo>
                  <a:pt x="1270" y="1413"/>
                </a:lnTo>
                <a:lnTo>
                  <a:pt x="1301" y="1401"/>
                </a:lnTo>
                <a:lnTo>
                  <a:pt x="1334" y="1391"/>
                </a:lnTo>
                <a:lnTo>
                  <a:pt x="1369" y="1381"/>
                </a:lnTo>
                <a:lnTo>
                  <a:pt x="1406" y="1370"/>
                </a:lnTo>
                <a:lnTo>
                  <a:pt x="1444" y="1361"/>
                </a:lnTo>
                <a:lnTo>
                  <a:pt x="1485" y="1351"/>
                </a:lnTo>
                <a:lnTo>
                  <a:pt x="1526" y="1343"/>
                </a:lnTo>
                <a:lnTo>
                  <a:pt x="1569" y="1335"/>
                </a:lnTo>
                <a:lnTo>
                  <a:pt x="1661" y="1320"/>
                </a:lnTo>
                <a:lnTo>
                  <a:pt x="1757" y="1306"/>
                </a:lnTo>
                <a:lnTo>
                  <a:pt x="1858" y="1293"/>
                </a:lnTo>
                <a:lnTo>
                  <a:pt x="1964" y="1283"/>
                </a:lnTo>
                <a:lnTo>
                  <a:pt x="2073" y="1273"/>
                </a:lnTo>
                <a:lnTo>
                  <a:pt x="2186" y="1264"/>
                </a:lnTo>
                <a:lnTo>
                  <a:pt x="2300" y="1256"/>
                </a:lnTo>
                <a:lnTo>
                  <a:pt x="2416" y="1249"/>
                </a:lnTo>
                <a:lnTo>
                  <a:pt x="2651" y="1237"/>
                </a:lnTo>
                <a:lnTo>
                  <a:pt x="2886" y="1225"/>
                </a:lnTo>
                <a:lnTo>
                  <a:pt x="3145" y="1211"/>
                </a:lnTo>
                <a:lnTo>
                  <a:pt x="3268" y="1205"/>
                </a:lnTo>
                <a:lnTo>
                  <a:pt x="3383" y="1198"/>
                </a:lnTo>
                <a:lnTo>
                  <a:pt x="3526" y="1188"/>
                </a:lnTo>
                <a:lnTo>
                  <a:pt x="3594" y="1182"/>
                </a:lnTo>
                <a:lnTo>
                  <a:pt x="3660" y="1176"/>
                </a:lnTo>
                <a:lnTo>
                  <a:pt x="3724" y="1168"/>
                </a:lnTo>
                <a:lnTo>
                  <a:pt x="3787" y="1160"/>
                </a:lnTo>
                <a:lnTo>
                  <a:pt x="3846" y="1151"/>
                </a:lnTo>
                <a:lnTo>
                  <a:pt x="3903" y="1139"/>
                </a:lnTo>
                <a:lnTo>
                  <a:pt x="3959" y="1126"/>
                </a:lnTo>
                <a:lnTo>
                  <a:pt x="4011" y="1112"/>
                </a:lnTo>
                <a:lnTo>
                  <a:pt x="4062" y="1095"/>
                </a:lnTo>
                <a:lnTo>
                  <a:pt x="4086" y="1087"/>
                </a:lnTo>
                <a:lnTo>
                  <a:pt x="4110" y="1076"/>
                </a:lnTo>
                <a:lnTo>
                  <a:pt x="4133" y="1066"/>
                </a:lnTo>
                <a:lnTo>
                  <a:pt x="4156" y="1055"/>
                </a:lnTo>
                <a:lnTo>
                  <a:pt x="4178" y="1044"/>
                </a:lnTo>
                <a:lnTo>
                  <a:pt x="4199" y="1032"/>
                </a:lnTo>
                <a:lnTo>
                  <a:pt x="4220" y="1019"/>
                </a:lnTo>
                <a:lnTo>
                  <a:pt x="4241" y="1005"/>
                </a:lnTo>
                <a:lnTo>
                  <a:pt x="4260" y="992"/>
                </a:lnTo>
                <a:lnTo>
                  <a:pt x="4279" y="976"/>
                </a:lnTo>
                <a:lnTo>
                  <a:pt x="4299" y="960"/>
                </a:lnTo>
                <a:lnTo>
                  <a:pt x="4317" y="943"/>
                </a:lnTo>
                <a:lnTo>
                  <a:pt x="4335" y="924"/>
                </a:lnTo>
                <a:lnTo>
                  <a:pt x="4352" y="906"/>
                </a:lnTo>
                <a:lnTo>
                  <a:pt x="4368" y="886"/>
                </a:lnTo>
                <a:lnTo>
                  <a:pt x="4383" y="865"/>
                </a:lnTo>
                <a:lnTo>
                  <a:pt x="4399" y="844"/>
                </a:lnTo>
                <a:lnTo>
                  <a:pt x="4411" y="822"/>
                </a:lnTo>
                <a:lnTo>
                  <a:pt x="4424" y="800"/>
                </a:lnTo>
                <a:lnTo>
                  <a:pt x="4437" y="777"/>
                </a:lnTo>
                <a:lnTo>
                  <a:pt x="4447" y="752"/>
                </a:lnTo>
                <a:lnTo>
                  <a:pt x="4458" y="727"/>
                </a:lnTo>
                <a:lnTo>
                  <a:pt x="4467" y="700"/>
                </a:lnTo>
                <a:lnTo>
                  <a:pt x="4475" y="673"/>
                </a:lnTo>
                <a:lnTo>
                  <a:pt x="4482" y="644"/>
                </a:lnTo>
                <a:lnTo>
                  <a:pt x="4488" y="615"/>
                </a:lnTo>
                <a:lnTo>
                  <a:pt x="4494" y="585"/>
                </a:lnTo>
                <a:lnTo>
                  <a:pt x="4498" y="555"/>
                </a:lnTo>
                <a:lnTo>
                  <a:pt x="4502" y="522"/>
                </a:lnTo>
                <a:lnTo>
                  <a:pt x="4505" y="489"/>
                </a:lnTo>
                <a:lnTo>
                  <a:pt x="4507" y="455"/>
                </a:lnTo>
                <a:lnTo>
                  <a:pt x="4508" y="419"/>
                </a:lnTo>
                <a:lnTo>
                  <a:pt x="4507" y="383"/>
                </a:lnTo>
                <a:lnTo>
                  <a:pt x="4505" y="345"/>
                </a:lnTo>
                <a:lnTo>
                  <a:pt x="4504" y="307"/>
                </a:lnTo>
                <a:lnTo>
                  <a:pt x="4501" y="267"/>
                </a:lnTo>
                <a:lnTo>
                  <a:pt x="4496" y="225"/>
                </a:lnTo>
                <a:lnTo>
                  <a:pt x="4491" y="182"/>
                </a:lnTo>
                <a:lnTo>
                  <a:pt x="4486" y="139"/>
                </a:lnTo>
                <a:lnTo>
                  <a:pt x="4479" y="94"/>
                </a:lnTo>
                <a:lnTo>
                  <a:pt x="4471" y="48"/>
                </a:lnTo>
                <a:lnTo>
                  <a:pt x="4461" y="0"/>
                </a:lnTo>
                <a:lnTo>
                  <a:pt x="4148" y="63"/>
                </a:lnTo>
                <a:lnTo>
                  <a:pt x="4161" y="131"/>
                </a:lnTo>
                <a:lnTo>
                  <a:pt x="4171" y="196"/>
                </a:lnTo>
                <a:lnTo>
                  <a:pt x="4179" y="257"/>
                </a:lnTo>
                <a:lnTo>
                  <a:pt x="4184" y="313"/>
                </a:lnTo>
                <a:lnTo>
                  <a:pt x="4187" y="366"/>
                </a:lnTo>
                <a:lnTo>
                  <a:pt x="4188" y="415"/>
                </a:lnTo>
                <a:lnTo>
                  <a:pt x="4187" y="461"/>
                </a:lnTo>
                <a:lnTo>
                  <a:pt x="4184" y="503"/>
                </a:lnTo>
                <a:lnTo>
                  <a:pt x="4178" y="541"/>
                </a:lnTo>
                <a:lnTo>
                  <a:pt x="4173" y="560"/>
                </a:lnTo>
                <a:lnTo>
                  <a:pt x="4170" y="576"/>
                </a:lnTo>
                <a:lnTo>
                  <a:pt x="4165" y="593"/>
                </a:lnTo>
                <a:lnTo>
                  <a:pt x="4159" y="608"/>
                </a:lnTo>
                <a:lnTo>
                  <a:pt x="4154" y="624"/>
                </a:lnTo>
                <a:lnTo>
                  <a:pt x="4147" y="639"/>
                </a:lnTo>
                <a:lnTo>
                  <a:pt x="4140" y="651"/>
                </a:lnTo>
                <a:lnTo>
                  <a:pt x="4133" y="665"/>
                </a:lnTo>
                <a:lnTo>
                  <a:pt x="4125" y="677"/>
                </a:lnTo>
                <a:lnTo>
                  <a:pt x="4115" y="689"/>
                </a:lnTo>
                <a:lnTo>
                  <a:pt x="4107" y="700"/>
                </a:lnTo>
                <a:lnTo>
                  <a:pt x="4097" y="711"/>
                </a:lnTo>
                <a:lnTo>
                  <a:pt x="4087" y="720"/>
                </a:lnTo>
                <a:lnTo>
                  <a:pt x="4077" y="729"/>
                </a:lnTo>
                <a:lnTo>
                  <a:pt x="4064" y="738"/>
                </a:lnTo>
                <a:lnTo>
                  <a:pt x="4051" y="748"/>
                </a:lnTo>
                <a:lnTo>
                  <a:pt x="4038" y="756"/>
                </a:lnTo>
                <a:lnTo>
                  <a:pt x="4022" y="764"/>
                </a:lnTo>
                <a:lnTo>
                  <a:pt x="3992" y="780"/>
                </a:lnTo>
                <a:lnTo>
                  <a:pt x="3957" y="793"/>
                </a:lnTo>
                <a:lnTo>
                  <a:pt x="3921" y="806"/>
                </a:lnTo>
                <a:lnTo>
                  <a:pt x="3882" y="817"/>
                </a:lnTo>
                <a:lnTo>
                  <a:pt x="3840" y="827"/>
                </a:lnTo>
                <a:lnTo>
                  <a:pt x="3797" y="835"/>
                </a:lnTo>
                <a:lnTo>
                  <a:pt x="3750" y="843"/>
                </a:lnTo>
                <a:lnTo>
                  <a:pt x="3701" y="850"/>
                </a:lnTo>
                <a:lnTo>
                  <a:pt x="3650" y="856"/>
                </a:lnTo>
                <a:lnTo>
                  <a:pt x="3596" y="862"/>
                </a:lnTo>
                <a:lnTo>
                  <a:pt x="3484" y="871"/>
                </a:lnTo>
                <a:lnTo>
                  <a:pt x="3363" y="879"/>
                </a:lnTo>
                <a:lnTo>
                  <a:pt x="3240" y="887"/>
                </a:lnTo>
                <a:lnTo>
                  <a:pt x="3118" y="893"/>
                </a:lnTo>
                <a:lnTo>
                  <a:pt x="2871" y="906"/>
                </a:lnTo>
                <a:lnTo>
                  <a:pt x="2626" y="917"/>
                </a:lnTo>
                <a:lnTo>
                  <a:pt x="2381" y="931"/>
                </a:lnTo>
                <a:lnTo>
                  <a:pt x="2259" y="939"/>
                </a:lnTo>
                <a:lnTo>
                  <a:pt x="2139" y="947"/>
                </a:lnTo>
                <a:lnTo>
                  <a:pt x="2021" y="958"/>
                </a:lnTo>
                <a:lnTo>
                  <a:pt x="1906" y="968"/>
                </a:lnTo>
                <a:lnTo>
                  <a:pt x="1793" y="980"/>
                </a:lnTo>
                <a:lnTo>
                  <a:pt x="1685" y="994"/>
                </a:lnTo>
                <a:lnTo>
                  <a:pt x="1582" y="1009"/>
                </a:lnTo>
                <a:lnTo>
                  <a:pt x="1532" y="1017"/>
                </a:lnTo>
                <a:lnTo>
                  <a:pt x="1483" y="1026"/>
                </a:lnTo>
                <a:lnTo>
                  <a:pt x="1437" y="1036"/>
                </a:lnTo>
                <a:lnTo>
                  <a:pt x="1392" y="1045"/>
                </a:lnTo>
                <a:lnTo>
                  <a:pt x="1348" y="1055"/>
                </a:lnTo>
                <a:lnTo>
                  <a:pt x="1305" y="1066"/>
                </a:lnTo>
                <a:lnTo>
                  <a:pt x="1264" y="1077"/>
                </a:lnTo>
                <a:lnTo>
                  <a:pt x="1225" y="1090"/>
                </a:lnTo>
                <a:lnTo>
                  <a:pt x="1187" y="1102"/>
                </a:lnTo>
                <a:lnTo>
                  <a:pt x="1153" y="1116"/>
                </a:lnTo>
                <a:lnTo>
                  <a:pt x="1120" y="1129"/>
                </a:lnTo>
                <a:lnTo>
                  <a:pt x="1088" y="1144"/>
                </a:lnTo>
                <a:lnTo>
                  <a:pt x="1055" y="1158"/>
                </a:lnTo>
                <a:lnTo>
                  <a:pt x="1025" y="1173"/>
                </a:lnTo>
                <a:lnTo>
                  <a:pt x="995" y="1188"/>
                </a:lnTo>
                <a:lnTo>
                  <a:pt x="966" y="1204"/>
                </a:lnTo>
                <a:lnTo>
                  <a:pt x="938" y="1220"/>
                </a:lnTo>
                <a:lnTo>
                  <a:pt x="911" y="1238"/>
                </a:lnTo>
                <a:lnTo>
                  <a:pt x="886" y="1255"/>
                </a:lnTo>
                <a:lnTo>
                  <a:pt x="860" y="1274"/>
                </a:lnTo>
                <a:lnTo>
                  <a:pt x="837" y="1292"/>
                </a:lnTo>
                <a:lnTo>
                  <a:pt x="814" y="1311"/>
                </a:lnTo>
                <a:lnTo>
                  <a:pt x="793" y="1331"/>
                </a:lnTo>
                <a:lnTo>
                  <a:pt x="772" y="1351"/>
                </a:lnTo>
                <a:lnTo>
                  <a:pt x="753" y="1371"/>
                </a:lnTo>
                <a:lnTo>
                  <a:pt x="736" y="1393"/>
                </a:lnTo>
                <a:lnTo>
                  <a:pt x="717" y="1417"/>
                </a:lnTo>
                <a:lnTo>
                  <a:pt x="701" y="1442"/>
                </a:lnTo>
                <a:lnTo>
                  <a:pt x="687" y="1468"/>
                </a:lnTo>
                <a:lnTo>
                  <a:pt x="674" y="1493"/>
                </a:lnTo>
                <a:lnTo>
                  <a:pt x="663" y="1520"/>
                </a:lnTo>
                <a:lnTo>
                  <a:pt x="653" y="1548"/>
                </a:lnTo>
                <a:lnTo>
                  <a:pt x="646" y="1576"/>
                </a:lnTo>
                <a:lnTo>
                  <a:pt x="641" y="1605"/>
                </a:lnTo>
                <a:lnTo>
                  <a:pt x="637" y="1634"/>
                </a:lnTo>
                <a:lnTo>
                  <a:pt x="635" y="1664"/>
                </a:lnTo>
                <a:lnTo>
                  <a:pt x="636" y="1693"/>
                </a:lnTo>
                <a:lnTo>
                  <a:pt x="638" y="1723"/>
                </a:lnTo>
                <a:lnTo>
                  <a:pt x="643" y="1754"/>
                </a:lnTo>
                <a:lnTo>
                  <a:pt x="650" y="1785"/>
                </a:lnTo>
                <a:lnTo>
                  <a:pt x="659" y="1816"/>
                </a:lnTo>
                <a:lnTo>
                  <a:pt x="670" y="1847"/>
                </a:lnTo>
                <a:lnTo>
                  <a:pt x="680" y="1872"/>
                </a:lnTo>
                <a:lnTo>
                  <a:pt x="692" y="1896"/>
                </a:lnTo>
                <a:lnTo>
                  <a:pt x="704" y="1920"/>
                </a:lnTo>
                <a:lnTo>
                  <a:pt x="720" y="1945"/>
                </a:lnTo>
                <a:lnTo>
                  <a:pt x="736" y="1970"/>
                </a:lnTo>
                <a:lnTo>
                  <a:pt x="753" y="1995"/>
                </a:lnTo>
                <a:lnTo>
                  <a:pt x="772" y="2020"/>
                </a:lnTo>
                <a:lnTo>
                  <a:pt x="793" y="2046"/>
                </a:lnTo>
                <a:lnTo>
                  <a:pt x="815" y="2073"/>
                </a:lnTo>
                <a:lnTo>
                  <a:pt x="839" y="2098"/>
                </a:lnTo>
                <a:lnTo>
                  <a:pt x="865" y="2125"/>
                </a:lnTo>
                <a:lnTo>
                  <a:pt x="891" y="2151"/>
                </a:lnTo>
                <a:lnTo>
                  <a:pt x="920" y="2178"/>
                </a:lnTo>
                <a:lnTo>
                  <a:pt x="952" y="2205"/>
                </a:lnTo>
                <a:lnTo>
                  <a:pt x="983" y="2232"/>
                </a:lnTo>
                <a:lnTo>
                  <a:pt x="1018" y="2259"/>
                </a:lnTo>
                <a:close/>
                <a:moveTo>
                  <a:pt x="1295" y="2876"/>
                </a:moveTo>
                <a:lnTo>
                  <a:pt x="2412" y="2518"/>
                </a:lnTo>
                <a:lnTo>
                  <a:pt x="1427" y="2408"/>
                </a:lnTo>
                <a:lnTo>
                  <a:pt x="314" y="2758"/>
                </a:lnTo>
                <a:lnTo>
                  <a:pt x="441" y="2768"/>
                </a:lnTo>
                <a:lnTo>
                  <a:pt x="565" y="2781"/>
                </a:lnTo>
                <a:lnTo>
                  <a:pt x="691" y="2794"/>
                </a:lnTo>
                <a:lnTo>
                  <a:pt x="814" y="2807"/>
                </a:lnTo>
                <a:lnTo>
                  <a:pt x="935" y="2823"/>
                </a:lnTo>
                <a:lnTo>
                  <a:pt x="1057" y="2839"/>
                </a:lnTo>
                <a:lnTo>
                  <a:pt x="1177" y="2857"/>
                </a:lnTo>
                <a:lnTo>
                  <a:pt x="1295" y="2876"/>
                </a:lnTo>
                <a:close/>
                <a:moveTo>
                  <a:pt x="1868" y="2270"/>
                </a:moveTo>
                <a:lnTo>
                  <a:pt x="2828" y="2378"/>
                </a:lnTo>
                <a:lnTo>
                  <a:pt x="2828" y="2386"/>
                </a:lnTo>
                <a:lnTo>
                  <a:pt x="3986" y="2014"/>
                </a:lnTo>
                <a:lnTo>
                  <a:pt x="3891" y="2001"/>
                </a:lnTo>
                <a:lnTo>
                  <a:pt x="3795" y="1989"/>
                </a:lnTo>
                <a:lnTo>
                  <a:pt x="3699" y="1980"/>
                </a:lnTo>
                <a:lnTo>
                  <a:pt x="3602" y="1973"/>
                </a:lnTo>
                <a:lnTo>
                  <a:pt x="3503" y="1968"/>
                </a:lnTo>
                <a:lnTo>
                  <a:pt x="3406" y="1966"/>
                </a:lnTo>
                <a:lnTo>
                  <a:pt x="3307" y="1967"/>
                </a:lnTo>
                <a:lnTo>
                  <a:pt x="3207" y="1970"/>
                </a:lnTo>
                <a:lnTo>
                  <a:pt x="3109" y="1976"/>
                </a:lnTo>
                <a:lnTo>
                  <a:pt x="3059" y="1980"/>
                </a:lnTo>
                <a:lnTo>
                  <a:pt x="3009" y="1984"/>
                </a:lnTo>
                <a:lnTo>
                  <a:pt x="2959" y="1990"/>
                </a:lnTo>
                <a:lnTo>
                  <a:pt x="2909" y="1996"/>
                </a:lnTo>
                <a:lnTo>
                  <a:pt x="2859" y="2003"/>
                </a:lnTo>
                <a:lnTo>
                  <a:pt x="2808" y="2011"/>
                </a:lnTo>
                <a:lnTo>
                  <a:pt x="2758" y="2019"/>
                </a:lnTo>
                <a:lnTo>
                  <a:pt x="2708" y="2028"/>
                </a:lnTo>
                <a:lnTo>
                  <a:pt x="2658" y="2039"/>
                </a:lnTo>
                <a:lnTo>
                  <a:pt x="2607" y="2049"/>
                </a:lnTo>
                <a:lnTo>
                  <a:pt x="2557" y="2061"/>
                </a:lnTo>
                <a:lnTo>
                  <a:pt x="2507" y="2074"/>
                </a:lnTo>
                <a:lnTo>
                  <a:pt x="2456" y="2086"/>
                </a:lnTo>
                <a:lnTo>
                  <a:pt x="2406" y="2100"/>
                </a:lnTo>
                <a:lnTo>
                  <a:pt x="1868" y="2270"/>
                </a:lnTo>
                <a:close/>
                <a:moveTo>
                  <a:pt x="0" y="2971"/>
                </a:moveTo>
                <a:lnTo>
                  <a:pt x="0" y="2971"/>
                </a:lnTo>
                <a:lnTo>
                  <a:pt x="0" y="3881"/>
                </a:lnTo>
                <a:lnTo>
                  <a:pt x="208" y="4001"/>
                </a:lnTo>
                <a:lnTo>
                  <a:pt x="414" y="4118"/>
                </a:lnTo>
                <a:lnTo>
                  <a:pt x="825" y="4351"/>
                </a:lnTo>
                <a:lnTo>
                  <a:pt x="1234" y="4579"/>
                </a:lnTo>
                <a:lnTo>
                  <a:pt x="1643" y="4807"/>
                </a:lnTo>
                <a:lnTo>
                  <a:pt x="2051" y="5034"/>
                </a:lnTo>
                <a:lnTo>
                  <a:pt x="2460" y="5263"/>
                </a:lnTo>
                <a:lnTo>
                  <a:pt x="2871" y="5495"/>
                </a:lnTo>
                <a:lnTo>
                  <a:pt x="3077" y="5613"/>
                </a:lnTo>
                <a:lnTo>
                  <a:pt x="3285" y="5732"/>
                </a:lnTo>
                <a:lnTo>
                  <a:pt x="3285" y="4803"/>
                </a:lnTo>
                <a:lnTo>
                  <a:pt x="3267" y="4740"/>
                </a:lnTo>
                <a:lnTo>
                  <a:pt x="3248" y="4678"/>
                </a:lnTo>
                <a:lnTo>
                  <a:pt x="3226" y="4618"/>
                </a:lnTo>
                <a:lnTo>
                  <a:pt x="3204" y="4558"/>
                </a:lnTo>
                <a:lnTo>
                  <a:pt x="3181" y="4502"/>
                </a:lnTo>
                <a:lnTo>
                  <a:pt x="3155" y="4446"/>
                </a:lnTo>
                <a:lnTo>
                  <a:pt x="3129" y="4392"/>
                </a:lnTo>
                <a:lnTo>
                  <a:pt x="3101" y="4339"/>
                </a:lnTo>
                <a:lnTo>
                  <a:pt x="3072" y="4288"/>
                </a:lnTo>
                <a:lnTo>
                  <a:pt x="3041" y="4238"/>
                </a:lnTo>
                <a:lnTo>
                  <a:pt x="3009" y="4189"/>
                </a:lnTo>
                <a:lnTo>
                  <a:pt x="2976" y="4143"/>
                </a:lnTo>
                <a:lnTo>
                  <a:pt x="2942" y="4097"/>
                </a:lnTo>
                <a:lnTo>
                  <a:pt x="2906" y="4052"/>
                </a:lnTo>
                <a:lnTo>
                  <a:pt x="2870" y="4009"/>
                </a:lnTo>
                <a:lnTo>
                  <a:pt x="2831" y="3967"/>
                </a:lnTo>
                <a:lnTo>
                  <a:pt x="2792" y="3928"/>
                </a:lnTo>
                <a:lnTo>
                  <a:pt x="2751" y="3888"/>
                </a:lnTo>
                <a:lnTo>
                  <a:pt x="2711" y="3850"/>
                </a:lnTo>
                <a:lnTo>
                  <a:pt x="2668" y="3813"/>
                </a:lnTo>
                <a:lnTo>
                  <a:pt x="2624" y="3777"/>
                </a:lnTo>
                <a:lnTo>
                  <a:pt x="2579" y="3742"/>
                </a:lnTo>
                <a:lnTo>
                  <a:pt x="2533" y="3710"/>
                </a:lnTo>
                <a:lnTo>
                  <a:pt x="2487" y="3677"/>
                </a:lnTo>
                <a:lnTo>
                  <a:pt x="2439" y="3646"/>
                </a:lnTo>
                <a:lnTo>
                  <a:pt x="2390" y="3614"/>
                </a:lnTo>
                <a:lnTo>
                  <a:pt x="2340" y="3585"/>
                </a:lnTo>
                <a:lnTo>
                  <a:pt x="2289" y="3558"/>
                </a:lnTo>
                <a:lnTo>
                  <a:pt x="2238" y="3530"/>
                </a:lnTo>
                <a:lnTo>
                  <a:pt x="2185" y="3503"/>
                </a:lnTo>
                <a:lnTo>
                  <a:pt x="2131" y="3477"/>
                </a:lnTo>
                <a:lnTo>
                  <a:pt x="2077" y="3453"/>
                </a:lnTo>
                <a:lnTo>
                  <a:pt x="2022" y="3429"/>
                </a:lnTo>
                <a:lnTo>
                  <a:pt x="1966" y="3405"/>
                </a:lnTo>
                <a:lnTo>
                  <a:pt x="1910" y="3383"/>
                </a:lnTo>
                <a:lnTo>
                  <a:pt x="1851" y="3361"/>
                </a:lnTo>
                <a:lnTo>
                  <a:pt x="1793" y="3342"/>
                </a:lnTo>
                <a:lnTo>
                  <a:pt x="1734" y="3321"/>
                </a:lnTo>
                <a:lnTo>
                  <a:pt x="1674" y="3302"/>
                </a:lnTo>
                <a:lnTo>
                  <a:pt x="1613" y="3284"/>
                </a:lnTo>
                <a:lnTo>
                  <a:pt x="1552" y="3265"/>
                </a:lnTo>
                <a:lnTo>
                  <a:pt x="1490" y="3248"/>
                </a:lnTo>
                <a:lnTo>
                  <a:pt x="1428" y="3231"/>
                </a:lnTo>
                <a:lnTo>
                  <a:pt x="1365" y="3215"/>
                </a:lnTo>
                <a:lnTo>
                  <a:pt x="1236" y="3184"/>
                </a:lnTo>
                <a:lnTo>
                  <a:pt x="1106" y="3155"/>
                </a:lnTo>
                <a:lnTo>
                  <a:pt x="974" y="3128"/>
                </a:lnTo>
                <a:lnTo>
                  <a:pt x="839" y="3102"/>
                </a:lnTo>
                <a:lnTo>
                  <a:pt x="702" y="3078"/>
                </a:lnTo>
                <a:lnTo>
                  <a:pt x="564" y="3055"/>
                </a:lnTo>
                <a:lnTo>
                  <a:pt x="425" y="3034"/>
                </a:lnTo>
                <a:lnTo>
                  <a:pt x="284" y="3012"/>
                </a:lnTo>
                <a:lnTo>
                  <a:pt x="0" y="2971"/>
                </a:lnTo>
                <a:close/>
              </a:path>
            </a:pathLst>
          </a:custGeom>
          <a:solidFill>
            <a:schemeClr val="bg1">
              <a:lumMod val="50000"/>
            </a:schemeClr>
          </a:solidFill>
          <a:ln>
            <a:noFill/>
          </a:ln>
        </p:spPr>
        <p:txBody>
          <a:bodyPr lIns="121908" tIns="60954" rIns="121908" bIns="60954"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5" name="KSO_Shape"/>
          <p:cNvSpPr/>
          <p:nvPr/>
        </p:nvSpPr>
        <p:spPr bwMode="auto">
          <a:xfrm>
            <a:off x="8687951" y="5274144"/>
            <a:ext cx="802186" cy="743453"/>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lumMod val="50000"/>
            </a:schemeClr>
          </a:solidFill>
          <a:ln>
            <a:noFill/>
          </a:ln>
        </p:spPr>
        <p:txBody>
          <a:bodyPr lIns="121908" tIns="60954" rIns="121908" bIns="60954"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96" name="KSO_Shape"/>
          <p:cNvSpPr/>
          <p:nvPr/>
        </p:nvSpPr>
        <p:spPr bwMode="auto">
          <a:xfrm>
            <a:off x="9258611" y="1740367"/>
            <a:ext cx="485321" cy="802285"/>
          </a:xfrm>
          <a:custGeom>
            <a:avLst/>
            <a:gdLst>
              <a:gd name="T0" fmla="*/ 242924 w 447675"/>
              <a:gd name="T1" fmla="*/ 1056413 h 1676400"/>
              <a:gd name="T2" fmla="*/ 195158 w 447675"/>
              <a:gd name="T3" fmla="*/ 784372 h 1676400"/>
              <a:gd name="T4" fmla="*/ 518603 w 447675"/>
              <a:gd name="T5" fmla="*/ 1647989 h 1676400"/>
              <a:gd name="T6" fmla="*/ 495402 w 447675"/>
              <a:gd name="T7" fmla="*/ 1705403 h 1676400"/>
              <a:gd name="T8" fmla="*/ 510414 w 447675"/>
              <a:gd name="T9" fmla="*/ 1751695 h 1676400"/>
              <a:gd name="T10" fmla="*/ 545898 w 447675"/>
              <a:gd name="T11" fmla="*/ 1781153 h 1676400"/>
              <a:gd name="T12" fmla="*/ 582061 w 447675"/>
              <a:gd name="T13" fmla="*/ 1787466 h 1676400"/>
              <a:gd name="T14" fmla="*/ 623688 w 447675"/>
              <a:gd name="T15" fmla="*/ 1773940 h 1676400"/>
              <a:gd name="T16" fmla="*/ 654394 w 447675"/>
              <a:gd name="T17" fmla="*/ 1737567 h 1676400"/>
              <a:gd name="T18" fmla="*/ 657123 w 447675"/>
              <a:gd name="T19" fmla="*/ 1684060 h 1676400"/>
              <a:gd name="T20" fmla="*/ 620274 w 447675"/>
              <a:gd name="T21" fmla="*/ 1635364 h 1676400"/>
              <a:gd name="T22" fmla="*/ 916426 w 447675"/>
              <a:gd name="T23" fmla="*/ 855614 h 1676400"/>
              <a:gd name="T24" fmla="*/ 620274 w 447675"/>
              <a:gd name="T25" fmla="*/ 706216 h 1676400"/>
              <a:gd name="T26" fmla="*/ 1152525 w 447675"/>
              <a:gd name="T27" fmla="*/ 1556307 h 1676400"/>
              <a:gd name="T28" fmla="*/ 1125913 w 447675"/>
              <a:gd name="T29" fmla="*/ 1658510 h 1676400"/>
              <a:gd name="T30" fmla="*/ 1053580 w 447675"/>
              <a:gd name="T31" fmla="*/ 1749591 h 1676400"/>
              <a:gd name="T32" fmla="*/ 940306 w 447675"/>
              <a:gd name="T33" fmla="*/ 1823839 h 1676400"/>
              <a:gd name="T34" fmla="*/ 797009 w 447675"/>
              <a:gd name="T35" fmla="*/ 1876744 h 1676400"/>
              <a:gd name="T36" fmla="*/ 674184 w 447675"/>
              <a:gd name="T37" fmla="*/ 1899289 h 1676400"/>
              <a:gd name="T38" fmla="*/ 586840 w 447675"/>
              <a:gd name="T39" fmla="*/ 1905000 h 1676400"/>
              <a:gd name="T40" fmla="*/ 499496 w 447675"/>
              <a:gd name="T41" fmla="*/ 1901994 h 1676400"/>
              <a:gd name="T42" fmla="*/ 403965 w 447675"/>
              <a:gd name="T43" fmla="*/ 1888768 h 1676400"/>
              <a:gd name="T44" fmla="*/ 253843 w 447675"/>
              <a:gd name="T45" fmla="*/ 1844280 h 1676400"/>
              <a:gd name="T46" fmla="*/ 132379 w 447675"/>
              <a:gd name="T47" fmla="*/ 1776344 h 1676400"/>
              <a:gd name="T48" fmla="*/ 45720 w 447675"/>
              <a:gd name="T49" fmla="*/ 1690373 h 1676400"/>
              <a:gd name="T50" fmla="*/ 2729 w 447675"/>
              <a:gd name="T51" fmla="*/ 1591176 h 1676400"/>
              <a:gd name="T52" fmla="*/ 706596 w 447675"/>
              <a:gd name="T53" fmla="*/ 205485 h 1676400"/>
              <a:gd name="T54" fmla="*/ 671887 w 447675"/>
              <a:gd name="T55" fmla="*/ 213608 h 1676400"/>
              <a:gd name="T56" fmla="*/ 653511 w 447675"/>
              <a:gd name="T57" fmla="*/ 228350 h 1676400"/>
              <a:gd name="T58" fmla="*/ 654873 w 447675"/>
              <a:gd name="T59" fmla="*/ 282806 h 1676400"/>
              <a:gd name="T60" fmla="*/ 676650 w 447675"/>
              <a:gd name="T61" fmla="*/ 296645 h 1676400"/>
              <a:gd name="T62" fmla="*/ 714083 w 447675"/>
              <a:gd name="T63" fmla="*/ 303264 h 1676400"/>
              <a:gd name="T64" fmla="*/ 840667 w 447675"/>
              <a:gd name="T65" fmla="*/ 301158 h 1676400"/>
              <a:gd name="T66" fmla="*/ 871972 w 447675"/>
              <a:gd name="T67" fmla="*/ 290627 h 1676400"/>
              <a:gd name="T68" fmla="*/ 882862 w 447675"/>
              <a:gd name="T69" fmla="*/ 274081 h 1676400"/>
              <a:gd name="T70" fmla="*/ 875376 w 447675"/>
              <a:gd name="T71" fmla="*/ 220227 h 1676400"/>
              <a:gd name="T72" fmla="*/ 847471 w 447675"/>
              <a:gd name="T73" fmla="*/ 208794 h 1676400"/>
              <a:gd name="T74" fmla="*/ 720887 w 447675"/>
              <a:gd name="T75" fmla="*/ 204884 h 1676400"/>
              <a:gd name="T76" fmla="*/ 326842 w 447675"/>
              <a:gd name="T77" fmla="*/ 208794 h 1676400"/>
              <a:gd name="T78" fmla="*/ 298257 w 447675"/>
              <a:gd name="T79" fmla="*/ 220227 h 1676400"/>
              <a:gd name="T80" fmla="*/ 290091 w 447675"/>
              <a:gd name="T81" fmla="*/ 274081 h 1676400"/>
              <a:gd name="T82" fmla="*/ 302340 w 447675"/>
              <a:gd name="T83" fmla="*/ 290627 h 1676400"/>
              <a:gd name="T84" fmla="*/ 332966 w 447675"/>
              <a:gd name="T85" fmla="*/ 301158 h 1676400"/>
              <a:gd name="T86" fmla="*/ 459550 w 447675"/>
              <a:gd name="T87" fmla="*/ 303264 h 1676400"/>
              <a:gd name="T88" fmla="*/ 496980 w 447675"/>
              <a:gd name="T89" fmla="*/ 296645 h 1676400"/>
              <a:gd name="T90" fmla="*/ 518760 w 447675"/>
              <a:gd name="T91" fmla="*/ 282806 h 1676400"/>
              <a:gd name="T92" fmla="*/ 520802 w 447675"/>
              <a:gd name="T93" fmla="*/ 228350 h 1676400"/>
              <a:gd name="T94" fmla="*/ 501746 w 447675"/>
              <a:gd name="T95" fmla="*/ 213608 h 1676400"/>
              <a:gd name="T96" fmla="*/ 466357 w 447675"/>
              <a:gd name="T97" fmla="*/ 205485 h 1676400"/>
              <a:gd name="T98" fmla="*/ 895112 w 447675"/>
              <a:gd name="T99" fmla="*/ 301 h 1676400"/>
              <a:gd name="T100" fmla="*/ 938669 w 447675"/>
              <a:gd name="T101" fmla="*/ 11132 h 1676400"/>
              <a:gd name="T102" fmla="*/ 965209 w 447675"/>
              <a:gd name="T103" fmla="*/ 34599 h 1676400"/>
              <a:gd name="T104" fmla="*/ 966571 w 447675"/>
              <a:gd name="T105" fmla="*/ 428119 h 1676400"/>
              <a:gd name="T106" fmla="*/ 944794 w 447675"/>
              <a:gd name="T107" fmla="*/ 452790 h 1676400"/>
              <a:gd name="T108" fmla="*/ 903960 w 447675"/>
              <a:gd name="T109" fmla="*/ 466328 h 1676400"/>
              <a:gd name="T110" fmla="*/ 249937 w 447675"/>
              <a:gd name="T111" fmla="*/ 465125 h 1676400"/>
              <a:gd name="T112" fmla="*/ 210463 w 447675"/>
              <a:gd name="T113" fmla="*/ 449180 h 1676400"/>
              <a:gd name="T114" fmla="*/ 192089 w 447675"/>
              <a:gd name="T115" fmla="*/ 423306 h 1676400"/>
              <a:gd name="T116" fmla="*/ 198896 w 447675"/>
              <a:gd name="T117" fmla="*/ 30085 h 1676400"/>
              <a:gd name="T118" fmla="*/ 228160 w 447675"/>
              <a:gd name="T119" fmla="*/ 8424 h 1676400"/>
              <a:gd name="T120" fmla="*/ 273756 w 447675"/>
              <a:gd name="T121" fmla="*/ 0 h 16764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47675" h="1676400">
                <a:moveTo>
                  <a:pt x="224500" y="508517"/>
                </a:moveTo>
                <a:lnTo>
                  <a:pt x="205946" y="564861"/>
                </a:lnTo>
                <a:lnTo>
                  <a:pt x="187658" y="621470"/>
                </a:lnTo>
                <a:lnTo>
                  <a:pt x="208067" y="621470"/>
                </a:lnTo>
                <a:lnTo>
                  <a:pt x="208067" y="1084391"/>
                </a:lnTo>
                <a:lnTo>
                  <a:pt x="94359" y="929643"/>
                </a:lnTo>
                <a:lnTo>
                  <a:pt x="94359" y="690247"/>
                </a:lnTo>
                <a:lnTo>
                  <a:pt x="109202" y="690247"/>
                </a:lnTo>
                <a:lnTo>
                  <a:pt x="97275" y="652684"/>
                </a:lnTo>
                <a:lnTo>
                  <a:pt x="85082" y="615650"/>
                </a:lnTo>
                <a:lnTo>
                  <a:pt x="60697" y="690247"/>
                </a:lnTo>
                <a:lnTo>
                  <a:pt x="75805" y="690247"/>
                </a:lnTo>
                <a:lnTo>
                  <a:pt x="75805" y="939959"/>
                </a:lnTo>
                <a:lnTo>
                  <a:pt x="208067" y="1119837"/>
                </a:lnTo>
                <a:lnTo>
                  <a:pt x="208067" y="1439120"/>
                </a:lnTo>
                <a:lnTo>
                  <a:pt x="206211" y="1441501"/>
                </a:lnTo>
                <a:lnTo>
                  <a:pt x="204621" y="1444411"/>
                </a:lnTo>
                <a:lnTo>
                  <a:pt x="201441" y="1450230"/>
                </a:lnTo>
                <a:lnTo>
                  <a:pt x="199055" y="1457373"/>
                </a:lnTo>
                <a:lnTo>
                  <a:pt x="196935" y="1464779"/>
                </a:lnTo>
                <a:lnTo>
                  <a:pt x="195079" y="1473244"/>
                </a:lnTo>
                <a:lnTo>
                  <a:pt x="193754" y="1481973"/>
                </a:lnTo>
                <a:lnTo>
                  <a:pt x="192959" y="1491232"/>
                </a:lnTo>
                <a:lnTo>
                  <a:pt x="192429" y="1500755"/>
                </a:lnTo>
                <a:lnTo>
                  <a:pt x="192429" y="1508161"/>
                </a:lnTo>
                <a:lnTo>
                  <a:pt x="193224" y="1515304"/>
                </a:lnTo>
                <a:lnTo>
                  <a:pt x="194019" y="1522446"/>
                </a:lnTo>
                <a:lnTo>
                  <a:pt x="195079" y="1529059"/>
                </a:lnTo>
                <a:lnTo>
                  <a:pt x="196404" y="1535408"/>
                </a:lnTo>
                <a:lnTo>
                  <a:pt x="198260" y="1541492"/>
                </a:lnTo>
                <a:lnTo>
                  <a:pt x="200115" y="1547047"/>
                </a:lnTo>
                <a:lnTo>
                  <a:pt x="201971" y="1552073"/>
                </a:lnTo>
                <a:lnTo>
                  <a:pt x="204356" y="1556570"/>
                </a:lnTo>
                <a:lnTo>
                  <a:pt x="206477" y="1561067"/>
                </a:lnTo>
                <a:lnTo>
                  <a:pt x="209392" y="1564506"/>
                </a:lnTo>
                <a:lnTo>
                  <a:pt x="212043" y="1567415"/>
                </a:lnTo>
                <a:lnTo>
                  <a:pt x="214958" y="1570061"/>
                </a:lnTo>
                <a:lnTo>
                  <a:pt x="218139" y="1571912"/>
                </a:lnTo>
                <a:lnTo>
                  <a:pt x="221054" y="1572706"/>
                </a:lnTo>
                <a:lnTo>
                  <a:pt x="222910" y="1572970"/>
                </a:lnTo>
                <a:lnTo>
                  <a:pt x="224500" y="1573499"/>
                </a:lnTo>
                <a:lnTo>
                  <a:pt x="226090" y="1572970"/>
                </a:lnTo>
                <a:lnTo>
                  <a:pt x="227681" y="1572706"/>
                </a:lnTo>
                <a:lnTo>
                  <a:pt x="231126" y="1571912"/>
                </a:lnTo>
                <a:lnTo>
                  <a:pt x="233777" y="1570061"/>
                </a:lnTo>
                <a:lnTo>
                  <a:pt x="236958" y="1567415"/>
                </a:lnTo>
                <a:lnTo>
                  <a:pt x="239873" y="1564506"/>
                </a:lnTo>
                <a:lnTo>
                  <a:pt x="242259" y="1561067"/>
                </a:lnTo>
                <a:lnTo>
                  <a:pt x="244644" y="1556570"/>
                </a:lnTo>
                <a:lnTo>
                  <a:pt x="247295" y="1552073"/>
                </a:lnTo>
                <a:lnTo>
                  <a:pt x="249150" y="1547047"/>
                </a:lnTo>
                <a:lnTo>
                  <a:pt x="251005" y="1541492"/>
                </a:lnTo>
                <a:lnTo>
                  <a:pt x="252596" y="1535408"/>
                </a:lnTo>
                <a:lnTo>
                  <a:pt x="254186" y="1529059"/>
                </a:lnTo>
                <a:lnTo>
                  <a:pt x="254981" y="1522446"/>
                </a:lnTo>
                <a:lnTo>
                  <a:pt x="256041" y="1515304"/>
                </a:lnTo>
                <a:lnTo>
                  <a:pt x="256307" y="1508161"/>
                </a:lnTo>
                <a:lnTo>
                  <a:pt x="256572" y="1500755"/>
                </a:lnTo>
                <a:lnTo>
                  <a:pt x="256307" y="1491232"/>
                </a:lnTo>
                <a:lnTo>
                  <a:pt x="255246" y="1481973"/>
                </a:lnTo>
                <a:lnTo>
                  <a:pt x="254186" y="1473244"/>
                </a:lnTo>
                <a:lnTo>
                  <a:pt x="252331" y="1464779"/>
                </a:lnTo>
                <a:lnTo>
                  <a:pt x="249945" y="1457373"/>
                </a:lnTo>
                <a:lnTo>
                  <a:pt x="247560" y="1450230"/>
                </a:lnTo>
                <a:lnTo>
                  <a:pt x="244379" y="1444411"/>
                </a:lnTo>
                <a:lnTo>
                  <a:pt x="240933" y="1439120"/>
                </a:lnTo>
                <a:lnTo>
                  <a:pt x="240933" y="1246016"/>
                </a:lnTo>
                <a:lnTo>
                  <a:pt x="365243" y="1077249"/>
                </a:lnTo>
                <a:lnTo>
                  <a:pt x="365243" y="827271"/>
                </a:lnTo>
                <a:lnTo>
                  <a:pt x="380351" y="827271"/>
                </a:lnTo>
                <a:lnTo>
                  <a:pt x="368159" y="789973"/>
                </a:lnTo>
                <a:lnTo>
                  <a:pt x="355967" y="752940"/>
                </a:lnTo>
                <a:lnTo>
                  <a:pt x="343774" y="789973"/>
                </a:lnTo>
                <a:lnTo>
                  <a:pt x="331847" y="827271"/>
                </a:lnTo>
                <a:lnTo>
                  <a:pt x="346690" y="827271"/>
                </a:lnTo>
                <a:lnTo>
                  <a:pt x="346690" y="1066667"/>
                </a:lnTo>
                <a:lnTo>
                  <a:pt x="240933" y="1210570"/>
                </a:lnTo>
                <a:lnTo>
                  <a:pt x="240933" y="621470"/>
                </a:lnTo>
                <a:lnTo>
                  <a:pt x="261608" y="621470"/>
                </a:lnTo>
                <a:lnTo>
                  <a:pt x="242789" y="564861"/>
                </a:lnTo>
                <a:lnTo>
                  <a:pt x="224500" y="508517"/>
                </a:lnTo>
                <a:close/>
                <a:moveTo>
                  <a:pt x="0" y="454025"/>
                </a:moveTo>
                <a:lnTo>
                  <a:pt x="447675" y="454025"/>
                </a:lnTo>
                <a:lnTo>
                  <a:pt x="447675" y="1369550"/>
                </a:lnTo>
                <a:lnTo>
                  <a:pt x="447410" y="1385157"/>
                </a:lnTo>
                <a:lnTo>
                  <a:pt x="446350" y="1400235"/>
                </a:lnTo>
                <a:lnTo>
                  <a:pt x="445290" y="1415577"/>
                </a:lnTo>
                <a:lnTo>
                  <a:pt x="442904" y="1430391"/>
                </a:lnTo>
                <a:lnTo>
                  <a:pt x="440519" y="1444940"/>
                </a:lnTo>
                <a:lnTo>
                  <a:pt x="437338" y="1459489"/>
                </a:lnTo>
                <a:lnTo>
                  <a:pt x="433892" y="1473509"/>
                </a:lnTo>
                <a:lnTo>
                  <a:pt x="429916" y="1487528"/>
                </a:lnTo>
                <a:lnTo>
                  <a:pt x="425145" y="1501019"/>
                </a:lnTo>
                <a:lnTo>
                  <a:pt x="420375" y="1514246"/>
                </a:lnTo>
                <a:lnTo>
                  <a:pt x="415073" y="1526943"/>
                </a:lnTo>
                <a:lnTo>
                  <a:pt x="409242" y="1539640"/>
                </a:lnTo>
                <a:lnTo>
                  <a:pt x="402616" y="1551544"/>
                </a:lnTo>
                <a:lnTo>
                  <a:pt x="395990" y="1563183"/>
                </a:lnTo>
                <a:lnTo>
                  <a:pt x="388833" y="1574293"/>
                </a:lnTo>
                <a:lnTo>
                  <a:pt x="381412" y="1585139"/>
                </a:lnTo>
                <a:lnTo>
                  <a:pt x="373460" y="1595455"/>
                </a:lnTo>
                <a:lnTo>
                  <a:pt x="365243" y="1604978"/>
                </a:lnTo>
                <a:lnTo>
                  <a:pt x="357027" y="1614236"/>
                </a:lnTo>
                <a:lnTo>
                  <a:pt x="348015" y="1622966"/>
                </a:lnTo>
                <a:lnTo>
                  <a:pt x="339003" y="1631166"/>
                </a:lnTo>
                <a:lnTo>
                  <a:pt x="329196" y="1638573"/>
                </a:lnTo>
                <a:lnTo>
                  <a:pt x="319654" y="1645186"/>
                </a:lnTo>
                <a:lnTo>
                  <a:pt x="309582" y="1651535"/>
                </a:lnTo>
                <a:lnTo>
                  <a:pt x="299510" y="1657354"/>
                </a:lnTo>
                <a:lnTo>
                  <a:pt x="288908" y="1662116"/>
                </a:lnTo>
                <a:lnTo>
                  <a:pt x="278306" y="1666348"/>
                </a:lnTo>
                <a:lnTo>
                  <a:pt x="272740" y="1668200"/>
                </a:lnTo>
                <a:lnTo>
                  <a:pt x="267439" y="1669787"/>
                </a:lnTo>
                <a:lnTo>
                  <a:pt x="261873" y="1671374"/>
                </a:lnTo>
                <a:lnTo>
                  <a:pt x="256307" y="1672697"/>
                </a:lnTo>
                <a:lnTo>
                  <a:pt x="250740" y="1673755"/>
                </a:lnTo>
                <a:lnTo>
                  <a:pt x="245174" y="1674813"/>
                </a:lnTo>
                <a:lnTo>
                  <a:pt x="239343" y="1675342"/>
                </a:lnTo>
                <a:lnTo>
                  <a:pt x="233512" y="1676136"/>
                </a:lnTo>
                <a:lnTo>
                  <a:pt x="227946" y="1676400"/>
                </a:lnTo>
                <a:lnTo>
                  <a:pt x="222115" y="1676400"/>
                </a:lnTo>
                <a:lnTo>
                  <a:pt x="216549" y="1676400"/>
                </a:lnTo>
                <a:lnTo>
                  <a:pt x="210982" y="1676136"/>
                </a:lnTo>
                <a:lnTo>
                  <a:pt x="205416" y="1675342"/>
                </a:lnTo>
                <a:lnTo>
                  <a:pt x="199585" y="1674813"/>
                </a:lnTo>
                <a:lnTo>
                  <a:pt x="194019" y="1673755"/>
                </a:lnTo>
                <a:lnTo>
                  <a:pt x="188718" y="1672697"/>
                </a:lnTo>
                <a:lnTo>
                  <a:pt x="183152" y="1671374"/>
                </a:lnTo>
                <a:lnTo>
                  <a:pt x="177851" y="1669787"/>
                </a:lnTo>
                <a:lnTo>
                  <a:pt x="172550" y="1668200"/>
                </a:lnTo>
                <a:lnTo>
                  <a:pt x="167514" y="1666348"/>
                </a:lnTo>
                <a:lnTo>
                  <a:pt x="156912" y="1662116"/>
                </a:lnTo>
                <a:lnTo>
                  <a:pt x="146574" y="1657354"/>
                </a:lnTo>
                <a:lnTo>
                  <a:pt x="136502" y="1651535"/>
                </a:lnTo>
                <a:lnTo>
                  <a:pt x="126695" y="1645186"/>
                </a:lnTo>
                <a:lnTo>
                  <a:pt x="117154" y="1638573"/>
                </a:lnTo>
                <a:lnTo>
                  <a:pt x="107612" y="1631166"/>
                </a:lnTo>
                <a:lnTo>
                  <a:pt x="98600" y="1622966"/>
                </a:lnTo>
                <a:lnTo>
                  <a:pt x="90118" y="1614236"/>
                </a:lnTo>
                <a:lnTo>
                  <a:pt x="81636" y="1604978"/>
                </a:lnTo>
                <a:lnTo>
                  <a:pt x="73685" y="1595455"/>
                </a:lnTo>
                <a:lnTo>
                  <a:pt x="65733" y="1585139"/>
                </a:lnTo>
                <a:lnTo>
                  <a:pt x="58312" y="1574293"/>
                </a:lnTo>
                <a:lnTo>
                  <a:pt x="51420" y="1563183"/>
                </a:lnTo>
                <a:lnTo>
                  <a:pt x="44794" y="1551544"/>
                </a:lnTo>
                <a:lnTo>
                  <a:pt x="38433" y="1539640"/>
                </a:lnTo>
                <a:lnTo>
                  <a:pt x="32602" y="1526943"/>
                </a:lnTo>
                <a:lnTo>
                  <a:pt x="27300" y="1514246"/>
                </a:lnTo>
                <a:lnTo>
                  <a:pt x="22264" y="1501019"/>
                </a:lnTo>
                <a:lnTo>
                  <a:pt x="17759" y="1487528"/>
                </a:lnTo>
                <a:lnTo>
                  <a:pt x="13518" y="1473509"/>
                </a:lnTo>
                <a:lnTo>
                  <a:pt x="10072" y="1459489"/>
                </a:lnTo>
                <a:lnTo>
                  <a:pt x="7156" y="1444940"/>
                </a:lnTo>
                <a:lnTo>
                  <a:pt x="4506" y="1430391"/>
                </a:lnTo>
                <a:lnTo>
                  <a:pt x="2651" y="1415577"/>
                </a:lnTo>
                <a:lnTo>
                  <a:pt x="1060" y="1400235"/>
                </a:lnTo>
                <a:lnTo>
                  <a:pt x="265" y="1385157"/>
                </a:lnTo>
                <a:lnTo>
                  <a:pt x="0" y="1369550"/>
                </a:lnTo>
                <a:lnTo>
                  <a:pt x="0" y="454025"/>
                </a:lnTo>
                <a:close/>
                <a:moveTo>
                  <a:pt x="280014" y="180298"/>
                </a:moveTo>
                <a:lnTo>
                  <a:pt x="277371" y="180562"/>
                </a:lnTo>
                <a:lnTo>
                  <a:pt x="274463" y="180827"/>
                </a:lnTo>
                <a:lnTo>
                  <a:pt x="272084" y="181621"/>
                </a:lnTo>
                <a:lnTo>
                  <a:pt x="269704" y="182416"/>
                </a:lnTo>
                <a:lnTo>
                  <a:pt x="267061" y="183739"/>
                </a:lnTo>
                <a:lnTo>
                  <a:pt x="264946" y="185063"/>
                </a:lnTo>
                <a:lnTo>
                  <a:pt x="262831" y="186387"/>
                </a:lnTo>
                <a:lnTo>
                  <a:pt x="260981" y="187975"/>
                </a:lnTo>
                <a:lnTo>
                  <a:pt x="259395" y="189829"/>
                </a:lnTo>
                <a:lnTo>
                  <a:pt x="257809" y="191682"/>
                </a:lnTo>
                <a:lnTo>
                  <a:pt x="256222" y="193800"/>
                </a:lnTo>
                <a:lnTo>
                  <a:pt x="255429" y="196448"/>
                </a:lnTo>
                <a:lnTo>
                  <a:pt x="254372" y="198566"/>
                </a:lnTo>
                <a:lnTo>
                  <a:pt x="253843" y="200948"/>
                </a:lnTo>
                <a:lnTo>
                  <a:pt x="253050" y="203861"/>
                </a:lnTo>
                <a:lnTo>
                  <a:pt x="253050" y="206243"/>
                </a:lnTo>
                <a:lnTo>
                  <a:pt x="253050" y="241191"/>
                </a:lnTo>
                <a:lnTo>
                  <a:pt x="253050" y="243574"/>
                </a:lnTo>
                <a:lnTo>
                  <a:pt x="253843" y="246486"/>
                </a:lnTo>
                <a:lnTo>
                  <a:pt x="254372" y="248869"/>
                </a:lnTo>
                <a:lnTo>
                  <a:pt x="255429" y="250987"/>
                </a:lnTo>
                <a:lnTo>
                  <a:pt x="256222" y="253634"/>
                </a:lnTo>
                <a:lnTo>
                  <a:pt x="257809" y="255752"/>
                </a:lnTo>
                <a:lnTo>
                  <a:pt x="259395" y="257606"/>
                </a:lnTo>
                <a:lnTo>
                  <a:pt x="260981" y="259459"/>
                </a:lnTo>
                <a:lnTo>
                  <a:pt x="262831" y="261048"/>
                </a:lnTo>
                <a:lnTo>
                  <a:pt x="264946" y="262636"/>
                </a:lnTo>
                <a:lnTo>
                  <a:pt x="267061" y="263695"/>
                </a:lnTo>
                <a:lnTo>
                  <a:pt x="269704" y="265019"/>
                </a:lnTo>
                <a:lnTo>
                  <a:pt x="272084" y="265813"/>
                </a:lnTo>
                <a:lnTo>
                  <a:pt x="274463" y="266607"/>
                </a:lnTo>
                <a:lnTo>
                  <a:pt x="277371" y="266872"/>
                </a:lnTo>
                <a:lnTo>
                  <a:pt x="280014" y="266872"/>
                </a:lnTo>
                <a:lnTo>
                  <a:pt x="315966" y="266872"/>
                </a:lnTo>
                <a:lnTo>
                  <a:pt x="318874" y="266872"/>
                </a:lnTo>
                <a:lnTo>
                  <a:pt x="321517" y="266607"/>
                </a:lnTo>
                <a:lnTo>
                  <a:pt x="324161" y="265813"/>
                </a:lnTo>
                <a:lnTo>
                  <a:pt x="326540" y="265019"/>
                </a:lnTo>
                <a:lnTo>
                  <a:pt x="329183" y="263695"/>
                </a:lnTo>
                <a:lnTo>
                  <a:pt x="331298" y="262636"/>
                </a:lnTo>
                <a:lnTo>
                  <a:pt x="333413" y="261048"/>
                </a:lnTo>
                <a:lnTo>
                  <a:pt x="335264" y="259459"/>
                </a:lnTo>
                <a:lnTo>
                  <a:pt x="336850" y="257606"/>
                </a:lnTo>
                <a:lnTo>
                  <a:pt x="338700" y="255752"/>
                </a:lnTo>
                <a:lnTo>
                  <a:pt x="340022" y="253634"/>
                </a:lnTo>
                <a:lnTo>
                  <a:pt x="341079" y="250987"/>
                </a:lnTo>
                <a:lnTo>
                  <a:pt x="342137" y="248869"/>
                </a:lnTo>
                <a:lnTo>
                  <a:pt x="342665" y="246486"/>
                </a:lnTo>
                <a:lnTo>
                  <a:pt x="342930" y="243574"/>
                </a:lnTo>
                <a:lnTo>
                  <a:pt x="342930" y="241191"/>
                </a:lnTo>
                <a:lnTo>
                  <a:pt x="342930" y="206243"/>
                </a:lnTo>
                <a:lnTo>
                  <a:pt x="342930" y="203861"/>
                </a:lnTo>
                <a:lnTo>
                  <a:pt x="342665" y="200948"/>
                </a:lnTo>
                <a:lnTo>
                  <a:pt x="342137" y="198566"/>
                </a:lnTo>
                <a:lnTo>
                  <a:pt x="341079" y="196448"/>
                </a:lnTo>
                <a:lnTo>
                  <a:pt x="340022" y="193800"/>
                </a:lnTo>
                <a:lnTo>
                  <a:pt x="338700" y="191682"/>
                </a:lnTo>
                <a:lnTo>
                  <a:pt x="336850" y="189829"/>
                </a:lnTo>
                <a:lnTo>
                  <a:pt x="335264" y="187975"/>
                </a:lnTo>
                <a:lnTo>
                  <a:pt x="333413" y="186387"/>
                </a:lnTo>
                <a:lnTo>
                  <a:pt x="331298" y="185063"/>
                </a:lnTo>
                <a:lnTo>
                  <a:pt x="329183" y="183739"/>
                </a:lnTo>
                <a:lnTo>
                  <a:pt x="326540" y="182416"/>
                </a:lnTo>
                <a:lnTo>
                  <a:pt x="324161" y="181621"/>
                </a:lnTo>
                <a:lnTo>
                  <a:pt x="321517" y="180827"/>
                </a:lnTo>
                <a:lnTo>
                  <a:pt x="318874" y="180562"/>
                </a:lnTo>
                <a:lnTo>
                  <a:pt x="315966" y="180298"/>
                </a:lnTo>
                <a:lnTo>
                  <a:pt x="280014" y="180298"/>
                </a:lnTo>
                <a:close/>
                <a:moveTo>
                  <a:pt x="139643" y="180298"/>
                </a:moveTo>
                <a:lnTo>
                  <a:pt x="137000" y="180562"/>
                </a:lnTo>
                <a:lnTo>
                  <a:pt x="134356" y="180827"/>
                </a:lnTo>
                <a:lnTo>
                  <a:pt x="131713" y="181621"/>
                </a:lnTo>
                <a:lnTo>
                  <a:pt x="129334" y="182416"/>
                </a:lnTo>
                <a:lnTo>
                  <a:pt x="126955" y="183739"/>
                </a:lnTo>
                <a:lnTo>
                  <a:pt x="124575" y="185063"/>
                </a:lnTo>
                <a:lnTo>
                  <a:pt x="122725" y="186387"/>
                </a:lnTo>
                <a:lnTo>
                  <a:pt x="120610" y="187975"/>
                </a:lnTo>
                <a:lnTo>
                  <a:pt x="119024" y="189829"/>
                </a:lnTo>
                <a:lnTo>
                  <a:pt x="117438" y="191682"/>
                </a:lnTo>
                <a:lnTo>
                  <a:pt x="115852" y="193800"/>
                </a:lnTo>
                <a:lnTo>
                  <a:pt x="115059" y="196448"/>
                </a:lnTo>
                <a:lnTo>
                  <a:pt x="114001" y="198566"/>
                </a:lnTo>
                <a:lnTo>
                  <a:pt x="113473" y="200948"/>
                </a:lnTo>
                <a:lnTo>
                  <a:pt x="112680" y="203861"/>
                </a:lnTo>
                <a:lnTo>
                  <a:pt x="112680" y="206243"/>
                </a:lnTo>
                <a:lnTo>
                  <a:pt x="112680" y="241191"/>
                </a:lnTo>
                <a:lnTo>
                  <a:pt x="112680" y="243574"/>
                </a:lnTo>
                <a:lnTo>
                  <a:pt x="113473" y="246486"/>
                </a:lnTo>
                <a:lnTo>
                  <a:pt x="114001" y="248869"/>
                </a:lnTo>
                <a:lnTo>
                  <a:pt x="115059" y="250987"/>
                </a:lnTo>
                <a:lnTo>
                  <a:pt x="115852" y="253634"/>
                </a:lnTo>
                <a:lnTo>
                  <a:pt x="117438" y="255752"/>
                </a:lnTo>
                <a:lnTo>
                  <a:pt x="119024" y="257606"/>
                </a:lnTo>
                <a:lnTo>
                  <a:pt x="120610" y="259459"/>
                </a:lnTo>
                <a:lnTo>
                  <a:pt x="122725" y="261048"/>
                </a:lnTo>
                <a:lnTo>
                  <a:pt x="124575" y="262636"/>
                </a:lnTo>
                <a:lnTo>
                  <a:pt x="126955" y="263695"/>
                </a:lnTo>
                <a:lnTo>
                  <a:pt x="129334" y="265019"/>
                </a:lnTo>
                <a:lnTo>
                  <a:pt x="131713" y="265813"/>
                </a:lnTo>
                <a:lnTo>
                  <a:pt x="134356" y="266607"/>
                </a:lnTo>
                <a:lnTo>
                  <a:pt x="137000" y="266872"/>
                </a:lnTo>
                <a:lnTo>
                  <a:pt x="139643" y="266872"/>
                </a:lnTo>
                <a:lnTo>
                  <a:pt x="175595" y="266872"/>
                </a:lnTo>
                <a:lnTo>
                  <a:pt x="178503" y="266872"/>
                </a:lnTo>
                <a:lnTo>
                  <a:pt x="181147" y="266607"/>
                </a:lnTo>
                <a:lnTo>
                  <a:pt x="183790" y="265813"/>
                </a:lnTo>
                <a:lnTo>
                  <a:pt x="186169" y="265019"/>
                </a:lnTo>
                <a:lnTo>
                  <a:pt x="188813" y="263695"/>
                </a:lnTo>
                <a:lnTo>
                  <a:pt x="190928" y="262636"/>
                </a:lnTo>
                <a:lnTo>
                  <a:pt x="193042" y="261048"/>
                </a:lnTo>
                <a:lnTo>
                  <a:pt x="194893" y="259459"/>
                </a:lnTo>
                <a:lnTo>
                  <a:pt x="196743" y="257606"/>
                </a:lnTo>
                <a:lnTo>
                  <a:pt x="198329" y="255752"/>
                </a:lnTo>
                <a:lnTo>
                  <a:pt x="199651" y="253634"/>
                </a:lnTo>
                <a:lnTo>
                  <a:pt x="200709" y="250987"/>
                </a:lnTo>
                <a:lnTo>
                  <a:pt x="201502" y="248869"/>
                </a:lnTo>
                <a:lnTo>
                  <a:pt x="202295" y="246486"/>
                </a:lnTo>
                <a:lnTo>
                  <a:pt x="202559" y="243574"/>
                </a:lnTo>
                <a:lnTo>
                  <a:pt x="202559" y="241191"/>
                </a:lnTo>
                <a:lnTo>
                  <a:pt x="202559" y="206243"/>
                </a:lnTo>
                <a:lnTo>
                  <a:pt x="202559" y="203861"/>
                </a:lnTo>
                <a:lnTo>
                  <a:pt x="202295" y="200948"/>
                </a:lnTo>
                <a:lnTo>
                  <a:pt x="201502" y="198566"/>
                </a:lnTo>
                <a:lnTo>
                  <a:pt x="200709" y="196448"/>
                </a:lnTo>
                <a:lnTo>
                  <a:pt x="199651" y="193800"/>
                </a:lnTo>
                <a:lnTo>
                  <a:pt x="198329" y="191682"/>
                </a:lnTo>
                <a:lnTo>
                  <a:pt x="196743" y="189829"/>
                </a:lnTo>
                <a:lnTo>
                  <a:pt x="194893" y="187975"/>
                </a:lnTo>
                <a:lnTo>
                  <a:pt x="193042" y="186387"/>
                </a:lnTo>
                <a:lnTo>
                  <a:pt x="190928" y="185063"/>
                </a:lnTo>
                <a:lnTo>
                  <a:pt x="188813" y="183739"/>
                </a:lnTo>
                <a:lnTo>
                  <a:pt x="186169" y="182416"/>
                </a:lnTo>
                <a:lnTo>
                  <a:pt x="183790" y="181621"/>
                </a:lnTo>
                <a:lnTo>
                  <a:pt x="181147" y="180827"/>
                </a:lnTo>
                <a:lnTo>
                  <a:pt x="178503" y="180562"/>
                </a:lnTo>
                <a:lnTo>
                  <a:pt x="175595" y="180298"/>
                </a:lnTo>
                <a:lnTo>
                  <a:pt x="139643" y="180298"/>
                </a:lnTo>
                <a:close/>
                <a:moveTo>
                  <a:pt x="106335" y="0"/>
                </a:moveTo>
                <a:lnTo>
                  <a:pt x="344516" y="0"/>
                </a:lnTo>
                <a:lnTo>
                  <a:pt x="347688" y="265"/>
                </a:lnTo>
                <a:lnTo>
                  <a:pt x="351125" y="794"/>
                </a:lnTo>
                <a:lnTo>
                  <a:pt x="353768" y="1853"/>
                </a:lnTo>
                <a:lnTo>
                  <a:pt x="356940" y="3442"/>
                </a:lnTo>
                <a:lnTo>
                  <a:pt x="359848" y="5295"/>
                </a:lnTo>
                <a:lnTo>
                  <a:pt x="362227" y="7413"/>
                </a:lnTo>
                <a:lnTo>
                  <a:pt x="364607" y="9796"/>
                </a:lnTo>
                <a:lnTo>
                  <a:pt x="366986" y="12708"/>
                </a:lnTo>
                <a:lnTo>
                  <a:pt x="369101" y="15885"/>
                </a:lnTo>
                <a:lnTo>
                  <a:pt x="370951" y="18798"/>
                </a:lnTo>
                <a:lnTo>
                  <a:pt x="372537" y="22504"/>
                </a:lnTo>
                <a:lnTo>
                  <a:pt x="373595" y="26475"/>
                </a:lnTo>
                <a:lnTo>
                  <a:pt x="374916" y="30447"/>
                </a:lnTo>
                <a:lnTo>
                  <a:pt x="375445" y="34418"/>
                </a:lnTo>
                <a:lnTo>
                  <a:pt x="376238" y="38654"/>
                </a:lnTo>
                <a:lnTo>
                  <a:pt x="376238" y="43155"/>
                </a:lnTo>
                <a:lnTo>
                  <a:pt x="376238" y="368008"/>
                </a:lnTo>
                <a:lnTo>
                  <a:pt x="376238" y="372509"/>
                </a:lnTo>
                <a:lnTo>
                  <a:pt x="375445" y="376745"/>
                </a:lnTo>
                <a:lnTo>
                  <a:pt x="374916" y="380716"/>
                </a:lnTo>
                <a:lnTo>
                  <a:pt x="373595" y="384688"/>
                </a:lnTo>
                <a:lnTo>
                  <a:pt x="372537" y="388394"/>
                </a:lnTo>
                <a:lnTo>
                  <a:pt x="370951" y="392366"/>
                </a:lnTo>
                <a:lnTo>
                  <a:pt x="369101" y="395278"/>
                </a:lnTo>
                <a:lnTo>
                  <a:pt x="366986" y="398455"/>
                </a:lnTo>
                <a:lnTo>
                  <a:pt x="364607" y="401367"/>
                </a:lnTo>
                <a:lnTo>
                  <a:pt x="362227" y="403750"/>
                </a:lnTo>
                <a:lnTo>
                  <a:pt x="359848" y="405868"/>
                </a:lnTo>
                <a:lnTo>
                  <a:pt x="356940" y="407721"/>
                </a:lnTo>
                <a:lnTo>
                  <a:pt x="353768" y="409310"/>
                </a:lnTo>
                <a:lnTo>
                  <a:pt x="351125" y="410369"/>
                </a:lnTo>
                <a:lnTo>
                  <a:pt x="347688" y="410898"/>
                </a:lnTo>
                <a:lnTo>
                  <a:pt x="344516" y="411163"/>
                </a:lnTo>
                <a:lnTo>
                  <a:pt x="106335" y="411163"/>
                </a:lnTo>
                <a:lnTo>
                  <a:pt x="102899" y="410898"/>
                </a:lnTo>
                <a:lnTo>
                  <a:pt x="99726" y="410369"/>
                </a:lnTo>
                <a:lnTo>
                  <a:pt x="97083" y="409310"/>
                </a:lnTo>
                <a:lnTo>
                  <a:pt x="93911" y="407721"/>
                </a:lnTo>
                <a:lnTo>
                  <a:pt x="91003" y="405868"/>
                </a:lnTo>
                <a:lnTo>
                  <a:pt x="88624" y="403750"/>
                </a:lnTo>
                <a:lnTo>
                  <a:pt x="86244" y="401367"/>
                </a:lnTo>
                <a:lnTo>
                  <a:pt x="83865" y="398455"/>
                </a:lnTo>
                <a:lnTo>
                  <a:pt x="81750" y="395278"/>
                </a:lnTo>
                <a:lnTo>
                  <a:pt x="79900" y="392366"/>
                </a:lnTo>
                <a:lnTo>
                  <a:pt x="78314" y="388394"/>
                </a:lnTo>
                <a:lnTo>
                  <a:pt x="77257" y="384688"/>
                </a:lnTo>
                <a:lnTo>
                  <a:pt x="75935" y="380716"/>
                </a:lnTo>
                <a:lnTo>
                  <a:pt x="75406" y="376745"/>
                </a:lnTo>
                <a:lnTo>
                  <a:pt x="74613" y="372509"/>
                </a:lnTo>
                <a:lnTo>
                  <a:pt x="74613" y="368008"/>
                </a:lnTo>
                <a:lnTo>
                  <a:pt x="74613" y="43155"/>
                </a:lnTo>
                <a:lnTo>
                  <a:pt x="74613" y="38654"/>
                </a:lnTo>
                <a:lnTo>
                  <a:pt x="75406" y="34418"/>
                </a:lnTo>
                <a:lnTo>
                  <a:pt x="75935" y="30447"/>
                </a:lnTo>
                <a:lnTo>
                  <a:pt x="77257" y="26475"/>
                </a:lnTo>
                <a:lnTo>
                  <a:pt x="78314" y="22504"/>
                </a:lnTo>
                <a:lnTo>
                  <a:pt x="79900" y="18798"/>
                </a:lnTo>
                <a:lnTo>
                  <a:pt x="81750" y="15885"/>
                </a:lnTo>
                <a:lnTo>
                  <a:pt x="83865" y="12708"/>
                </a:lnTo>
                <a:lnTo>
                  <a:pt x="86244" y="9796"/>
                </a:lnTo>
                <a:lnTo>
                  <a:pt x="88624" y="7413"/>
                </a:lnTo>
                <a:lnTo>
                  <a:pt x="91003" y="5295"/>
                </a:lnTo>
                <a:lnTo>
                  <a:pt x="93911" y="3442"/>
                </a:lnTo>
                <a:lnTo>
                  <a:pt x="97083" y="1853"/>
                </a:lnTo>
                <a:lnTo>
                  <a:pt x="99726" y="794"/>
                </a:lnTo>
                <a:lnTo>
                  <a:pt x="102899" y="265"/>
                </a:lnTo>
                <a:lnTo>
                  <a:pt x="106335" y="0"/>
                </a:lnTo>
                <a:close/>
              </a:path>
            </a:pathLst>
          </a:custGeom>
          <a:solidFill>
            <a:schemeClr val="bg1">
              <a:lumMod val="50000"/>
            </a:schemeClr>
          </a:solidFill>
          <a:ln>
            <a:noFill/>
          </a:ln>
        </p:spPr>
        <p:txBody>
          <a:bodyPr lIns="121908" tIns="60954" rIns="121908" bIns="60954"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down)">
                                      <p:cBhvr>
                                        <p:cTn id="11" dur="500"/>
                                        <p:tgtEl>
                                          <p:spTgt spid="65"/>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wipe(down)">
                                      <p:cBhvr>
                                        <p:cTn id="14" dur="500"/>
                                        <p:tgtEl>
                                          <p:spTgt spid="6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p:cTn id="18" dur="500" fill="hold"/>
                                        <p:tgtEl>
                                          <p:spTgt spid="93"/>
                                        </p:tgtEl>
                                        <p:attrNameLst>
                                          <p:attrName>ppt_w</p:attrName>
                                        </p:attrNameLst>
                                      </p:cBhvr>
                                      <p:tavLst>
                                        <p:tav tm="0">
                                          <p:val>
                                            <p:fltVal val="0"/>
                                          </p:val>
                                        </p:tav>
                                        <p:tav tm="100000">
                                          <p:val>
                                            <p:strVal val="#ppt_w"/>
                                          </p:val>
                                        </p:tav>
                                      </p:tavLst>
                                    </p:anim>
                                    <p:anim calcmode="lin" valueType="num">
                                      <p:cBhvr>
                                        <p:cTn id="19" dur="500" fill="hold"/>
                                        <p:tgtEl>
                                          <p:spTgt spid="93"/>
                                        </p:tgtEl>
                                        <p:attrNameLst>
                                          <p:attrName>ppt_h</p:attrName>
                                        </p:attrNameLst>
                                      </p:cBhvr>
                                      <p:tavLst>
                                        <p:tav tm="0">
                                          <p:val>
                                            <p:fltVal val="0"/>
                                          </p:val>
                                        </p:tav>
                                        <p:tav tm="100000">
                                          <p:val>
                                            <p:strVal val="#ppt_h"/>
                                          </p:val>
                                        </p:tav>
                                      </p:tavLst>
                                    </p:anim>
                                    <p:animEffect transition="in" filter="fade">
                                      <p:cBhvr>
                                        <p:cTn id="20" dur="500"/>
                                        <p:tgtEl>
                                          <p:spTgt spid="93"/>
                                        </p:tgtEl>
                                      </p:cBhvr>
                                    </p:animEffect>
                                  </p:childTnLst>
                                </p:cTn>
                              </p:par>
                            </p:childTnLst>
                          </p:cTn>
                        </p:par>
                        <p:par>
                          <p:cTn id="21" fill="hold">
                            <p:stCondLst>
                              <p:cond delay="1500"/>
                            </p:stCondLst>
                            <p:childTnLst>
                              <p:par>
                                <p:cTn id="22" presetID="6"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circle(in)">
                                      <p:cBhvr>
                                        <p:cTn id="24" dur="750"/>
                                        <p:tgtEl>
                                          <p:spTgt spid="2"/>
                                        </p:tgtEl>
                                      </p:cBhvr>
                                    </p:animEffect>
                                  </p:childTnLst>
                                </p:cTn>
                              </p:par>
                            </p:childTnLst>
                          </p:cTn>
                        </p:par>
                        <p:par>
                          <p:cTn id="25" fill="hold">
                            <p:stCondLst>
                              <p:cond delay="2500"/>
                            </p:stCondLst>
                            <p:childTnLst>
                              <p:par>
                                <p:cTn id="26" presetID="14" presetClass="entr" presetSubtype="10"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randombar(horizontal)">
                                      <p:cBhvr>
                                        <p:cTn id="28" dur="500"/>
                                        <p:tgtEl>
                                          <p:spTgt spid="47"/>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p:cTn id="32" dur="500" fill="hold"/>
                                        <p:tgtEl>
                                          <p:spTgt spid="96"/>
                                        </p:tgtEl>
                                        <p:attrNameLst>
                                          <p:attrName>ppt_w</p:attrName>
                                        </p:attrNameLst>
                                      </p:cBhvr>
                                      <p:tavLst>
                                        <p:tav tm="0">
                                          <p:val>
                                            <p:fltVal val="0"/>
                                          </p:val>
                                        </p:tav>
                                        <p:tav tm="100000">
                                          <p:val>
                                            <p:strVal val="#ppt_w"/>
                                          </p:val>
                                        </p:tav>
                                      </p:tavLst>
                                    </p:anim>
                                    <p:anim calcmode="lin" valueType="num">
                                      <p:cBhvr>
                                        <p:cTn id="33" dur="500" fill="hold"/>
                                        <p:tgtEl>
                                          <p:spTgt spid="96"/>
                                        </p:tgtEl>
                                        <p:attrNameLst>
                                          <p:attrName>ppt_h</p:attrName>
                                        </p:attrNameLst>
                                      </p:cBhvr>
                                      <p:tavLst>
                                        <p:tav tm="0">
                                          <p:val>
                                            <p:fltVal val="0"/>
                                          </p:val>
                                        </p:tav>
                                        <p:tav tm="100000">
                                          <p:val>
                                            <p:strVal val="#ppt_h"/>
                                          </p:val>
                                        </p:tav>
                                      </p:tavLst>
                                    </p:anim>
                                    <p:animEffect transition="in" filter="fade">
                                      <p:cBhvr>
                                        <p:cTn id="34" dur="500"/>
                                        <p:tgtEl>
                                          <p:spTgt spid="96"/>
                                        </p:tgtEl>
                                      </p:cBhvr>
                                    </p:animEffect>
                                  </p:childTnLst>
                                </p:cTn>
                              </p:par>
                            </p:childTnLst>
                          </p:cTn>
                        </p:par>
                        <p:par>
                          <p:cTn id="35" fill="hold">
                            <p:stCondLst>
                              <p:cond delay="3500"/>
                            </p:stCondLst>
                            <p:childTnLst>
                              <p:par>
                                <p:cTn id="36" presetID="6" presetClass="entr" presetSubtype="16"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circle(in)">
                                      <p:cBhvr>
                                        <p:cTn id="38" dur="750"/>
                                        <p:tgtEl>
                                          <p:spTgt spid="16"/>
                                        </p:tgtEl>
                                      </p:cBhvr>
                                    </p:animEffect>
                                  </p:childTnLst>
                                </p:cTn>
                              </p:par>
                            </p:childTnLst>
                          </p:cTn>
                        </p:par>
                        <p:par>
                          <p:cTn id="39" fill="hold">
                            <p:stCondLst>
                              <p:cond delay="4500"/>
                            </p:stCondLst>
                            <p:childTnLst>
                              <p:par>
                                <p:cTn id="40" presetID="14" presetClass="entr" presetSubtype="10" fill="hold"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randombar(horizontal)">
                                      <p:cBhvr>
                                        <p:cTn id="42" dur="500"/>
                                        <p:tgtEl>
                                          <p:spTgt spid="48"/>
                                        </p:tgtEl>
                                      </p:cBhvr>
                                    </p:animEffect>
                                  </p:childTnLst>
                                </p:cTn>
                              </p:par>
                            </p:childTnLst>
                          </p:cTn>
                        </p:par>
                        <p:par>
                          <p:cTn id="43" fill="hold">
                            <p:stCondLst>
                              <p:cond delay="5000"/>
                            </p:stCondLst>
                            <p:childTnLst>
                              <p:par>
                                <p:cTn id="44" presetID="53" presetClass="entr" presetSubtype="16" fill="hold" grpId="0" nodeType="afterEffect">
                                  <p:stCondLst>
                                    <p:cond delay="0"/>
                                  </p:stCondLst>
                                  <p:childTnLst>
                                    <p:set>
                                      <p:cBhvr>
                                        <p:cTn id="45" dur="1" fill="hold">
                                          <p:stCondLst>
                                            <p:cond delay="0"/>
                                          </p:stCondLst>
                                        </p:cTn>
                                        <p:tgtEl>
                                          <p:spTgt spid="94"/>
                                        </p:tgtEl>
                                        <p:attrNameLst>
                                          <p:attrName>style.visibility</p:attrName>
                                        </p:attrNameLst>
                                      </p:cBhvr>
                                      <p:to>
                                        <p:strVal val="visible"/>
                                      </p:to>
                                    </p:set>
                                    <p:anim calcmode="lin" valueType="num">
                                      <p:cBhvr>
                                        <p:cTn id="46" dur="500" fill="hold"/>
                                        <p:tgtEl>
                                          <p:spTgt spid="94"/>
                                        </p:tgtEl>
                                        <p:attrNameLst>
                                          <p:attrName>ppt_w</p:attrName>
                                        </p:attrNameLst>
                                      </p:cBhvr>
                                      <p:tavLst>
                                        <p:tav tm="0">
                                          <p:val>
                                            <p:fltVal val="0"/>
                                          </p:val>
                                        </p:tav>
                                        <p:tav tm="100000">
                                          <p:val>
                                            <p:strVal val="#ppt_w"/>
                                          </p:val>
                                        </p:tav>
                                      </p:tavLst>
                                    </p:anim>
                                    <p:anim calcmode="lin" valueType="num">
                                      <p:cBhvr>
                                        <p:cTn id="47" dur="500" fill="hold"/>
                                        <p:tgtEl>
                                          <p:spTgt spid="94"/>
                                        </p:tgtEl>
                                        <p:attrNameLst>
                                          <p:attrName>ppt_h</p:attrName>
                                        </p:attrNameLst>
                                      </p:cBhvr>
                                      <p:tavLst>
                                        <p:tav tm="0">
                                          <p:val>
                                            <p:fltVal val="0"/>
                                          </p:val>
                                        </p:tav>
                                        <p:tav tm="100000">
                                          <p:val>
                                            <p:strVal val="#ppt_h"/>
                                          </p:val>
                                        </p:tav>
                                      </p:tavLst>
                                    </p:anim>
                                    <p:animEffect transition="in" filter="fade">
                                      <p:cBhvr>
                                        <p:cTn id="48" dur="500"/>
                                        <p:tgtEl>
                                          <p:spTgt spid="94"/>
                                        </p:tgtEl>
                                      </p:cBhvr>
                                    </p:animEffect>
                                  </p:childTnLst>
                                </p:cTn>
                              </p:par>
                            </p:childTnLst>
                          </p:cTn>
                        </p:par>
                        <p:par>
                          <p:cTn id="49" fill="hold">
                            <p:stCondLst>
                              <p:cond delay="5500"/>
                            </p:stCondLst>
                            <p:childTnLst>
                              <p:par>
                                <p:cTn id="50" presetID="6" presetClass="entr" presetSubtype="16"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circle(in)">
                                      <p:cBhvr>
                                        <p:cTn id="52" dur="750"/>
                                        <p:tgtEl>
                                          <p:spTgt spid="45"/>
                                        </p:tgtEl>
                                      </p:cBhvr>
                                    </p:animEffect>
                                  </p:childTnLst>
                                </p:cTn>
                              </p:par>
                            </p:childTnLst>
                          </p:cTn>
                        </p:par>
                        <p:par>
                          <p:cTn id="53" fill="hold">
                            <p:stCondLst>
                              <p:cond delay="6500"/>
                            </p:stCondLst>
                            <p:childTnLst>
                              <p:par>
                                <p:cTn id="54" presetID="14" presetClass="entr" presetSubtype="10" fill="hold" nodeType="after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randombar(horizontal)">
                                      <p:cBhvr>
                                        <p:cTn id="56" dur="500"/>
                                        <p:tgtEl>
                                          <p:spTgt spid="97"/>
                                        </p:tgtEl>
                                      </p:cBhvr>
                                    </p:animEffect>
                                  </p:childTnLst>
                                </p:cTn>
                              </p:par>
                            </p:childTnLst>
                          </p:cTn>
                        </p:par>
                        <p:par>
                          <p:cTn id="57" fill="hold">
                            <p:stCondLst>
                              <p:cond delay="7000"/>
                            </p:stCondLst>
                            <p:childTnLst>
                              <p:par>
                                <p:cTn id="58" presetID="53" presetClass="entr" presetSubtype="16"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 calcmode="lin" valueType="num">
                                      <p:cBhvr>
                                        <p:cTn id="60" dur="500" fill="hold"/>
                                        <p:tgtEl>
                                          <p:spTgt spid="95"/>
                                        </p:tgtEl>
                                        <p:attrNameLst>
                                          <p:attrName>ppt_w</p:attrName>
                                        </p:attrNameLst>
                                      </p:cBhvr>
                                      <p:tavLst>
                                        <p:tav tm="0">
                                          <p:val>
                                            <p:fltVal val="0"/>
                                          </p:val>
                                        </p:tav>
                                        <p:tav tm="100000">
                                          <p:val>
                                            <p:strVal val="#ppt_w"/>
                                          </p:val>
                                        </p:tav>
                                      </p:tavLst>
                                    </p:anim>
                                    <p:anim calcmode="lin" valueType="num">
                                      <p:cBhvr>
                                        <p:cTn id="61" dur="500" fill="hold"/>
                                        <p:tgtEl>
                                          <p:spTgt spid="95"/>
                                        </p:tgtEl>
                                        <p:attrNameLst>
                                          <p:attrName>ppt_h</p:attrName>
                                        </p:attrNameLst>
                                      </p:cBhvr>
                                      <p:tavLst>
                                        <p:tav tm="0">
                                          <p:val>
                                            <p:fltVal val="0"/>
                                          </p:val>
                                        </p:tav>
                                        <p:tav tm="100000">
                                          <p:val>
                                            <p:strVal val="#ppt_h"/>
                                          </p:val>
                                        </p:tav>
                                      </p:tavLst>
                                    </p:anim>
                                    <p:animEffect transition="in" filter="fade">
                                      <p:cBhvr>
                                        <p:cTn id="62" dur="500"/>
                                        <p:tgtEl>
                                          <p:spTgt spid="95"/>
                                        </p:tgtEl>
                                      </p:cBhvr>
                                    </p:animEffect>
                                  </p:childTnLst>
                                </p:cTn>
                              </p:par>
                            </p:childTnLst>
                          </p:cTn>
                        </p:par>
                        <p:par>
                          <p:cTn id="63" fill="hold">
                            <p:stCondLst>
                              <p:cond delay="7500"/>
                            </p:stCondLst>
                            <p:childTnLst>
                              <p:par>
                                <p:cTn id="64" presetID="6" presetClass="entr" presetSubtype="16" fill="hold"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circle(in)">
                                      <p:cBhvr>
                                        <p:cTn id="66" dur="750"/>
                                        <p:tgtEl>
                                          <p:spTgt spid="46"/>
                                        </p:tgtEl>
                                      </p:cBhvr>
                                    </p:animEffect>
                                  </p:childTnLst>
                                </p:cTn>
                              </p:par>
                            </p:childTnLst>
                          </p:cTn>
                        </p:par>
                        <p:par>
                          <p:cTn id="67" fill="hold">
                            <p:stCondLst>
                              <p:cond delay="8500"/>
                            </p:stCondLst>
                            <p:childTnLst>
                              <p:par>
                                <p:cTn id="68" presetID="14" presetClass="entr" presetSubtype="10" fill="hold" nodeType="afterEffect">
                                  <p:stCondLst>
                                    <p:cond delay="0"/>
                                  </p:stCondLst>
                                  <p:childTnLst>
                                    <p:set>
                                      <p:cBhvr>
                                        <p:cTn id="69" dur="1" fill="hold">
                                          <p:stCondLst>
                                            <p:cond delay="0"/>
                                          </p:stCondLst>
                                        </p:cTn>
                                        <p:tgtEl>
                                          <p:spTgt spid="98"/>
                                        </p:tgtEl>
                                        <p:attrNameLst>
                                          <p:attrName>style.visibility</p:attrName>
                                        </p:attrNameLst>
                                      </p:cBhvr>
                                      <p:to>
                                        <p:strVal val="visible"/>
                                      </p:to>
                                    </p:set>
                                    <p:animEffect transition="in" filter="randombar(horizontal)">
                                      <p:cBhvr>
                                        <p:cTn id="7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9" grpId="0" animBg="1"/>
      <p:bldP spid="93" grpId="0" animBg="1"/>
      <p:bldP spid="94" grpId="0" animBg="1"/>
      <p:bldP spid="95" grpId="0" animBg="1"/>
      <p:bldP spid="9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2" descr="D:\360data\重要数据\桌面\de74c5975e913b0b791b9db3eb716b21.gif"/>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a:off x="3475817" y="1582795"/>
            <a:ext cx="5287324" cy="3763594"/>
          </a:xfrm>
          <a:prstGeom prst="rect">
            <a:avLst/>
          </a:prstGeom>
          <a:noFill/>
          <a:extLst>
            <a:ext uri="{909E8E84-426E-40DD-AFC4-6F175D3DCCD1}">
              <a14:hiddenFill xmlns:a14="http://schemas.microsoft.com/office/drawing/2010/main">
                <a:solidFill>
                  <a:srgbClr val="FFFFFF"/>
                </a:solidFill>
              </a14:hiddenFill>
            </a:ext>
          </a:extLst>
        </p:spPr>
      </p:pic>
      <p:sp>
        <p:nvSpPr>
          <p:cNvPr id="41" name="Freeform 8"/>
          <p:cNvSpPr/>
          <p:nvPr/>
        </p:nvSpPr>
        <p:spPr bwMode="gray">
          <a:xfrm flipH="1">
            <a:off x="1846348" y="1340770"/>
            <a:ext cx="4178018"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rgbClr val="FFFFFF"/>
          </a:solidFill>
          <a:ln w="12700">
            <a:solidFill>
              <a:srgbClr val="C0C0C0"/>
            </a:solidFill>
            <a:miter lim="800000"/>
          </a:ln>
          <a:effectLst>
            <a:outerShdw blurRad="127000" dist="63500" dir="2700000" algn="tl" rotWithShape="0">
              <a:prstClr val="black">
                <a:alpha val="40000"/>
              </a:prstClr>
            </a:outerShdw>
          </a:effectLst>
        </p:spPr>
        <p:txBody>
          <a:bodyPr lIns="108000" tIns="72000" rIns="108000" bIns="144000" anchor="b" anchorCtr="0"/>
          <a:lstStyle/>
          <a:p>
            <a:pPr lvl="0"/>
            <a:r>
              <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您的内容打在这里，</a:t>
            </a:r>
            <a:endParaRPr lang="en-US" altLang="zh-CN"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或者通过复制您的文本后，在此框中</a:t>
            </a:r>
            <a:endParaRPr lang="en-US" altLang="zh-CN"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选择粘贴，并选择只保留文字。</a:t>
            </a:r>
            <a:endPar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p:txBody>
      </p:sp>
      <p:sp>
        <p:nvSpPr>
          <p:cNvPr id="66" name="Freeform 9"/>
          <p:cNvSpPr/>
          <p:nvPr/>
        </p:nvSpPr>
        <p:spPr bwMode="gray">
          <a:xfrm>
            <a:off x="1846348" y="3532623"/>
            <a:ext cx="4178018" cy="2058709"/>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rgbClr val="FFFFFF"/>
          </a:solidFill>
          <a:ln w="12700">
            <a:solidFill>
              <a:srgbClr val="C0C0C0"/>
            </a:solidFill>
            <a:miter lim="800000"/>
          </a:ln>
          <a:effectLst>
            <a:outerShdw blurRad="127000" dist="63500" dir="2700000" algn="tl" rotWithShape="0">
              <a:prstClr val="black">
                <a:alpha val="40000"/>
              </a:prstClr>
            </a:outerShdw>
          </a:effectLst>
        </p:spPr>
        <p:txBody>
          <a:bodyPr lIns="108000" tIns="72000" rIns="108000" bIns="144000" anchor="t" anchorCtr="0"/>
          <a:lstStyle/>
          <a:p>
            <a:pPr lvl="0"/>
            <a:r>
              <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您的内容打在这里，</a:t>
            </a:r>
            <a:endParaRPr lang="en-US" altLang="zh-CN"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或者通过复制您的文本后，在此框中</a:t>
            </a:r>
            <a:endParaRPr lang="en-US" altLang="zh-CN"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a:p>
            <a:pPr lvl="0"/>
            <a:r>
              <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选择粘贴，并选择只保留文字。</a:t>
            </a:r>
            <a:endPar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p:txBody>
      </p:sp>
      <p:sp>
        <p:nvSpPr>
          <p:cNvPr id="67" name="Freeform 10"/>
          <p:cNvSpPr/>
          <p:nvPr/>
        </p:nvSpPr>
        <p:spPr bwMode="gray">
          <a:xfrm>
            <a:off x="6167635" y="3532623"/>
            <a:ext cx="4178018" cy="2058709"/>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rgbClr val="FFFFFF"/>
          </a:solidFill>
          <a:ln w="12700">
            <a:solidFill>
              <a:srgbClr val="C0C0C0"/>
            </a:solidFill>
            <a:miter lim="800000"/>
          </a:ln>
          <a:effectLst>
            <a:outerShdw blurRad="127000" dist="63500" dir="2700000" algn="tl" rotWithShape="0">
              <a:prstClr val="black">
                <a:alpha val="40000"/>
              </a:prstClr>
            </a:outerShdw>
          </a:effectLst>
        </p:spPr>
        <p:txBody>
          <a:bodyPr lIns="108000" tIns="72000" rIns="108000" bIns="144000" anchor="t" anchorCtr="0"/>
          <a:lstStyle/>
          <a:p>
            <a:pPr lvl="0" algn="r"/>
            <a:r>
              <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您的内容打在这里</a:t>
            </a:r>
            <a:endParaRPr lang="en-US" altLang="zh-CN"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a:p>
            <a:pPr lvl="0" algn="r"/>
            <a:r>
              <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或者通过复制您的文本后，在此框中</a:t>
            </a:r>
            <a:endParaRPr lang="en-US" altLang="zh-CN"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a:p>
            <a:pPr lvl="0" algn="r"/>
            <a:r>
              <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选择粘贴，并选择只保留文字</a:t>
            </a:r>
            <a:endPar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p:txBody>
      </p:sp>
      <p:sp>
        <p:nvSpPr>
          <p:cNvPr id="68" name="Freeform 8"/>
          <p:cNvSpPr/>
          <p:nvPr/>
        </p:nvSpPr>
        <p:spPr bwMode="gray">
          <a:xfrm>
            <a:off x="6167634" y="1340770"/>
            <a:ext cx="4177088"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rgbClr val="FFFFFF"/>
          </a:solidFill>
          <a:ln w="12700">
            <a:solidFill>
              <a:srgbClr val="C0C0C0"/>
            </a:solidFill>
            <a:miter lim="800000"/>
          </a:ln>
          <a:effectLst>
            <a:outerShdw blurRad="127000" dist="63500" dir="2700000" algn="tl" rotWithShape="0">
              <a:prstClr val="black">
                <a:alpha val="40000"/>
              </a:prstClr>
            </a:outerShdw>
          </a:effectLst>
        </p:spPr>
        <p:txBody>
          <a:bodyPr lIns="108000" tIns="72000" rIns="108000" bIns="144000" anchor="b" anchorCtr="0"/>
          <a:lstStyle/>
          <a:p>
            <a:pPr lvl="0" algn="r"/>
            <a:r>
              <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您的内容打在这里</a:t>
            </a:r>
            <a:endParaRPr lang="en-US" altLang="zh-CN"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a:p>
            <a:pPr lvl="0" algn="r"/>
            <a:r>
              <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或者通过复制您的文本后，在此框中</a:t>
            </a:r>
            <a:endParaRPr lang="en-US" altLang="zh-CN"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a:p>
            <a:pPr lvl="0" algn="r"/>
            <a:r>
              <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选择粘贴，并选择只保留文字</a:t>
            </a:r>
            <a:endParaRPr lang="zh-CN" altLang="en-US" sz="140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endParaRPr>
          </a:p>
        </p:txBody>
      </p:sp>
      <p:sp>
        <p:nvSpPr>
          <p:cNvPr id="69" name="Rectangle 19"/>
          <p:cNvSpPr>
            <a:spLocks noChangeArrowheads="1"/>
          </p:cNvSpPr>
          <p:nvPr/>
        </p:nvSpPr>
        <p:spPr bwMode="gray">
          <a:xfrm>
            <a:off x="1846348" y="5230969"/>
            <a:ext cx="4170454" cy="360363"/>
          </a:xfrm>
          <a:prstGeom prst="rect">
            <a:avLst/>
          </a:prstGeom>
          <a:solidFill>
            <a:schemeClr val="accent3"/>
          </a:solidFill>
          <a:ln w="12700">
            <a:noFill/>
            <a:miter lim="800000"/>
          </a:ln>
          <a:effectLst/>
        </p:spPr>
        <p:txBody>
          <a:bodyPr lIns="108000" tIns="72000" rIns="108000" bIns="72000" anchor="ctr"/>
          <a:lstStyle/>
          <a:p>
            <a:pPr defTabSz="801370" eaLnBrk="0" hangingPunct="0"/>
            <a:r>
              <a:rPr lang="zh-CN" altLang="en-US" sz="16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altLang="zh-CN" sz="16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Rectangle 19"/>
          <p:cNvSpPr>
            <a:spLocks noChangeArrowheads="1"/>
          </p:cNvSpPr>
          <p:nvPr/>
        </p:nvSpPr>
        <p:spPr bwMode="gray">
          <a:xfrm>
            <a:off x="6175199" y="5230969"/>
            <a:ext cx="4170454" cy="360363"/>
          </a:xfrm>
          <a:prstGeom prst="rect">
            <a:avLst/>
          </a:prstGeom>
          <a:solidFill>
            <a:schemeClr val="accent4"/>
          </a:solidFill>
          <a:ln w="12700">
            <a:noFill/>
            <a:miter lim="800000"/>
          </a:ln>
          <a:effectLst/>
        </p:spPr>
        <p:txBody>
          <a:bodyPr lIns="108000" tIns="72000" rIns="108000" bIns="72000" anchor="ctr"/>
          <a:lstStyle/>
          <a:p>
            <a:pPr defTabSz="801370" eaLnBrk="0" hangingPunct="0"/>
            <a:r>
              <a:rPr lang="zh-CN" altLang="en-US" sz="16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altLang="zh-CN" sz="16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1" name="Rectangle 19"/>
          <p:cNvSpPr>
            <a:spLocks noChangeArrowheads="1"/>
          </p:cNvSpPr>
          <p:nvPr/>
        </p:nvSpPr>
        <p:spPr bwMode="gray">
          <a:xfrm>
            <a:off x="6175199" y="1340770"/>
            <a:ext cx="4170454" cy="360363"/>
          </a:xfrm>
          <a:prstGeom prst="rect">
            <a:avLst/>
          </a:prstGeom>
          <a:solidFill>
            <a:schemeClr val="accent2"/>
          </a:solidFill>
          <a:ln w="12700">
            <a:noFill/>
            <a:miter lim="800000"/>
          </a:ln>
          <a:effectLst/>
        </p:spPr>
        <p:txBody>
          <a:bodyPr lIns="108000" tIns="72000" rIns="108000" bIns="72000" anchor="ctr"/>
          <a:lstStyle/>
          <a:p>
            <a:pPr defTabSz="801370" eaLnBrk="0" hangingPunct="0"/>
            <a:r>
              <a:rPr lang="zh-CN" altLang="en-US" sz="16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zh-CN" altLang="en-US" sz="16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2" name="Rectangle 19"/>
          <p:cNvSpPr>
            <a:spLocks noChangeArrowheads="1"/>
          </p:cNvSpPr>
          <p:nvPr/>
        </p:nvSpPr>
        <p:spPr bwMode="gray">
          <a:xfrm>
            <a:off x="1846348" y="1340770"/>
            <a:ext cx="4170454" cy="360363"/>
          </a:xfrm>
          <a:prstGeom prst="rect">
            <a:avLst/>
          </a:prstGeom>
          <a:solidFill>
            <a:schemeClr val="accent1"/>
          </a:solidFill>
          <a:ln w="12700">
            <a:noFill/>
            <a:miter lim="800000"/>
          </a:ln>
          <a:effectLst/>
        </p:spPr>
        <p:txBody>
          <a:bodyPr lIns="108000" tIns="72000" rIns="108000" bIns="72000" anchor="ctr"/>
          <a:lstStyle/>
          <a:p>
            <a:pPr defTabSz="801370" eaLnBrk="0" hangingPunct="0"/>
            <a:r>
              <a:rPr lang="zh-CN" altLang="en-US" sz="16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sz="16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20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1+#ppt_w/2"/>
                                          </p:val>
                                        </p:tav>
                                        <p:tav tm="100000">
                                          <p:val>
                                            <p:strVal val="#ppt_x"/>
                                          </p:val>
                                        </p:tav>
                                      </p:tavLst>
                                    </p:anim>
                                    <p:anim calcmode="lin" valueType="num">
                                      <p:cBhvr additive="base">
                                        <p:cTn id="12" dur="500" fill="hold"/>
                                        <p:tgtEl>
                                          <p:spTgt spid="68"/>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40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500" fill="hold"/>
                                        <p:tgtEl>
                                          <p:spTgt spid="66"/>
                                        </p:tgtEl>
                                        <p:attrNameLst>
                                          <p:attrName>ppt_x</p:attrName>
                                        </p:attrNameLst>
                                      </p:cBhvr>
                                      <p:tavLst>
                                        <p:tav tm="0">
                                          <p:val>
                                            <p:strVal val="0-#ppt_w/2"/>
                                          </p:val>
                                        </p:tav>
                                        <p:tav tm="100000">
                                          <p:val>
                                            <p:strVal val="#ppt_x"/>
                                          </p:val>
                                        </p:tav>
                                      </p:tavLst>
                                    </p:anim>
                                    <p:anim calcmode="lin" valueType="num">
                                      <p:cBhvr additive="base">
                                        <p:cTn id="16" dur="500" fill="hold"/>
                                        <p:tgtEl>
                                          <p:spTgt spid="66"/>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60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1+#ppt_w/2"/>
                                          </p:val>
                                        </p:tav>
                                        <p:tav tm="100000">
                                          <p:val>
                                            <p:strVal val="#ppt_x"/>
                                          </p:val>
                                        </p:tav>
                                      </p:tavLst>
                                    </p:anim>
                                    <p:anim calcmode="lin" valueType="num">
                                      <p:cBhvr additive="base">
                                        <p:cTn id="20" dur="500" fill="hold"/>
                                        <p:tgtEl>
                                          <p:spTgt spid="6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randombar(horizontal)">
                                      <p:cBhvr>
                                        <p:cTn id="24" dur="500"/>
                                        <p:tgtEl>
                                          <p:spTgt spid="72"/>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randombar(horizontal)">
                                      <p:cBhvr>
                                        <p:cTn id="27" dur="500"/>
                                        <p:tgtEl>
                                          <p:spTgt spid="71"/>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randombar(horizontal)">
                                      <p:cBhvr>
                                        <p:cTn id="30" dur="500"/>
                                        <p:tgtEl>
                                          <p:spTgt spid="70"/>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randombar(horizontal)">
                                      <p:cBhvr>
                                        <p:cTn id="3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6" grpId="0" animBg="1"/>
      <p:bldP spid="67" grpId="0" animBg="1"/>
      <p:bldP spid="68" grpId="0" animBg="1"/>
      <p:bldP spid="69" grpId="0" animBg="1"/>
      <p:bldP spid="70" grpId="0" animBg="1"/>
      <p:bldP spid="71" grpId="0" animBg="1"/>
      <p:bldP spid="7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724484" y="3429488"/>
            <a:ext cx="6807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dirty="0" smtClean="0">
                <a:solidFill>
                  <a:srgbClr val="307C02"/>
                </a:solidFill>
                <a:latin typeface="造字工房悦黑（非商用）常规体" pitchFamily="2" charset="-122"/>
                <a:ea typeface="造字工房悦黑（非商用）常规体" pitchFamily="2" charset="-122"/>
              </a:rPr>
              <a:t>教学效果</a:t>
            </a:r>
            <a:endParaRPr lang="zh-CN" altLang="en-US" sz="6600" dirty="0">
              <a:solidFill>
                <a:srgbClr val="307C02"/>
              </a:solidFill>
              <a:latin typeface="造字工房悦黑（非商用）常规体" pitchFamily="2" charset="-122"/>
              <a:ea typeface="造字工房悦黑（非商用）常规体" pitchFamily="2" charset="-122"/>
            </a:endParaRPr>
          </a:p>
        </p:txBody>
      </p:sp>
      <p:sp>
        <p:nvSpPr>
          <p:cNvPr id="3" name="TextBox 17"/>
          <p:cNvSpPr txBox="1"/>
          <p:nvPr/>
        </p:nvSpPr>
        <p:spPr>
          <a:xfrm>
            <a:off x="3185886" y="4445151"/>
            <a:ext cx="5884397" cy="812530"/>
          </a:xfrm>
          <a:prstGeom prst="rect">
            <a:avLst/>
          </a:prstGeom>
          <a:noFill/>
        </p:spPr>
        <p:txBody>
          <a:bodyPr wrap="square" rtlCol="0">
            <a:spAutoFit/>
          </a:bodyPr>
          <a:lstStyle/>
          <a:p>
            <a:pPr algn="ctr">
              <a:lnSpc>
                <a:spcPct val="130000"/>
              </a:lnSpc>
            </a:pPr>
            <a:r>
              <a:rPr lang="en-US" altLang="zh-CN" sz="1200" b="1" dirty="0">
                <a:solidFill>
                  <a:schemeClr val="tx1">
                    <a:lumMod val="50000"/>
                    <a:lumOff val="50000"/>
                  </a:schemeClr>
                </a:solidFill>
                <a:ea typeface="Roboto Light" charset="0"/>
                <a:cs typeface="Roboto Light" charset="0"/>
              </a:rPr>
              <a:t>Lorem Ipsum </a:t>
            </a:r>
            <a:r>
              <a:rPr lang="en-US" altLang="zh-CN" sz="1200" dirty="0">
                <a:solidFill>
                  <a:schemeClr val="tx1">
                    <a:lumMod val="50000"/>
                    <a:lumOff val="50000"/>
                  </a:schemeClr>
                </a:solidFill>
                <a:ea typeface="Roboto Light" charset="0"/>
                <a:cs typeface="Roboto Light" charset="0"/>
              </a:rPr>
              <a:t>is simply dummy text of the printing and typesetting industry. Lorem Ipsum has been the industry's standard dummy text ever </a:t>
            </a:r>
            <a:r>
              <a:rPr lang="en-US" altLang="zh-CN" sz="1200" dirty="0" err="1">
                <a:solidFill>
                  <a:schemeClr val="tx1">
                    <a:lumMod val="50000"/>
                    <a:lumOff val="50000"/>
                  </a:schemeClr>
                </a:solidFill>
                <a:ea typeface="Roboto Light" charset="0"/>
                <a:cs typeface="Roboto Light" charset="0"/>
              </a:rPr>
              <a:t>since</a:t>
            </a:r>
            <a:r>
              <a:rPr lang="en-US" altLang="zh-CN" sz="1200" b="1" dirty="0" err="1">
                <a:solidFill>
                  <a:schemeClr val="tx1">
                    <a:lumMod val="50000"/>
                    <a:lumOff val="50000"/>
                  </a:schemeClr>
                </a:solidFill>
                <a:ea typeface="Roboto Light" charset="0"/>
                <a:cs typeface="Roboto Light" charset="0"/>
              </a:rPr>
              <a:t>Lorem</a:t>
            </a:r>
            <a:r>
              <a:rPr lang="en-US" altLang="zh-CN" sz="1200" b="1" dirty="0">
                <a:solidFill>
                  <a:schemeClr val="tx1">
                    <a:lumMod val="50000"/>
                    <a:lumOff val="50000"/>
                  </a:schemeClr>
                </a:solidFill>
                <a:ea typeface="Roboto Light" charset="0"/>
                <a:cs typeface="Roboto Light" charset="0"/>
              </a:rPr>
              <a:t> Ipsum </a:t>
            </a:r>
            <a:r>
              <a:rPr lang="en-US" altLang="zh-CN" sz="1200" dirty="0">
                <a:solidFill>
                  <a:schemeClr val="tx1">
                    <a:lumMod val="50000"/>
                    <a:lumOff val="50000"/>
                  </a:schemeClr>
                </a:solidFill>
                <a:ea typeface="Roboto Light" charset="0"/>
                <a:cs typeface="Roboto Light" charset="0"/>
              </a:rPr>
              <a:t>is simply dummy text of the printing and typesetting industry</a:t>
            </a: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5056443" y="1229742"/>
            <a:ext cx="2143282" cy="1899577"/>
            <a:chOff x="3295850" y="2263222"/>
            <a:chExt cx="2643765" cy="2343151"/>
          </a:xfrm>
        </p:grpSpPr>
        <p:sp>
          <p:nvSpPr>
            <p:cNvPr id="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04</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5025" y="1732047"/>
            <a:ext cx="5224289" cy="3789688"/>
            <a:chOff x="827584" y="1275606"/>
            <a:chExt cx="3918727" cy="2842266"/>
          </a:xfrm>
        </p:grpSpPr>
        <p:sp>
          <p:nvSpPr>
            <p:cNvPr id="3" name="Line 6"/>
            <p:cNvSpPr>
              <a:spLocks noChangeShapeType="1"/>
            </p:cNvSpPr>
            <p:nvPr/>
          </p:nvSpPr>
          <p:spPr bwMode="auto">
            <a:xfrm>
              <a:off x="1202173" y="1415432"/>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4" name="Line 7"/>
            <p:cNvSpPr>
              <a:spLocks noChangeShapeType="1"/>
            </p:cNvSpPr>
            <p:nvPr/>
          </p:nvSpPr>
          <p:spPr bwMode="auto">
            <a:xfrm>
              <a:off x="1202173" y="1753776"/>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5" name="Line 8"/>
            <p:cNvSpPr>
              <a:spLocks noChangeShapeType="1"/>
            </p:cNvSpPr>
            <p:nvPr/>
          </p:nvSpPr>
          <p:spPr bwMode="auto">
            <a:xfrm>
              <a:off x="1202173" y="2084161"/>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6" name="Line 9"/>
            <p:cNvSpPr>
              <a:spLocks noChangeShapeType="1"/>
            </p:cNvSpPr>
            <p:nvPr/>
          </p:nvSpPr>
          <p:spPr bwMode="auto">
            <a:xfrm>
              <a:off x="1202173" y="2422506"/>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7" name="Line 10"/>
            <p:cNvSpPr>
              <a:spLocks noChangeShapeType="1"/>
            </p:cNvSpPr>
            <p:nvPr/>
          </p:nvSpPr>
          <p:spPr bwMode="auto">
            <a:xfrm>
              <a:off x="1202173" y="2760849"/>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8" name="Line 11"/>
            <p:cNvSpPr>
              <a:spLocks noChangeShapeType="1"/>
            </p:cNvSpPr>
            <p:nvPr/>
          </p:nvSpPr>
          <p:spPr bwMode="auto">
            <a:xfrm>
              <a:off x="1202173" y="3099194"/>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9" name="Line 12"/>
            <p:cNvSpPr>
              <a:spLocks noChangeShapeType="1"/>
            </p:cNvSpPr>
            <p:nvPr/>
          </p:nvSpPr>
          <p:spPr bwMode="auto">
            <a:xfrm>
              <a:off x="1202173" y="3429578"/>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0" name="Line 13"/>
            <p:cNvSpPr>
              <a:spLocks noChangeShapeType="1"/>
            </p:cNvSpPr>
            <p:nvPr/>
          </p:nvSpPr>
          <p:spPr bwMode="auto">
            <a:xfrm>
              <a:off x="1202173" y="3767923"/>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1" name="Rectangle 14"/>
            <p:cNvSpPr>
              <a:spLocks noChangeArrowheads="1"/>
            </p:cNvSpPr>
            <p:nvPr/>
          </p:nvSpPr>
          <p:spPr bwMode="auto">
            <a:xfrm>
              <a:off x="4145674" y="1690089"/>
              <a:ext cx="346062" cy="2077836"/>
            </a:xfrm>
            <a:prstGeom prst="rect">
              <a:avLst/>
            </a:prstGeom>
            <a:solidFill>
              <a:schemeClr val="accent5"/>
            </a:solidFill>
            <a:ln>
              <a:noFill/>
            </a:ln>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2" name="Rectangle 16"/>
            <p:cNvSpPr>
              <a:spLocks noChangeArrowheads="1"/>
            </p:cNvSpPr>
            <p:nvPr/>
          </p:nvSpPr>
          <p:spPr bwMode="auto">
            <a:xfrm>
              <a:off x="3270580" y="2386683"/>
              <a:ext cx="350039" cy="1381243"/>
            </a:xfrm>
            <a:prstGeom prst="rect">
              <a:avLst/>
            </a:prstGeom>
            <a:solidFill>
              <a:schemeClr val="accent1"/>
            </a:solidFill>
            <a:ln>
              <a:noFill/>
            </a:ln>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3" name="Rectangle 19"/>
            <p:cNvSpPr>
              <a:spLocks noChangeArrowheads="1"/>
            </p:cNvSpPr>
            <p:nvPr/>
          </p:nvSpPr>
          <p:spPr bwMode="auto">
            <a:xfrm>
              <a:off x="2367642" y="2271246"/>
              <a:ext cx="338105" cy="1496679"/>
            </a:xfrm>
            <a:prstGeom prst="rect">
              <a:avLst/>
            </a:prstGeom>
            <a:solidFill>
              <a:schemeClr val="accent4"/>
            </a:solidFill>
            <a:ln>
              <a:noFill/>
            </a:ln>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4" name="Rectangle 21"/>
            <p:cNvSpPr>
              <a:spLocks noChangeArrowheads="1"/>
            </p:cNvSpPr>
            <p:nvPr/>
          </p:nvSpPr>
          <p:spPr bwMode="auto">
            <a:xfrm>
              <a:off x="1484590" y="2694842"/>
              <a:ext cx="350039" cy="1073081"/>
            </a:xfrm>
            <a:prstGeom prst="rect">
              <a:avLst/>
            </a:prstGeom>
            <a:solidFill>
              <a:schemeClr val="accent3"/>
            </a:solidFill>
            <a:ln>
              <a:noFill/>
            </a:ln>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5" name="TextBox 14"/>
            <p:cNvSpPr txBox="1"/>
            <p:nvPr/>
          </p:nvSpPr>
          <p:spPr>
            <a:xfrm>
              <a:off x="1004671" y="3628098"/>
              <a:ext cx="173132"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0</a:t>
              </a:r>
              <a:endParaRPr lang="zh-CN" altLang="en-US" sz="1600">
                <a:solidFill>
                  <a:schemeClr val="tx1">
                    <a:lumMod val="50000"/>
                    <a:lumOff val="50000"/>
                  </a:schemeClr>
                </a:solidFill>
              </a:endParaRPr>
            </a:p>
          </p:txBody>
        </p:sp>
        <p:sp>
          <p:nvSpPr>
            <p:cNvPr id="16" name="TextBox 15"/>
            <p:cNvSpPr txBox="1"/>
            <p:nvPr/>
          </p:nvSpPr>
          <p:spPr>
            <a:xfrm>
              <a:off x="827584" y="3292029"/>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100</a:t>
              </a:r>
              <a:endParaRPr lang="zh-CN" altLang="en-US" sz="1600">
                <a:solidFill>
                  <a:schemeClr val="tx1">
                    <a:lumMod val="50000"/>
                    <a:lumOff val="50000"/>
                  </a:schemeClr>
                </a:solidFill>
              </a:endParaRPr>
            </a:p>
          </p:txBody>
        </p:sp>
        <p:sp>
          <p:nvSpPr>
            <p:cNvPr id="17" name="TextBox 16"/>
            <p:cNvSpPr txBox="1"/>
            <p:nvPr/>
          </p:nvSpPr>
          <p:spPr>
            <a:xfrm>
              <a:off x="827584" y="2955958"/>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200</a:t>
              </a:r>
              <a:endParaRPr lang="zh-CN" altLang="en-US" sz="1600">
                <a:solidFill>
                  <a:schemeClr val="tx1">
                    <a:lumMod val="50000"/>
                    <a:lumOff val="50000"/>
                  </a:schemeClr>
                </a:solidFill>
              </a:endParaRPr>
            </a:p>
          </p:txBody>
        </p:sp>
        <p:sp>
          <p:nvSpPr>
            <p:cNvPr id="18" name="TextBox 17"/>
            <p:cNvSpPr txBox="1"/>
            <p:nvPr/>
          </p:nvSpPr>
          <p:spPr>
            <a:xfrm>
              <a:off x="827584" y="2619889"/>
              <a:ext cx="343875" cy="228541"/>
            </a:xfrm>
            <a:prstGeom prst="rect">
              <a:avLst/>
            </a:prstGeom>
            <a:noFill/>
          </p:spPr>
          <p:txBody>
            <a:bodyPr wrap="none" lIns="57934" tIns="28967" rIns="57934" bIns="28967" rtlCol="0">
              <a:spAutoFit/>
            </a:bodyPr>
            <a:lstStyle/>
            <a:p>
              <a:r>
                <a:rPr lang="en-US" altLang="zh-CN" sz="1600" dirty="0">
                  <a:solidFill>
                    <a:schemeClr val="tx1">
                      <a:lumMod val="50000"/>
                      <a:lumOff val="50000"/>
                    </a:schemeClr>
                  </a:solidFill>
                </a:rPr>
                <a:t>300</a:t>
              </a:r>
              <a:endParaRPr lang="zh-CN" altLang="en-US" sz="1600" dirty="0">
                <a:solidFill>
                  <a:schemeClr val="tx1">
                    <a:lumMod val="50000"/>
                    <a:lumOff val="50000"/>
                  </a:schemeClr>
                </a:solidFill>
              </a:endParaRPr>
            </a:p>
          </p:txBody>
        </p:sp>
        <p:sp>
          <p:nvSpPr>
            <p:cNvPr id="19" name="TextBox 18"/>
            <p:cNvSpPr txBox="1"/>
            <p:nvPr/>
          </p:nvSpPr>
          <p:spPr>
            <a:xfrm>
              <a:off x="827584" y="2283818"/>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400</a:t>
              </a:r>
              <a:endParaRPr lang="zh-CN" altLang="en-US" sz="1600">
                <a:solidFill>
                  <a:schemeClr val="tx1">
                    <a:lumMod val="50000"/>
                    <a:lumOff val="50000"/>
                  </a:schemeClr>
                </a:solidFill>
              </a:endParaRPr>
            </a:p>
          </p:txBody>
        </p:sp>
        <p:sp>
          <p:nvSpPr>
            <p:cNvPr id="20" name="TextBox 19"/>
            <p:cNvSpPr txBox="1"/>
            <p:nvPr/>
          </p:nvSpPr>
          <p:spPr>
            <a:xfrm>
              <a:off x="827584" y="1947748"/>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500</a:t>
              </a:r>
              <a:endParaRPr lang="zh-CN" altLang="en-US" sz="1600">
                <a:solidFill>
                  <a:schemeClr val="tx1">
                    <a:lumMod val="50000"/>
                    <a:lumOff val="50000"/>
                  </a:schemeClr>
                </a:solidFill>
              </a:endParaRPr>
            </a:p>
          </p:txBody>
        </p:sp>
        <p:sp>
          <p:nvSpPr>
            <p:cNvPr id="21" name="TextBox 20"/>
            <p:cNvSpPr txBox="1"/>
            <p:nvPr/>
          </p:nvSpPr>
          <p:spPr>
            <a:xfrm>
              <a:off x="827584" y="1611677"/>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600</a:t>
              </a:r>
              <a:endParaRPr lang="zh-CN" altLang="en-US" sz="1600">
                <a:solidFill>
                  <a:schemeClr val="tx1">
                    <a:lumMod val="50000"/>
                    <a:lumOff val="50000"/>
                  </a:schemeClr>
                </a:solidFill>
              </a:endParaRPr>
            </a:p>
          </p:txBody>
        </p:sp>
        <p:sp>
          <p:nvSpPr>
            <p:cNvPr id="22" name="TextBox 21"/>
            <p:cNvSpPr txBox="1"/>
            <p:nvPr/>
          </p:nvSpPr>
          <p:spPr>
            <a:xfrm>
              <a:off x="827584" y="1275606"/>
              <a:ext cx="343875" cy="228541"/>
            </a:xfrm>
            <a:prstGeom prst="rect">
              <a:avLst/>
            </a:prstGeom>
            <a:noFill/>
          </p:spPr>
          <p:txBody>
            <a:bodyPr wrap="none" lIns="57934" tIns="28967" rIns="57934" bIns="28967" rtlCol="0">
              <a:spAutoFit/>
            </a:bodyPr>
            <a:lstStyle/>
            <a:p>
              <a:r>
                <a:rPr lang="en-US" altLang="zh-CN" sz="1600" dirty="0">
                  <a:solidFill>
                    <a:schemeClr val="tx1">
                      <a:lumMod val="50000"/>
                      <a:lumOff val="50000"/>
                    </a:schemeClr>
                  </a:solidFill>
                </a:rPr>
                <a:t>700</a:t>
              </a:r>
              <a:endParaRPr lang="zh-CN" altLang="en-US" sz="1600" dirty="0">
                <a:solidFill>
                  <a:schemeClr val="tx1">
                    <a:lumMod val="50000"/>
                    <a:lumOff val="50000"/>
                  </a:schemeClr>
                </a:solidFill>
              </a:endParaRPr>
            </a:p>
          </p:txBody>
        </p:sp>
        <p:sp>
          <p:nvSpPr>
            <p:cNvPr id="23" name="TextBox 22"/>
            <p:cNvSpPr txBox="1"/>
            <p:nvPr/>
          </p:nvSpPr>
          <p:spPr>
            <a:xfrm>
              <a:off x="1453896" y="3889331"/>
              <a:ext cx="395578" cy="228541"/>
            </a:xfrm>
            <a:prstGeom prst="rect">
              <a:avLst/>
            </a:prstGeom>
            <a:noFill/>
          </p:spPr>
          <p:txBody>
            <a:bodyPr wrap="none" lIns="57934" tIns="28967" rIns="57934" bIns="28967"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330982" y="3889331"/>
              <a:ext cx="395578" cy="228541"/>
            </a:xfrm>
            <a:prstGeom prst="rect">
              <a:avLst/>
            </a:prstGeom>
            <a:noFill/>
          </p:spPr>
          <p:txBody>
            <a:bodyPr wrap="none" lIns="57934" tIns="28967" rIns="57934" bIns="28967"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239888" y="3889331"/>
              <a:ext cx="395578" cy="228541"/>
            </a:xfrm>
            <a:prstGeom prst="rect">
              <a:avLst/>
            </a:prstGeom>
            <a:noFill/>
          </p:spPr>
          <p:txBody>
            <a:bodyPr wrap="none" lIns="57934" tIns="28967" rIns="57934" bIns="28967"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112994" y="3889331"/>
              <a:ext cx="395578" cy="228541"/>
            </a:xfrm>
            <a:prstGeom prst="rect">
              <a:avLst/>
            </a:prstGeom>
            <a:noFill/>
          </p:spPr>
          <p:txBody>
            <a:bodyPr wrap="none" lIns="57934" tIns="28967" rIns="57934" bIns="28967"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TextBox 26"/>
          <p:cNvSpPr txBox="1"/>
          <p:nvPr/>
        </p:nvSpPr>
        <p:spPr>
          <a:xfrm>
            <a:off x="7445971" y="2314344"/>
            <a:ext cx="3449938" cy="858206"/>
          </a:xfrm>
          <a:prstGeom prst="rect">
            <a:avLst/>
          </a:prstGeom>
          <a:noFill/>
        </p:spPr>
        <p:txBody>
          <a:bodyPr wrap="square" lIns="77238" tIns="38619" rIns="77238" bIns="38619" rtlCol="0">
            <a:spAutoFit/>
          </a:bodyPr>
          <a:lstStyle/>
          <a:p>
            <a:pPr algn="just">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7445972" y="1924069"/>
            <a:ext cx="1498662" cy="392415"/>
          </a:xfrm>
          <a:prstGeom prst="rect">
            <a:avLst/>
          </a:prstGeom>
          <a:noFill/>
        </p:spPr>
        <p:txBody>
          <a:bodyPr wrap="square" lIns="77238" tIns="0" rIns="77238" bIns="0" rtlCol="0" anchor="t">
            <a:spAutoFit/>
          </a:bodyPr>
          <a:lstStyle/>
          <a:p>
            <a:pPr>
              <a:lnSpc>
                <a:spcPct val="150000"/>
              </a:lnSpc>
            </a:pPr>
            <a:r>
              <a:rPr lang="zh-CN" altLang="en-US" sz="170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70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9" name="TextBox 28"/>
          <p:cNvSpPr txBox="1"/>
          <p:nvPr/>
        </p:nvSpPr>
        <p:spPr>
          <a:xfrm>
            <a:off x="7439231" y="3148069"/>
            <a:ext cx="2075293" cy="555046"/>
          </a:xfrm>
          <a:prstGeom prst="rect">
            <a:avLst/>
          </a:prstGeom>
          <a:noFill/>
        </p:spPr>
        <p:txBody>
          <a:bodyPr wrap="none" lIns="77238" tIns="38619" rIns="77238" bIns="38619" rtlCol="0">
            <a:spAutoFit/>
          </a:bodyPr>
          <a:lstStyle/>
          <a:p>
            <a:r>
              <a:rPr lang="en-US" altLang="zh-CN" sz="3100" dirty="0">
                <a:solidFill>
                  <a:schemeClr val="accent1"/>
                </a:solidFill>
                <a:latin typeface="Bebas" pitchFamily="2" charset="0"/>
              </a:rPr>
              <a:t>192,058,166</a:t>
            </a:r>
            <a:endParaRPr lang="zh-CN" altLang="en-US" sz="3100" dirty="0">
              <a:solidFill>
                <a:schemeClr val="accent1"/>
              </a:solidFill>
              <a:latin typeface="Bebas" pitchFamily="2" charset="0"/>
            </a:endParaRPr>
          </a:p>
        </p:txBody>
      </p:sp>
      <p:sp>
        <p:nvSpPr>
          <p:cNvPr id="30" name="TextBox 29"/>
          <p:cNvSpPr txBox="1"/>
          <p:nvPr/>
        </p:nvSpPr>
        <p:spPr>
          <a:xfrm>
            <a:off x="7915613" y="4071894"/>
            <a:ext cx="1310147" cy="308825"/>
          </a:xfrm>
          <a:prstGeom prst="rect">
            <a:avLst/>
          </a:prstGeom>
          <a:noFill/>
        </p:spPr>
        <p:txBody>
          <a:bodyPr wrap="none" lIns="77238" tIns="38619" rIns="77238" bIns="38619" rtlCol="0">
            <a:spAutoFit/>
          </a:bodyPr>
          <a:lstStyle/>
          <a:p>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此处输入标题</a:t>
            </a:r>
            <a:endParaRPr lang="zh-CN" altLang="en-US" sz="15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7915611" y="4460374"/>
            <a:ext cx="925426" cy="308825"/>
          </a:xfrm>
          <a:prstGeom prst="rect">
            <a:avLst/>
          </a:prstGeom>
          <a:noFill/>
        </p:spPr>
        <p:txBody>
          <a:bodyPr wrap="none" lIns="77238" tIns="38619" rIns="77238" bIns="38619" rtlCol="0">
            <a:spAutoFit/>
          </a:bodyPr>
          <a:lstStyle/>
          <a:p>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sz="15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7915614" y="4884730"/>
            <a:ext cx="1694867" cy="308825"/>
          </a:xfrm>
          <a:prstGeom prst="rect">
            <a:avLst/>
          </a:prstGeom>
          <a:noFill/>
        </p:spPr>
        <p:txBody>
          <a:bodyPr wrap="none" lIns="77238" tIns="38619" rIns="77238" bIns="38619" rtlCol="0">
            <a:spAutoFit/>
          </a:bodyPr>
          <a:lstStyle/>
          <a:p>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点击此处添加标题</a:t>
            </a:r>
            <a:endParaRPr lang="zh-CN" altLang="en-US" sz="15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Freeform 35"/>
          <p:cNvSpPr>
            <a:spLocks noEditPoints="1"/>
          </p:cNvSpPr>
          <p:nvPr/>
        </p:nvSpPr>
        <p:spPr bwMode="auto">
          <a:xfrm>
            <a:off x="9861929" y="3364230"/>
            <a:ext cx="198989" cy="419823"/>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tx1"/>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4" name="Freeform 36"/>
          <p:cNvSpPr>
            <a:spLocks noEditPoints="1"/>
          </p:cNvSpPr>
          <p:nvPr/>
        </p:nvSpPr>
        <p:spPr bwMode="auto">
          <a:xfrm>
            <a:off x="9637429" y="3384672"/>
            <a:ext cx="165364" cy="41816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5" name="Freeform 37"/>
          <p:cNvSpPr>
            <a:spLocks noEditPoints="1"/>
          </p:cNvSpPr>
          <p:nvPr/>
        </p:nvSpPr>
        <p:spPr bwMode="auto">
          <a:xfrm>
            <a:off x="7568996" y="4072982"/>
            <a:ext cx="285795" cy="284031"/>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accent5"/>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6" name="Freeform 38"/>
          <p:cNvSpPr>
            <a:spLocks noEditPoints="1"/>
          </p:cNvSpPr>
          <p:nvPr/>
        </p:nvSpPr>
        <p:spPr bwMode="auto">
          <a:xfrm>
            <a:off x="7568996" y="4460373"/>
            <a:ext cx="285795"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accent5"/>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7" name="Freeform 39"/>
          <p:cNvSpPr>
            <a:spLocks noEditPoints="1"/>
          </p:cNvSpPr>
          <p:nvPr/>
        </p:nvSpPr>
        <p:spPr bwMode="auto">
          <a:xfrm>
            <a:off x="7568996" y="4884900"/>
            <a:ext cx="285795"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accent5"/>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8" name="标题 37"/>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righ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500"/>
                            </p:stCondLst>
                            <p:childTnLst>
                              <p:par>
                                <p:cTn id="21" presetID="12" presetClass="entr" presetSubtype="4" fill="hold" grpId="0" nodeType="afterEffect">
                                  <p:stCondLst>
                                    <p:cond delay="0"/>
                                  </p:stCondLst>
                                  <p:iterate type="lt">
                                    <p:tmPct val="50000"/>
                                  </p:iterate>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par>
                          <p:cTn id="25" fill="hold">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 Placeholder 3"/>
          <p:cNvSpPr txBox="1"/>
          <p:nvPr/>
        </p:nvSpPr>
        <p:spPr>
          <a:xfrm>
            <a:off x="2379846"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tx2">
                    <a:lumMod val="75000"/>
                  </a:schemeClr>
                </a:solidFill>
                <a:latin typeface="+mn-ea"/>
              </a:rPr>
              <a:t>258,4875</a:t>
            </a:r>
            <a:endParaRPr lang="en-US" sz="1600" b="1" dirty="0">
              <a:solidFill>
                <a:schemeClr val="tx2">
                  <a:lumMod val="75000"/>
                </a:schemeClr>
              </a:solidFill>
              <a:latin typeface="+mn-ea"/>
            </a:endParaRPr>
          </a:p>
        </p:txBody>
      </p:sp>
      <p:sp>
        <p:nvSpPr>
          <p:cNvPr id="38" name="Text Placeholder 3"/>
          <p:cNvSpPr txBox="1"/>
          <p:nvPr/>
        </p:nvSpPr>
        <p:spPr>
          <a:xfrm>
            <a:off x="4916834"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4"/>
                </a:solidFill>
                <a:latin typeface="+mn-ea"/>
              </a:rPr>
              <a:t>258,4875</a:t>
            </a:r>
            <a:endParaRPr lang="en-US" sz="1600" b="1" dirty="0">
              <a:solidFill>
                <a:schemeClr val="accent4"/>
              </a:solidFill>
              <a:latin typeface="+mn-ea"/>
            </a:endParaRPr>
          </a:p>
        </p:txBody>
      </p:sp>
      <p:sp>
        <p:nvSpPr>
          <p:cNvPr id="39" name="Text Placeholder 3"/>
          <p:cNvSpPr txBox="1"/>
          <p:nvPr/>
        </p:nvSpPr>
        <p:spPr>
          <a:xfrm>
            <a:off x="7515314"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1"/>
                </a:solidFill>
                <a:latin typeface="+mn-ea"/>
              </a:rPr>
              <a:t>258,4875</a:t>
            </a:r>
            <a:endParaRPr lang="en-US" sz="1600" b="1" dirty="0">
              <a:solidFill>
                <a:schemeClr val="accent1"/>
              </a:solidFill>
              <a:latin typeface="+mn-ea"/>
            </a:endParaRPr>
          </a:p>
        </p:txBody>
      </p:sp>
      <p:sp>
        <p:nvSpPr>
          <p:cNvPr id="40" name="Text Placeholder 3"/>
          <p:cNvSpPr txBox="1"/>
          <p:nvPr/>
        </p:nvSpPr>
        <p:spPr>
          <a:xfrm>
            <a:off x="10030186" y="3736239"/>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a:solidFill>
                  <a:schemeClr val="accent3"/>
                </a:solidFill>
                <a:latin typeface="+mn-ea"/>
              </a:rPr>
              <a:t>258,4875</a:t>
            </a:r>
            <a:endParaRPr lang="en-US" sz="1600" b="1" dirty="0">
              <a:solidFill>
                <a:schemeClr val="accent3"/>
              </a:solidFill>
              <a:latin typeface="+mn-ea"/>
            </a:endParaRPr>
          </a:p>
        </p:txBody>
      </p:sp>
      <p:cxnSp>
        <p:nvCxnSpPr>
          <p:cNvPr id="89" name="Straight Connector 88"/>
          <p:cNvCxnSpPr/>
          <p:nvPr/>
        </p:nvCxnSpPr>
        <p:spPr>
          <a:xfrm flipH="1">
            <a:off x="1277958" y="4043475"/>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6" name="Group 33"/>
          <p:cNvGrpSpPr/>
          <p:nvPr/>
        </p:nvGrpSpPr>
        <p:grpSpPr>
          <a:xfrm>
            <a:off x="1104043" y="4657951"/>
            <a:ext cx="2333814" cy="813991"/>
            <a:chOff x="5603652" y="1586047"/>
            <a:chExt cx="1750588" cy="610493"/>
          </a:xfrm>
        </p:grpSpPr>
        <p:sp>
          <p:nvSpPr>
            <p:cNvPr id="35" name="Text Placeholder 3"/>
            <p:cNvSpPr txBox="1"/>
            <p:nvPr/>
          </p:nvSpPr>
          <p:spPr>
            <a:xfrm>
              <a:off x="6171172"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tx2">
                      <a:lumMod val="75000"/>
                    </a:schemeClr>
                  </a:solidFill>
                  <a:latin typeface="+mn-ea"/>
                </a:rPr>
                <a:t>添加标题</a:t>
              </a:r>
              <a:endParaRPr lang="en-US" sz="1600" dirty="0">
                <a:solidFill>
                  <a:schemeClr val="tx2">
                    <a:lumMod val="75000"/>
                  </a:schemeClr>
                </a:solidFill>
                <a:latin typeface="+mn-ea"/>
              </a:endParaRPr>
            </a:p>
          </p:txBody>
        </p:sp>
        <p:sp>
          <p:nvSpPr>
            <p:cNvPr id="36" name="Text Placeholder 3"/>
            <p:cNvSpPr txBox="1"/>
            <p:nvPr/>
          </p:nvSpPr>
          <p:spPr>
            <a:xfrm>
              <a:off x="5603652"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9" name="Oval 8"/>
          <p:cNvSpPr/>
          <p:nvPr/>
        </p:nvSpPr>
        <p:spPr>
          <a:xfrm>
            <a:off x="1613194" y="2214634"/>
            <a:ext cx="1320435" cy="132060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1</a:t>
            </a:r>
            <a:endParaRPr lang="en-US" sz="3700" dirty="0">
              <a:solidFill>
                <a:schemeClr val="bg1"/>
              </a:solidFill>
              <a:latin typeface="+mn-ea"/>
            </a:endParaRPr>
          </a:p>
        </p:txBody>
      </p:sp>
      <p:grpSp>
        <p:nvGrpSpPr>
          <p:cNvPr id="95" name="Group 94"/>
          <p:cNvGrpSpPr/>
          <p:nvPr/>
        </p:nvGrpSpPr>
        <p:grpSpPr>
          <a:xfrm>
            <a:off x="2177060" y="3535240"/>
            <a:ext cx="192698" cy="948263"/>
            <a:chOff x="1690019" y="2064423"/>
            <a:chExt cx="144542" cy="711197"/>
          </a:xfrm>
        </p:grpSpPr>
        <p:cxnSp>
          <p:nvCxnSpPr>
            <p:cNvPr id="76"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6" name="Group 33"/>
          <p:cNvGrpSpPr/>
          <p:nvPr/>
        </p:nvGrpSpPr>
        <p:grpSpPr>
          <a:xfrm>
            <a:off x="3651120" y="4657951"/>
            <a:ext cx="2333814" cy="813991"/>
            <a:chOff x="5603652" y="1586047"/>
            <a:chExt cx="1750588" cy="610493"/>
          </a:xfrm>
        </p:grpSpPr>
        <p:sp>
          <p:nvSpPr>
            <p:cNvPr id="107" name="Text Placeholder 3"/>
            <p:cNvSpPr txBox="1"/>
            <p:nvPr/>
          </p:nvSpPr>
          <p:spPr>
            <a:xfrm>
              <a:off x="6171170"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4"/>
                  </a:solidFill>
                  <a:latin typeface="+mn-ea"/>
                </a:rPr>
                <a:t>添加标题</a:t>
              </a:r>
              <a:endParaRPr lang="en-US" sz="1600" dirty="0">
                <a:solidFill>
                  <a:schemeClr val="accent4"/>
                </a:solidFill>
                <a:latin typeface="+mn-ea"/>
              </a:endParaRPr>
            </a:p>
          </p:txBody>
        </p:sp>
        <p:sp>
          <p:nvSpPr>
            <p:cNvPr id="108" name="Text Placeholder 3"/>
            <p:cNvSpPr txBox="1"/>
            <p:nvPr/>
          </p:nvSpPr>
          <p:spPr>
            <a:xfrm>
              <a:off x="5603652"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10" name="Oval 109"/>
          <p:cNvSpPr>
            <a:spLocks noChangeAspect="1"/>
          </p:cNvSpPr>
          <p:nvPr/>
        </p:nvSpPr>
        <p:spPr>
          <a:xfrm>
            <a:off x="3962204" y="1816005"/>
            <a:ext cx="1716566" cy="17167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2</a:t>
            </a:r>
            <a:endParaRPr lang="en-US" sz="3700" dirty="0">
              <a:solidFill>
                <a:schemeClr val="bg1"/>
              </a:solidFill>
              <a:latin typeface="+mn-ea"/>
            </a:endParaRPr>
          </a:p>
        </p:txBody>
      </p:sp>
      <p:grpSp>
        <p:nvGrpSpPr>
          <p:cNvPr id="111" name="Group 110"/>
          <p:cNvGrpSpPr/>
          <p:nvPr/>
        </p:nvGrpSpPr>
        <p:grpSpPr>
          <a:xfrm>
            <a:off x="4724136" y="3535240"/>
            <a:ext cx="192698" cy="948263"/>
            <a:chOff x="1690019" y="2064423"/>
            <a:chExt cx="144542" cy="711197"/>
          </a:xfrm>
        </p:grpSpPr>
        <p:cxnSp>
          <p:nvCxnSpPr>
            <p:cNvPr id="112"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13"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4" name="Group 33"/>
          <p:cNvGrpSpPr/>
          <p:nvPr/>
        </p:nvGrpSpPr>
        <p:grpSpPr>
          <a:xfrm>
            <a:off x="6230551" y="4657951"/>
            <a:ext cx="2333814" cy="813991"/>
            <a:chOff x="5589364" y="1586047"/>
            <a:chExt cx="1750588" cy="610493"/>
          </a:xfrm>
        </p:grpSpPr>
        <p:sp>
          <p:nvSpPr>
            <p:cNvPr id="125" name="Text Placeholder 3"/>
            <p:cNvSpPr txBox="1"/>
            <p:nvPr/>
          </p:nvSpPr>
          <p:spPr>
            <a:xfrm>
              <a:off x="6171171"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1"/>
                  </a:solidFill>
                  <a:latin typeface="+mn-ea"/>
                </a:rPr>
                <a:t>添加标题</a:t>
              </a:r>
              <a:endParaRPr lang="en-US" sz="1600" dirty="0">
                <a:solidFill>
                  <a:schemeClr val="accent1"/>
                </a:solidFill>
                <a:latin typeface="+mn-ea"/>
              </a:endParaRPr>
            </a:p>
          </p:txBody>
        </p:sp>
        <p:sp>
          <p:nvSpPr>
            <p:cNvPr id="126" name="Text Placeholder 3"/>
            <p:cNvSpPr txBox="1"/>
            <p:nvPr/>
          </p:nvSpPr>
          <p:spPr>
            <a:xfrm>
              <a:off x="5589364"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28" name="Oval 127"/>
          <p:cNvSpPr>
            <a:spLocks noChangeAspect="1"/>
          </p:cNvSpPr>
          <p:nvPr/>
        </p:nvSpPr>
        <p:spPr>
          <a:xfrm>
            <a:off x="6556796" y="1816005"/>
            <a:ext cx="1716566" cy="1716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3</a:t>
            </a:r>
            <a:endParaRPr lang="en-US" sz="3700" dirty="0">
              <a:solidFill>
                <a:schemeClr val="bg1"/>
              </a:solidFill>
              <a:latin typeface="+mn-ea"/>
            </a:endParaRPr>
          </a:p>
        </p:txBody>
      </p:sp>
      <p:grpSp>
        <p:nvGrpSpPr>
          <p:cNvPr id="129" name="Group 128"/>
          <p:cNvGrpSpPr/>
          <p:nvPr/>
        </p:nvGrpSpPr>
        <p:grpSpPr>
          <a:xfrm>
            <a:off x="7322615" y="3535240"/>
            <a:ext cx="192698" cy="948263"/>
            <a:chOff x="1690019" y="2064423"/>
            <a:chExt cx="144542" cy="711197"/>
          </a:xfrm>
        </p:grpSpPr>
        <p:cxnSp>
          <p:nvCxnSpPr>
            <p:cNvPr id="130"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31"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42" name="Group 33"/>
          <p:cNvGrpSpPr/>
          <p:nvPr/>
        </p:nvGrpSpPr>
        <p:grpSpPr>
          <a:xfrm>
            <a:off x="8809982" y="4657951"/>
            <a:ext cx="2333814" cy="813991"/>
            <a:chOff x="5603651" y="1586047"/>
            <a:chExt cx="1750588" cy="610493"/>
          </a:xfrm>
        </p:grpSpPr>
        <p:sp>
          <p:nvSpPr>
            <p:cNvPr id="143" name="Text Placeholder 3"/>
            <p:cNvSpPr txBox="1"/>
            <p:nvPr/>
          </p:nvSpPr>
          <p:spPr>
            <a:xfrm>
              <a:off x="6169247" y="1586047"/>
              <a:ext cx="61940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accent3"/>
                  </a:solidFill>
                  <a:latin typeface="+mn-ea"/>
                </a:rPr>
                <a:t>添加标题</a:t>
              </a:r>
              <a:endParaRPr lang="en-US" sz="1600" dirty="0">
                <a:solidFill>
                  <a:schemeClr val="accent3"/>
                </a:solidFill>
                <a:latin typeface="+mn-ea"/>
              </a:endParaRPr>
            </a:p>
          </p:txBody>
        </p:sp>
        <p:sp>
          <p:nvSpPr>
            <p:cNvPr id="144" name="Text Placeholder 3"/>
            <p:cNvSpPr txBox="1"/>
            <p:nvPr/>
          </p:nvSpPr>
          <p:spPr>
            <a:xfrm>
              <a:off x="5603651"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46" name="Oval 145"/>
          <p:cNvSpPr/>
          <p:nvPr/>
        </p:nvSpPr>
        <p:spPr>
          <a:xfrm>
            <a:off x="9319133" y="2214634"/>
            <a:ext cx="1320435" cy="13206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4</a:t>
            </a:r>
            <a:endParaRPr lang="en-US" sz="3700" dirty="0">
              <a:solidFill>
                <a:schemeClr val="bg1"/>
              </a:solidFill>
              <a:latin typeface="+mn-ea"/>
            </a:endParaRPr>
          </a:p>
        </p:txBody>
      </p:sp>
      <p:grpSp>
        <p:nvGrpSpPr>
          <p:cNvPr id="147" name="Group 146"/>
          <p:cNvGrpSpPr/>
          <p:nvPr/>
        </p:nvGrpSpPr>
        <p:grpSpPr>
          <a:xfrm>
            <a:off x="9882999" y="3535240"/>
            <a:ext cx="192698" cy="948263"/>
            <a:chOff x="1690019" y="2064423"/>
            <a:chExt cx="144542" cy="711197"/>
          </a:xfrm>
        </p:grpSpPr>
        <p:cxnSp>
          <p:nvCxnSpPr>
            <p:cNvPr id="148"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49"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strips(upRight)">
                                      <p:cBhvr>
                                        <p:cTn id="7" dur="500"/>
                                        <p:tgtEl>
                                          <p:spTgt spid="89"/>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strips(downLeft)">
                                      <p:cBhvr>
                                        <p:cTn id="16" dur="500"/>
                                        <p:tgtEl>
                                          <p:spTgt spid="95"/>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lide(fromBottom)">
                                      <p:cBhvr>
                                        <p:cTn id="20" dur="500"/>
                                        <p:tgtEl>
                                          <p:spTgt spid="6"/>
                                        </p:tgtEl>
                                      </p:cBhvr>
                                    </p:animEffect>
                                  </p:childTnLst>
                                </p:cTn>
                              </p:par>
                            </p:childTnLst>
                          </p:cTn>
                        </p:par>
                        <p:par>
                          <p:cTn id="21" fill="hold">
                            <p:stCondLst>
                              <p:cond delay="2000"/>
                            </p:stCondLst>
                            <p:childTnLst>
                              <p:par>
                                <p:cTn id="22" presetID="12" presetClass="entr" presetSubtype="2"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slide(fromRight)">
                                      <p:cBhvr>
                                        <p:cTn id="24" dur="500"/>
                                        <p:tgtEl>
                                          <p:spTgt spid="37"/>
                                        </p:tgtEl>
                                      </p:cBhvr>
                                    </p:animEffect>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p:cTn id="28" dur="500" fill="hold"/>
                                        <p:tgtEl>
                                          <p:spTgt spid="110"/>
                                        </p:tgtEl>
                                        <p:attrNameLst>
                                          <p:attrName>ppt_w</p:attrName>
                                        </p:attrNameLst>
                                      </p:cBhvr>
                                      <p:tavLst>
                                        <p:tav tm="0">
                                          <p:val>
                                            <p:fltVal val="0"/>
                                          </p:val>
                                        </p:tav>
                                        <p:tav tm="100000">
                                          <p:val>
                                            <p:strVal val="#ppt_w"/>
                                          </p:val>
                                        </p:tav>
                                      </p:tavLst>
                                    </p:anim>
                                    <p:anim calcmode="lin" valueType="num">
                                      <p:cBhvr>
                                        <p:cTn id="29" dur="500" fill="hold"/>
                                        <p:tgtEl>
                                          <p:spTgt spid="110"/>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18" presetClass="entr" presetSubtype="12" fill="hold" nodeType="afterEffect">
                                  <p:stCondLst>
                                    <p:cond delay="0"/>
                                  </p:stCondLst>
                                  <p:childTnLst>
                                    <p:set>
                                      <p:cBhvr>
                                        <p:cTn id="32" dur="1" fill="hold">
                                          <p:stCondLst>
                                            <p:cond delay="0"/>
                                          </p:stCondLst>
                                        </p:cTn>
                                        <p:tgtEl>
                                          <p:spTgt spid="111"/>
                                        </p:tgtEl>
                                        <p:attrNameLst>
                                          <p:attrName>style.visibility</p:attrName>
                                        </p:attrNameLst>
                                      </p:cBhvr>
                                      <p:to>
                                        <p:strVal val="visible"/>
                                      </p:to>
                                    </p:set>
                                    <p:animEffect transition="in" filter="strips(downLeft)">
                                      <p:cBhvr>
                                        <p:cTn id="33" dur="500"/>
                                        <p:tgtEl>
                                          <p:spTgt spid="111"/>
                                        </p:tgtEl>
                                      </p:cBhvr>
                                    </p:animEffect>
                                  </p:childTnLst>
                                </p:cTn>
                              </p:par>
                            </p:childTnLst>
                          </p:cTn>
                        </p:par>
                        <p:par>
                          <p:cTn id="34" fill="hold">
                            <p:stCondLst>
                              <p:cond delay="3500"/>
                            </p:stCondLst>
                            <p:childTnLst>
                              <p:par>
                                <p:cTn id="35" presetID="12" presetClass="entr" presetSubtype="4" fill="hold" nodeType="after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slide(fromBottom)">
                                      <p:cBhvr>
                                        <p:cTn id="37" dur="500"/>
                                        <p:tgtEl>
                                          <p:spTgt spid="106"/>
                                        </p:tgtEl>
                                      </p:cBhvr>
                                    </p:animEffect>
                                  </p:childTnLst>
                                </p:cTn>
                              </p:par>
                            </p:childTnLst>
                          </p:cTn>
                        </p:par>
                        <p:par>
                          <p:cTn id="38" fill="hold">
                            <p:stCondLst>
                              <p:cond delay="4000"/>
                            </p:stCondLst>
                            <p:childTnLst>
                              <p:par>
                                <p:cTn id="39" presetID="12" presetClass="entr" presetSubtype="2"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slide(fromRight)">
                                      <p:cBhvr>
                                        <p:cTn id="41" dur="500"/>
                                        <p:tgtEl>
                                          <p:spTgt spid="38"/>
                                        </p:tgtEl>
                                      </p:cBhvr>
                                    </p:animEffect>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128"/>
                                        </p:tgtEl>
                                        <p:attrNameLst>
                                          <p:attrName>style.visibility</p:attrName>
                                        </p:attrNameLst>
                                      </p:cBhvr>
                                      <p:to>
                                        <p:strVal val="visible"/>
                                      </p:to>
                                    </p:set>
                                    <p:anim calcmode="lin" valueType="num">
                                      <p:cBhvr>
                                        <p:cTn id="45" dur="500" fill="hold"/>
                                        <p:tgtEl>
                                          <p:spTgt spid="128"/>
                                        </p:tgtEl>
                                        <p:attrNameLst>
                                          <p:attrName>ppt_w</p:attrName>
                                        </p:attrNameLst>
                                      </p:cBhvr>
                                      <p:tavLst>
                                        <p:tav tm="0">
                                          <p:val>
                                            <p:fltVal val="0"/>
                                          </p:val>
                                        </p:tav>
                                        <p:tav tm="100000">
                                          <p:val>
                                            <p:strVal val="#ppt_w"/>
                                          </p:val>
                                        </p:tav>
                                      </p:tavLst>
                                    </p:anim>
                                    <p:anim calcmode="lin" valueType="num">
                                      <p:cBhvr>
                                        <p:cTn id="46" dur="500" fill="hold"/>
                                        <p:tgtEl>
                                          <p:spTgt spid="128"/>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18" presetClass="entr" presetSubtype="12" fill="hold" nodeType="afterEffect">
                                  <p:stCondLst>
                                    <p:cond delay="0"/>
                                  </p:stCondLst>
                                  <p:childTnLst>
                                    <p:set>
                                      <p:cBhvr>
                                        <p:cTn id="49" dur="1" fill="hold">
                                          <p:stCondLst>
                                            <p:cond delay="0"/>
                                          </p:stCondLst>
                                        </p:cTn>
                                        <p:tgtEl>
                                          <p:spTgt spid="129"/>
                                        </p:tgtEl>
                                        <p:attrNameLst>
                                          <p:attrName>style.visibility</p:attrName>
                                        </p:attrNameLst>
                                      </p:cBhvr>
                                      <p:to>
                                        <p:strVal val="visible"/>
                                      </p:to>
                                    </p:set>
                                    <p:animEffect transition="in" filter="strips(downLeft)">
                                      <p:cBhvr>
                                        <p:cTn id="50" dur="500"/>
                                        <p:tgtEl>
                                          <p:spTgt spid="129"/>
                                        </p:tgtEl>
                                      </p:cBhvr>
                                    </p:animEffect>
                                  </p:childTnLst>
                                </p:cTn>
                              </p:par>
                            </p:childTnLst>
                          </p:cTn>
                        </p:par>
                        <p:par>
                          <p:cTn id="51" fill="hold">
                            <p:stCondLst>
                              <p:cond delay="5500"/>
                            </p:stCondLst>
                            <p:childTnLst>
                              <p:par>
                                <p:cTn id="52" presetID="12" presetClass="entr" presetSubtype="4" fill="hold" nodeType="afterEffect">
                                  <p:stCondLst>
                                    <p:cond delay="0"/>
                                  </p:stCondLst>
                                  <p:childTnLst>
                                    <p:set>
                                      <p:cBhvr>
                                        <p:cTn id="53" dur="1" fill="hold">
                                          <p:stCondLst>
                                            <p:cond delay="0"/>
                                          </p:stCondLst>
                                        </p:cTn>
                                        <p:tgtEl>
                                          <p:spTgt spid="124"/>
                                        </p:tgtEl>
                                        <p:attrNameLst>
                                          <p:attrName>style.visibility</p:attrName>
                                        </p:attrNameLst>
                                      </p:cBhvr>
                                      <p:to>
                                        <p:strVal val="visible"/>
                                      </p:to>
                                    </p:set>
                                    <p:animEffect transition="in" filter="slide(fromBottom)">
                                      <p:cBhvr>
                                        <p:cTn id="54" dur="500"/>
                                        <p:tgtEl>
                                          <p:spTgt spid="124"/>
                                        </p:tgtEl>
                                      </p:cBhvr>
                                    </p:animEffect>
                                  </p:childTnLst>
                                </p:cTn>
                              </p:par>
                            </p:childTnLst>
                          </p:cTn>
                        </p:par>
                        <p:par>
                          <p:cTn id="55" fill="hold">
                            <p:stCondLst>
                              <p:cond delay="6000"/>
                            </p:stCondLst>
                            <p:childTnLst>
                              <p:par>
                                <p:cTn id="56" presetID="12" presetClass="entr" presetSubtype="2"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slide(fromRight)">
                                      <p:cBhvr>
                                        <p:cTn id="58" dur="500"/>
                                        <p:tgtEl>
                                          <p:spTgt spid="39"/>
                                        </p:tgtEl>
                                      </p:cBhvr>
                                    </p:animEffect>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146"/>
                                        </p:tgtEl>
                                        <p:attrNameLst>
                                          <p:attrName>style.visibility</p:attrName>
                                        </p:attrNameLst>
                                      </p:cBhvr>
                                      <p:to>
                                        <p:strVal val="visible"/>
                                      </p:to>
                                    </p:set>
                                    <p:anim calcmode="lin" valueType="num">
                                      <p:cBhvr>
                                        <p:cTn id="62" dur="500" fill="hold"/>
                                        <p:tgtEl>
                                          <p:spTgt spid="146"/>
                                        </p:tgtEl>
                                        <p:attrNameLst>
                                          <p:attrName>ppt_w</p:attrName>
                                        </p:attrNameLst>
                                      </p:cBhvr>
                                      <p:tavLst>
                                        <p:tav tm="0">
                                          <p:val>
                                            <p:fltVal val="0"/>
                                          </p:val>
                                        </p:tav>
                                        <p:tav tm="100000">
                                          <p:val>
                                            <p:strVal val="#ppt_w"/>
                                          </p:val>
                                        </p:tav>
                                      </p:tavLst>
                                    </p:anim>
                                    <p:anim calcmode="lin" valueType="num">
                                      <p:cBhvr>
                                        <p:cTn id="63" dur="500" fill="hold"/>
                                        <p:tgtEl>
                                          <p:spTgt spid="146"/>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18" presetClass="entr" presetSubtype="12" fill="hold" nodeType="afterEffect">
                                  <p:stCondLst>
                                    <p:cond delay="0"/>
                                  </p:stCondLst>
                                  <p:childTnLst>
                                    <p:set>
                                      <p:cBhvr>
                                        <p:cTn id="66" dur="1" fill="hold">
                                          <p:stCondLst>
                                            <p:cond delay="0"/>
                                          </p:stCondLst>
                                        </p:cTn>
                                        <p:tgtEl>
                                          <p:spTgt spid="147"/>
                                        </p:tgtEl>
                                        <p:attrNameLst>
                                          <p:attrName>style.visibility</p:attrName>
                                        </p:attrNameLst>
                                      </p:cBhvr>
                                      <p:to>
                                        <p:strVal val="visible"/>
                                      </p:to>
                                    </p:set>
                                    <p:animEffect transition="in" filter="strips(downLeft)">
                                      <p:cBhvr>
                                        <p:cTn id="67" dur="500"/>
                                        <p:tgtEl>
                                          <p:spTgt spid="147"/>
                                        </p:tgtEl>
                                      </p:cBhvr>
                                    </p:animEffect>
                                  </p:childTnLst>
                                </p:cTn>
                              </p:par>
                            </p:childTnLst>
                          </p:cTn>
                        </p:par>
                        <p:par>
                          <p:cTn id="68" fill="hold">
                            <p:stCondLst>
                              <p:cond delay="7500"/>
                            </p:stCondLst>
                            <p:childTnLst>
                              <p:par>
                                <p:cTn id="69" presetID="12" presetClass="entr" presetSubtype="4" fill="hold" nodeType="afterEffect">
                                  <p:stCondLst>
                                    <p:cond delay="0"/>
                                  </p:stCondLst>
                                  <p:childTnLst>
                                    <p:set>
                                      <p:cBhvr>
                                        <p:cTn id="70" dur="1" fill="hold">
                                          <p:stCondLst>
                                            <p:cond delay="0"/>
                                          </p:stCondLst>
                                        </p:cTn>
                                        <p:tgtEl>
                                          <p:spTgt spid="142"/>
                                        </p:tgtEl>
                                        <p:attrNameLst>
                                          <p:attrName>style.visibility</p:attrName>
                                        </p:attrNameLst>
                                      </p:cBhvr>
                                      <p:to>
                                        <p:strVal val="visible"/>
                                      </p:to>
                                    </p:set>
                                    <p:animEffect transition="in" filter="slide(fromBottom)">
                                      <p:cBhvr>
                                        <p:cTn id="71" dur="500"/>
                                        <p:tgtEl>
                                          <p:spTgt spid="142"/>
                                        </p:tgtEl>
                                      </p:cBhvr>
                                    </p:animEffect>
                                  </p:childTnLst>
                                </p:cTn>
                              </p:par>
                            </p:childTnLst>
                          </p:cTn>
                        </p:par>
                        <p:par>
                          <p:cTn id="72" fill="hold">
                            <p:stCondLst>
                              <p:cond delay="8000"/>
                            </p:stCondLst>
                            <p:childTnLst>
                              <p:par>
                                <p:cTn id="73" presetID="12" presetClass="entr" presetSubtype="2"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slide(fromRight)">
                                      <p:cBhvr>
                                        <p:cTn id="7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9" grpId="0" animBg="1"/>
      <p:bldP spid="110" grpId="0" animBg="1"/>
      <p:bldP spid="128" grpId="0" animBg="1"/>
      <p:bldP spid="14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75"/>
          <p:cNvGrpSpPr/>
          <p:nvPr/>
        </p:nvGrpSpPr>
        <p:grpSpPr>
          <a:xfrm>
            <a:off x="720047" y="4226872"/>
            <a:ext cx="2596630" cy="942961"/>
            <a:chOff x="5603652" y="1638228"/>
            <a:chExt cx="1947726" cy="707221"/>
          </a:xfrm>
        </p:grpSpPr>
        <p:sp>
          <p:nvSpPr>
            <p:cNvPr id="64"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6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6" name="Group 72"/>
          <p:cNvGrpSpPr/>
          <p:nvPr/>
        </p:nvGrpSpPr>
        <p:grpSpPr>
          <a:xfrm>
            <a:off x="720047" y="2135227"/>
            <a:ext cx="2596630" cy="915868"/>
            <a:chOff x="5603652" y="1658548"/>
            <a:chExt cx="1947726" cy="686901"/>
          </a:xfrm>
        </p:grpSpPr>
        <p:sp>
          <p:nvSpPr>
            <p:cNvPr id="67"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5"/>
                  </a:solidFill>
                  <a:latin typeface="+mn-ea"/>
                </a:rPr>
                <a:t>添加副标题</a:t>
              </a:r>
              <a:endParaRPr lang="en-US" dirty="0">
                <a:solidFill>
                  <a:schemeClr val="accent5"/>
                </a:solidFill>
                <a:latin typeface="+mn-ea"/>
              </a:endParaRPr>
            </a:p>
          </p:txBody>
        </p:sp>
        <p:sp>
          <p:nvSpPr>
            <p:cNvPr id="6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0" name="Group 66"/>
          <p:cNvGrpSpPr/>
          <p:nvPr/>
        </p:nvGrpSpPr>
        <p:grpSpPr>
          <a:xfrm>
            <a:off x="8875324" y="2192923"/>
            <a:ext cx="2596630" cy="911661"/>
            <a:chOff x="5603652" y="1661703"/>
            <a:chExt cx="1947726" cy="683746"/>
          </a:xfrm>
        </p:grpSpPr>
        <p:sp>
          <p:nvSpPr>
            <p:cNvPr id="81"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2"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7" name="Group 69"/>
          <p:cNvGrpSpPr/>
          <p:nvPr/>
        </p:nvGrpSpPr>
        <p:grpSpPr>
          <a:xfrm>
            <a:off x="8875324" y="4243032"/>
            <a:ext cx="2596630" cy="913253"/>
            <a:chOff x="5603652" y="1660509"/>
            <a:chExt cx="1947726" cy="684940"/>
          </a:xfrm>
        </p:grpSpPr>
        <p:sp>
          <p:nvSpPr>
            <p:cNvPr id="88"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9"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43" name="Hexagon 42"/>
          <p:cNvSpPr/>
          <p:nvPr/>
        </p:nvSpPr>
        <p:spPr>
          <a:xfrm>
            <a:off x="4901005" y="2682098"/>
            <a:ext cx="2380779" cy="2052663"/>
          </a:xfrm>
          <a:prstGeom prst="hexag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6400" dirty="0">
              <a:latin typeface="+mn-ea"/>
            </a:endParaRPr>
          </a:p>
        </p:txBody>
      </p:sp>
      <p:sp>
        <p:nvSpPr>
          <p:cNvPr id="44" name="Hexagon 43"/>
          <p:cNvSpPr/>
          <p:nvPr/>
        </p:nvSpPr>
        <p:spPr>
          <a:xfrm>
            <a:off x="5301895" y="1079611"/>
            <a:ext cx="1578994" cy="1361379"/>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2" name="Hexagon 51"/>
          <p:cNvSpPr/>
          <p:nvPr/>
        </p:nvSpPr>
        <p:spPr>
          <a:xfrm>
            <a:off x="3475607" y="2001408"/>
            <a:ext cx="1578994" cy="1361379"/>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8000" dirty="0">
              <a:latin typeface="+mn-ea"/>
            </a:endParaRPr>
          </a:p>
        </p:txBody>
      </p:sp>
      <p:sp>
        <p:nvSpPr>
          <p:cNvPr id="53" name="Hexagon 52"/>
          <p:cNvSpPr/>
          <p:nvPr/>
        </p:nvSpPr>
        <p:spPr>
          <a:xfrm>
            <a:off x="3475607" y="4054070"/>
            <a:ext cx="1578994" cy="136137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4" name="Hexagon 53"/>
          <p:cNvSpPr/>
          <p:nvPr/>
        </p:nvSpPr>
        <p:spPr>
          <a:xfrm>
            <a:off x="5301895" y="4986377"/>
            <a:ext cx="1578994" cy="136137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5" name="Hexagon 54"/>
          <p:cNvSpPr/>
          <p:nvPr/>
        </p:nvSpPr>
        <p:spPr>
          <a:xfrm>
            <a:off x="7128184" y="2001408"/>
            <a:ext cx="1578994" cy="1361379"/>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7" name="Hexagon 56"/>
          <p:cNvSpPr/>
          <p:nvPr/>
        </p:nvSpPr>
        <p:spPr>
          <a:xfrm>
            <a:off x="7128184" y="4054070"/>
            <a:ext cx="1578994" cy="136137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29" name="Freeform 143"/>
          <p:cNvSpPr>
            <a:spLocks noEditPoints="1"/>
          </p:cNvSpPr>
          <p:nvPr/>
        </p:nvSpPr>
        <p:spPr bwMode="auto">
          <a:xfrm>
            <a:off x="4026179" y="2420038"/>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0" name="Freeform 92"/>
          <p:cNvSpPr>
            <a:spLocks noEditPoints="1"/>
          </p:cNvSpPr>
          <p:nvPr/>
        </p:nvSpPr>
        <p:spPr bwMode="auto">
          <a:xfrm>
            <a:off x="4037593" y="451799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1" name="组合 30"/>
          <p:cNvGrpSpPr/>
          <p:nvPr/>
        </p:nvGrpSpPr>
        <p:grpSpPr>
          <a:xfrm>
            <a:off x="5882246" y="1515166"/>
            <a:ext cx="427511" cy="400051"/>
            <a:chOff x="6661150" y="233363"/>
            <a:chExt cx="320675" cy="300038"/>
          </a:xfrm>
          <a:solidFill>
            <a:schemeClr val="bg1"/>
          </a:solidFill>
        </p:grpSpPr>
        <p:sp>
          <p:nvSpPr>
            <p:cNvPr id="3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36" name="Freeform 140"/>
          <p:cNvSpPr>
            <a:spLocks noEditPoints="1"/>
          </p:cNvSpPr>
          <p:nvPr/>
        </p:nvSpPr>
        <p:spPr bwMode="auto">
          <a:xfrm>
            <a:off x="5807127" y="5389679"/>
            <a:ext cx="554700" cy="55477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7" name="Freeform 190"/>
          <p:cNvSpPr>
            <a:spLocks noEditPoints="1"/>
          </p:cNvSpPr>
          <p:nvPr/>
        </p:nvSpPr>
        <p:spPr bwMode="auto">
          <a:xfrm>
            <a:off x="7756967" y="2473604"/>
            <a:ext cx="391533" cy="41698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7708159" y="4528576"/>
            <a:ext cx="419045" cy="408517"/>
            <a:chOff x="8175625" y="987426"/>
            <a:chExt cx="314325" cy="306388"/>
          </a:xfrm>
          <a:solidFill>
            <a:schemeClr val="bg1"/>
          </a:solidFill>
        </p:grpSpPr>
        <p:sp>
          <p:nvSpPr>
            <p:cNvPr id="39"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0"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5"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46" name="Freeform 47"/>
          <p:cNvSpPr>
            <a:spLocks noEditPoints="1"/>
          </p:cNvSpPr>
          <p:nvPr/>
        </p:nvSpPr>
        <p:spPr bwMode="auto">
          <a:xfrm>
            <a:off x="5505455" y="3097797"/>
            <a:ext cx="1196354" cy="1072344"/>
          </a:xfrm>
          <a:custGeom>
            <a:avLst/>
            <a:gdLst>
              <a:gd name="T0" fmla="*/ 63 w 940"/>
              <a:gd name="T1" fmla="*/ 612 h 841"/>
              <a:gd name="T2" fmla="*/ 398 w 940"/>
              <a:gd name="T3" fmla="*/ 281 h 841"/>
              <a:gd name="T4" fmla="*/ 60 w 940"/>
              <a:gd name="T5" fmla="*/ 796 h 841"/>
              <a:gd name="T6" fmla="*/ 60 w 940"/>
              <a:gd name="T7" fmla="*/ 742 h 841"/>
              <a:gd name="T8" fmla="*/ 61 w 940"/>
              <a:gd name="T9" fmla="*/ 712 h 841"/>
              <a:gd name="T10" fmla="*/ 180 w 940"/>
              <a:gd name="T11" fmla="*/ 685 h 841"/>
              <a:gd name="T12" fmla="*/ 61 w 940"/>
              <a:gd name="T13" fmla="*/ 712 h 841"/>
              <a:gd name="T14" fmla="*/ 424 w 940"/>
              <a:gd name="T15" fmla="*/ 154 h 841"/>
              <a:gd name="T16" fmla="*/ 313 w 940"/>
              <a:gd name="T17" fmla="*/ 128 h 841"/>
              <a:gd name="T18" fmla="*/ 407 w 940"/>
              <a:gd name="T19" fmla="*/ 253 h 841"/>
              <a:gd name="T20" fmla="*/ 88 w 940"/>
              <a:gd name="T21" fmla="*/ 447 h 841"/>
              <a:gd name="T22" fmla="*/ 59 w 940"/>
              <a:gd name="T23" fmla="*/ 418 h 841"/>
              <a:gd name="T24" fmla="*/ 29 w 940"/>
              <a:gd name="T25" fmla="*/ 447 h 841"/>
              <a:gd name="T26" fmla="*/ 0 w 940"/>
              <a:gd name="T27" fmla="*/ 418 h 841"/>
              <a:gd name="T28" fmla="*/ 1 w 940"/>
              <a:gd name="T29" fmla="*/ 566 h 841"/>
              <a:gd name="T30" fmla="*/ 118 w 940"/>
              <a:gd name="T31" fmla="*/ 447 h 841"/>
              <a:gd name="T32" fmla="*/ 911 w 940"/>
              <a:gd name="T33" fmla="*/ 417 h 841"/>
              <a:gd name="T34" fmla="*/ 885 w 940"/>
              <a:gd name="T35" fmla="*/ 447 h 841"/>
              <a:gd name="T36" fmla="*/ 853 w 940"/>
              <a:gd name="T37" fmla="*/ 417 h 841"/>
              <a:gd name="T38" fmla="*/ 825 w 940"/>
              <a:gd name="T39" fmla="*/ 446 h 841"/>
              <a:gd name="T40" fmla="*/ 839 w 940"/>
              <a:gd name="T41" fmla="*/ 565 h 841"/>
              <a:gd name="T42" fmla="*/ 940 w 940"/>
              <a:gd name="T43" fmla="*/ 594 h 841"/>
              <a:gd name="T44" fmla="*/ 911 w 940"/>
              <a:gd name="T45" fmla="*/ 417 h 841"/>
              <a:gd name="T46" fmla="*/ 444 w 940"/>
              <a:gd name="T47" fmla="*/ 7 h 841"/>
              <a:gd name="T48" fmla="*/ 647 w 940"/>
              <a:gd name="T49" fmla="*/ 529 h 841"/>
              <a:gd name="T50" fmla="*/ 798 w 940"/>
              <a:gd name="T51" fmla="*/ 564 h 841"/>
              <a:gd name="T52" fmla="*/ 558 w 940"/>
              <a:gd name="T53" fmla="*/ 477 h 841"/>
              <a:gd name="T54" fmla="*/ 529 w 940"/>
              <a:gd name="T55" fmla="*/ 417 h 841"/>
              <a:gd name="T56" fmla="*/ 498 w 940"/>
              <a:gd name="T57" fmla="*/ 446 h 841"/>
              <a:gd name="T58" fmla="*/ 470 w 940"/>
              <a:gd name="T59" fmla="*/ 417 h 841"/>
              <a:gd name="T60" fmla="*/ 440 w 940"/>
              <a:gd name="T61" fmla="*/ 476 h 841"/>
              <a:gd name="T62" fmla="*/ 411 w 940"/>
              <a:gd name="T63" fmla="*/ 417 h 841"/>
              <a:gd name="T64" fmla="*/ 381 w 940"/>
              <a:gd name="T65" fmla="*/ 447 h 841"/>
              <a:gd name="T66" fmla="*/ 357 w 940"/>
              <a:gd name="T67" fmla="*/ 417 h 841"/>
              <a:gd name="T68" fmla="*/ 646 w 940"/>
              <a:gd name="T69" fmla="*/ 622 h 841"/>
              <a:gd name="T70" fmla="*/ 558 w 940"/>
              <a:gd name="T71" fmla="*/ 477 h 841"/>
              <a:gd name="T72" fmla="*/ 808 w 940"/>
              <a:gd name="T73" fmla="*/ 593 h 841"/>
              <a:gd name="T74" fmla="*/ 928 w 940"/>
              <a:gd name="T75" fmla="*/ 792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0" h="841">
                <a:moveTo>
                  <a:pt x="267" y="222"/>
                </a:moveTo>
                <a:cubicBezTo>
                  <a:pt x="63" y="612"/>
                  <a:pt x="63" y="612"/>
                  <a:pt x="63" y="612"/>
                </a:cubicBezTo>
                <a:cubicBezTo>
                  <a:pt x="195" y="662"/>
                  <a:pt x="195" y="662"/>
                  <a:pt x="195" y="662"/>
                </a:cubicBezTo>
                <a:cubicBezTo>
                  <a:pt x="398" y="281"/>
                  <a:pt x="398" y="281"/>
                  <a:pt x="398" y="281"/>
                </a:cubicBezTo>
                <a:lnTo>
                  <a:pt x="267" y="222"/>
                </a:lnTo>
                <a:close/>
                <a:moveTo>
                  <a:pt x="60" y="796"/>
                </a:moveTo>
                <a:cubicBezTo>
                  <a:pt x="104" y="763"/>
                  <a:pt x="104" y="763"/>
                  <a:pt x="104" y="763"/>
                </a:cubicBezTo>
                <a:cubicBezTo>
                  <a:pt x="60" y="742"/>
                  <a:pt x="60" y="742"/>
                  <a:pt x="60" y="742"/>
                </a:cubicBezTo>
                <a:lnTo>
                  <a:pt x="60" y="796"/>
                </a:lnTo>
                <a:close/>
                <a:moveTo>
                  <a:pt x="61" y="712"/>
                </a:moveTo>
                <a:cubicBezTo>
                  <a:pt x="127" y="741"/>
                  <a:pt x="127" y="741"/>
                  <a:pt x="127" y="741"/>
                </a:cubicBezTo>
                <a:cubicBezTo>
                  <a:pt x="180" y="685"/>
                  <a:pt x="180" y="685"/>
                  <a:pt x="180" y="685"/>
                </a:cubicBezTo>
                <a:cubicBezTo>
                  <a:pt x="59" y="639"/>
                  <a:pt x="59" y="639"/>
                  <a:pt x="59" y="639"/>
                </a:cubicBezTo>
                <a:lnTo>
                  <a:pt x="61" y="712"/>
                </a:lnTo>
                <a:close/>
                <a:moveTo>
                  <a:pt x="438" y="190"/>
                </a:moveTo>
                <a:cubicBezTo>
                  <a:pt x="438" y="190"/>
                  <a:pt x="452" y="168"/>
                  <a:pt x="424" y="154"/>
                </a:cubicBezTo>
                <a:cubicBezTo>
                  <a:pt x="355" y="118"/>
                  <a:pt x="355" y="118"/>
                  <a:pt x="355" y="118"/>
                </a:cubicBezTo>
                <a:cubicBezTo>
                  <a:pt x="355" y="118"/>
                  <a:pt x="327" y="99"/>
                  <a:pt x="313" y="128"/>
                </a:cubicBezTo>
                <a:cubicBezTo>
                  <a:pt x="285" y="188"/>
                  <a:pt x="285" y="188"/>
                  <a:pt x="285" y="188"/>
                </a:cubicBezTo>
                <a:cubicBezTo>
                  <a:pt x="407" y="253"/>
                  <a:pt x="407" y="253"/>
                  <a:pt x="407" y="253"/>
                </a:cubicBezTo>
                <a:lnTo>
                  <a:pt x="438" y="190"/>
                </a:lnTo>
                <a:close/>
                <a:moveTo>
                  <a:pt x="88" y="447"/>
                </a:moveTo>
                <a:cubicBezTo>
                  <a:pt x="88" y="418"/>
                  <a:pt x="88" y="418"/>
                  <a:pt x="88" y="418"/>
                </a:cubicBezTo>
                <a:cubicBezTo>
                  <a:pt x="59" y="418"/>
                  <a:pt x="59" y="418"/>
                  <a:pt x="59" y="418"/>
                </a:cubicBezTo>
                <a:cubicBezTo>
                  <a:pt x="59" y="447"/>
                  <a:pt x="59" y="447"/>
                  <a:pt x="59" y="447"/>
                </a:cubicBezTo>
                <a:cubicBezTo>
                  <a:pt x="29" y="447"/>
                  <a:pt x="29" y="447"/>
                  <a:pt x="29" y="447"/>
                </a:cubicBezTo>
                <a:cubicBezTo>
                  <a:pt x="31" y="418"/>
                  <a:pt x="31" y="418"/>
                  <a:pt x="31" y="418"/>
                </a:cubicBezTo>
                <a:cubicBezTo>
                  <a:pt x="0" y="418"/>
                  <a:pt x="0" y="418"/>
                  <a:pt x="0" y="418"/>
                </a:cubicBezTo>
                <a:cubicBezTo>
                  <a:pt x="0" y="446"/>
                  <a:pt x="0" y="446"/>
                  <a:pt x="0" y="446"/>
                </a:cubicBezTo>
                <a:cubicBezTo>
                  <a:pt x="1" y="566"/>
                  <a:pt x="1" y="566"/>
                  <a:pt x="1" y="566"/>
                </a:cubicBezTo>
                <a:cubicBezTo>
                  <a:pt x="1" y="593"/>
                  <a:pt x="14" y="607"/>
                  <a:pt x="28" y="615"/>
                </a:cubicBezTo>
                <a:cubicBezTo>
                  <a:pt x="118" y="447"/>
                  <a:pt x="118" y="447"/>
                  <a:pt x="118" y="447"/>
                </a:cubicBezTo>
                <a:lnTo>
                  <a:pt x="88" y="447"/>
                </a:lnTo>
                <a:close/>
                <a:moveTo>
                  <a:pt x="911" y="417"/>
                </a:moveTo>
                <a:cubicBezTo>
                  <a:pt x="883" y="417"/>
                  <a:pt x="883" y="417"/>
                  <a:pt x="883" y="417"/>
                </a:cubicBezTo>
                <a:cubicBezTo>
                  <a:pt x="885" y="447"/>
                  <a:pt x="885" y="447"/>
                  <a:pt x="885" y="447"/>
                </a:cubicBezTo>
                <a:cubicBezTo>
                  <a:pt x="853" y="446"/>
                  <a:pt x="853" y="446"/>
                  <a:pt x="853" y="446"/>
                </a:cubicBezTo>
                <a:cubicBezTo>
                  <a:pt x="853" y="417"/>
                  <a:pt x="853" y="417"/>
                  <a:pt x="853" y="417"/>
                </a:cubicBezTo>
                <a:cubicBezTo>
                  <a:pt x="824" y="418"/>
                  <a:pt x="824" y="418"/>
                  <a:pt x="824" y="418"/>
                </a:cubicBezTo>
                <a:cubicBezTo>
                  <a:pt x="825" y="446"/>
                  <a:pt x="825" y="446"/>
                  <a:pt x="825" y="446"/>
                </a:cubicBezTo>
                <a:cubicBezTo>
                  <a:pt x="775" y="447"/>
                  <a:pt x="775" y="447"/>
                  <a:pt x="775" y="447"/>
                </a:cubicBezTo>
                <a:cubicBezTo>
                  <a:pt x="839" y="565"/>
                  <a:pt x="839" y="565"/>
                  <a:pt x="839" y="565"/>
                </a:cubicBezTo>
                <a:cubicBezTo>
                  <a:pt x="839" y="565"/>
                  <a:pt x="902" y="589"/>
                  <a:pt x="901" y="621"/>
                </a:cubicBezTo>
                <a:cubicBezTo>
                  <a:pt x="901" y="621"/>
                  <a:pt x="940" y="625"/>
                  <a:pt x="940" y="594"/>
                </a:cubicBezTo>
                <a:cubicBezTo>
                  <a:pt x="940" y="444"/>
                  <a:pt x="940" y="444"/>
                  <a:pt x="940" y="444"/>
                </a:cubicBezTo>
                <a:cubicBezTo>
                  <a:pt x="940" y="428"/>
                  <a:pt x="927" y="417"/>
                  <a:pt x="911" y="417"/>
                </a:cubicBezTo>
                <a:close/>
                <a:moveTo>
                  <a:pt x="535" y="114"/>
                </a:moveTo>
                <a:cubicBezTo>
                  <a:pt x="459" y="0"/>
                  <a:pt x="444" y="7"/>
                  <a:pt x="444" y="7"/>
                </a:cubicBezTo>
                <a:cubicBezTo>
                  <a:pt x="435" y="6"/>
                  <a:pt x="450" y="96"/>
                  <a:pt x="472" y="147"/>
                </a:cubicBezTo>
                <a:cubicBezTo>
                  <a:pt x="472" y="147"/>
                  <a:pt x="603" y="437"/>
                  <a:pt x="647" y="529"/>
                </a:cubicBezTo>
                <a:cubicBezTo>
                  <a:pt x="691" y="628"/>
                  <a:pt x="691" y="628"/>
                  <a:pt x="691" y="628"/>
                </a:cubicBezTo>
                <a:cubicBezTo>
                  <a:pt x="798" y="564"/>
                  <a:pt x="798" y="564"/>
                  <a:pt x="798" y="564"/>
                </a:cubicBezTo>
                <a:lnTo>
                  <a:pt x="535" y="114"/>
                </a:lnTo>
                <a:close/>
                <a:moveTo>
                  <a:pt x="558" y="477"/>
                </a:moveTo>
                <a:cubicBezTo>
                  <a:pt x="558" y="417"/>
                  <a:pt x="558" y="417"/>
                  <a:pt x="558" y="417"/>
                </a:cubicBezTo>
                <a:cubicBezTo>
                  <a:pt x="529" y="417"/>
                  <a:pt x="529" y="417"/>
                  <a:pt x="529" y="417"/>
                </a:cubicBezTo>
                <a:cubicBezTo>
                  <a:pt x="529" y="446"/>
                  <a:pt x="529" y="446"/>
                  <a:pt x="529" y="446"/>
                </a:cubicBezTo>
                <a:cubicBezTo>
                  <a:pt x="498" y="446"/>
                  <a:pt x="498" y="446"/>
                  <a:pt x="498" y="446"/>
                </a:cubicBezTo>
                <a:cubicBezTo>
                  <a:pt x="498" y="417"/>
                  <a:pt x="498" y="417"/>
                  <a:pt x="498" y="417"/>
                </a:cubicBezTo>
                <a:cubicBezTo>
                  <a:pt x="470" y="417"/>
                  <a:pt x="470" y="417"/>
                  <a:pt x="470" y="417"/>
                </a:cubicBezTo>
                <a:cubicBezTo>
                  <a:pt x="470" y="476"/>
                  <a:pt x="470" y="476"/>
                  <a:pt x="470" y="476"/>
                </a:cubicBezTo>
                <a:cubicBezTo>
                  <a:pt x="440" y="476"/>
                  <a:pt x="440" y="476"/>
                  <a:pt x="440" y="476"/>
                </a:cubicBezTo>
                <a:cubicBezTo>
                  <a:pt x="440" y="417"/>
                  <a:pt x="440" y="417"/>
                  <a:pt x="440" y="417"/>
                </a:cubicBezTo>
                <a:cubicBezTo>
                  <a:pt x="411" y="417"/>
                  <a:pt x="411" y="417"/>
                  <a:pt x="411" y="417"/>
                </a:cubicBezTo>
                <a:cubicBezTo>
                  <a:pt x="411" y="447"/>
                  <a:pt x="411" y="447"/>
                  <a:pt x="411" y="447"/>
                </a:cubicBezTo>
                <a:cubicBezTo>
                  <a:pt x="381" y="447"/>
                  <a:pt x="381" y="447"/>
                  <a:pt x="381" y="447"/>
                </a:cubicBezTo>
                <a:cubicBezTo>
                  <a:pt x="381" y="417"/>
                  <a:pt x="381" y="417"/>
                  <a:pt x="381" y="417"/>
                </a:cubicBezTo>
                <a:cubicBezTo>
                  <a:pt x="357" y="417"/>
                  <a:pt x="357" y="417"/>
                  <a:pt x="357" y="417"/>
                </a:cubicBezTo>
                <a:cubicBezTo>
                  <a:pt x="263" y="622"/>
                  <a:pt x="263" y="622"/>
                  <a:pt x="263" y="622"/>
                </a:cubicBezTo>
                <a:cubicBezTo>
                  <a:pt x="646" y="622"/>
                  <a:pt x="646" y="622"/>
                  <a:pt x="646" y="622"/>
                </a:cubicBezTo>
                <a:cubicBezTo>
                  <a:pt x="586" y="477"/>
                  <a:pt x="586" y="477"/>
                  <a:pt x="586" y="477"/>
                </a:cubicBezTo>
                <a:lnTo>
                  <a:pt x="558" y="477"/>
                </a:lnTo>
                <a:close/>
                <a:moveTo>
                  <a:pt x="878" y="698"/>
                </a:moveTo>
                <a:cubicBezTo>
                  <a:pt x="898" y="619"/>
                  <a:pt x="808" y="593"/>
                  <a:pt x="808" y="593"/>
                </a:cubicBezTo>
                <a:cubicBezTo>
                  <a:pt x="711" y="651"/>
                  <a:pt x="711" y="651"/>
                  <a:pt x="711" y="651"/>
                </a:cubicBezTo>
                <a:cubicBezTo>
                  <a:pt x="743" y="841"/>
                  <a:pt x="928" y="792"/>
                  <a:pt x="928" y="792"/>
                </a:cubicBezTo>
                <a:cubicBezTo>
                  <a:pt x="928" y="792"/>
                  <a:pt x="858" y="778"/>
                  <a:pt x="878" y="698"/>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 calcmode="lin" valueType="num">
                                      <p:cBhvr>
                                        <p:cTn id="9" dur="500" fill="hold"/>
                                        <p:tgtEl>
                                          <p:spTgt spid="43"/>
                                        </p:tgtEl>
                                        <p:attrNameLst>
                                          <p:attrName>style.rotation</p:attrName>
                                        </p:attrNameLst>
                                      </p:cBhvr>
                                      <p:tavLst>
                                        <p:tav tm="0">
                                          <p:val>
                                            <p:fltVal val="360"/>
                                          </p:val>
                                        </p:tav>
                                        <p:tav tm="100000">
                                          <p:val>
                                            <p:fltVal val="0"/>
                                          </p:val>
                                        </p:tav>
                                      </p:tavLst>
                                    </p:anim>
                                    <p:animEffect transition="in" filter="fade">
                                      <p:cBhvr>
                                        <p:cTn id="10" dur="500"/>
                                        <p:tgtEl>
                                          <p:spTgt spid="43"/>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slide(fromBottom)">
                                      <p:cBhvr>
                                        <p:cTn id="14" dur="500"/>
                                        <p:tgtEl>
                                          <p:spTgt spid="44"/>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lide(fromBottom)">
                                      <p:cBhvr>
                                        <p:cTn id="18" dur="500"/>
                                        <p:tgtEl>
                                          <p:spTgt spid="5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slide(fromRight)">
                                      <p:cBhvr>
                                        <p:cTn id="22" dur="500"/>
                                        <p:tgtEl>
                                          <p:spTgt spid="6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slide(fromBottom)">
                                      <p:cBhvr>
                                        <p:cTn id="26" dur="500"/>
                                        <p:tgtEl>
                                          <p:spTgt spid="53"/>
                                        </p:tgtEl>
                                      </p:cBhvr>
                                    </p:animEffect>
                                  </p:childTnLst>
                                </p:cTn>
                              </p:par>
                            </p:childTnLst>
                          </p:cTn>
                        </p:par>
                        <p:par>
                          <p:cTn id="27" fill="hold">
                            <p:stCondLst>
                              <p:cond delay="2500"/>
                            </p:stCondLst>
                            <p:childTnLst>
                              <p:par>
                                <p:cTn id="28" presetID="12" presetClass="entr" presetSubtype="2"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Right)">
                                      <p:cBhvr>
                                        <p:cTn id="30" dur="500"/>
                                        <p:tgtEl>
                                          <p:spTgt spid="62"/>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slide(fromTop)">
                                      <p:cBhvr>
                                        <p:cTn id="34" dur="500"/>
                                        <p:tgtEl>
                                          <p:spTgt spid="54"/>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slide(fromBottom)">
                                      <p:cBhvr>
                                        <p:cTn id="38" dur="500"/>
                                        <p:tgtEl>
                                          <p:spTgt spid="55"/>
                                        </p:tgtEl>
                                      </p:cBhvr>
                                    </p:animEffect>
                                  </p:childTnLst>
                                </p:cTn>
                              </p:par>
                            </p:childTnLst>
                          </p:cTn>
                        </p:par>
                        <p:par>
                          <p:cTn id="39" fill="hold">
                            <p:stCondLst>
                              <p:cond delay="4000"/>
                            </p:stCondLst>
                            <p:childTnLst>
                              <p:par>
                                <p:cTn id="40" presetID="12" presetClass="entr" presetSubtype="8" fill="hold" nodeType="after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slide(fromLeft)">
                                      <p:cBhvr>
                                        <p:cTn id="42" dur="500"/>
                                        <p:tgtEl>
                                          <p:spTgt spid="80"/>
                                        </p:tgtEl>
                                      </p:cBhvr>
                                    </p:animEffect>
                                  </p:childTnLst>
                                </p:cTn>
                              </p:par>
                            </p:childTnLst>
                          </p:cTn>
                        </p:par>
                        <p:par>
                          <p:cTn id="43" fill="hold">
                            <p:stCondLst>
                              <p:cond delay="4500"/>
                            </p:stCondLst>
                            <p:childTnLst>
                              <p:par>
                                <p:cTn id="44" presetID="1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slide(fromBottom)">
                                      <p:cBhvr>
                                        <p:cTn id="46" dur="500"/>
                                        <p:tgtEl>
                                          <p:spTgt spid="57"/>
                                        </p:tgtEl>
                                      </p:cBhvr>
                                    </p:animEffect>
                                  </p:childTnLst>
                                </p:cTn>
                              </p:par>
                            </p:childTnLst>
                          </p:cTn>
                        </p:par>
                        <p:par>
                          <p:cTn id="47" fill="hold">
                            <p:stCondLst>
                              <p:cond delay="5000"/>
                            </p:stCondLst>
                            <p:childTnLst>
                              <p:par>
                                <p:cTn id="48" presetID="12" presetClass="entr" presetSubtype="8" fill="hold" nodeType="afterEffect">
                                  <p:stCondLst>
                                    <p:cond delay="0"/>
                                  </p:stCondLst>
                                  <p:childTnLst>
                                    <p:set>
                                      <p:cBhvr>
                                        <p:cTn id="49" dur="1" fill="hold">
                                          <p:stCondLst>
                                            <p:cond delay="0"/>
                                          </p:stCondLst>
                                        </p:cTn>
                                        <p:tgtEl>
                                          <p:spTgt spid="87"/>
                                        </p:tgtEl>
                                        <p:attrNameLst>
                                          <p:attrName>style.visibility</p:attrName>
                                        </p:attrNameLst>
                                      </p:cBhvr>
                                      <p:to>
                                        <p:strVal val="visible"/>
                                      </p:to>
                                    </p:set>
                                    <p:animEffect transition="in" filter="slide(fromLeft)">
                                      <p:cBhvr>
                                        <p:cTn id="5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52" grpId="0" animBg="1"/>
      <p:bldP spid="53" grpId="0" animBg="1"/>
      <p:bldP spid="54" grpId="0" animBg="1"/>
      <p:bldP spid="55" grpId="0" animBg="1"/>
      <p:bldP spid="5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3"/>
          <p:cNvSpPr txBox="1"/>
          <p:nvPr/>
        </p:nvSpPr>
        <p:spPr>
          <a:xfrm>
            <a:off x="4199507" y="2546268"/>
            <a:ext cx="7590208" cy="954107"/>
          </a:xfrm>
          <a:prstGeom prst="rect">
            <a:avLst/>
          </a:prstGeom>
          <a:noFill/>
        </p:spPr>
        <p:txBody>
          <a:bodyPr wrap="square" rtlCol="0">
            <a:spAutoFit/>
          </a:bodyPr>
          <a:lstStyle/>
          <a:p>
            <a:pPr algn="r"/>
            <a:r>
              <a:rPr lang="zh-CN" altLang="en-US" sz="5600" dirty="0" smtClean="0">
                <a:solidFill>
                  <a:srgbClr val="307C02"/>
                </a:solidFill>
                <a:latin typeface="方正粗倩简体" panose="03000509000000000000" pitchFamily="65" charset="-122"/>
                <a:ea typeface="方正粗倩简体" panose="03000509000000000000" pitchFamily="65" charset="-122"/>
              </a:rPr>
              <a:t>感谢您的耐心观看</a:t>
            </a:r>
            <a:endParaRPr lang="zh-CN" altLang="en-US" sz="5600" dirty="0">
              <a:solidFill>
                <a:srgbClr val="307C02"/>
              </a:solidFill>
              <a:latin typeface="方正粗倩简体" panose="03000509000000000000" pitchFamily="65" charset="-122"/>
              <a:ea typeface="方正粗倩简体" panose="03000509000000000000" pitchFamily="65" charset="-122"/>
            </a:endParaRPr>
          </a:p>
        </p:txBody>
      </p:sp>
      <p:sp>
        <p:nvSpPr>
          <p:cNvPr id="3" name="01 4"/>
          <p:cNvSpPr txBox="1"/>
          <p:nvPr/>
        </p:nvSpPr>
        <p:spPr>
          <a:xfrm>
            <a:off x="6150915" y="2079571"/>
            <a:ext cx="5638800" cy="415498"/>
          </a:xfrm>
          <a:prstGeom prst="rect">
            <a:avLst/>
          </a:prstGeom>
          <a:noFill/>
        </p:spPr>
        <p:txBody>
          <a:bodyPr wrap="square" rtlCol="0">
            <a:spAutoFit/>
          </a:bodyPr>
          <a:lstStyle/>
          <a:p>
            <a:r>
              <a:rPr lang="zh-CN" altLang="en-US" sz="2100" b="1" dirty="0" smtClean="0">
                <a:solidFill>
                  <a:srgbClr val="307C02"/>
                </a:solidFill>
                <a:latin typeface="方正细倩简体" panose="03000509000000000000" pitchFamily="65" charset="-122"/>
                <a:ea typeface="方正细倩简体" panose="03000509000000000000" pitchFamily="65" charset="-122"/>
              </a:rPr>
              <a:t>论文答辩 </a:t>
            </a:r>
            <a:r>
              <a:rPr lang="en-US" altLang="zh-CN" sz="2100" b="1" dirty="0" smtClean="0">
                <a:solidFill>
                  <a:srgbClr val="307C02"/>
                </a:solidFill>
                <a:latin typeface="方正细倩简体" panose="03000509000000000000" pitchFamily="65" charset="-122"/>
                <a:ea typeface="方正细倩简体" panose="03000509000000000000" pitchFamily="65" charset="-122"/>
              </a:rPr>
              <a:t>| </a:t>
            </a:r>
            <a:r>
              <a:rPr lang="zh-CN" altLang="en-US" sz="2100" b="1" dirty="0" smtClean="0">
                <a:solidFill>
                  <a:srgbClr val="307C02"/>
                </a:solidFill>
                <a:latin typeface="方正细倩简体" panose="03000509000000000000" pitchFamily="65" charset="-122"/>
                <a:ea typeface="方正细倩简体" panose="03000509000000000000" pitchFamily="65" charset="-122"/>
              </a:rPr>
              <a:t>主题班会 </a:t>
            </a:r>
            <a:r>
              <a:rPr lang="en-US" altLang="zh-CN" sz="2100" b="1" dirty="0" smtClean="0">
                <a:solidFill>
                  <a:srgbClr val="307C02"/>
                </a:solidFill>
                <a:latin typeface="方正细倩简体" panose="03000509000000000000" pitchFamily="65" charset="-122"/>
                <a:ea typeface="方正细倩简体" panose="03000509000000000000" pitchFamily="65" charset="-122"/>
              </a:rPr>
              <a:t>| </a:t>
            </a:r>
            <a:r>
              <a:rPr lang="zh-CN" altLang="en-US" sz="2100" b="1" dirty="0" smtClean="0">
                <a:solidFill>
                  <a:srgbClr val="307C02"/>
                </a:solidFill>
                <a:latin typeface="方正细倩简体" panose="03000509000000000000" pitchFamily="65" charset="-122"/>
                <a:ea typeface="方正细倩简体" panose="03000509000000000000" pitchFamily="65" charset="-122"/>
              </a:rPr>
              <a:t>教育培训 </a:t>
            </a:r>
            <a:r>
              <a:rPr lang="en-US" altLang="zh-CN" sz="2100" b="1" dirty="0" smtClean="0">
                <a:solidFill>
                  <a:srgbClr val="307C02"/>
                </a:solidFill>
                <a:latin typeface="方正细倩简体" panose="03000509000000000000" pitchFamily="65" charset="-122"/>
                <a:ea typeface="方正细倩简体" panose="03000509000000000000" pitchFamily="65" charset="-122"/>
              </a:rPr>
              <a:t>| </a:t>
            </a:r>
            <a:r>
              <a:rPr lang="zh-CN" altLang="en-US" sz="2100" b="1" dirty="0" smtClean="0">
                <a:solidFill>
                  <a:srgbClr val="307C02"/>
                </a:solidFill>
                <a:latin typeface="方正细倩简体" panose="03000509000000000000" pitchFamily="65" charset="-122"/>
                <a:ea typeface="方正细倩简体" panose="03000509000000000000" pitchFamily="65" charset="-122"/>
              </a:rPr>
              <a:t>课件讲义通用</a:t>
            </a:r>
            <a:endParaRPr lang="zh-CN" altLang="en-US" sz="2100" b="1" dirty="0">
              <a:solidFill>
                <a:srgbClr val="307C02"/>
              </a:solidFill>
              <a:latin typeface="方正细倩简体" panose="03000509000000000000" pitchFamily="65" charset="-122"/>
              <a:ea typeface="方正细倩简体" panose="03000509000000000000" pitchFamily="65" charset="-122"/>
            </a:endParaRPr>
          </a:p>
        </p:txBody>
      </p:sp>
      <p:sp>
        <p:nvSpPr>
          <p:cNvPr id="4" name="TextBox 17"/>
          <p:cNvSpPr txBox="1"/>
          <p:nvPr/>
        </p:nvSpPr>
        <p:spPr>
          <a:xfrm>
            <a:off x="5949053" y="3532459"/>
            <a:ext cx="5824620" cy="646331"/>
          </a:xfrm>
          <a:prstGeom prst="rect">
            <a:avLst/>
          </a:prstGeom>
          <a:noFill/>
        </p:spPr>
        <p:txBody>
          <a:bodyPr wrap="square" rtlCol="0">
            <a:spAutoFit/>
          </a:bodyPr>
          <a:lstStyle/>
          <a:p>
            <a:pPr algn="r"/>
            <a:r>
              <a:rPr lang="en-US" altLang="zh-CN" sz="1200" b="1" dirty="0">
                <a:solidFill>
                  <a:srgbClr val="307C02"/>
                </a:solidFill>
                <a:ea typeface="Roboto Light" charset="0"/>
                <a:cs typeface="Roboto Light" charset="0"/>
              </a:rPr>
              <a:t>Lorem Ipsum </a:t>
            </a:r>
            <a:r>
              <a:rPr lang="en-US" altLang="zh-CN" sz="1200" dirty="0">
                <a:solidFill>
                  <a:srgbClr val="307C02"/>
                </a:solidFill>
                <a:ea typeface="Roboto Light" charset="0"/>
                <a:cs typeface="Roboto Light" charset="0"/>
              </a:rPr>
              <a:t>is simply dummy text of the printing and typesetting industry. Lorem Ipsum has been the industry's standard dummy text ever </a:t>
            </a:r>
            <a:r>
              <a:rPr lang="en-US" altLang="zh-CN" sz="1200" dirty="0" err="1">
                <a:solidFill>
                  <a:srgbClr val="307C02"/>
                </a:solidFill>
                <a:ea typeface="Roboto Light" charset="0"/>
                <a:cs typeface="Roboto Light" charset="0"/>
              </a:rPr>
              <a:t>since</a:t>
            </a:r>
            <a:r>
              <a:rPr lang="en-US" altLang="zh-CN" sz="1200" b="1" dirty="0" err="1">
                <a:solidFill>
                  <a:srgbClr val="307C02"/>
                </a:solidFill>
                <a:ea typeface="Roboto Light" charset="0"/>
                <a:cs typeface="Roboto Light" charset="0"/>
              </a:rPr>
              <a:t>Lorem</a:t>
            </a:r>
            <a:r>
              <a:rPr lang="en-US" altLang="zh-CN" sz="1200" b="1" dirty="0">
                <a:solidFill>
                  <a:srgbClr val="307C02"/>
                </a:solidFill>
                <a:ea typeface="Roboto Light" charset="0"/>
                <a:cs typeface="Roboto Light" charset="0"/>
              </a:rPr>
              <a:t> Ipsum </a:t>
            </a:r>
            <a:r>
              <a:rPr lang="en-US" altLang="zh-CN" sz="1200" dirty="0">
                <a:solidFill>
                  <a:srgbClr val="307C02"/>
                </a:solidFill>
                <a:ea typeface="Roboto Light" charset="0"/>
                <a:cs typeface="Roboto Light" charset="0"/>
              </a:rPr>
              <a:t>is simply dummy text of the printing and typesetting industry</a:t>
            </a:r>
            <a:endParaRPr lang="en-US" altLang="zh-CN" sz="1200" dirty="0">
              <a:solidFill>
                <a:srgbClr val="307C02"/>
              </a:solidFill>
              <a:ea typeface="Roboto Light" charset="0"/>
              <a:cs typeface="Roboto Light" charset="0"/>
            </a:endParaRPr>
          </a:p>
        </p:txBody>
      </p:sp>
      <p:sp>
        <p:nvSpPr>
          <p:cNvPr id="5" name="01 3"/>
          <p:cNvSpPr txBox="1"/>
          <p:nvPr/>
        </p:nvSpPr>
        <p:spPr>
          <a:xfrm>
            <a:off x="9224211" y="123910"/>
            <a:ext cx="2565504" cy="954107"/>
          </a:xfrm>
          <a:prstGeom prst="rect">
            <a:avLst/>
          </a:prstGeom>
          <a:noFill/>
        </p:spPr>
        <p:txBody>
          <a:bodyPr wrap="square" rtlCol="0">
            <a:spAutoFit/>
          </a:bodyPr>
          <a:lstStyle/>
          <a:p>
            <a:pPr algn="r"/>
            <a:r>
              <a:rPr lang="en-US" altLang="zh-CN" sz="5600" dirty="0" smtClean="0">
                <a:solidFill>
                  <a:srgbClr val="307C02"/>
                </a:solidFill>
                <a:latin typeface="方正粗倩简体" panose="03000509000000000000" pitchFamily="65" charset="-122"/>
                <a:ea typeface="方正粗倩简体" panose="03000509000000000000" pitchFamily="65" charset="-122"/>
              </a:rPr>
              <a:t>LOGO</a:t>
            </a:r>
            <a:endParaRPr lang="zh-CN" altLang="en-US" sz="5600" dirty="0">
              <a:solidFill>
                <a:srgbClr val="307C02"/>
              </a:solidFill>
              <a:latin typeface="方正粗倩简体" panose="03000509000000000000" pitchFamily="65" charset="-122"/>
              <a:ea typeface="方正粗倩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3"/>
                                        </p:tgtEl>
                                        <p:attrNameLst>
                                          <p:attrName>ppt_y</p:attrName>
                                        </p:attrNameLst>
                                      </p:cBhvr>
                                      <p:tavLst>
                                        <p:tav tm="0">
                                          <p:val>
                                            <p:strVal val="#ppt_y"/>
                                          </p:val>
                                        </p:tav>
                                        <p:tav tm="100000">
                                          <p:val>
                                            <p:strVal val="#ppt_y"/>
                                          </p:val>
                                        </p:tav>
                                      </p:tavLst>
                                    </p:anim>
                                    <p:anim calcmode="lin" valueType="num">
                                      <p:cBhvr>
                                        <p:cTn id="13" dur="7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3"/>
                                        </p:tgtEl>
                                      </p:cBhvr>
                                    </p:animEffect>
                                  </p:childTnLst>
                                </p:cTn>
                              </p:par>
                            </p:childTnLst>
                          </p:cTn>
                        </p:par>
                        <p:par>
                          <p:cTn id="16" fill="hold">
                            <p:stCondLst>
                              <p:cond delay="37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64" presetClass="path" presetSubtype="0" decel="100000" fill="hold" grpId="1" nodeType="withEffect">
                                  <p:stCondLst>
                                    <p:cond delay="0"/>
                                  </p:stCondLst>
                                  <p:childTnLst>
                                    <p:animMotion origin="layout" path="M -2.70833E-6 2.96296E-6 L -2.70833E-6 0.05 " pathEditMode="relative" rAng="0" ptsTypes="AA">
                                      <p:cBhvr>
                                        <p:cTn id="21" dur="1000" spd="-100000" fill="hold"/>
                                        <p:tgtEl>
                                          <p:spTgt spid="4"/>
                                        </p:tgtEl>
                                        <p:attrNameLst>
                                          <p:attrName>ppt_x</p:attrName>
                                          <p:attrName>ppt_y</p:attrName>
                                        </p:attrNameLst>
                                      </p:cBhvr>
                                      <p:rCtr x="0" y="2500"/>
                                    </p:animMotion>
                                  </p:childTnLst>
                                </p:cTn>
                              </p:par>
                            </p:childTnLst>
                          </p:cTn>
                        </p:par>
                        <p:par>
                          <p:cTn id="22" fill="hold">
                            <p:stCondLst>
                              <p:cond delay="470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 grpId="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724484" y="3429488"/>
            <a:ext cx="6807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dirty="0">
                <a:solidFill>
                  <a:srgbClr val="307C02"/>
                </a:solidFill>
                <a:latin typeface="造字工房悦黑（非商用）常规体" pitchFamily="2" charset="-122"/>
                <a:ea typeface="造字工房悦黑（非商用）常规体" pitchFamily="2" charset="-122"/>
              </a:rPr>
              <a:t>教学背景</a:t>
            </a:r>
            <a:endParaRPr lang="zh-CN" altLang="en-US" sz="6600" dirty="0">
              <a:solidFill>
                <a:srgbClr val="307C02"/>
              </a:solidFill>
              <a:latin typeface="造字工房悦黑（非商用）常规体" pitchFamily="2" charset="-122"/>
              <a:ea typeface="造字工房悦黑（非商用）常规体" pitchFamily="2" charset="-122"/>
            </a:endParaRPr>
          </a:p>
        </p:txBody>
      </p:sp>
      <p:sp>
        <p:nvSpPr>
          <p:cNvPr id="3" name="TextBox 17"/>
          <p:cNvSpPr txBox="1"/>
          <p:nvPr/>
        </p:nvSpPr>
        <p:spPr>
          <a:xfrm>
            <a:off x="3185886" y="4445151"/>
            <a:ext cx="5884397" cy="812530"/>
          </a:xfrm>
          <a:prstGeom prst="rect">
            <a:avLst/>
          </a:prstGeom>
          <a:noFill/>
        </p:spPr>
        <p:txBody>
          <a:bodyPr wrap="square" rtlCol="0">
            <a:spAutoFit/>
          </a:bodyPr>
          <a:lstStyle/>
          <a:p>
            <a:pPr algn="ctr">
              <a:lnSpc>
                <a:spcPct val="130000"/>
              </a:lnSpc>
            </a:pPr>
            <a:r>
              <a:rPr lang="en-US" altLang="zh-CN" sz="1200" b="1" dirty="0">
                <a:solidFill>
                  <a:schemeClr val="tx1">
                    <a:lumMod val="50000"/>
                    <a:lumOff val="50000"/>
                  </a:schemeClr>
                </a:solidFill>
                <a:ea typeface="Roboto Light" charset="0"/>
                <a:cs typeface="Roboto Light" charset="0"/>
              </a:rPr>
              <a:t>Lorem Ipsum </a:t>
            </a:r>
            <a:r>
              <a:rPr lang="en-US" altLang="zh-CN" sz="1200" dirty="0">
                <a:solidFill>
                  <a:schemeClr val="tx1">
                    <a:lumMod val="50000"/>
                    <a:lumOff val="50000"/>
                  </a:schemeClr>
                </a:solidFill>
                <a:ea typeface="Roboto Light" charset="0"/>
                <a:cs typeface="Roboto Light" charset="0"/>
              </a:rPr>
              <a:t>is simply dummy text of the printing and typesetting industry. Lorem Ipsum has been the industry's standard dummy text ever </a:t>
            </a:r>
            <a:r>
              <a:rPr lang="en-US" altLang="zh-CN" sz="1200" dirty="0" err="1">
                <a:solidFill>
                  <a:schemeClr val="tx1">
                    <a:lumMod val="50000"/>
                    <a:lumOff val="50000"/>
                  </a:schemeClr>
                </a:solidFill>
                <a:ea typeface="Roboto Light" charset="0"/>
                <a:cs typeface="Roboto Light" charset="0"/>
              </a:rPr>
              <a:t>since</a:t>
            </a:r>
            <a:r>
              <a:rPr lang="en-US" altLang="zh-CN" sz="1200" b="1" dirty="0" err="1">
                <a:solidFill>
                  <a:schemeClr val="tx1">
                    <a:lumMod val="50000"/>
                    <a:lumOff val="50000"/>
                  </a:schemeClr>
                </a:solidFill>
                <a:ea typeface="Roboto Light" charset="0"/>
                <a:cs typeface="Roboto Light" charset="0"/>
              </a:rPr>
              <a:t>Lorem</a:t>
            </a:r>
            <a:r>
              <a:rPr lang="en-US" altLang="zh-CN" sz="1200" b="1" dirty="0">
                <a:solidFill>
                  <a:schemeClr val="tx1">
                    <a:lumMod val="50000"/>
                    <a:lumOff val="50000"/>
                  </a:schemeClr>
                </a:solidFill>
                <a:ea typeface="Roboto Light" charset="0"/>
                <a:cs typeface="Roboto Light" charset="0"/>
              </a:rPr>
              <a:t> Ipsum </a:t>
            </a:r>
            <a:r>
              <a:rPr lang="en-US" altLang="zh-CN" sz="1200" dirty="0">
                <a:solidFill>
                  <a:schemeClr val="tx1">
                    <a:lumMod val="50000"/>
                    <a:lumOff val="50000"/>
                  </a:schemeClr>
                </a:solidFill>
                <a:ea typeface="Roboto Light" charset="0"/>
                <a:cs typeface="Roboto Light" charset="0"/>
              </a:rPr>
              <a:t>is simply dummy text of the printing and typesetting industry</a:t>
            </a: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5056443" y="1229742"/>
            <a:ext cx="2143282" cy="1899577"/>
            <a:chOff x="3295850" y="2263222"/>
            <a:chExt cx="2643765" cy="2343151"/>
          </a:xfrm>
        </p:grpSpPr>
        <p:sp>
          <p:nvSpPr>
            <p:cNvPr id="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a:solidFill>
                    <a:schemeClr val="bg1"/>
                  </a:solidFill>
                  <a:latin typeface="Agency FB" panose="020B0503020202020204" pitchFamily="34" charset="0"/>
                  <a:ea typeface="造字工房悦黑体验版常规体" pitchFamily="50" charset="-122"/>
                </a:rPr>
                <a:t>01</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61" name="Straight Connector 60"/>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2" name="Arc 61"/>
          <p:cNvSpPr/>
          <p:nvPr/>
        </p:nvSpPr>
        <p:spPr>
          <a:xfrm rot="19051047">
            <a:off x="5003142" y="807001"/>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grpSp>
        <p:nvGrpSpPr>
          <p:cNvPr id="37" name="Group 36"/>
          <p:cNvGrpSpPr/>
          <p:nvPr/>
        </p:nvGrpSpPr>
        <p:grpSpPr>
          <a:xfrm>
            <a:off x="4290720" y="1274235"/>
            <a:ext cx="1807398" cy="1843617"/>
            <a:chOff x="3214688" y="955675"/>
            <a:chExt cx="1355725" cy="1382713"/>
          </a:xfrm>
        </p:grpSpPr>
        <p:sp>
          <p:nvSpPr>
            <p:cNvPr id="4101" name="Freeform 5"/>
            <p:cNvSpPr/>
            <p:nvPr/>
          </p:nvSpPr>
          <p:spPr bwMode="auto">
            <a:xfrm>
              <a:off x="3214688" y="955675"/>
              <a:ext cx="1355725" cy="1382713"/>
            </a:xfrm>
            <a:custGeom>
              <a:avLst/>
              <a:gdLst/>
              <a:ahLst/>
              <a:cxnLst>
                <a:cxn ang="0">
                  <a:pos x="361" y="458"/>
                </a:cxn>
                <a:cxn ang="0">
                  <a:pos x="455" y="364"/>
                </a:cxn>
                <a:cxn ang="0">
                  <a:pos x="455" y="0"/>
                </a:cxn>
                <a:cxn ang="0">
                  <a:pos x="394" y="0"/>
                </a:cxn>
                <a:cxn ang="0">
                  <a:pos x="374" y="92"/>
                </a:cxn>
                <a:cxn ang="0">
                  <a:pos x="303" y="115"/>
                </a:cxn>
                <a:cxn ang="0">
                  <a:pos x="233" y="53"/>
                </a:cxn>
                <a:cxn ang="0">
                  <a:pos x="136" y="123"/>
                </a:cxn>
                <a:cxn ang="0">
                  <a:pos x="175" y="209"/>
                </a:cxn>
                <a:cxn ang="0">
                  <a:pos x="131" y="270"/>
                </a:cxn>
                <a:cxn ang="0">
                  <a:pos x="37" y="260"/>
                </a:cxn>
                <a:cxn ang="0">
                  <a:pos x="0" y="374"/>
                </a:cxn>
                <a:cxn ang="0">
                  <a:pos x="82" y="421"/>
                </a:cxn>
                <a:cxn ang="0">
                  <a:pos x="80" y="464"/>
                </a:cxn>
                <a:cxn ang="0">
                  <a:pos x="361" y="464"/>
                </a:cxn>
                <a:cxn ang="0">
                  <a:pos x="361" y="458"/>
                </a:cxn>
              </a:cxnLst>
              <a:rect l="0" t="0" r="r" b="b"/>
              <a:pathLst>
                <a:path w="455" h="464">
                  <a:moveTo>
                    <a:pt x="361" y="458"/>
                  </a:moveTo>
                  <a:cubicBezTo>
                    <a:pt x="361" y="406"/>
                    <a:pt x="403" y="364"/>
                    <a:pt x="455" y="364"/>
                  </a:cubicBezTo>
                  <a:cubicBezTo>
                    <a:pt x="455" y="0"/>
                    <a:pt x="455" y="0"/>
                    <a:pt x="455" y="0"/>
                  </a:cubicBezTo>
                  <a:cubicBezTo>
                    <a:pt x="394" y="0"/>
                    <a:pt x="394" y="0"/>
                    <a:pt x="394" y="0"/>
                  </a:cubicBezTo>
                  <a:cubicBezTo>
                    <a:pt x="374" y="92"/>
                    <a:pt x="374" y="92"/>
                    <a:pt x="374" y="92"/>
                  </a:cubicBezTo>
                  <a:cubicBezTo>
                    <a:pt x="350" y="98"/>
                    <a:pt x="326" y="105"/>
                    <a:pt x="303" y="115"/>
                  </a:cubicBezTo>
                  <a:cubicBezTo>
                    <a:pt x="233" y="53"/>
                    <a:pt x="233" y="53"/>
                    <a:pt x="233" y="53"/>
                  </a:cubicBezTo>
                  <a:cubicBezTo>
                    <a:pt x="136" y="123"/>
                    <a:pt x="136" y="123"/>
                    <a:pt x="136" y="123"/>
                  </a:cubicBezTo>
                  <a:cubicBezTo>
                    <a:pt x="175" y="209"/>
                    <a:pt x="175" y="209"/>
                    <a:pt x="175" y="209"/>
                  </a:cubicBezTo>
                  <a:cubicBezTo>
                    <a:pt x="158" y="228"/>
                    <a:pt x="144" y="248"/>
                    <a:pt x="131" y="270"/>
                  </a:cubicBezTo>
                  <a:cubicBezTo>
                    <a:pt x="37" y="260"/>
                    <a:pt x="37" y="260"/>
                    <a:pt x="37" y="260"/>
                  </a:cubicBezTo>
                  <a:cubicBezTo>
                    <a:pt x="0" y="374"/>
                    <a:pt x="0" y="374"/>
                    <a:pt x="0" y="374"/>
                  </a:cubicBezTo>
                  <a:cubicBezTo>
                    <a:pt x="82" y="421"/>
                    <a:pt x="82" y="421"/>
                    <a:pt x="82" y="421"/>
                  </a:cubicBezTo>
                  <a:cubicBezTo>
                    <a:pt x="80" y="436"/>
                    <a:pt x="80" y="450"/>
                    <a:pt x="80" y="464"/>
                  </a:cubicBezTo>
                  <a:cubicBezTo>
                    <a:pt x="361" y="464"/>
                    <a:pt x="361" y="464"/>
                    <a:pt x="361" y="464"/>
                  </a:cubicBezTo>
                  <a:cubicBezTo>
                    <a:pt x="361" y="462"/>
                    <a:pt x="361" y="460"/>
                    <a:pt x="361" y="458"/>
                  </a:cubicBezTo>
                  <a:close/>
                </a:path>
              </a:pathLst>
            </a:custGeom>
            <a:solidFill>
              <a:schemeClr val="tx2">
                <a:lumMod val="7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29" name="Rectangle 28"/>
            <p:cNvSpPr/>
            <p:nvPr/>
          </p:nvSpPr>
          <p:spPr>
            <a:xfrm>
              <a:off x="3825602" y="1417776"/>
              <a:ext cx="578600" cy="496290"/>
            </a:xfrm>
            <a:prstGeom prst="rect">
              <a:avLst/>
            </a:prstGeom>
          </p:spPr>
          <p:txBody>
            <a:bodyPr wrap="none">
              <a:spAutoFit/>
            </a:bodyPr>
            <a:lstStyle/>
            <a:p>
              <a:pPr algn="ctr"/>
              <a:r>
                <a:rPr lang="en-US" sz="3700" dirty="0">
                  <a:solidFill>
                    <a:schemeClr val="bg1"/>
                  </a:solidFill>
                  <a:latin typeface="+mn-ea"/>
                </a:rPr>
                <a:t>01</a:t>
              </a:r>
              <a:endParaRPr lang="en-US" sz="3700" dirty="0">
                <a:solidFill>
                  <a:schemeClr val="bg1"/>
                </a:solidFill>
                <a:latin typeface="+mn-ea"/>
              </a:endParaRPr>
            </a:p>
          </p:txBody>
        </p:sp>
        <p:sp>
          <p:nvSpPr>
            <p:cNvPr id="30" name="Text Placeholder 3"/>
            <p:cNvSpPr txBox="1"/>
            <p:nvPr/>
          </p:nvSpPr>
          <p:spPr>
            <a:xfrm>
              <a:off x="3687345" y="1880466"/>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40" name="Group 39"/>
          <p:cNvGrpSpPr/>
          <p:nvPr/>
        </p:nvGrpSpPr>
        <p:grpSpPr>
          <a:xfrm>
            <a:off x="4294953" y="3117852"/>
            <a:ext cx="1803165" cy="1794933"/>
            <a:chOff x="3217863" y="2338388"/>
            <a:chExt cx="1352550" cy="1346200"/>
          </a:xfrm>
        </p:grpSpPr>
        <p:sp>
          <p:nvSpPr>
            <p:cNvPr id="4104" name="Freeform 8"/>
            <p:cNvSpPr/>
            <p:nvPr/>
          </p:nvSpPr>
          <p:spPr bwMode="auto">
            <a:xfrm>
              <a:off x="3217863" y="2338388"/>
              <a:ext cx="1352550" cy="1346200"/>
            </a:xfrm>
            <a:custGeom>
              <a:avLst/>
              <a:gdLst/>
              <a:ahLst/>
              <a:cxnLst>
                <a:cxn ang="0">
                  <a:pos x="360" y="0"/>
                </a:cxn>
                <a:cxn ang="0">
                  <a:pos x="79" y="0"/>
                </a:cxn>
                <a:cxn ang="0">
                  <a:pos x="81" y="32"/>
                </a:cxn>
                <a:cxn ang="0">
                  <a:pos x="0" y="79"/>
                </a:cxn>
                <a:cxn ang="0">
                  <a:pos x="37" y="193"/>
                </a:cxn>
                <a:cxn ang="0">
                  <a:pos x="131" y="183"/>
                </a:cxn>
                <a:cxn ang="0">
                  <a:pos x="174" y="243"/>
                </a:cxn>
                <a:cxn ang="0">
                  <a:pos x="136" y="330"/>
                </a:cxn>
                <a:cxn ang="0">
                  <a:pos x="234" y="400"/>
                </a:cxn>
                <a:cxn ang="0">
                  <a:pos x="304" y="337"/>
                </a:cxn>
                <a:cxn ang="0">
                  <a:pos x="338" y="350"/>
                </a:cxn>
                <a:cxn ang="0">
                  <a:pos x="374" y="360"/>
                </a:cxn>
                <a:cxn ang="0">
                  <a:pos x="394" y="452"/>
                </a:cxn>
                <a:cxn ang="0">
                  <a:pos x="454" y="452"/>
                </a:cxn>
                <a:cxn ang="0">
                  <a:pos x="454" y="87"/>
                </a:cxn>
                <a:cxn ang="0">
                  <a:pos x="360" y="0"/>
                </a:cxn>
              </a:cxnLst>
              <a:rect l="0" t="0" r="r" b="b"/>
              <a:pathLst>
                <a:path w="454" h="452">
                  <a:moveTo>
                    <a:pt x="360" y="0"/>
                  </a:moveTo>
                  <a:cubicBezTo>
                    <a:pt x="79" y="0"/>
                    <a:pt x="79" y="0"/>
                    <a:pt x="79" y="0"/>
                  </a:cubicBezTo>
                  <a:cubicBezTo>
                    <a:pt x="79" y="11"/>
                    <a:pt x="80" y="21"/>
                    <a:pt x="81" y="32"/>
                  </a:cubicBezTo>
                  <a:cubicBezTo>
                    <a:pt x="0" y="79"/>
                    <a:pt x="0" y="79"/>
                    <a:pt x="0" y="79"/>
                  </a:cubicBezTo>
                  <a:cubicBezTo>
                    <a:pt x="37" y="193"/>
                    <a:pt x="37" y="193"/>
                    <a:pt x="37" y="193"/>
                  </a:cubicBezTo>
                  <a:cubicBezTo>
                    <a:pt x="131" y="183"/>
                    <a:pt x="131" y="183"/>
                    <a:pt x="131" y="183"/>
                  </a:cubicBezTo>
                  <a:cubicBezTo>
                    <a:pt x="143" y="205"/>
                    <a:pt x="158" y="225"/>
                    <a:pt x="174" y="243"/>
                  </a:cubicBezTo>
                  <a:cubicBezTo>
                    <a:pt x="136" y="330"/>
                    <a:pt x="136" y="330"/>
                    <a:pt x="136" y="330"/>
                  </a:cubicBezTo>
                  <a:cubicBezTo>
                    <a:pt x="234" y="400"/>
                    <a:pt x="234" y="400"/>
                    <a:pt x="234" y="400"/>
                  </a:cubicBezTo>
                  <a:cubicBezTo>
                    <a:pt x="304" y="337"/>
                    <a:pt x="304" y="337"/>
                    <a:pt x="304" y="337"/>
                  </a:cubicBezTo>
                  <a:cubicBezTo>
                    <a:pt x="315" y="342"/>
                    <a:pt x="327" y="346"/>
                    <a:pt x="338" y="350"/>
                  </a:cubicBezTo>
                  <a:cubicBezTo>
                    <a:pt x="350" y="354"/>
                    <a:pt x="362" y="357"/>
                    <a:pt x="374" y="360"/>
                  </a:cubicBezTo>
                  <a:cubicBezTo>
                    <a:pt x="394" y="452"/>
                    <a:pt x="394" y="452"/>
                    <a:pt x="394" y="452"/>
                  </a:cubicBezTo>
                  <a:cubicBezTo>
                    <a:pt x="454" y="452"/>
                    <a:pt x="454" y="452"/>
                    <a:pt x="454" y="452"/>
                  </a:cubicBezTo>
                  <a:cubicBezTo>
                    <a:pt x="454" y="87"/>
                    <a:pt x="454" y="87"/>
                    <a:pt x="454" y="87"/>
                  </a:cubicBezTo>
                  <a:cubicBezTo>
                    <a:pt x="404" y="87"/>
                    <a:pt x="364" y="49"/>
                    <a:pt x="360" y="0"/>
                  </a:cubicBezTo>
                  <a:close/>
                </a:path>
              </a:pathLst>
            </a:custGeom>
            <a:solidFill>
              <a:schemeClr val="accent4"/>
            </a:solidFill>
            <a:ln w="9525">
              <a:noFill/>
              <a:round/>
            </a:ln>
          </p:spPr>
          <p:txBody>
            <a:bodyPr vert="horz" wrap="square" lIns="91440" tIns="45720" rIns="91440" bIns="45720" numCol="1" anchor="t" anchorCtr="0" compatLnSpc="1"/>
            <a:lstStyle/>
            <a:p>
              <a:endParaRPr lang="en-US">
                <a:latin typeface="+mn-ea"/>
              </a:endParaRPr>
            </a:p>
          </p:txBody>
        </p:sp>
        <p:sp>
          <p:nvSpPr>
            <p:cNvPr id="31" name="Rectangle 30"/>
            <p:cNvSpPr/>
            <p:nvPr/>
          </p:nvSpPr>
          <p:spPr>
            <a:xfrm>
              <a:off x="3819159" y="2393880"/>
              <a:ext cx="578600" cy="496290"/>
            </a:xfrm>
            <a:prstGeom prst="rect">
              <a:avLst/>
            </a:prstGeom>
          </p:spPr>
          <p:txBody>
            <a:bodyPr wrap="none">
              <a:spAutoFit/>
            </a:bodyPr>
            <a:lstStyle/>
            <a:p>
              <a:pPr algn="ctr"/>
              <a:r>
                <a:rPr lang="en-US" sz="3700" dirty="0">
                  <a:solidFill>
                    <a:schemeClr val="bg1"/>
                  </a:solidFill>
                  <a:latin typeface="+mn-ea"/>
                </a:rPr>
                <a:t>03</a:t>
              </a:r>
              <a:endParaRPr lang="en-US" sz="3700" dirty="0">
                <a:solidFill>
                  <a:schemeClr val="bg1"/>
                </a:solidFill>
                <a:latin typeface="+mn-ea"/>
              </a:endParaRPr>
            </a:p>
          </p:txBody>
        </p:sp>
        <p:sp>
          <p:nvSpPr>
            <p:cNvPr id="32" name="Text Placeholder 3"/>
            <p:cNvSpPr txBox="1"/>
            <p:nvPr/>
          </p:nvSpPr>
          <p:spPr>
            <a:xfrm>
              <a:off x="3687345" y="2859785"/>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39" name="Group 38"/>
          <p:cNvGrpSpPr/>
          <p:nvPr/>
        </p:nvGrpSpPr>
        <p:grpSpPr>
          <a:xfrm>
            <a:off x="6098119" y="3117852"/>
            <a:ext cx="1803165" cy="1794933"/>
            <a:chOff x="4570413" y="2338388"/>
            <a:chExt cx="1352550" cy="1346200"/>
          </a:xfrm>
          <a:solidFill>
            <a:schemeClr val="accent1"/>
          </a:solidFill>
        </p:grpSpPr>
        <p:sp>
          <p:nvSpPr>
            <p:cNvPr id="4103" name="Freeform 7"/>
            <p:cNvSpPr/>
            <p:nvPr/>
          </p:nvSpPr>
          <p:spPr bwMode="auto">
            <a:xfrm>
              <a:off x="4570413" y="2338388"/>
              <a:ext cx="1352550" cy="1346200"/>
            </a:xfrm>
            <a:custGeom>
              <a:avLst/>
              <a:gdLst/>
              <a:ahLst/>
              <a:cxnLst>
                <a:cxn ang="0">
                  <a:pos x="374" y="0"/>
                </a:cxn>
                <a:cxn ang="0">
                  <a:pos x="93" y="0"/>
                </a:cxn>
                <a:cxn ang="0">
                  <a:pos x="0" y="87"/>
                </a:cxn>
                <a:cxn ang="0">
                  <a:pos x="0" y="452"/>
                </a:cxn>
                <a:cxn ang="0">
                  <a:pos x="60" y="452"/>
                </a:cxn>
                <a:cxn ang="0">
                  <a:pos x="80" y="359"/>
                </a:cxn>
                <a:cxn ang="0">
                  <a:pos x="151" y="336"/>
                </a:cxn>
                <a:cxn ang="0">
                  <a:pos x="221" y="399"/>
                </a:cxn>
                <a:cxn ang="0">
                  <a:pos x="318" y="328"/>
                </a:cxn>
                <a:cxn ang="0">
                  <a:pos x="279" y="242"/>
                </a:cxn>
                <a:cxn ang="0">
                  <a:pos x="323" y="182"/>
                </a:cxn>
                <a:cxn ang="0">
                  <a:pos x="417" y="192"/>
                </a:cxn>
                <a:cxn ang="0">
                  <a:pos x="454" y="77"/>
                </a:cxn>
                <a:cxn ang="0">
                  <a:pos x="372" y="30"/>
                </a:cxn>
                <a:cxn ang="0">
                  <a:pos x="374" y="0"/>
                </a:cxn>
              </a:cxnLst>
              <a:rect l="0" t="0" r="r" b="b"/>
              <a:pathLst>
                <a:path w="454" h="452">
                  <a:moveTo>
                    <a:pt x="374" y="0"/>
                  </a:moveTo>
                  <a:cubicBezTo>
                    <a:pt x="93" y="0"/>
                    <a:pt x="93" y="0"/>
                    <a:pt x="93" y="0"/>
                  </a:cubicBezTo>
                  <a:cubicBezTo>
                    <a:pt x="89" y="49"/>
                    <a:pt x="49" y="87"/>
                    <a:pt x="0" y="87"/>
                  </a:cubicBezTo>
                  <a:cubicBezTo>
                    <a:pt x="0" y="452"/>
                    <a:pt x="0" y="452"/>
                    <a:pt x="0" y="452"/>
                  </a:cubicBezTo>
                  <a:cubicBezTo>
                    <a:pt x="60" y="452"/>
                    <a:pt x="60" y="452"/>
                    <a:pt x="60" y="452"/>
                  </a:cubicBezTo>
                  <a:cubicBezTo>
                    <a:pt x="80" y="359"/>
                    <a:pt x="80" y="359"/>
                    <a:pt x="80" y="359"/>
                  </a:cubicBezTo>
                  <a:cubicBezTo>
                    <a:pt x="104" y="354"/>
                    <a:pt x="128" y="346"/>
                    <a:pt x="151" y="336"/>
                  </a:cubicBezTo>
                  <a:cubicBezTo>
                    <a:pt x="221" y="399"/>
                    <a:pt x="221" y="399"/>
                    <a:pt x="221" y="399"/>
                  </a:cubicBezTo>
                  <a:cubicBezTo>
                    <a:pt x="318" y="328"/>
                    <a:pt x="318" y="328"/>
                    <a:pt x="318" y="328"/>
                  </a:cubicBezTo>
                  <a:cubicBezTo>
                    <a:pt x="279" y="242"/>
                    <a:pt x="279" y="242"/>
                    <a:pt x="279" y="242"/>
                  </a:cubicBezTo>
                  <a:cubicBezTo>
                    <a:pt x="296" y="224"/>
                    <a:pt x="310" y="204"/>
                    <a:pt x="323" y="182"/>
                  </a:cubicBezTo>
                  <a:cubicBezTo>
                    <a:pt x="417" y="192"/>
                    <a:pt x="417" y="192"/>
                    <a:pt x="417" y="192"/>
                  </a:cubicBezTo>
                  <a:cubicBezTo>
                    <a:pt x="454" y="77"/>
                    <a:pt x="454" y="77"/>
                    <a:pt x="454" y="77"/>
                  </a:cubicBezTo>
                  <a:cubicBezTo>
                    <a:pt x="372" y="30"/>
                    <a:pt x="372" y="30"/>
                    <a:pt x="372" y="30"/>
                  </a:cubicBezTo>
                  <a:cubicBezTo>
                    <a:pt x="373" y="20"/>
                    <a:pt x="374" y="10"/>
                    <a:pt x="374" y="0"/>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33" name="Rectangle 32"/>
            <p:cNvSpPr/>
            <p:nvPr/>
          </p:nvSpPr>
          <p:spPr>
            <a:xfrm>
              <a:off x="4739683" y="2393880"/>
              <a:ext cx="578600" cy="496290"/>
            </a:xfrm>
            <a:prstGeom prst="rect">
              <a:avLst/>
            </a:prstGeom>
            <a:noFill/>
          </p:spPr>
          <p:txBody>
            <a:bodyPr wrap="none">
              <a:spAutoFit/>
            </a:bodyPr>
            <a:lstStyle/>
            <a:p>
              <a:pPr algn="ctr"/>
              <a:r>
                <a:rPr lang="en-US" sz="3700" dirty="0">
                  <a:solidFill>
                    <a:schemeClr val="bg1"/>
                  </a:solidFill>
                  <a:latin typeface="+mn-ea"/>
                </a:rPr>
                <a:t>04</a:t>
              </a:r>
              <a:endParaRPr lang="en-US" sz="3700" dirty="0">
                <a:solidFill>
                  <a:schemeClr val="bg1"/>
                </a:solidFill>
                <a:latin typeface="+mn-ea"/>
              </a:endParaRPr>
            </a:p>
          </p:txBody>
        </p:sp>
        <p:sp>
          <p:nvSpPr>
            <p:cNvPr id="34" name="Text Placeholder 3"/>
            <p:cNvSpPr txBox="1"/>
            <p:nvPr/>
          </p:nvSpPr>
          <p:spPr>
            <a:xfrm>
              <a:off x="4609057" y="2859785"/>
              <a:ext cx="769441" cy="184666"/>
            </a:xfrm>
            <a:prstGeom prst="rect">
              <a:avLst/>
            </a:prstGeom>
            <a:grp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38" name="Group 37"/>
          <p:cNvGrpSpPr/>
          <p:nvPr/>
        </p:nvGrpSpPr>
        <p:grpSpPr>
          <a:xfrm>
            <a:off x="6098118" y="1274235"/>
            <a:ext cx="1798932" cy="1843617"/>
            <a:chOff x="4570413" y="955675"/>
            <a:chExt cx="1349375" cy="1382713"/>
          </a:xfrm>
        </p:grpSpPr>
        <p:sp>
          <p:nvSpPr>
            <p:cNvPr id="4102" name="Freeform 6"/>
            <p:cNvSpPr/>
            <p:nvPr/>
          </p:nvSpPr>
          <p:spPr bwMode="auto">
            <a:xfrm>
              <a:off x="4570413" y="955675"/>
              <a:ext cx="1349375" cy="1382713"/>
            </a:xfrm>
            <a:custGeom>
              <a:avLst/>
              <a:gdLst/>
              <a:ahLst/>
              <a:cxnLst>
                <a:cxn ang="0">
                  <a:pos x="93" y="458"/>
                </a:cxn>
                <a:cxn ang="0">
                  <a:pos x="93" y="464"/>
                </a:cxn>
                <a:cxn ang="0">
                  <a:pos x="374" y="464"/>
                </a:cxn>
                <a:cxn ang="0">
                  <a:pos x="372" y="420"/>
                </a:cxn>
                <a:cxn ang="0">
                  <a:pos x="453" y="373"/>
                </a:cxn>
                <a:cxn ang="0">
                  <a:pos x="416" y="259"/>
                </a:cxn>
                <a:cxn ang="0">
                  <a:pos x="322" y="268"/>
                </a:cxn>
                <a:cxn ang="0">
                  <a:pos x="279" y="208"/>
                </a:cxn>
                <a:cxn ang="0">
                  <a:pos x="317" y="122"/>
                </a:cxn>
                <a:cxn ang="0">
                  <a:pos x="219" y="52"/>
                </a:cxn>
                <a:cxn ang="0">
                  <a:pos x="149" y="115"/>
                </a:cxn>
                <a:cxn ang="0">
                  <a:pos x="114" y="102"/>
                </a:cxn>
                <a:cxn ang="0">
                  <a:pos x="79" y="92"/>
                </a:cxn>
                <a:cxn ang="0">
                  <a:pos x="59" y="0"/>
                </a:cxn>
                <a:cxn ang="0">
                  <a:pos x="0" y="0"/>
                </a:cxn>
                <a:cxn ang="0">
                  <a:pos x="0" y="364"/>
                </a:cxn>
                <a:cxn ang="0">
                  <a:pos x="93" y="458"/>
                </a:cxn>
              </a:cxnLst>
              <a:rect l="0" t="0" r="r" b="b"/>
              <a:pathLst>
                <a:path w="453" h="464">
                  <a:moveTo>
                    <a:pt x="93" y="458"/>
                  </a:moveTo>
                  <a:cubicBezTo>
                    <a:pt x="93" y="460"/>
                    <a:pt x="93" y="462"/>
                    <a:pt x="93" y="464"/>
                  </a:cubicBezTo>
                  <a:cubicBezTo>
                    <a:pt x="374" y="464"/>
                    <a:pt x="374" y="464"/>
                    <a:pt x="374" y="464"/>
                  </a:cubicBezTo>
                  <a:cubicBezTo>
                    <a:pt x="374" y="450"/>
                    <a:pt x="374" y="435"/>
                    <a:pt x="372" y="420"/>
                  </a:cubicBezTo>
                  <a:cubicBezTo>
                    <a:pt x="453" y="373"/>
                    <a:pt x="453" y="373"/>
                    <a:pt x="453" y="373"/>
                  </a:cubicBezTo>
                  <a:cubicBezTo>
                    <a:pt x="416" y="259"/>
                    <a:pt x="416" y="259"/>
                    <a:pt x="416" y="259"/>
                  </a:cubicBezTo>
                  <a:cubicBezTo>
                    <a:pt x="322" y="268"/>
                    <a:pt x="322" y="268"/>
                    <a:pt x="322" y="268"/>
                  </a:cubicBezTo>
                  <a:cubicBezTo>
                    <a:pt x="310" y="247"/>
                    <a:pt x="295" y="227"/>
                    <a:pt x="279" y="208"/>
                  </a:cubicBezTo>
                  <a:cubicBezTo>
                    <a:pt x="317" y="122"/>
                    <a:pt x="317" y="122"/>
                    <a:pt x="317" y="122"/>
                  </a:cubicBezTo>
                  <a:cubicBezTo>
                    <a:pt x="219" y="52"/>
                    <a:pt x="219" y="52"/>
                    <a:pt x="219" y="52"/>
                  </a:cubicBezTo>
                  <a:cubicBezTo>
                    <a:pt x="149" y="115"/>
                    <a:pt x="149" y="115"/>
                    <a:pt x="149" y="115"/>
                  </a:cubicBezTo>
                  <a:cubicBezTo>
                    <a:pt x="138" y="110"/>
                    <a:pt x="126" y="106"/>
                    <a:pt x="114" y="102"/>
                  </a:cubicBezTo>
                  <a:cubicBezTo>
                    <a:pt x="103" y="98"/>
                    <a:pt x="91" y="95"/>
                    <a:pt x="79" y="92"/>
                  </a:cubicBezTo>
                  <a:cubicBezTo>
                    <a:pt x="59" y="0"/>
                    <a:pt x="59" y="0"/>
                    <a:pt x="59" y="0"/>
                  </a:cubicBezTo>
                  <a:cubicBezTo>
                    <a:pt x="0" y="0"/>
                    <a:pt x="0" y="0"/>
                    <a:pt x="0" y="0"/>
                  </a:cubicBezTo>
                  <a:cubicBezTo>
                    <a:pt x="0" y="364"/>
                    <a:pt x="0" y="364"/>
                    <a:pt x="0" y="364"/>
                  </a:cubicBezTo>
                  <a:cubicBezTo>
                    <a:pt x="51" y="364"/>
                    <a:pt x="93" y="406"/>
                    <a:pt x="93" y="458"/>
                  </a:cubicBezTo>
                  <a:close/>
                </a:path>
              </a:pathLst>
            </a:custGeom>
            <a:solidFill>
              <a:schemeClr val="accent3"/>
            </a:solidFill>
            <a:ln w="9525">
              <a:noFill/>
              <a:round/>
            </a:ln>
          </p:spPr>
          <p:txBody>
            <a:bodyPr vert="horz" wrap="square" lIns="91440" tIns="45720" rIns="91440" bIns="45720" numCol="1" anchor="t" anchorCtr="0" compatLnSpc="1"/>
            <a:lstStyle/>
            <a:p>
              <a:endParaRPr lang="en-US">
                <a:latin typeface="+mn-ea"/>
              </a:endParaRPr>
            </a:p>
          </p:txBody>
        </p:sp>
        <p:sp>
          <p:nvSpPr>
            <p:cNvPr id="35" name="Rectangle 34"/>
            <p:cNvSpPr/>
            <p:nvPr/>
          </p:nvSpPr>
          <p:spPr>
            <a:xfrm>
              <a:off x="4745862" y="1415134"/>
              <a:ext cx="578600" cy="496290"/>
            </a:xfrm>
            <a:prstGeom prst="rect">
              <a:avLst/>
            </a:prstGeom>
          </p:spPr>
          <p:txBody>
            <a:bodyPr wrap="none">
              <a:spAutoFit/>
            </a:bodyPr>
            <a:lstStyle/>
            <a:p>
              <a:pPr algn="ctr"/>
              <a:r>
                <a:rPr lang="en-US" sz="3700" dirty="0">
                  <a:solidFill>
                    <a:schemeClr val="bg1"/>
                  </a:solidFill>
                  <a:latin typeface="+mn-ea"/>
                </a:rPr>
                <a:t>02</a:t>
              </a:r>
              <a:endParaRPr lang="en-US" sz="3700" dirty="0">
                <a:solidFill>
                  <a:schemeClr val="bg1"/>
                </a:solidFill>
                <a:latin typeface="+mn-ea"/>
              </a:endParaRPr>
            </a:p>
          </p:txBody>
        </p:sp>
        <p:sp>
          <p:nvSpPr>
            <p:cNvPr id="36" name="Text Placeholder 3"/>
            <p:cNvSpPr txBox="1"/>
            <p:nvPr/>
          </p:nvSpPr>
          <p:spPr>
            <a:xfrm>
              <a:off x="4667323" y="1880035"/>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43" name="Group 66"/>
          <p:cNvGrpSpPr/>
          <p:nvPr/>
        </p:nvGrpSpPr>
        <p:grpSpPr>
          <a:xfrm>
            <a:off x="8323181" y="3210900"/>
            <a:ext cx="2596630" cy="911661"/>
            <a:chOff x="5603652" y="1661703"/>
            <a:chExt cx="1947726" cy="683746"/>
          </a:xfrm>
        </p:grpSpPr>
        <p:sp>
          <p:nvSpPr>
            <p:cNvPr id="44"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4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6" name="Group 69"/>
          <p:cNvGrpSpPr/>
          <p:nvPr/>
        </p:nvGrpSpPr>
        <p:grpSpPr>
          <a:xfrm>
            <a:off x="8323181" y="1775102"/>
            <a:ext cx="2596630" cy="913253"/>
            <a:chOff x="5603652" y="1660509"/>
            <a:chExt cx="1947726" cy="684940"/>
          </a:xfrm>
        </p:grpSpPr>
        <p:sp>
          <p:nvSpPr>
            <p:cNvPr id="47"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4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0" name="Group 75"/>
          <p:cNvGrpSpPr/>
          <p:nvPr/>
        </p:nvGrpSpPr>
        <p:grpSpPr>
          <a:xfrm>
            <a:off x="1272190" y="3281581"/>
            <a:ext cx="2596630" cy="942961"/>
            <a:chOff x="5603652" y="1638228"/>
            <a:chExt cx="1947726" cy="707221"/>
          </a:xfrm>
        </p:grpSpPr>
        <p:sp>
          <p:nvSpPr>
            <p:cNvPr id="51"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5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7" name="Group 72"/>
          <p:cNvGrpSpPr/>
          <p:nvPr/>
        </p:nvGrpSpPr>
        <p:grpSpPr>
          <a:xfrm>
            <a:off x="1272190" y="1881220"/>
            <a:ext cx="2596630" cy="915868"/>
            <a:chOff x="5603652" y="1658548"/>
            <a:chExt cx="1947726" cy="686901"/>
          </a:xfrm>
        </p:grpSpPr>
        <p:sp>
          <p:nvSpPr>
            <p:cNvPr id="65"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6"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1+#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decel="5000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0-#ppt_w/2"/>
                                          </p:val>
                                        </p:tav>
                                        <p:tav tm="100000">
                                          <p:val>
                                            <p:strVal val="#ppt_x"/>
                                          </p:val>
                                        </p:tav>
                                      </p:tavLst>
                                    </p:anim>
                                    <p:anim calcmode="lin" valueType="num">
                                      <p:cBhvr additive="base">
                                        <p:cTn id="18" dur="500" fill="hold"/>
                                        <p:tgtEl>
                                          <p:spTgt spid="4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decel="50000"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1+#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8" presetClass="entr" presetSubtype="6"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strips(downRight)">
                                      <p:cBhvr>
                                        <p:cTn id="27" dur="500"/>
                                        <p:tgtEl>
                                          <p:spTgt spid="62"/>
                                        </p:tgtEl>
                                      </p:cBhvr>
                                    </p:animEffect>
                                  </p:childTnLst>
                                </p:cTn>
                              </p:par>
                            </p:childTnLst>
                          </p:cTn>
                        </p:par>
                        <p:par>
                          <p:cTn id="28" fill="hold">
                            <p:stCondLst>
                              <p:cond delay="2500"/>
                            </p:stCondLst>
                            <p:childTnLst>
                              <p:par>
                                <p:cTn id="29" presetID="12" presetClass="entr" presetSubtype="2"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slide(fromRight)">
                                      <p:cBhvr>
                                        <p:cTn id="31" dur="500"/>
                                        <p:tgtEl>
                                          <p:spTgt spid="57"/>
                                        </p:tgtEl>
                                      </p:cBhvr>
                                    </p:animEffect>
                                  </p:childTnLst>
                                </p:cTn>
                              </p:par>
                            </p:childTnLst>
                          </p:cTn>
                        </p:par>
                        <p:par>
                          <p:cTn id="32" fill="hold">
                            <p:stCondLst>
                              <p:cond delay="3000"/>
                            </p:stCondLst>
                            <p:childTnLst>
                              <p:par>
                                <p:cTn id="33" presetID="12" presetClass="entr" presetSubtype="2"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slide(fromRight)">
                                      <p:cBhvr>
                                        <p:cTn id="35" dur="500"/>
                                        <p:tgtEl>
                                          <p:spTgt spid="50"/>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slide(fromLeft)">
                                      <p:cBhvr>
                                        <p:cTn id="39" dur="500"/>
                                        <p:tgtEl>
                                          <p:spTgt spid="46"/>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slide(fromLeft)">
                                      <p:cBhvr>
                                        <p:cTn id="43" dur="500"/>
                                        <p:tgtEl>
                                          <p:spTgt spid="43"/>
                                        </p:tgtEl>
                                      </p:cBhvr>
                                    </p:animEffect>
                                  </p:childTnLst>
                                </p:cTn>
                              </p:par>
                            </p:childTnLst>
                          </p:cTn>
                        </p:par>
                        <p:par>
                          <p:cTn id="44" fill="hold">
                            <p:stCondLst>
                              <p:cond delay="4500"/>
                            </p:stCondLst>
                            <p:childTnLst>
                              <p:par>
                                <p:cTn id="45" presetID="18" presetClass="entr" presetSubtype="3"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strips(upRight)">
                                      <p:cBhvr>
                                        <p:cTn id="47" dur="500"/>
                                        <p:tgtEl>
                                          <p:spTgt spid="61"/>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7139291" y="2289574"/>
            <a:ext cx="398296" cy="1144343"/>
            <a:chOff x="7148948" y="2531570"/>
            <a:chExt cx="39834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398347" cy="432731"/>
              <a:chOff x="7148948" y="2531570"/>
              <a:chExt cx="398347" cy="432731"/>
            </a:xfrm>
          </p:grpSpPr>
          <p:sp>
            <p:nvSpPr>
              <p:cNvPr id="78" name="椭圆 77"/>
              <p:cNvSpPr/>
              <p:nvPr/>
            </p:nvSpPr>
            <p:spPr>
              <a:xfrm>
                <a:off x="7159500" y="2576506"/>
                <a:ext cx="387795" cy="3877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4630643" y="4134121"/>
            <a:ext cx="395514" cy="1099653"/>
            <a:chOff x="4630439" y="3891279"/>
            <a:chExt cx="395564" cy="109965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395564" cy="436503"/>
              <a:chOff x="4630439" y="4554429"/>
              <a:chExt cx="395564" cy="436503"/>
            </a:xfrm>
          </p:grpSpPr>
          <p:sp>
            <p:nvSpPr>
              <p:cNvPr id="83" name="椭圆 82"/>
              <p:cNvSpPr/>
              <p:nvPr/>
            </p:nvSpPr>
            <p:spPr>
              <a:xfrm flipV="1">
                <a:off x="4638208" y="4603137"/>
                <a:ext cx="387795" cy="387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2098758" y="2264591"/>
            <a:ext cx="415293" cy="1169321"/>
            <a:chOff x="2098242" y="2506590"/>
            <a:chExt cx="415348"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15348" cy="457711"/>
              <a:chOff x="2098242" y="2506590"/>
              <a:chExt cx="415348" cy="457711"/>
            </a:xfrm>
          </p:grpSpPr>
          <p:sp>
            <p:nvSpPr>
              <p:cNvPr id="88" name="椭圆 87"/>
              <p:cNvSpPr/>
              <p:nvPr/>
            </p:nvSpPr>
            <p:spPr>
              <a:xfrm>
                <a:off x="2125795" y="2576506"/>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31936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1060350" y="5820883"/>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3572436" y="1692555"/>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6083876" y="5820883"/>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8602460" y="1692555"/>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1060349" y="3272993"/>
            <a:ext cx="2519672" cy="687635"/>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383182"/>
            </a:xfrm>
            <a:prstGeom prst="rect">
              <a:avLst/>
            </a:prstGeom>
            <a:noFill/>
          </p:spPr>
          <p:txBody>
            <a:bodyPr wrap="square" rtlCol="0">
              <a:spAutoFit/>
            </a:bodyPr>
            <a:lstStyle/>
            <a:p>
              <a:pPr algn="ctr">
                <a:lnSpc>
                  <a:spcPct val="90000"/>
                </a:lnSpc>
                <a:spcBef>
                  <a:spcPts val="1000"/>
                </a:spcBef>
              </a:pPr>
              <a:r>
                <a:rPr lang="zh-CN" altLang="en-US" sz="2100" dirty="0">
                  <a:solidFill>
                    <a:schemeClr val="bg1"/>
                  </a:solidFill>
                  <a:latin typeface="微软雅黑" panose="020B0503020204020204" pitchFamily="34" charset="-122"/>
                  <a:ea typeface="微软雅黑" panose="020B0503020204020204" pitchFamily="34" charset="-122"/>
                </a:rPr>
                <a:t>添加标题</a:t>
              </a:r>
              <a:endParaRPr lang="zh-CN" altLang="en-US" sz="2100" dirty="0">
                <a:solidFill>
                  <a:schemeClr val="bg1"/>
                </a:solidFill>
                <a:latin typeface="微软雅黑" panose="020B0503020204020204" pitchFamily="34" charset="-122"/>
                <a:ea typeface="微软雅黑" panose="020B0503020204020204" pitchFamily="34" charset="-122"/>
              </a:endParaRPr>
            </a:p>
          </p:txBody>
        </p:sp>
      </p:grpSp>
      <p:sp>
        <p:nvSpPr>
          <p:cNvPr id="97" name="文本框 35"/>
          <p:cNvSpPr txBox="1"/>
          <p:nvPr/>
        </p:nvSpPr>
        <p:spPr>
          <a:xfrm>
            <a:off x="1104096" y="402784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6083875" y="3272993"/>
            <a:ext cx="2519672" cy="687635"/>
            <a:chOff x="6093398" y="3272991"/>
            <a:chExt cx="2520000" cy="687635"/>
          </a:xfrm>
        </p:grpSpPr>
        <p:sp>
          <p:nvSpPr>
            <p:cNvPr id="99" name="五边形 98"/>
            <p:cNvSpPr/>
            <p:nvPr/>
          </p:nvSpPr>
          <p:spPr>
            <a:xfrm rot="16200000">
              <a:off x="7009580" y="2356809"/>
              <a:ext cx="687635" cy="2520000"/>
            </a:xfrm>
            <a:prstGeom prst="homePlate">
              <a:avLst>
                <a:gd name="adj" fmla="val 4870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341632"/>
            </a:xfrm>
            <a:prstGeom prst="rect">
              <a:avLst/>
            </a:prstGeom>
            <a:noFill/>
          </p:spPr>
          <p:txBody>
            <a:bodyPr wrap="square" rtlCol="0">
              <a:spAutoFit/>
            </a:bodyPr>
            <a:lstStyle/>
            <a:p>
              <a:pPr algn="ctr">
                <a:lnSpc>
                  <a:spcPct val="90000"/>
                </a:lnSpc>
                <a:spcBef>
                  <a:spcPts val="1000"/>
                </a:spcBef>
              </a:pP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572436" y="3606813"/>
            <a:ext cx="2519672" cy="687635"/>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383182"/>
            </a:xfrm>
            <a:prstGeom prst="rect">
              <a:avLst/>
            </a:prstGeom>
            <a:noFill/>
          </p:spPr>
          <p:txBody>
            <a:bodyPr wrap="square" rtlCol="0">
              <a:spAutoFit/>
            </a:bodyPr>
            <a:lstStyle/>
            <a:p>
              <a:pPr algn="ctr">
                <a:lnSpc>
                  <a:spcPct val="90000"/>
                </a:lnSpc>
                <a:spcBef>
                  <a:spcPts val="1000"/>
                </a:spcBef>
              </a:pPr>
              <a:r>
                <a:rPr lang="zh-CN" altLang="en-US" sz="2100" dirty="0">
                  <a:solidFill>
                    <a:schemeClr val="bg1"/>
                  </a:solidFill>
                  <a:latin typeface="微软雅黑" panose="020B0503020204020204" pitchFamily="34" charset="-122"/>
                  <a:ea typeface="微软雅黑" panose="020B0503020204020204" pitchFamily="34" charset="-122"/>
                </a:rPr>
                <a:t>添加标题</a:t>
              </a:r>
              <a:endParaRPr lang="zh-CN" altLang="en-US" sz="2100" dirty="0">
                <a:solidFill>
                  <a:schemeClr val="bg1"/>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8602458" y="3606813"/>
            <a:ext cx="2519672" cy="687635"/>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341632"/>
            </a:xfrm>
            <a:prstGeom prst="rect">
              <a:avLst/>
            </a:prstGeom>
            <a:noFill/>
          </p:spPr>
          <p:txBody>
            <a:bodyPr wrap="square" rtlCol="0">
              <a:spAutoFit/>
            </a:bodyPr>
            <a:lstStyle/>
            <a:p>
              <a:pPr algn="ctr">
                <a:lnSpc>
                  <a:spcPct val="90000"/>
                </a:lnSpc>
                <a:spcBef>
                  <a:spcPts val="1000"/>
                </a:spcBef>
              </a:pPr>
              <a:r>
                <a:rPr lang="zh-CN" altLang="en-US" dirty="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07" name="文本框 39"/>
          <p:cNvSpPr txBox="1"/>
          <p:nvPr/>
        </p:nvSpPr>
        <p:spPr>
          <a:xfrm>
            <a:off x="6180152" y="402784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3588820" y="180988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8676104" y="180988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9647922" y="4134122"/>
            <a:ext cx="408233" cy="1099654"/>
            <a:chOff x="9657920" y="3891279"/>
            <a:chExt cx="408286" cy="109965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08286" cy="459812"/>
              <a:chOff x="9657920" y="4531120"/>
              <a:chExt cx="408286" cy="459812"/>
            </a:xfrm>
          </p:grpSpPr>
          <p:sp>
            <p:nvSpPr>
              <p:cNvPr id="113" name="椭圆 112"/>
              <p:cNvSpPr/>
              <p:nvPr/>
            </p:nvSpPr>
            <p:spPr>
              <a:xfrm flipV="1">
                <a:off x="9678411" y="4603137"/>
                <a:ext cx="387795" cy="387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五边形 7"/>
          <p:cNvSpPr/>
          <p:nvPr/>
        </p:nvSpPr>
        <p:spPr>
          <a:xfrm>
            <a:off x="678731" y="3045107"/>
            <a:ext cx="2879945" cy="1344000"/>
          </a:xfrm>
          <a:prstGeom prst="homePlate">
            <a:avLst>
              <a:gd name="adj" fmla="val 402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sz="2100">
              <a:solidFill>
                <a:schemeClr val="bg1"/>
              </a:solidFill>
            </a:endParaRPr>
          </a:p>
        </p:txBody>
      </p:sp>
      <p:sp>
        <p:nvSpPr>
          <p:cNvPr id="9" name="五边形 6"/>
          <p:cNvSpPr/>
          <p:nvPr/>
        </p:nvSpPr>
        <p:spPr>
          <a:xfrm>
            <a:off x="5495943" y="3045107"/>
            <a:ext cx="2845336" cy="1344000"/>
          </a:xfrm>
          <a:custGeom>
            <a:avLst/>
            <a:gdLst/>
            <a:ahLst/>
            <a:cxnLst/>
            <a:rect l="l" t="t" r="r" b="b"/>
            <a:pathLst>
              <a:path w="2134280" h="1008112">
                <a:moveTo>
                  <a:pt x="0" y="0"/>
                </a:moveTo>
                <a:lnTo>
                  <a:pt x="1728192" y="0"/>
                </a:lnTo>
                <a:lnTo>
                  <a:pt x="2134280" y="504056"/>
                </a:lnTo>
                <a:lnTo>
                  <a:pt x="1728192" y="1008112"/>
                </a:lnTo>
                <a:lnTo>
                  <a:pt x="0" y="1008112"/>
                </a:lnTo>
                <a:lnTo>
                  <a:pt x="406088" y="504056"/>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sz="2100">
              <a:solidFill>
                <a:schemeClr val="bg1"/>
              </a:solidFill>
            </a:endParaRPr>
          </a:p>
        </p:txBody>
      </p:sp>
      <p:sp>
        <p:nvSpPr>
          <p:cNvPr id="12" name="五边形 6"/>
          <p:cNvSpPr/>
          <p:nvPr/>
        </p:nvSpPr>
        <p:spPr>
          <a:xfrm>
            <a:off x="5495943" y="3045107"/>
            <a:ext cx="713360" cy="1344000"/>
          </a:xfrm>
          <a:custGeom>
            <a:avLst/>
            <a:gdLst/>
            <a:ahLst/>
            <a:cxnLst/>
            <a:rect l="l" t="t" r="r" b="b"/>
            <a:pathLst>
              <a:path w="535090" h="1008112">
                <a:moveTo>
                  <a:pt x="0" y="0"/>
                </a:moveTo>
                <a:lnTo>
                  <a:pt x="129002" y="0"/>
                </a:lnTo>
                <a:lnTo>
                  <a:pt x="535090" y="504056"/>
                </a:lnTo>
                <a:lnTo>
                  <a:pt x="129002" y="1008112"/>
                </a:lnTo>
                <a:lnTo>
                  <a:pt x="0" y="1008112"/>
                </a:lnTo>
                <a:lnTo>
                  <a:pt x="406088"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sz="2100">
              <a:solidFill>
                <a:schemeClr val="bg1"/>
              </a:solidFill>
            </a:endParaRPr>
          </a:p>
        </p:txBody>
      </p:sp>
      <p:sp>
        <p:nvSpPr>
          <p:cNvPr id="14" name="五边形 6"/>
          <p:cNvSpPr/>
          <p:nvPr/>
        </p:nvSpPr>
        <p:spPr>
          <a:xfrm>
            <a:off x="10278547" y="3045107"/>
            <a:ext cx="713360" cy="1344000"/>
          </a:xfrm>
          <a:custGeom>
            <a:avLst/>
            <a:gdLst/>
            <a:ahLst/>
            <a:cxnLst/>
            <a:rect l="l" t="t" r="r" b="b"/>
            <a:pathLst>
              <a:path w="535090" h="1008112">
                <a:moveTo>
                  <a:pt x="0" y="0"/>
                </a:moveTo>
                <a:lnTo>
                  <a:pt x="129002" y="0"/>
                </a:lnTo>
                <a:lnTo>
                  <a:pt x="535090" y="504056"/>
                </a:lnTo>
                <a:lnTo>
                  <a:pt x="129002" y="1008112"/>
                </a:lnTo>
                <a:lnTo>
                  <a:pt x="0" y="1008112"/>
                </a:lnTo>
                <a:lnTo>
                  <a:pt x="406088" y="5040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sz="2100">
              <a:solidFill>
                <a:schemeClr val="bg1"/>
              </a:solidFill>
            </a:endParaRPr>
          </a:p>
        </p:txBody>
      </p:sp>
      <p:sp>
        <p:nvSpPr>
          <p:cNvPr id="7" name="五边形 6"/>
          <p:cNvSpPr/>
          <p:nvPr/>
        </p:nvSpPr>
        <p:spPr>
          <a:xfrm>
            <a:off x="3104641" y="3045107"/>
            <a:ext cx="2845336" cy="1344000"/>
          </a:xfrm>
          <a:custGeom>
            <a:avLst/>
            <a:gdLst/>
            <a:ahLst/>
            <a:cxnLst/>
            <a:rect l="l" t="t" r="r" b="b"/>
            <a:pathLst>
              <a:path w="2134280" h="1008112">
                <a:moveTo>
                  <a:pt x="0" y="0"/>
                </a:moveTo>
                <a:lnTo>
                  <a:pt x="1728192" y="0"/>
                </a:lnTo>
                <a:lnTo>
                  <a:pt x="2134280" y="504056"/>
                </a:lnTo>
                <a:lnTo>
                  <a:pt x="1728192" y="1008112"/>
                </a:lnTo>
                <a:lnTo>
                  <a:pt x="0" y="1008112"/>
                </a:lnTo>
                <a:lnTo>
                  <a:pt x="406088"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sz="2100">
              <a:solidFill>
                <a:schemeClr val="bg1"/>
              </a:solidFill>
            </a:endParaRPr>
          </a:p>
        </p:txBody>
      </p:sp>
      <p:sp>
        <p:nvSpPr>
          <p:cNvPr id="15" name="五边形 6"/>
          <p:cNvSpPr/>
          <p:nvPr/>
        </p:nvSpPr>
        <p:spPr>
          <a:xfrm>
            <a:off x="3104641" y="3045107"/>
            <a:ext cx="713360" cy="1344000"/>
          </a:xfrm>
          <a:custGeom>
            <a:avLst/>
            <a:gdLst/>
            <a:ahLst/>
            <a:cxnLst/>
            <a:rect l="l" t="t" r="r" b="b"/>
            <a:pathLst>
              <a:path w="535090" h="1008112">
                <a:moveTo>
                  <a:pt x="0" y="0"/>
                </a:moveTo>
                <a:lnTo>
                  <a:pt x="129002" y="0"/>
                </a:lnTo>
                <a:lnTo>
                  <a:pt x="535090" y="504056"/>
                </a:lnTo>
                <a:lnTo>
                  <a:pt x="129002" y="1008112"/>
                </a:lnTo>
                <a:lnTo>
                  <a:pt x="0" y="1008112"/>
                </a:lnTo>
                <a:lnTo>
                  <a:pt x="406088" y="50405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sz="2100">
              <a:solidFill>
                <a:schemeClr val="bg1"/>
              </a:solidFill>
            </a:endParaRPr>
          </a:p>
        </p:txBody>
      </p:sp>
      <p:sp>
        <p:nvSpPr>
          <p:cNvPr id="10" name="五边形 6"/>
          <p:cNvSpPr/>
          <p:nvPr/>
        </p:nvSpPr>
        <p:spPr>
          <a:xfrm>
            <a:off x="7887245" y="3045107"/>
            <a:ext cx="2845336" cy="1344000"/>
          </a:xfrm>
          <a:custGeom>
            <a:avLst/>
            <a:gdLst/>
            <a:ahLst/>
            <a:cxnLst/>
            <a:rect l="l" t="t" r="r" b="b"/>
            <a:pathLst>
              <a:path w="2134280" h="1008112">
                <a:moveTo>
                  <a:pt x="0" y="0"/>
                </a:moveTo>
                <a:lnTo>
                  <a:pt x="1728192" y="0"/>
                </a:lnTo>
                <a:lnTo>
                  <a:pt x="2134280" y="504056"/>
                </a:lnTo>
                <a:lnTo>
                  <a:pt x="1728192" y="1008112"/>
                </a:lnTo>
                <a:lnTo>
                  <a:pt x="0" y="1008112"/>
                </a:lnTo>
                <a:lnTo>
                  <a:pt x="406088" y="5040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sz="2100">
              <a:solidFill>
                <a:schemeClr val="bg1"/>
              </a:solidFill>
            </a:endParaRPr>
          </a:p>
        </p:txBody>
      </p:sp>
      <p:sp>
        <p:nvSpPr>
          <p:cNvPr id="16" name="五边形 6"/>
          <p:cNvSpPr/>
          <p:nvPr/>
        </p:nvSpPr>
        <p:spPr>
          <a:xfrm>
            <a:off x="7887245" y="3045107"/>
            <a:ext cx="713360" cy="1344000"/>
          </a:xfrm>
          <a:custGeom>
            <a:avLst/>
            <a:gdLst/>
            <a:ahLst/>
            <a:cxnLst/>
            <a:rect l="l" t="t" r="r" b="b"/>
            <a:pathLst>
              <a:path w="535090" h="1008112">
                <a:moveTo>
                  <a:pt x="0" y="0"/>
                </a:moveTo>
                <a:lnTo>
                  <a:pt x="129002" y="0"/>
                </a:lnTo>
                <a:lnTo>
                  <a:pt x="535090" y="504056"/>
                </a:lnTo>
                <a:lnTo>
                  <a:pt x="129002" y="1008112"/>
                </a:lnTo>
                <a:lnTo>
                  <a:pt x="0" y="1008112"/>
                </a:lnTo>
                <a:lnTo>
                  <a:pt x="406088" y="504056"/>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sz="2100">
              <a:solidFill>
                <a:schemeClr val="bg1"/>
              </a:solidFill>
            </a:endParaRPr>
          </a:p>
        </p:txBody>
      </p:sp>
      <p:sp>
        <p:nvSpPr>
          <p:cNvPr id="22" name="TextBox 21"/>
          <p:cNvSpPr txBox="1"/>
          <p:nvPr/>
        </p:nvSpPr>
        <p:spPr>
          <a:xfrm>
            <a:off x="1158721" y="3491405"/>
            <a:ext cx="1535971" cy="451405"/>
          </a:xfrm>
          <a:prstGeom prst="rect">
            <a:avLst/>
          </a:prstGeom>
          <a:noFill/>
        </p:spPr>
        <p:txBody>
          <a:bodyPr wrap="square" lIns="121908" tIns="60954" rIns="121908" bIns="60954"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第一阶段</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818002" y="3491405"/>
            <a:ext cx="1535971" cy="451405"/>
          </a:xfrm>
          <a:prstGeom prst="rect">
            <a:avLst/>
          </a:prstGeom>
          <a:noFill/>
        </p:spPr>
        <p:txBody>
          <a:bodyPr wrap="square" lIns="121908" tIns="60954" rIns="121908" bIns="60954"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第二阶段</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209304" y="3491405"/>
            <a:ext cx="1535971" cy="451405"/>
          </a:xfrm>
          <a:prstGeom prst="rect">
            <a:avLst/>
          </a:prstGeom>
          <a:noFill/>
        </p:spPr>
        <p:txBody>
          <a:bodyPr wrap="square" lIns="121908" tIns="60954" rIns="121908" bIns="60954"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第三阶段</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8600606" y="3491405"/>
            <a:ext cx="1535971" cy="451405"/>
          </a:xfrm>
          <a:prstGeom prst="rect">
            <a:avLst/>
          </a:prstGeom>
          <a:noFill/>
        </p:spPr>
        <p:txBody>
          <a:bodyPr wrap="square" lIns="121908" tIns="60954" rIns="121908" bIns="60954"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第四阶段</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78730" y="1796364"/>
            <a:ext cx="47994" cy="1200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26" name="矩形 25"/>
          <p:cNvSpPr/>
          <p:nvPr/>
        </p:nvSpPr>
        <p:spPr>
          <a:xfrm>
            <a:off x="5495942" y="1796364"/>
            <a:ext cx="47994" cy="1200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27" name="矩形 26"/>
          <p:cNvSpPr/>
          <p:nvPr/>
        </p:nvSpPr>
        <p:spPr>
          <a:xfrm>
            <a:off x="10415918" y="4437245"/>
            <a:ext cx="47994" cy="1200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28" name="矩形 27"/>
          <p:cNvSpPr/>
          <p:nvPr/>
        </p:nvSpPr>
        <p:spPr>
          <a:xfrm>
            <a:off x="5526501" y="4437245"/>
            <a:ext cx="47994" cy="1200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30" name="TextBox 29"/>
          <p:cNvSpPr txBox="1"/>
          <p:nvPr/>
        </p:nvSpPr>
        <p:spPr>
          <a:xfrm>
            <a:off x="1134841" y="2117098"/>
            <a:ext cx="3233192" cy="714041"/>
          </a:xfrm>
          <a:prstGeom prst="rect">
            <a:avLst/>
          </a:prstGeom>
          <a:noFill/>
        </p:spPr>
        <p:txBody>
          <a:bodyPr wrap="square" lIns="121908" tIns="60954" rIns="121908" bIns="60954" rtlCol="0">
            <a:spAutoFit/>
          </a:bodyPr>
          <a:lstStyle/>
          <a:p>
            <a:pPr algn="just">
              <a:lnSpc>
                <a:spcPct val="120000"/>
              </a:lnSpc>
            </a:pPr>
            <a:r>
              <a:rPr lang="zh-CN" altLang="en-US" sz="1600" dirty="0">
                <a:solidFill>
                  <a:schemeClr val="tx1">
                    <a:lumMod val="50000"/>
                    <a:lumOff val="50000"/>
                  </a:schemeClr>
                </a:solidFill>
                <a:latin typeface="+mn-ea"/>
              </a:rPr>
              <a:t>您的内容打在这里，或者通过复制您的文本后选择只保留文字。</a:t>
            </a:r>
            <a:endParaRPr lang="zh-CN" altLang="en-US" sz="1600" dirty="0">
              <a:solidFill>
                <a:schemeClr val="tx1">
                  <a:lumMod val="50000"/>
                  <a:lumOff val="50000"/>
                </a:schemeClr>
              </a:solidFill>
              <a:latin typeface="+mn-ea"/>
            </a:endParaRPr>
          </a:p>
        </p:txBody>
      </p:sp>
      <p:sp>
        <p:nvSpPr>
          <p:cNvPr id="31" name="TextBox 30"/>
          <p:cNvSpPr txBox="1"/>
          <p:nvPr/>
        </p:nvSpPr>
        <p:spPr>
          <a:xfrm>
            <a:off x="1149770" y="1754398"/>
            <a:ext cx="1708136" cy="415486"/>
          </a:xfrm>
          <a:prstGeom prst="rect">
            <a:avLst/>
          </a:prstGeom>
          <a:noFill/>
        </p:spPr>
        <p:txBody>
          <a:bodyPr wrap="none" lIns="121908" tIns="60954" rIns="121908" bIns="60954" rtlCol="0">
            <a:spAutoFit/>
          </a:bodyPr>
          <a:lstStyle/>
          <a:p>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957774" y="1863572"/>
            <a:ext cx="191996" cy="1920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9" name="TextBox 48"/>
          <p:cNvSpPr txBox="1"/>
          <p:nvPr/>
        </p:nvSpPr>
        <p:spPr>
          <a:xfrm>
            <a:off x="5889076" y="2117098"/>
            <a:ext cx="3233192" cy="714041"/>
          </a:xfrm>
          <a:prstGeom prst="rect">
            <a:avLst/>
          </a:prstGeom>
          <a:noFill/>
        </p:spPr>
        <p:txBody>
          <a:bodyPr wrap="square" lIns="121908" tIns="60954" rIns="121908" bIns="60954" rtlCol="0">
            <a:spAutoFit/>
          </a:bodyPr>
          <a:lstStyle/>
          <a:p>
            <a:pPr algn="just">
              <a:lnSpc>
                <a:spcPct val="120000"/>
              </a:lnSpc>
            </a:pPr>
            <a:r>
              <a:rPr lang="zh-CN" altLang="en-US" sz="1600" dirty="0">
                <a:solidFill>
                  <a:schemeClr val="tx1">
                    <a:lumMod val="50000"/>
                    <a:lumOff val="50000"/>
                  </a:schemeClr>
                </a:solidFill>
                <a:latin typeface="+mn-ea"/>
              </a:rPr>
              <a:t>您的内容打在这里，或者通过复制您的文本后选择只保留文字。</a:t>
            </a:r>
            <a:endParaRPr lang="zh-CN" altLang="en-US" sz="1600" dirty="0">
              <a:solidFill>
                <a:schemeClr val="tx1">
                  <a:lumMod val="50000"/>
                  <a:lumOff val="50000"/>
                </a:schemeClr>
              </a:solidFill>
              <a:latin typeface="+mn-ea"/>
            </a:endParaRPr>
          </a:p>
        </p:txBody>
      </p:sp>
      <p:sp>
        <p:nvSpPr>
          <p:cNvPr id="50" name="TextBox 49"/>
          <p:cNvSpPr txBox="1"/>
          <p:nvPr/>
        </p:nvSpPr>
        <p:spPr>
          <a:xfrm>
            <a:off x="5904004" y="1754398"/>
            <a:ext cx="1708136" cy="415486"/>
          </a:xfrm>
          <a:prstGeom prst="rect">
            <a:avLst/>
          </a:prstGeom>
          <a:noFill/>
        </p:spPr>
        <p:txBody>
          <a:bodyPr wrap="none" lIns="121908" tIns="60954" rIns="121908" bIns="60954" rtlCol="0">
            <a:spAutoFit/>
          </a:bodyPr>
          <a:lstStyle/>
          <a:p>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5712008" y="1863572"/>
            <a:ext cx="191996" cy="1920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53" name="TextBox 52"/>
          <p:cNvSpPr txBox="1"/>
          <p:nvPr/>
        </p:nvSpPr>
        <p:spPr>
          <a:xfrm>
            <a:off x="7154356" y="4923206"/>
            <a:ext cx="3233192" cy="714041"/>
          </a:xfrm>
          <a:prstGeom prst="rect">
            <a:avLst/>
          </a:prstGeom>
          <a:noFill/>
        </p:spPr>
        <p:txBody>
          <a:bodyPr wrap="square" lIns="121908" tIns="60954" rIns="121908" bIns="60954" rtlCol="0">
            <a:spAutoFit/>
          </a:bodyPr>
          <a:lstStyle/>
          <a:p>
            <a:pPr algn="just">
              <a:lnSpc>
                <a:spcPct val="120000"/>
              </a:lnSpc>
            </a:pPr>
            <a:r>
              <a:rPr lang="zh-CN" altLang="en-US" sz="1600" dirty="0">
                <a:solidFill>
                  <a:schemeClr val="tx1">
                    <a:lumMod val="50000"/>
                    <a:lumOff val="50000"/>
                  </a:schemeClr>
                </a:solidFill>
                <a:latin typeface="+mn-ea"/>
              </a:rPr>
              <a:t>您的内容打在这里，或者通过复制您的文本后选择只保留文字。</a:t>
            </a:r>
            <a:endParaRPr lang="zh-CN" altLang="en-US" sz="1600" dirty="0">
              <a:solidFill>
                <a:schemeClr val="tx1">
                  <a:lumMod val="50000"/>
                  <a:lumOff val="50000"/>
                </a:schemeClr>
              </a:solidFill>
              <a:latin typeface="+mn-ea"/>
            </a:endParaRPr>
          </a:p>
        </p:txBody>
      </p:sp>
      <p:sp>
        <p:nvSpPr>
          <p:cNvPr id="54" name="TextBox 53"/>
          <p:cNvSpPr txBox="1"/>
          <p:nvPr/>
        </p:nvSpPr>
        <p:spPr>
          <a:xfrm>
            <a:off x="7169285" y="4560506"/>
            <a:ext cx="1708136" cy="415486"/>
          </a:xfrm>
          <a:prstGeom prst="rect">
            <a:avLst/>
          </a:prstGeom>
          <a:noFill/>
        </p:spPr>
        <p:txBody>
          <a:bodyPr wrap="none" lIns="121908" tIns="60954" rIns="121908" bIns="60954" rtlCol="0">
            <a:spAutoFit/>
          </a:bodyPr>
          <a:lstStyle/>
          <a:p>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6977289" y="4669680"/>
            <a:ext cx="191996" cy="1920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57" name="TextBox 56"/>
          <p:cNvSpPr txBox="1"/>
          <p:nvPr/>
        </p:nvSpPr>
        <p:spPr>
          <a:xfrm>
            <a:off x="2289939" y="4923206"/>
            <a:ext cx="3233192" cy="714041"/>
          </a:xfrm>
          <a:prstGeom prst="rect">
            <a:avLst/>
          </a:prstGeom>
          <a:noFill/>
        </p:spPr>
        <p:txBody>
          <a:bodyPr wrap="square" lIns="121908" tIns="60954" rIns="121908" bIns="60954" rtlCol="0">
            <a:spAutoFit/>
          </a:bodyPr>
          <a:lstStyle/>
          <a:p>
            <a:pPr algn="just">
              <a:lnSpc>
                <a:spcPct val="120000"/>
              </a:lnSpc>
            </a:pPr>
            <a:r>
              <a:rPr lang="zh-CN" altLang="en-US" sz="1600" dirty="0">
                <a:solidFill>
                  <a:schemeClr val="tx1">
                    <a:lumMod val="50000"/>
                    <a:lumOff val="50000"/>
                  </a:schemeClr>
                </a:solidFill>
                <a:latin typeface="+mn-ea"/>
              </a:rPr>
              <a:t>您的内容打在这里，或者通过复制您的文本后选择只保留文字。</a:t>
            </a:r>
            <a:endParaRPr lang="zh-CN" altLang="en-US" sz="1600" dirty="0">
              <a:solidFill>
                <a:schemeClr val="tx1">
                  <a:lumMod val="50000"/>
                  <a:lumOff val="50000"/>
                </a:schemeClr>
              </a:solidFill>
              <a:latin typeface="+mn-ea"/>
            </a:endParaRPr>
          </a:p>
        </p:txBody>
      </p:sp>
      <p:sp>
        <p:nvSpPr>
          <p:cNvPr id="58" name="TextBox 57"/>
          <p:cNvSpPr txBox="1"/>
          <p:nvPr/>
        </p:nvSpPr>
        <p:spPr>
          <a:xfrm>
            <a:off x="2304867" y="4560506"/>
            <a:ext cx="1708136" cy="415486"/>
          </a:xfrm>
          <a:prstGeom prst="rect">
            <a:avLst/>
          </a:prstGeom>
          <a:noFill/>
        </p:spPr>
        <p:txBody>
          <a:bodyPr wrap="none" lIns="121908" tIns="60954" rIns="121908" bIns="60954" rtlCol="0">
            <a:spAutoFit/>
          </a:bodyPr>
          <a:lstStyle/>
          <a:p>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矩形 58"/>
          <p:cNvSpPr/>
          <p:nvPr/>
        </p:nvSpPr>
        <p:spPr>
          <a:xfrm>
            <a:off x="2112871" y="4669680"/>
            <a:ext cx="191996" cy="1920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1000"/>
                                        <p:tgtEl>
                                          <p:spTgt spid="1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1000"/>
                                        <p:tgtEl>
                                          <p:spTgt spid="12"/>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randombar(horizontal)">
                                      <p:cBhvr>
                                        <p:cTn id="29" dur="1000"/>
                                        <p:tgtEl>
                                          <p:spTgt spid="16"/>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1000"/>
                                        <p:tgtEl>
                                          <p:spTgt spid="14"/>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500"/>
                                        <p:tgtEl>
                                          <p:spTgt spid="22"/>
                                        </p:tgtEl>
                                      </p:cBhvr>
                                    </p:animEffect>
                                    <p:anim calcmode="lin" valueType="num">
                                      <p:cBhvr>
                                        <p:cTn id="37" dur="1500" fill="hold"/>
                                        <p:tgtEl>
                                          <p:spTgt spid="22"/>
                                        </p:tgtEl>
                                        <p:attrNameLst>
                                          <p:attrName>ppt_x</p:attrName>
                                        </p:attrNameLst>
                                      </p:cBhvr>
                                      <p:tavLst>
                                        <p:tav tm="0">
                                          <p:val>
                                            <p:strVal val="#ppt_x"/>
                                          </p:val>
                                        </p:tav>
                                        <p:tav tm="100000">
                                          <p:val>
                                            <p:strVal val="#ppt_x"/>
                                          </p:val>
                                        </p:tav>
                                      </p:tavLst>
                                    </p:anim>
                                    <p:anim calcmode="lin" valueType="num">
                                      <p:cBhvr>
                                        <p:cTn id="38" dur="15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22" presetClass="entr" presetSubtype="4"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down)">
                                      <p:cBhvr>
                                        <p:cTn id="42" dur="1000"/>
                                        <p:tgtEl>
                                          <p:spTgt spid="5"/>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par>
                          <p:cTn id="47" fill="hold">
                            <p:stCondLst>
                              <p:cond delay="6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10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1000"/>
                                        <p:tgtEl>
                                          <p:spTgt spid="30"/>
                                        </p:tgtEl>
                                      </p:cBhvr>
                                    </p:animEffect>
                                  </p:childTnLst>
                                </p:cTn>
                              </p:par>
                            </p:childTnLst>
                          </p:cTn>
                        </p:par>
                        <p:par>
                          <p:cTn id="54" fill="hold">
                            <p:stCondLst>
                              <p:cond delay="7000"/>
                            </p:stCondLst>
                            <p:childTnLst>
                              <p:par>
                                <p:cTn id="55" presetID="42" presetClass="entr" presetSubtype="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500"/>
                                        <p:tgtEl>
                                          <p:spTgt spid="23"/>
                                        </p:tgtEl>
                                      </p:cBhvr>
                                    </p:animEffect>
                                    <p:anim calcmode="lin" valueType="num">
                                      <p:cBhvr>
                                        <p:cTn id="58" dur="1500" fill="hold"/>
                                        <p:tgtEl>
                                          <p:spTgt spid="23"/>
                                        </p:tgtEl>
                                        <p:attrNameLst>
                                          <p:attrName>ppt_x</p:attrName>
                                        </p:attrNameLst>
                                      </p:cBhvr>
                                      <p:tavLst>
                                        <p:tav tm="0">
                                          <p:val>
                                            <p:strVal val="#ppt_x"/>
                                          </p:val>
                                        </p:tav>
                                        <p:tav tm="100000">
                                          <p:val>
                                            <p:strVal val="#ppt_x"/>
                                          </p:val>
                                        </p:tav>
                                      </p:tavLst>
                                    </p:anim>
                                    <p:anim calcmode="lin" valueType="num">
                                      <p:cBhvr>
                                        <p:cTn id="59" dur="1500" fill="hold"/>
                                        <p:tgtEl>
                                          <p:spTgt spid="23"/>
                                        </p:tgtEl>
                                        <p:attrNameLst>
                                          <p:attrName>ppt_y</p:attrName>
                                        </p:attrNameLst>
                                      </p:cBhvr>
                                      <p:tavLst>
                                        <p:tav tm="0">
                                          <p:val>
                                            <p:strVal val="#ppt_y+.1"/>
                                          </p:val>
                                        </p:tav>
                                        <p:tav tm="100000">
                                          <p:val>
                                            <p:strVal val="#ppt_y"/>
                                          </p:val>
                                        </p:tav>
                                      </p:tavLst>
                                    </p:anim>
                                  </p:childTnLst>
                                </p:cTn>
                              </p:par>
                            </p:childTnLst>
                          </p:cTn>
                        </p:par>
                        <p:par>
                          <p:cTn id="60" fill="hold">
                            <p:stCondLst>
                              <p:cond delay="8500"/>
                            </p:stCondLst>
                            <p:childTnLst>
                              <p:par>
                                <p:cTn id="61" presetID="22" presetClass="entr" presetSubtype="1"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up)">
                                      <p:cBhvr>
                                        <p:cTn id="63" dur="1000"/>
                                        <p:tgtEl>
                                          <p:spTgt spid="28"/>
                                        </p:tgtEl>
                                      </p:cBhvr>
                                    </p:animEffect>
                                  </p:childTnLst>
                                </p:cTn>
                              </p:par>
                            </p:childTnLst>
                          </p:cTn>
                        </p:par>
                        <p:par>
                          <p:cTn id="64" fill="hold">
                            <p:stCondLst>
                              <p:cond delay="9500"/>
                            </p:stCondLst>
                            <p:childTnLst>
                              <p:par>
                                <p:cTn id="65" presetID="10" presetClass="entr" presetSubtype="0" fill="hold" grpId="0"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500"/>
                                        <p:tgtEl>
                                          <p:spTgt spid="59"/>
                                        </p:tgtEl>
                                      </p:cBhvr>
                                    </p:animEffect>
                                  </p:childTnLst>
                                </p:cTn>
                              </p:par>
                            </p:childTnLst>
                          </p:cTn>
                        </p:par>
                        <p:par>
                          <p:cTn id="68" fill="hold">
                            <p:stCondLst>
                              <p:cond delay="10000"/>
                            </p:stCondLst>
                            <p:childTnLst>
                              <p:par>
                                <p:cTn id="69" presetID="22" presetClass="entr" presetSubtype="8" fill="hold" grpId="0" nodeType="after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wipe(left)">
                                      <p:cBhvr>
                                        <p:cTn id="71" dur="1000"/>
                                        <p:tgtEl>
                                          <p:spTgt spid="5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wipe(left)">
                                      <p:cBhvr>
                                        <p:cTn id="74" dur="1000"/>
                                        <p:tgtEl>
                                          <p:spTgt spid="57"/>
                                        </p:tgtEl>
                                      </p:cBhvr>
                                    </p:animEffect>
                                  </p:childTnLst>
                                </p:cTn>
                              </p:par>
                            </p:childTnLst>
                          </p:cTn>
                        </p:par>
                        <p:par>
                          <p:cTn id="75" fill="hold">
                            <p:stCondLst>
                              <p:cond delay="11000"/>
                            </p:stCondLst>
                            <p:childTnLst>
                              <p:par>
                                <p:cTn id="76" presetID="42"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500"/>
                                        <p:tgtEl>
                                          <p:spTgt spid="24"/>
                                        </p:tgtEl>
                                      </p:cBhvr>
                                    </p:animEffect>
                                    <p:anim calcmode="lin" valueType="num">
                                      <p:cBhvr>
                                        <p:cTn id="79" dur="1500" fill="hold"/>
                                        <p:tgtEl>
                                          <p:spTgt spid="24"/>
                                        </p:tgtEl>
                                        <p:attrNameLst>
                                          <p:attrName>ppt_x</p:attrName>
                                        </p:attrNameLst>
                                      </p:cBhvr>
                                      <p:tavLst>
                                        <p:tav tm="0">
                                          <p:val>
                                            <p:strVal val="#ppt_x"/>
                                          </p:val>
                                        </p:tav>
                                        <p:tav tm="100000">
                                          <p:val>
                                            <p:strVal val="#ppt_x"/>
                                          </p:val>
                                        </p:tav>
                                      </p:tavLst>
                                    </p:anim>
                                    <p:anim calcmode="lin" valueType="num">
                                      <p:cBhvr>
                                        <p:cTn id="80" dur="1500" fill="hold"/>
                                        <p:tgtEl>
                                          <p:spTgt spid="24"/>
                                        </p:tgtEl>
                                        <p:attrNameLst>
                                          <p:attrName>ppt_y</p:attrName>
                                        </p:attrNameLst>
                                      </p:cBhvr>
                                      <p:tavLst>
                                        <p:tav tm="0">
                                          <p:val>
                                            <p:strVal val="#ppt_y+.1"/>
                                          </p:val>
                                        </p:tav>
                                        <p:tav tm="100000">
                                          <p:val>
                                            <p:strVal val="#ppt_y"/>
                                          </p:val>
                                        </p:tav>
                                      </p:tavLst>
                                    </p:anim>
                                  </p:childTnLst>
                                </p:cTn>
                              </p:par>
                            </p:childTnLst>
                          </p:cTn>
                        </p:par>
                        <p:par>
                          <p:cTn id="81" fill="hold">
                            <p:stCondLst>
                              <p:cond delay="12500"/>
                            </p:stCondLst>
                            <p:childTnLst>
                              <p:par>
                                <p:cTn id="82" presetID="22" presetClass="entr" presetSubtype="4"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wipe(down)">
                                      <p:cBhvr>
                                        <p:cTn id="84" dur="1000"/>
                                        <p:tgtEl>
                                          <p:spTgt spid="26"/>
                                        </p:tgtEl>
                                      </p:cBhvr>
                                    </p:animEffect>
                                  </p:childTnLst>
                                </p:cTn>
                              </p:par>
                            </p:childTnLst>
                          </p:cTn>
                        </p:par>
                        <p:par>
                          <p:cTn id="85" fill="hold">
                            <p:stCondLst>
                              <p:cond delay="13500"/>
                            </p:stCondLst>
                            <p:childTnLst>
                              <p:par>
                                <p:cTn id="86" presetID="10" presetClass="entr" presetSubtype="0" fill="hold" grpId="0"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childTnLst>
                          </p:cTn>
                        </p:par>
                        <p:par>
                          <p:cTn id="89" fill="hold">
                            <p:stCondLst>
                              <p:cond delay="14000"/>
                            </p:stCondLst>
                            <p:childTnLst>
                              <p:par>
                                <p:cTn id="90" presetID="22" presetClass="entr" presetSubtype="8" fill="hold" grpId="0" nodeType="after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wipe(left)">
                                      <p:cBhvr>
                                        <p:cTn id="92" dur="1000"/>
                                        <p:tgtEl>
                                          <p:spTgt spid="50"/>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wipe(left)">
                                      <p:cBhvr>
                                        <p:cTn id="95" dur="1000"/>
                                        <p:tgtEl>
                                          <p:spTgt spid="49"/>
                                        </p:tgtEl>
                                      </p:cBhvr>
                                    </p:animEffect>
                                  </p:childTnLst>
                                </p:cTn>
                              </p:par>
                            </p:childTnLst>
                          </p:cTn>
                        </p:par>
                        <p:par>
                          <p:cTn id="96" fill="hold">
                            <p:stCondLst>
                              <p:cond delay="15000"/>
                            </p:stCondLst>
                            <p:childTnLst>
                              <p:par>
                                <p:cTn id="97" presetID="42"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1500"/>
                                        <p:tgtEl>
                                          <p:spTgt spid="25"/>
                                        </p:tgtEl>
                                      </p:cBhvr>
                                    </p:animEffect>
                                    <p:anim calcmode="lin" valueType="num">
                                      <p:cBhvr>
                                        <p:cTn id="100" dur="1500" fill="hold"/>
                                        <p:tgtEl>
                                          <p:spTgt spid="25"/>
                                        </p:tgtEl>
                                        <p:attrNameLst>
                                          <p:attrName>ppt_x</p:attrName>
                                        </p:attrNameLst>
                                      </p:cBhvr>
                                      <p:tavLst>
                                        <p:tav tm="0">
                                          <p:val>
                                            <p:strVal val="#ppt_x"/>
                                          </p:val>
                                        </p:tav>
                                        <p:tav tm="100000">
                                          <p:val>
                                            <p:strVal val="#ppt_x"/>
                                          </p:val>
                                        </p:tav>
                                      </p:tavLst>
                                    </p:anim>
                                    <p:anim calcmode="lin" valueType="num">
                                      <p:cBhvr>
                                        <p:cTn id="101" dur="1500" fill="hold"/>
                                        <p:tgtEl>
                                          <p:spTgt spid="25"/>
                                        </p:tgtEl>
                                        <p:attrNameLst>
                                          <p:attrName>ppt_y</p:attrName>
                                        </p:attrNameLst>
                                      </p:cBhvr>
                                      <p:tavLst>
                                        <p:tav tm="0">
                                          <p:val>
                                            <p:strVal val="#ppt_y+.1"/>
                                          </p:val>
                                        </p:tav>
                                        <p:tav tm="100000">
                                          <p:val>
                                            <p:strVal val="#ppt_y"/>
                                          </p:val>
                                        </p:tav>
                                      </p:tavLst>
                                    </p:anim>
                                  </p:childTnLst>
                                </p:cTn>
                              </p:par>
                            </p:childTnLst>
                          </p:cTn>
                        </p:par>
                        <p:par>
                          <p:cTn id="102" fill="hold">
                            <p:stCondLst>
                              <p:cond delay="16500"/>
                            </p:stCondLst>
                            <p:childTnLst>
                              <p:par>
                                <p:cTn id="103" presetID="22" presetClass="entr" presetSubtype="1"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wipe(up)">
                                      <p:cBhvr>
                                        <p:cTn id="105" dur="1000"/>
                                        <p:tgtEl>
                                          <p:spTgt spid="27"/>
                                        </p:tgtEl>
                                      </p:cBhvr>
                                    </p:animEffect>
                                  </p:childTnLst>
                                </p:cTn>
                              </p:par>
                            </p:childTnLst>
                          </p:cTn>
                        </p:par>
                        <p:par>
                          <p:cTn id="106" fill="hold">
                            <p:stCondLst>
                              <p:cond delay="17500"/>
                            </p:stCondLst>
                            <p:childTnLst>
                              <p:par>
                                <p:cTn id="107" presetID="10" presetClass="entr" presetSubtype="0"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fade">
                                      <p:cBhvr>
                                        <p:cTn id="109" dur="500"/>
                                        <p:tgtEl>
                                          <p:spTgt spid="55"/>
                                        </p:tgtEl>
                                      </p:cBhvr>
                                    </p:animEffect>
                                  </p:childTnLst>
                                </p:cTn>
                              </p:par>
                            </p:childTnLst>
                          </p:cTn>
                        </p:par>
                        <p:par>
                          <p:cTn id="110" fill="hold">
                            <p:stCondLst>
                              <p:cond delay="18000"/>
                            </p:stCondLst>
                            <p:childTnLst>
                              <p:par>
                                <p:cTn id="111" presetID="22" presetClass="entr" presetSubtype="8" fill="hold" grpId="0" nodeType="afterEffect">
                                  <p:stCondLst>
                                    <p:cond delay="0"/>
                                  </p:stCondLst>
                                  <p:childTnLst>
                                    <p:set>
                                      <p:cBhvr>
                                        <p:cTn id="112" dur="1" fill="hold">
                                          <p:stCondLst>
                                            <p:cond delay="0"/>
                                          </p:stCondLst>
                                        </p:cTn>
                                        <p:tgtEl>
                                          <p:spTgt spid="54"/>
                                        </p:tgtEl>
                                        <p:attrNameLst>
                                          <p:attrName>style.visibility</p:attrName>
                                        </p:attrNameLst>
                                      </p:cBhvr>
                                      <p:to>
                                        <p:strVal val="visible"/>
                                      </p:to>
                                    </p:set>
                                    <p:animEffect transition="in" filter="wipe(left)">
                                      <p:cBhvr>
                                        <p:cTn id="113" dur="1000"/>
                                        <p:tgtEl>
                                          <p:spTgt spid="54"/>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wipe(left)">
                                      <p:cBhvr>
                                        <p:cTn id="116"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4" grpId="0" animBg="1"/>
      <p:bldP spid="7" grpId="0" animBg="1"/>
      <p:bldP spid="15" grpId="0" animBg="1"/>
      <p:bldP spid="10" grpId="0" animBg="1"/>
      <p:bldP spid="16" grpId="0" animBg="1"/>
      <p:bldP spid="22" grpId="0"/>
      <p:bldP spid="23" grpId="0"/>
      <p:bldP spid="24" grpId="0"/>
      <p:bldP spid="25" grpId="0"/>
      <p:bldP spid="5" grpId="0" animBg="1"/>
      <p:bldP spid="26" grpId="0" animBg="1"/>
      <p:bldP spid="27" grpId="0" animBg="1"/>
      <p:bldP spid="28" grpId="0" animBg="1"/>
      <p:bldP spid="30" grpId="0"/>
      <p:bldP spid="31" grpId="0"/>
      <p:bldP spid="6" grpId="0" animBg="1"/>
      <p:bldP spid="49" grpId="0"/>
      <p:bldP spid="50" grpId="0"/>
      <p:bldP spid="51" grpId="0" animBg="1"/>
      <p:bldP spid="53" grpId="0"/>
      <p:bldP spid="54" grpId="0"/>
      <p:bldP spid="55" grpId="0" animBg="1"/>
      <p:bldP spid="57" grpId="0"/>
      <p:bldP spid="58" grpId="0"/>
      <p:bldP spid="5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8"/>
          <p:cNvSpPr>
            <a:spLocks noChangeArrowheads="1"/>
          </p:cNvSpPr>
          <p:nvPr/>
        </p:nvSpPr>
        <p:spPr bwMode="auto">
          <a:xfrm>
            <a:off x="1382799" y="4610101"/>
            <a:ext cx="9377729" cy="1054100"/>
          </a:xfrm>
          <a:custGeom>
            <a:avLst/>
            <a:gdLst>
              <a:gd name="T0" fmla="*/ 3516830 w 7034766"/>
              <a:gd name="T1" fmla="*/ 0 h 791278"/>
              <a:gd name="T2" fmla="*/ 7033659 w 7034766"/>
              <a:gd name="T3" fmla="*/ 789873 h 791278"/>
              <a:gd name="T4" fmla="*/ 3516830 w 7034766"/>
              <a:gd name="T5" fmla="*/ 215640 h 791278"/>
              <a:gd name="T6" fmla="*/ 0 w 7034766"/>
              <a:gd name="T7" fmla="*/ 789873 h 791278"/>
              <a:gd name="T8" fmla="*/ 3516830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p>
            <a:endParaRPr lang="zh-CN" altLang="en-US"/>
          </a:p>
        </p:txBody>
      </p:sp>
      <p:grpSp>
        <p:nvGrpSpPr>
          <p:cNvPr id="31" name="Group 5"/>
          <p:cNvGrpSpPr/>
          <p:nvPr/>
        </p:nvGrpSpPr>
        <p:grpSpPr bwMode="auto">
          <a:xfrm>
            <a:off x="4923521" y="2419353"/>
            <a:ext cx="2304751" cy="2305049"/>
            <a:chOff x="0" y="0"/>
            <a:chExt cx="1728192" cy="1728192"/>
          </a:xfrm>
        </p:grpSpPr>
        <p:sp>
          <p:nvSpPr>
            <p:cNvPr id="32" name="五角星 68"/>
            <p:cNvSpPr>
              <a:spLocks noChangeArrowheads="1"/>
            </p:cNvSpPr>
            <p:nvPr/>
          </p:nvSpPr>
          <p:spPr bwMode="auto">
            <a:xfrm>
              <a:off x="0" y="0"/>
              <a:ext cx="1728192" cy="1728192"/>
            </a:xfrm>
            <a:prstGeom prst="star5">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4" name="TextBox 70"/>
            <p:cNvSpPr>
              <a:spLocks noChangeArrowheads="1"/>
            </p:cNvSpPr>
            <p:nvPr/>
          </p:nvSpPr>
          <p:spPr bwMode="auto">
            <a:xfrm>
              <a:off x="628384" y="479375"/>
              <a:ext cx="471422" cy="749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5900">
                  <a:solidFill>
                    <a:srgbClr val="FFFFFF"/>
                  </a:solidFill>
                  <a:sym typeface="微软雅黑" panose="020B0503020204020204" pitchFamily="34" charset="-122"/>
                </a:rPr>
                <a:t>1</a:t>
              </a:r>
              <a:endParaRPr lang="zh-CN" altLang="en-US" sz="5900">
                <a:solidFill>
                  <a:srgbClr val="FFFFFF"/>
                </a:solidFill>
                <a:sym typeface="微软雅黑" panose="020B0503020204020204" pitchFamily="34" charset="-122"/>
              </a:endParaRPr>
            </a:p>
          </p:txBody>
        </p:sp>
      </p:grpSp>
      <p:grpSp>
        <p:nvGrpSpPr>
          <p:cNvPr id="35" name="Group 9"/>
          <p:cNvGrpSpPr/>
          <p:nvPr/>
        </p:nvGrpSpPr>
        <p:grpSpPr bwMode="auto">
          <a:xfrm rot="-480000">
            <a:off x="3130938" y="3035301"/>
            <a:ext cx="1864540" cy="1862667"/>
            <a:chOff x="0" y="0"/>
            <a:chExt cx="1728192" cy="1728192"/>
          </a:xfrm>
        </p:grpSpPr>
        <p:sp>
          <p:nvSpPr>
            <p:cNvPr id="36" name="五角星 72"/>
            <p:cNvSpPr>
              <a:spLocks noChangeArrowheads="1"/>
            </p:cNvSpPr>
            <p:nvPr/>
          </p:nvSpPr>
          <p:spPr bwMode="auto">
            <a:xfrm>
              <a:off x="0" y="0"/>
              <a:ext cx="1728192" cy="1728192"/>
            </a:xfrm>
            <a:prstGeom prst="star5">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8" name="TextBox 74"/>
            <p:cNvSpPr>
              <a:spLocks noChangeArrowheads="1"/>
            </p:cNvSpPr>
            <p:nvPr/>
          </p:nvSpPr>
          <p:spPr bwMode="auto">
            <a:xfrm>
              <a:off x="611366" y="493345"/>
              <a:ext cx="505462" cy="771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4800">
                  <a:solidFill>
                    <a:srgbClr val="FFFFFF"/>
                  </a:solidFill>
                  <a:sym typeface="微软雅黑" panose="020B0503020204020204" pitchFamily="34" charset="-122"/>
                </a:rPr>
                <a:t>2</a:t>
              </a:r>
              <a:endParaRPr lang="zh-CN" altLang="en-US" sz="4800">
                <a:solidFill>
                  <a:srgbClr val="FFFFFF"/>
                </a:solidFill>
                <a:sym typeface="微软雅黑" panose="020B0503020204020204" pitchFamily="34" charset="-122"/>
              </a:endParaRPr>
            </a:p>
          </p:txBody>
        </p:sp>
      </p:grpSp>
      <p:grpSp>
        <p:nvGrpSpPr>
          <p:cNvPr id="39" name="Group 13"/>
          <p:cNvGrpSpPr/>
          <p:nvPr/>
        </p:nvGrpSpPr>
        <p:grpSpPr bwMode="auto">
          <a:xfrm rot="-981927">
            <a:off x="1579623" y="3572933"/>
            <a:ext cx="1623273" cy="1625600"/>
            <a:chOff x="0" y="0"/>
            <a:chExt cx="1728192" cy="1728192"/>
          </a:xfrm>
        </p:grpSpPr>
        <p:sp>
          <p:nvSpPr>
            <p:cNvPr id="40" name="五角星 76"/>
            <p:cNvSpPr>
              <a:spLocks noChangeArrowheads="1"/>
            </p:cNvSpPr>
            <p:nvPr/>
          </p:nvSpPr>
          <p:spPr bwMode="auto">
            <a:xfrm>
              <a:off x="0" y="0"/>
              <a:ext cx="1728192" cy="1728192"/>
            </a:xfrm>
            <a:prstGeom prst="star5">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2" name="TextBox 78"/>
            <p:cNvSpPr>
              <a:spLocks noChangeArrowheads="1"/>
            </p:cNvSpPr>
            <p:nvPr/>
          </p:nvSpPr>
          <p:spPr bwMode="auto">
            <a:xfrm>
              <a:off x="605373" y="509637"/>
              <a:ext cx="517444" cy="75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4000" dirty="0">
                  <a:solidFill>
                    <a:srgbClr val="FFFFFF"/>
                  </a:solidFill>
                  <a:sym typeface="微软雅黑" panose="020B0503020204020204" pitchFamily="34" charset="-122"/>
                </a:rPr>
                <a:t>4</a:t>
              </a:r>
              <a:endParaRPr lang="zh-CN" altLang="en-US" sz="4000" dirty="0">
                <a:solidFill>
                  <a:srgbClr val="FFFFFF"/>
                </a:solidFill>
                <a:sym typeface="微软雅黑" panose="020B0503020204020204" pitchFamily="34" charset="-122"/>
              </a:endParaRPr>
            </a:p>
          </p:txBody>
        </p:sp>
      </p:grpSp>
      <p:grpSp>
        <p:nvGrpSpPr>
          <p:cNvPr id="43" name="Group 17"/>
          <p:cNvGrpSpPr/>
          <p:nvPr/>
        </p:nvGrpSpPr>
        <p:grpSpPr bwMode="auto">
          <a:xfrm rot="480000">
            <a:off x="7154197" y="2980267"/>
            <a:ext cx="1864541" cy="1864784"/>
            <a:chOff x="0" y="0"/>
            <a:chExt cx="1728192" cy="1728192"/>
          </a:xfrm>
        </p:grpSpPr>
        <p:sp>
          <p:nvSpPr>
            <p:cNvPr id="44" name="五角星 80"/>
            <p:cNvSpPr>
              <a:spLocks noChangeArrowheads="1"/>
            </p:cNvSpPr>
            <p:nvPr/>
          </p:nvSpPr>
          <p:spPr bwMode="auto">
            <a:xfrm>
              <a:off x="0" y="0"/>
              <a:ext cx="1728192" cy="1728192"/>
            </a:xfrm>
            <a:prstGeom prst="star5">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6" name="TextBox 82"/>
            <p:cNvSpPr>
              <a:spLocks noChangeArrowheads="1"/>
            </p:cNvSpPr>
            <p:nvPr/>
          </p:nvSpPr>
          <p:spPr bwMode="auto">
            <a:xfrm>
              <a:off x="611365" y="493783"/>
              <a:ext cx="505462" cy="770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4800" dirty="0">
                  <a:solidFill>
                    <a:srgbClr val="FFFFFF"/>
                  </a:solidFill>
                  <a:sym typeface="微软雅黑" panose="020B0503020204020204" pitchFamily="34" charset="-122"/>
                </a:rPr>
                <a:t>3</a:t>
              </a:r>
              <a:endParaRPr lang="zh-CN" altLang="en-US" sz="4800" dirty="0">
                <a:solidFill>
                  <a:srgbClr val="FFFFFF"/>
                </a:solidFill>
                <a:sym typeface="微软雅黑" panose="020B0503020204020204" pitchFamily="34" charset="-122"/>
              </a:endParaRPr>
            </a:p>
          </p:txBody>
        </p:sp>
      </p:grpSp>
      <p:grpSp>
        <p:nvGrpSpPr>
          <p:cNvPr id="47" name="Group 21"/>
          <p:cNvGrpSpPr/>
          <p:nvPr/>
        </p:nvGrpSpPr>
        <p:grpSpPr bwMode="auto">
          <a:xfrm rot="967929">
            <a:off x="8946781" y="3572933"/>
            <a:ext cx="1623271" cy="1625600"/>
            <a:chOff x="0" y="0"/>
            <a:chExt cx="1728192" cy="1728192"/>
          </a:xfrm>
        </p:grpSpPr>
        <p:sp>
          <p:nvSpPr>
            <p:cNvPr id="48" name="五角星 84"/>
            <p:cNvSpPr>
              <a:spLocks noChangeArrowheads="1"/>
            </p:cNvSpPr>
            <p:nvPr/>
          </p:nvSpPr>
          <p:spPr bwMode="auto">
            <a:xfrm>
              <a:off x="0" y="0"/>
              <a:ext cx="1728192" cy="1728192"/>
            </a:xfrm>
            <a:prstGeom prst="star5">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0" name="TextBox 86"/>
            <p:cNvSpPr>
              <a:spLocks noChangeArrowheads="1"/>
            </p:cNvSpPr>
            <p:nvPr/>
          </p:nvSpPr>
          <p:spPr bwMode="auto">
            <a:xfrm>
              <a:off x="605372" y="509638"/>
              <a:ext cx="517445" cy="75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4000" dirty="0">
                  <a:solidFill>
                    <a:srgbClr val="FFFFFF"/>
                  </a:solidFill>
                  <a:sym typeface="微软雅黑" panose="020B0503020204020204" pitchFamily="34" charset="-122"/>
                </a:rPr>
                <a:t>5</a:t>
              </a:r>
              <a:endParaRPr lang="zh-CN" altLang="en-US" sz="4000" dirty="0">
                <a:solidFill>
                  <a:srgbClr val="FFFFFF"/>
                </a:solidFill>
                <a:sym typeface="微软雅黑" panose="020B0503020204020204" pitchFamily="34" charset="-122"/>
              </a:endParaRPr>
            </a:p>
          </p:txBody>
        </p:sp>
      </p:grpSp>
      <p:sp>
        <p:nvSpPr>
          <p:cNvPr id="51" name="TextBox 87"/>
          <p:cNvSpPr>
            <a:spLocks noChangeArrowheads="1"/>
          </p:cNvSpPr>
          <p:nvPr/>
        </p:nvSpPr>
        <p:spPr bwMode="auto">
          <a:xfrm>
            <a:off x="3217709" y="5418668"/>
            <a:ext cx="5756584" cy="95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在此录入上述图表的综合分析说明，在此录入上述图表的综合分析说明在此录入上述图表的综合分析说明，在此录入上述图表的综合分析说明 。</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TextBox 88"/>
          <p:cNvSpPr>
            <a:spLocks noChangeArrowheads="1"/>
          </p:cNvSpPr>
          <p:nvPr/>
        </p:nvSpPr>
        <p:spPr bwMode="auto">
          <a:xfrm>
            <a:off x="5080133" y="1220847"/>
            <a:ext cx="1999990"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在此录入上述图表的综合分析说明，在此录入上述图表的综合分析说明。</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TextBox 89"/>
          <p:cNvSpPr>
            <a:spLocks noChangeArrowheads="1"/>
          </p:cNvSpPr>
          <p:nvPr/>
        </p:nvSpPr>
        <p:spPr bwMode="auto">
          <a:xfrm>
            <a:off x="2957394" y="1826214"/>
            <a:ext cx="2002106"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在此录入上述图表的综合分析说明，在此录入上述图表的综合分析说明。</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TextBox 90"/>
          <p:cNvSpPr>
            <a:spLocks noChangeArrowheads="1"/>
          </p:cNvSpPr>
          <p:nvPr/>
        </p:nvSpPr>
        <p:spPr bwMode="auto">
          <a:xfrm>
            <a:off x="7181711" y="1826214"/>
            <a:ext cx="2002106"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在此录入上述图表的综合分析说明，在此录入上述图表的综合分析说明。</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TextBox 91"/>
          <p:cNvSpPr>
            <a:spLocks noChangeArrowheads="1"/>
          </p:cNvSpPr>
          <p:nvPr/>
        </p:nvSpPr>
        <p:spPr bwMode="auto">
          <a:xfrm>
            <a:off x="1103436" y="2446398"/>
            <a:ext cx="1999989"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在此录入上述图表的综合分析说明，在此录入上述图表的综合分析说明。</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TextBox 92"/>
          <p:cNvSpPr>
            <a:spLocks noChangeArrowheads="1"/>
          </p:cNvSpPr>
          <p:nvPr/>
        </p:nvSpPr>
        <p:spPr bwMode="auto">
          <a:xfrm>
            <a:off x="9116092" y="2446398"/>
            <a:ext cx="2002106"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在此录入上述图表的综合分析说明，在此录入上述图表的综合分析说明。</a:t>
            </a:r>
            <a:endPar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750"/>
                                        <p:tgtEl>
                                          <p:spTgt spid="31"/>
                                        </p:tgtEl>
                                      </p:cBhvr>
                                    </p:animEffect>
                                    <p:anim calcmode="lin" valueType="num">
                                      <p:cBhvr>
                                        <p:cTn id="12" dur="750" fill="hold"/>
                                        <p:tgtEl>
                                          <p:spTgt spid="31"/>
                                        </p:tgtEl>
                                        <p:attrNameLst>
                                          <p:attrName>ppt_x</p:attrName>
                                        </p:attrNameLst>
                                      </p:cBhvr>
                                      <p:tavLst>
                                        <p:tav tm="0">
                                          <p:val>
                                            <p:strVal val="#ppt_x"/>
                                          </p:val>
                                        </p:tav>
                                        <p:tav tm="100000">
                                          <p:val>
                                            <p:strVal val="#ppt_x"/>
                                          </p:val>
                                        </p:tav>
                                      </p:tavLst>
                                    </p:anim>
                                    <p:anim calcmode="lin" valueType="num">
                                      <p:cBhvr>
                                        <p:cTn id="13" dur="750" fill="hold"/>
                                        <p:tgtEl>
                                          <p:spTgt spid="31"/>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up)">
                                      <p:cBhvr>
                                        <p:cTn id="17" dur="500"/>
                                        <p:tgtEl>
                                          <p:spTgt spid="52"/>
                                        </p:tgtEl>
                                      </p:cBhvr>
                                    </p:animEffect>
                                  </p:childTnLst>
                                </p:cTn>
                              </p:par>
                            </p:childTnLst>
                          </p:cTn>
                        </p:par>
                        <p:par>
                          <p:cTn id="18" fill="hold">
                            <p:stCondLst>
                              <p:cond delay="2500"/>
                            </p:stCondLst>
                            <p:childTnLst>
                              <p:par>
                                <p:cTn id="19" presetID="42"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750"/>
                                        <p:tgtEl>
                                          <p:spTgt spid="35"/>
                                        </p:tgtEl>
                                      </p:cBhvr>
                                    </p:animEffect>
                                    <p:anim calcmode="lin" valueType="num">
                                      <p:cBhvr>
                                        <p:cTn id="22" dur="750" fill="hold"/>
                                        <p:tgtEl>
                                          <p:spTgt spid="35"/>
                                        </p:tgtEl>
                                        <p:attrNameLst>
                                          <p:attrName>ppt_x</p:attrName>
                                        </p:attrNameLst>
                                      </p:cBhvr>
                                      <p:tavLst>
                                        <p:tav tm="0">
                                          <p:val>
                                            <p:strVal val="#ppt_x"/>
                                          </p:val>
                                        </p:tav>
                                        <p:tav tm="100000">
                                          <p:val>
                                            <p:strVal val="#ppt_x"/>
                                          </p:val>
                                        </p:tav>
                                      </p:tavLst>
                                    </p:anim>
                                    <p:anim calcmode="lin" valueType="num">
                                      <p:cBhvr>
                                        <p:cTn id="23" dur="750" fill="hold"/>
                                        <p:tgtEl>
                                          <p:spTgt spid="3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750"/>
                                        <p:tgtEl>
                                          <p:spTgt spid="43"/>
                                        </p:tgtEl>
                                      </p:cBhvr>
                                    </p:animEffect>
                                    <p:anim calcmode="lin" valueType="num">
                                      <p:cBhvr>
                                        <p:cTn id="27" dur="750" fill="hold"/>
                                        <p:tgtEl>
                                          <p:spTgt spid="43"/>
                                        </p:tgtEl>
                                        <p:attrNameLst>
                                          <p:attrName>ppt_x</p:attrName>
                                        </p:attrNameLst>
                                      </p:cBhvr>
                                      <p:tavLst>
                                        <p:tav tm="0">
                                          <p:val>
                                            <p:strVal val="#ppt_x"/>
                                          </p:val>
                                        </p:tav>
                                        <p:tav tm="100000">
                                          <p:val>
                                            <p:strVal val="#ppt_x"/>
                                          </p:val>
                                        </p:tav>
                                      </p:tavLst>
                                    </p:anim>
                                    <p:anim calcmode="lin" valueType="num">
                                      <p:cBhvr>
                                        <p:cTn id="28" dur="750" fill="hold"/>
                                        <p:tgtEl>
                                          <p:spTgt spid="43"/>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ipe(up)">
                                      <p:cBhvr>
                                        <p:cTn id="32" dur="500"/>
                                        <p:tgtEl>
                                          <p:spTgt spid="5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wipe(up)">
                                      <p:cBhvr>
                                        <p:cTn id="35" dur="500"/>
                                        <p:tgtEl>
                                          <p:spTgt spid="54"/>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750"/>
                                        <p:tgtEl>
                                          <p:spTgt spid="39"/>
                                        </p:tgtEl>
                                      </p:cBhvr>
                                    </p:animEffect>
                                    <p:anim calcmode="lin" valueType="num">
                                      <p:cBhvr>
                                        <p:cTn id="40" dur="750" fill="hold"/>
                                        <p:tgtEl>
                                          <p:spTgt spid="39"/>
                                        </p:tgtEl>
                                        <p:attrNameLst>
                                          <p:attrName>ppt_x</p:attrName>
                                        </p:attrNameLst>
                                      </p:cBhvr>
                                      <p:tavLst>
                                        <p:tav tm="0">
                                          <p:val>
                                            <p:strVal val="#ppt_x"/>
                                          </p:val>
                                        </p:tav>
                                        <p:tav tm="100000">
                                          <p:val>
                                            <p:strVal val="#ppt_x"/>
                                          </p:val>
                                        </p:tav>
                                      </p:tavLst>
                                    </p:anim>
                                    <p:anim calcmode="lin" valueType="num">
                                      <p:cBhvr>
                                        <p:cTn id="41" dur="750" fill="hold"/>
                                        <p:tgtEl>
                                          <p:spTgt spid="39"/>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750"/>
                                        <p:tgtEl>
                                          <p:spTgt spid="47"/>
                                        </p:tgtEl>
                                      </p:cBhvr>
                                    </p:animEffect>
                                    <p:anim calcmode="lin" valueType="num">
                                      <p:cBhvr>
                                        <p:cTn id="45" dur="750" fill="hold"/>
                                        <p:tgtEl>
                                          <p:spTgt spid="47"/>
                                        </p:tgtEl>
                                        <p:attrNameLst>
                                          <p:attrName>ppt_x</p:attrName>
                                        </p:attrNameLst>
                                      </p:cBhvr>
                                      <p:tavLst>
                                        <p:tav tm="0">
                                          <p:val>
                                            <p:strVal val="#ppt_x"/>
                                          </p:val>
                                        </p:tav>
                                        <p:tav tm="100000">
                                          <p:val>
                                            <p:strVal val="#ppt_x"/>
                                          </p:val>
                                        </p:tav>
                                      </p:tavLst>
                                    </p:anim>
                                    <p:anim calcmode="lin" valueType="num">
                                      <p:cBhvr>
                                        <p:cTn id="46" dur="750" fill="hold"/>
                                        <p:tgtEl>
                                          <p:spTgt spid="47"/>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22" presetClass="entr" presetSubtype="1" fill="hold" grpId="0" nodeType="after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up)">
                                      <p:cBhvr>
                                        <p:cTn id="50" dur="500"/>
                                        <p:tgtEl>
                                          <p:spTgt spid="55"/>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up)">
                                      <p:cBhvr>
                                        <p:cTn id="53" dur="500"/>
                                        <p:tgtEl>
                                          <p:spTgt spid="56"/>
                                        </p:tgtEl>
                                      </p:cBhvr>
                                    </p:animEffect>
                                  </p:childTnLst>
                                </p:cTn>
                              </p:par>
                            </p:childTnLst>
                          </p:cTn>
                        </p:par>
                        <p:par>
                          <p:cTn id="54" fill="hold">
                            <p:stCondLst>
                              <p:cond delay="5500"/>
                            </p:stCondLst>
                            <p:childTnLst>
                              <p:par>
                                <p:cTn id="55" presetID="10" presetClass="entr" presetSubtype="0" fill="hold" grpId="0" nodeType="afterEffect">
                                  <p:stCondLst>
                                    <p:cond delay="25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7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1" grpId="0"/>
      <p:bldP spid="52" grpId="0"/>
      <p:bldP spid="53" grpId="0"/>
      <p:bldP spid="54" grpId="0"/>
      <p:bldP spid="55" grpId="0"/>
      <p:bldP spid="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8" name="Group 548"/>
          <p:cNvGrpSpPr/>
          <p:nvPr/>
        </p:nvGrpSpPr>
        <p:grpSpPr>
          <a:xfrm>
            <a:off x="796" y="1627396"/>
            <a:ext cx="3984479" cy="1404390"/>
            <a:chOff x="0" y="-1"/>
            <a:chExt cx="3984996" cy="1404388"/>
          </a:xfrm>
        </p:grpSpPr>
        <p:sp>
          <p:nvSpPr>
            <p:cNvPr id="545" name="Shape 545"/>
            <p:cNvSpPr/>
            <p:nvPr/>
          </p:nvSpPr>
          <p:spPr>
            <a:xfrm>
              <a:off x="0" y="1242367"/>
              <a:ext cx="3265842" cy="162020"/>
            </a:xfrm>
            <a:prstGeom prst="rect">
              <a:avLst/>
            </a:prstGeom>
            <a:ln>
              <a:noFill/>
            </a:ln>
          </p:spPr>
          <p:style>
            <a:lnRef idx="3">
              <a:schemeClr val="lt1"/>
            </a:lnRef>
            <a:fillRef idx="1">
              <a:schemeClr val="accent1"/>
            </a:fillRef>
            <a:effectRef idx="1">
              <a:schemeClr val="accent1"/>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46" name="Shape 546"/>
            <p:cNvSpPr/>
            <p:nvPr/>
          </p:nvSpPr>
          <p:spPr>
            <a:xfrm>
              <a:off x="2898847" y="515531"/>
              <a:ext cx="748477" cy="369329"/>
            </a:xfrm>
            <a:prstGeom prst="rect">
              <a:avLst/>
            </a:prstGeom>
            <a:noFill/>
            <a:ln w="12700" cap="flat">
              <a:noFill/>
              <a:miter lim="400000"/>
            </a:ln>
            <a:effectLst/>
          </p:spPr>
          <p:txBody>
            <a:bodyPr wrap="square" lIns="45719" tIns="45719" rIns="45719" bIns="45719" numCol="1" anchor="ctr">
              <a:spAutoFit/>
            </a:bodyPr>
            <a:lstStyle>
              <a:lvl1pPr algn="ctr">
                <a:defRPr sz="4000" b="1">
                  <a:solidFill>
                    <a:srgbClr val="595C54"/>
                  </a:solidFill>
                  <a:latin typeface="+mj-lt"/>
                  <a:ea typeface="+mj-ea"/>
                  <a:cs typeface="+mj-cs"/>
                  <a:sym typeface="Source Sans Pro" panose="020B0503030403020204"/>
                </a:defRPr>
              </a:lvl1pPr>
            </a:lstStyle>
            <a:p>
              <a:pPr lvl="0">
                <a:defRPr sz="1800" b="0">
                  <a:solidFill>
                    <a:srgbClr val="000000"/>
                  </a:solidFill>
                </a:defRPr>
              </a:pPr>
              <a:r>
                <a:rPr>
                  <a:latin typeface="微软雅黑" panose="020B0503020204020204" pitchFamily="34" charset="-122"/>
                  <a:ea typeface="微软雅黑" panose="020B0503020204020204" pitchFamily="34" charset="-122"/>
                  <a:sym typeface="微软雅黑" panose="020B0503020204020204" pitchFamily="34" charset="-122"/>
                </a:rPr>
                <a:t>02</a:t>
              </a: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7" name="Shape 547"/>
            <p:cNvSpPr/>
            <p:nvPr/>
          </p:nvSpPr>
          <p:spPr>
            <a:xfrm>
              <a:off x="2561177" y="-1"/>
              <a:ext cx="1423819" cy="140415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50" y="10800"/>
                  </a:moveTo>
                  <a:cubicBezTo>
                    <a:pt x="2950" y="15113"/>
                    <a:pt x="6464" y="18609"/>
                    <a:pt x="10800" y="18609"/>
                  </a:cubicBezTo>
                  <a:cubicBezTo>
                    <a:pt x="15136" y="18609"/>
                    <a:pt x="18650" y="15113"/>
                    <a:pt x="18650" y="10800"/>
                  </a:cubicBezTo>
                  <a:cubicBezTo>
                    <a:pt x="18650" y="6487"/>
                    <a:pt x="15136" y="2991"/>
                    <a:pt x="10800" y="2991"/>
                  </a:cubicBezTo>
                  <a:cubicBezTo>
                    <a:pt x="6464" y="2991"/>
                    <a:pt x="2950" y="6487"/>
                    <a:pt x="2950" y="10800"/>
                  </a:cubicBezTo>
                  <a:close/>
                </a:path>
              </a:pathLst>
            </a:custGeom>
            <a:ln>
              <a:noFill/>
            </a:ln>
          </p:spPr>
          <p:style>
            <a:lnRef idx="3">
              <a:schemeClr val="lt1"/>
            </a:lnRef>
            <a:fillRef idx="1">
              <a:schemeClr val="accent1"/>
            </a:fillRef>
            <a:effectRef idx="1">
              <a:schemeClr val="accent1"/>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52" name="Group 552"/>
          <p:cNvGrpSpPr/>
          <p:nvPr/>
        </p:nvGrpSpPr>
        <p:grpSpPr>
          <a:xfrm>
            <a:off x="794" y="3206720"/>
            <a:ext cx="5947089" cy="1404159"/>
            <a:chOff x="-1" y="-1"/>
            <a:chExt cx="5947861" cy="1404158"/>
          </a:xfrm>
        </p:grpSpPr>
        <p:sp>
          <p:nvSpPr>
            <p:cNvPr id="549" name="Shape 549"/>
            <p:cNvSpPr/>
            <p:nvPr/>
          </p:nvSpPr>
          <p:spPr>
            <a:xfrm>
              <a:off x="-1" y="-1"/>
              <a:ext cx="5250224" cy="162019"/>
            </a:xfrm>
            <a:prstGeom prst="rect">
              <a:avLst/>
            </a:prstGeom>
            <a:ln>
              <a:noFill/>
            </a:ln>
          </p:spPr>
          <p:style>
            <a:lnRef idx="3">
              <a:schemeClr val="lt1"/>
            </a:lnRef>
            <a:fillRef idx="1">
              <a:schemeClr val="accent2"/>
            </a:fillRef>
            <a:effectRef idx="1">
              <a:schemeClr val="accent2"/>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0" name="Shape 550"/>
            <p:cNvSpPr/>
            <p:nvPr/>
          </p:nvSpPr>
          <p:spPr>
            <a:xfrm>
              <a:off x="4848019" y="517413"/>
              <a:ext cx="761221" cy="369330"/>
            </a:xfrm>
            <a:prstGeom prst="rect">
              <a:avLst/>
            </a:prstGeom>
            <a:noFill/>
            <a:ln w="12700" cap="flat">
              <a:noFill/>
              <a:miter lim="400000"/>
            </a:ln>
            <a:effectLst/>
          </p:spPr>
          <p:txBody>
            <a:bodyPr wrap="square" lIns="45719" tIns="45719" rIns="45719" bIns="45719" numCol="1" anchor="ctr">
              <a:spAutoFit/>
            </a:bodyPr>
            <a:lstStyle>
              <a:lvl1pPr algn="ctr">
                <a:defRPr sz="4000" b="1">
                  <a:solidFill>
                    <a:srgbClr val="595C54"/>
                  </a:solidFill>
                  <a:latin typeface="+mj-lt"/>
                  <a:ea typeface="+mj-ea"/>
                  <a:cs typeface="+mj-cs"/>
                  <a:sym typeface="Source Sans Pro" panose="020B0503030403020204"/>
                </a:defRPr>
              </a:lvl1pPr>
            </a:lstStyle>
            <a:p>
              <a:pPr lvl="0">
                <a:defRPr sz="1800" b="0">
                  <a:solidFill>
                    <a:srgbClr val="000000"/>
                  </a:solidFill>
                </a:defRPr>
              </a:pPr>
              <a:r>
                <a:rPr>
                  <a:latin typeface="微软雅黑" panose="020B0503020204020204" pitchFamily="34" charset="-122"/>
                  <a:ea typeface="微软雅黑" panose="020B0503020204020204" pitchFamily="34" charset="-122"/>
                  <a:sym typeface="微软雅黑" panose="020B0503020204020204" pitchFamily="34" charset="-122"/>
                </a:rPr>
                <a:t>03</a:t>
              </a: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1" name="Shape 551"/>
            <p:cNvSpPr/>
            <p:nvPr/>
          </p:nvSpPr>
          <p:spPr>
            <a:xfrm rot="10800000">
              <a:off x="4524041" y="-1"/>
              <a:ext cx="1423819" cy="140415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50" y="10800"/>
                  </a:moveTo>
                  <a:cubicBezTo>
                    <a:pt x="2950" y="15113"/>
                    <a:pt x="6464" y="18609"/>
                    <a:pt x="10800" y="18609"/>
                  </a:cubicBezTo>
                  <a:cubicBezTo>
                    <a:pt x="15136" y="18609"/>
                    <a:pt x="18650" y="15113"/>
                    <a:pt x="18650" y="10800"/>
                  </a:cubicBezTo>
                  <a:cubicBezTo>
                    <a:pt x="18650" y="6487"/>
                    <a:pt x="15136" y="2991"/>
                    <a:pt x="10800" y="2991"/>
                  </a:cubicBezTo>
                  <a:cubicBezTo>
                    <a:pt x="6464" y="2991"/>
                    <a:pt x="2950" y="6487"/>
                    <a:pt x="2950" y="10800"/>
                  </a:cubicBezTo>
                  <a:close/>
                </a:path>
              </a:pathLst>
            </a:custGeom>
            <a:ln>
              <a:noFill/>
            </a:ln>
          </p:spPr>
          <p:style>
            <a:lnRef idx="3">
              <a:schemeClr val="lt1"/>
            </a:lnRef>
            <a:fillRef idx="1">
              <a:schemeClr val="accent2"/>
            </a:fillRef>
            <a:effectRef idx="1">
              <a:schemeClr val="accent2"/>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56" name="Group 556"/>
          <p:cNvGrpSpPr/>
          <p:nvPr/>
        </p:nvGrpSpPr>
        <p:grpSpPr>
          <a:xfrm>
            <a:off x="796" y="3508911"/>
            <a:ext cx="2136479" cy="1404266"/>
            <a:chOff x="0" y="-1"/>
            <a:chExt cx="2136756" cy="1404264"/>
          </a:xfrm>
        </p:grpSpPr>
        <p:sp>
          <p:nvSpPr>
            <p:cNvPr id="553" name="Shape 553"/>
            <p:cNvSpPr/>
            <p:nvPr/>
          </p:nvSpPr>
          <p:spPr>
            <a:xfrm>
              <a:off x="1013621" y="517413"/>
              <a:ext cx="791851" cy="369329"/>
            </a:xfrm>
            <a:prstGeom prst="rect">
              <a:avLst/>
            </a:prstGeom>
            <a:noFill/>
            <a:ln w="12700" cap="flat">
              <a:noFill/>
              <a:miter lim="400000"/>
            </a:ln>
            <a:effectLst/>
          </p:spPr>
          <p:txBody>
            <a:bodyPr wrap="square" lIns="45719" tIns="45719" rIns="45719" bIns="45719" numCol="1" anchor="ctr">
              <a:spAutoFit/>
            </a:bodyPr>
            <a:lstStyle>
              <a:lvl1pPr algn="ctr">
                <a:defRPr sz="4000" b="1">
                  <a:solidFill>
                    <a:srgbClr val="595C54"/>
                  </a:solidFill>
                  <a:latin typeface="+mj-lt"/>
                  <a:ea typeface="+mj-ea"/>
                  <a:cs typeface="+mj-cs"/>
                  <a:sym typeface="Source Sans Pro" panose="020B0503030403020204"/>
                </a:defRPr>
              </a:lvl1pPr>
            </a:lstStyle>
            <a:p>
              <a:pPr lvl="0">
                <a:defRPr sz="1800" b="0">
                  <a:solidFill>
                    <a:srgbClr val="000000"/>
                  </a:solidFill>
                </a:defRPr>
              </a:pPr>
              <a:r>
                <a:rPr>
                  <a:latin typeface="微软雅黑" panose="020B0503020204020204" pitchFamily="34" charset="-122"/>
                  <a:ea typeface="微软雅黑" panose="020B0503020204020204" pitchFamily="34" charset="-122"/>
                  <a:sym typeface="微软雅黑" panose="020B0503020204020204" pitchFamily="34" charset="-122"/>
                </a:rPr>
                <a:t>01</a:t>
              </a: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4" name="Shape 554"/>
            <p:cNvSpPr/>
            <p:nvPr/>
          </p:nvSpPr>
          <p:spPr>
            <a:xfrm rot="10800000" flipH="1">
              <a:off x="0" y="-1"/>
              <a:ext cx="1416868" cy="162019"/>
            </a:xfrm>
            <a:prstGeom prst="rect">
              <a:avLst/>
            </a:prstGeom>
            <a:ln>
              <a:noFill/>
            </a:ln>
          </p:spPr>
          <p:style>
            <a:lnRef idx="3">
              <a:schemeClr val="lt1"/>
            </a:lnRef>
            <a:fillRef idx="1">
              <a:schemeClr val="accent3"/>
            </a:fillRef>
            <a:effectRef idx="1">
              <a:schemeClr val="accent3"/>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5" name="Shape 555"/>
            <p:cNvSpPr/>
            <p:nvPr/>
          </p:nvSpPr>
          <p:spPr>
            <a:xfrm rot="10800000">
              <a:off x="712937" y="105"/>
              <a:ext cx="1423819" cy="140415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50" y="10800"/>
                  </a:moveTo>
                  <a:cubicBezTo>
                    <a:pt x="2950" y="15113"/>
                    <a:pt x="6464" y="18609"/>
                    <a:pt x="10800" y="18609"/>
                  </a:cubicBezTo>
                  <a:cubicBezTo>
                    <a:pt x="15136" y="18609"/>
                    <a:pt x="18650" y="15113"/>
                    <a:pt x="18650" y="10800"/>
                  </a:cubicBezTo>
                  <a:cubicBezTo>
                    <a:pt x="18650" y="6487"/>
                    <a:pt x="15136" y="2991"/>
                    <a:pt x="10800" y="2991"/>
                  </a:cubicBezTo>
                  <a:cubicBezTo>
                    <a:pt x="6464" y="2991"/>
                    <a:pt x="2950" y="6487"/>
                    <a:pt x="2950" y="10800"/>
                  </a:cubicBezTo>
                  <a:close/>
                </a:path>
              </a:pathLst>
            </a:custGeom>
            <a:ln>
              <a:noFill/>
            </a:ln>
          </p:spPr>
          <p:style>
            <a:lnRef idx="3">
              <a:schemeClr val="lt1"/>
            </a:lnRef>
            <a:fillRef idx="1">
              <a:schemeClr val="accent3"/>
            </a:fillRef>
            <a:effectRef idx="1">
              <a:schemeClr val="accent3"/>
            </a:effectRef>
            <a:fontRef idx="minor">
              <a:schemeClr val="lt1"/>
            </a:fontRef>
          </p:style>
          <p:txBody>
            <a:bodyPr lIns="91437" tIns="45718" rIns="91437" bIns="45718" rtlCol="0" anchor="ctr"/>
            <a:lstStyle/>
            <a:p>
              <a:pPr algn="ctr" rtl="0"/>
              <a:endParaRPr>
                <a:solidFill>
                  <a:schemeClr val="tx1">
                    <a:lumMod val="65000"/>
                    <a:lumOff val="3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59" name="Group 559"/>
          <p:cNvGrpSpPr/>
          <p:nvPr/>
        </p:nvGrpSpPr>
        <p:grpSpPr>
          <a:xfrm>
            <a:off x="4229957" y="1762948"/>
            <a:ext cx="4616565" cy="785609"/>
            <a:chOff x="0" y="0"/>
            <a:chExt cx="4617165" cy="785608"/>
          </a:xfrm>
        </p:grpSpPr>
        <p:sp>
          <p:nvSpPr>
            <p:cNvPr id="557" name="Shape 557"/>
            <p:cNvSpPr/>
            <p:nvPr/>
          </p:nvSpPr>
          <p:spPr>
            <a:xfrm>
              <a:off x="0" y="0"/>
              <a:ext cx="2531352" cy="383540"/>
            </a:xfrm>
            <a:prstGeom prst="rect">
              <a:avLst/>
            </a:prstGeom>
            <a:noFill/>
            <a:ln w="12700" cap="flat">
              <a:noFill/>
              <a:miter lim="400000"/>
            </a:ln>
            <a:effectLst/>
          </p:spPr>
          <p:txBody>
            <a:bodyPr wrap="square" lIns="45719" tIns="45719" rIns="45719" bIns="45719" numCol="1" anchor="t">
              <a:spAutoFit/>
            </a:bodyPr>
            <a:lstStyle>
              <a:lvl1pPr>
                <a:defRPr>
                  <a:solidFill>
                    <a:srgbClr val="F79A00"/>
                  </a:solidFill>
                  <a:latin typeface="+mj-lt"/>
                  <a:ea typeface="+mj-ea"/>
                  <a:cs typeface="+mj-cs"/>
                  <a:sym typeface="Source Sans Pro" panose="020B0503030403020204"/>
                </a:defRPr>
              </a:lvl1pPr>
            </a:lstStyle>
            <a:p>
              <a:pPr lvl="0">
                <a:defRPr>
                  <a:solidFill>
                    <a:srgbClr val="000000"/>
                  </a:solidFill>
                </a:defRPr>
              </a:pPr>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8" name="Shape 558"/>
            <p:cNvSpPr/>
            <p:nvPr/>
          </p:nvSpPr>
          <p:spPr>
            <a:xfrm>
              <a:off x="2" y="262391"/>
              <a:ext cx="4617163" cy="523217"/>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sz="1400" b="1" i="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sz="1400" b="1" i="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62" name="Group 562"/>
          <p:cNvGrpSpPr/>
          <p:nvPr/>
        </p:nvGrpSpPr>
        <p:grpSpPr>
          <a:xfrm>
            <a:off x="6092761" y="3244547"/>
            <a:ext cx="3732264" cy="880978"/>
            <a:chOff x="2" y="21417"/>
            <a:chExt cx="3732748" cy="880977"/>
          </a:xfrm>
        </p:grpSpPr>
        <p:sp>
          <p:nvSpPr>
            <p:cNvPr id="560" name="Shape 560"/>
            <p:cNvSpPr/>
            <p:nvPr/>
          </p:nvSpPr>
          <p:spPr>
            <a:xfrm>
              <a:off x="2" y="21417"/>
              <a:ext cx="2531352" cy="383540"/>
            </a:xfrm>
            <a:prstGeom prst="rect">
              <a:avLst/>
            </a:prstGeom>
            <a:noFill/>
            <a:ln w="12700" cap="flat">
              <a:noFill/>
              <a:miter lim="400000"/>
            </a:ln>
            <a:effectLst/>
          </p:spPr>
          <p:txBody>
            <a:bodyPr wrap="square" lIns="45719" tIns="45719" rIns="45719" bIns="45719" numCol="1" anchor="t">
              <a:spAutoFit/>
            </a:bodyPr>
            <a:lstStyle>
              <a:lvl1pPr>
                <a:defRPr>
                  <a:solidFill>
                    <a:srgbClr val="619405"/>
                  </a:solidFill>
                  <a:latin typeface="+mj-lt"/>
                  <a:ea typeface="+mj-ea"/>
                  <a:cs typeface="+mj-cs"/>
                  <a:sym typeface="Source Sans Pro" panose="020B0503030403020204"/>
                </a:defRPr>
              </a:lvl1pPr>
            </a:lstStyle>
            <a:p>
              <a:pPr lvl="0">
                <a:defRPr>
                  <a:solidFill>
                    <a:srgbClr val="000000"/>
                  </a:solidFill>
                </a:defRPr>
              </a:pPr>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1" name="Shape 561"/>
            <p:cNvSpPr/>
            <p:nvPr/>
          </p:nvSpPr>
          <p:spPr>
            <a:xfrm>
              <a:off x="2" y="379176"/>
              <a:ext cx="3732748" cy="523218"/>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65" name="Group 565"/>
          <p:cNvGrpSpPr/>
          <p:nvPr/>
        </p:nvGrpSpPr>
        <p:grpSpPr>
          <a:xfrm>
            <a:off x="605752" y="4910365"/>
            <a:ext cx="3918496" cy="785634"/>
            <a:chOff x="0" y="0"/>
            <a:chExt cx="3919005" cy="785633"/>
          </a:xfrm>
        </p:grpSpPr>
        <p:sp>
          <p:nvSpPr>
            <p:cNvPr id="563" name="Shape 563"/>
            <p:cNvSpPr/>
            <p:nvPr/>
          </p:nvSpPr>
          <p:spPr>
            <a:xfrm>
              <a:off x="0" y="0"/>
              <a:ext cx="2531352" cy="383540"/>
            </a:xfrm>
            <a:prstGeom prst="rect">
              <a:avLst/>
            </a:prstGeom>
            <a:noFill/>
            <a:ln w="12700" cap="flat">
              <a:noFill/>
              <a:miter lim="400000"/>
            </a:ln>
            <a:effectLst/>
          </p:spPr>
          <p:txBody>
            <a:bodyPr wrap="square" lIns="45719" tIns="45719" rIns="45719" bIns="45719" numCol="1" anchor="t">
              <a:spAutoFit/>
            </a:bodyPr>
            <a:lstStyle>
              <a:lvl1pPr>
                <a:defRPr>
                  <a:solidFill>
                    <a:srgbClr val="7B3A90"/>
                  </a:solidFill>
                  <a:latin typeface="+mj-lt"/>
                  <a:ea typeface="+mj-ea"/>
                  <a:cs typeface="+mj-cs"/>
                  <a:sym typeface="Source Sans Pro" panose="020B0503030403020204"/>
                </a:defRPr>
              </a:lvl1pPr>
            </a:lstStyle>
            <a:p>
              <a:pPr lvl="0">
                <a:defRPr>
                  <a:solidFill>
                    <a:srgbClr val="000000"/>
                  </a:solidFill>
                </a:defRPr>
              </a:pPr>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4" name="Shape 564"/>
            <p:cNvSpPr/>
            <p:nvPr/>
          </p:nvSpPr>
          <p:spPr>
            <a:xfrm>
              <a:off x="2" y="262392"/>
              <a:ext cx="3919003" cy="523241"/>
            </a:xfrm>
            <a:prstGeom prst="rect">
              <a:avLst/>
            </a:prstGeom>
            <a:noFill/>
            <a:ln w="12700" cap="flat">
              <a:noFill/>
              <a:miter lim="400000"/>
            </a:ln>
            <a:effectLst/>
          </p:spPr>
          <p:txBody>
            <a:bodyPr wrap="square" lIns="45719" tIns="45719" rIns="45719" bIns="45719" numCol="1" anchor="t">
              <a:spAutoFit/>
            </a:bodyPr>
            <a:lstStyle/>
            <a:p>
              <a:pPr lvl="0">
                <a:defRPr>
                  <a:solidFill>
                    <a:srgbClr val="000000"/>
                  </a:solidFill>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r>
                <a:rPr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sz="1400" b="1" i="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sz="1400" b="1" i="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548"/>
                                        </p:tgtEl>
                                        <p:attrNameLst>
                                          <p:attrName>style.visibility</p:attrName>
                                        </p:attrNameLst>
                                      </p:cBhvr>
                                      <p:to>
                                        <p:strVal val="visible"/>
                                      </p:to>
                                    </p:set>
                                    <p:anim calcmode="lin" valueType="num">
                                      <p:cBhvr>
                                        <p:cTn id="7" dur="500" fill="hold"/>
                                        <p:tgtEl>
                                          <p:spTgt spid="548"/>
                                        </p:tgtEl>
                                        <p:attrNameLst>
                                          <p:attrName>ppt_x</p:attrName>
                                        </p:attrNameLst>
                                      </p:cBhvr>
                                      <p:tavLst>
                                        <p:tav tm="0">
                                          <p:val>
                                            <p:strVal val="0-#ppt_w/2"/>
                                          </p:val>
                                        </p:tav>
                                        <p:tav tm="100000">
                                          <p:val>
                                            <p:strVal val="#ppt_x"/>
                                          </p:val>
                                        </p:tav>
                                      </p:tavLst>
                                    </p:anim>
                                    <p:anim calcmode="lin" valueType="num">
                                      <p:cBhvr>
                                        <p:cTn id="8" dur="500" fill="hold"/>
                                        <p:tgtEl>
                                          <p:spTgt spid="5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indefinite" fill="hold"/>
                                        <p:tgtEl>
                                          <p:spTgt spid="559"/>
                                        </p:tgtEl>
                                        <p:attrNameLst>
                                          <p:attrName>style.visibility</p:attrName>
                                        </p:attrNameLst>
                                      </p:cBhvr>
                                      <p:to>
                                        <p:strVal val="visible"/>
                                      </p:to>
                                    </p:set>
                                    <p:anim calcmode="lin" valueType="num">
                                      <p:cBhvr>
                                        <p:cTn id="12" dur="500" fill="hold"/>
                                        <p:tgtEl>
                                          <p:spTgt spid="559"/>
                                        </p:tgtEl>
                                        <p:attrNameLst>
                                          <p:attrName>ppt_x</p:attrName>
                                        </p:attrNameLst>
                                      </p:cBhvr>
                                      <p:tavLst>
                                        <p:tav tm="0">
                                          <p:val>
                                            <p:strVal val="1+#ppt_w/2"/>
                                          </p:val>
                                        </p:tav>
                                        <p:tav tm="100000">
                                          <p:val>
                                            <p:strVal val="#ppt_x"/>
                                          </p:val>
                                        </p:tav>
                                      </p:tavLst>
                                    </p:anim>
                                    <p:anim calcmode="lin" valueType="num">
                                      <p:cBhvr>
                                        <p:cTn id="13" dur="500" fill="hold"/>
                                        <p:tgtEl>
                                          <p:spTgt spid="55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552"/>
                                        </p:tgtEl>
                                        <p:attrNameLst>
                                          <p:attrName>style.visibility</p:attrName>
                                        </p:attrNameLst>
                                      </p:cBhvr>
                                      <p:to>
                                        <p:strVal val="visible"/>
                                      </p:to>
                                    </p:set>
                                    <p:anim calcmode="lin" valueType="num">
                                      <p:cBhvr>
                                        <p:cTn id="17" dur="500" fill="hold"/>
                                        <p:tgtEl>
                                          <p:spTgt spid="552"/>
                                        </p:tgtEl>
                                        <p:attrNameLst>
                                          <p:attrName>ppt_x</p:attrName>
                                        </p:attrNameLst>
                                      </p:cBhvr>
                                      <p:tavLst>
                                        <p:tav tm="0">
                                          <p:val>
                                            <p:strVal val="0-#ppt_w/2"/>
                                          </p:val>
                                        </p:tav>
                                        <p:tav tm="100000">
                                          <p:val>
                                            <p:strVal val="#ppt_x"/>
                                          </p:val>
                                        </p:tav>
                                      </p:tavLst>
                                    </p:anim>
                                    <p:anim calcmode="lin" valueType="num">
                                      <p:cBhvr>
                                        <p:cTn id="18" dur="500" fill="hold"/>
                                        <p:tgtEl>
                                          <p:spTgt spid="55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indefinite" fill="hold"/>
                                        <p:tgtEl>
                                          <p:spTgt spid="562"/>
                                        </p:tgtEl>
                                        <p:attrNameLst>
                                          <p:attrName>style.visibility</p:attrName>
                                        </p:attrNameLst>
                                      </p:cBhvr>
                                      <p:to>
                                        <p:strVal val="visible"/>
                                      </p:to>
                                    </p:set>
                                    <p:anim calcmode="lin" valueType="num">
                                      <p:cBhvr>
                                        <p:cTn id="22" dur="500" fill="hold"/>
                                        <p:tgtEl>
                                          <p:spTgt spid="562"/>
                                        </p:tgtEl>
                                        <p:attrNameLst>
                                          <p:attrName>ppt_x</p:attrName>
                                        </p:attrNameLst>
                                      </p:cBhvr>
                                      <p:tavLst>
                                        <p:tav tm="0">
                                          <p:val>
                                            <p:strVal val="1+#ppt_w/2"/>
                                          </p:val>
                                        </p:tav>
                                        <p:tav tm="100000">
                                          <p:val>
                                            <p:strVal val="#ppt_x"/>
                                          </p:val>
                                        </p:tav>
                                      </p:tavLst>
                                    </p:anim>
                                    <p:anim calcmode="lin" valueType="num">
                                      <p:cBhvr>
                                        <p:cTn id="23" dur="500" fill="hold"/>
                                        <p:tgtEl>
                                          <p:spTgt spid="56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indefinite" fill="hold"/>
                                        <p:tgtEl>
                                          <p:spTgt spid="556"/>
                                        </p:tgtEl>
                                        <p:attrNameLst>
                                          <p:attrName>style.visibility</p:attrName>
                                        </p:attrNameLst>
                                      </p:cBhvr>
                                      <p:to>
                                        <p:strVal val="visible"/>
                                      </p:to>
                                    </p:set>
                                    <p:anim calcmode="lin" valueType="num">
                                      <p:cBhvr>
                                        <p:cTn id="27" dur="500" fill="hold"/>
                                        <p:tgtEl>
                                          <p:spTgt spid="556"/>
                                        </p:tgtEl>
                                        <p:attrNameLst>
                                          <p:attrName>ppt_x</p:attrName>
                                        </p:attrNameLst>
                                      </p:cBhvr>
                                      <p:tavLst>
                                        <p:tav tm="0">
                                          <p:val>
                                            <p:strVal val="0-#ppt_w/2"/>
                                          </p:val>
                                        </p:tav>
                                        <p:tav tm="100000">
                                          <p:val>
                                            <p:strVal val="#ppt_x"/>
                                          </p:val>
                                        </p:tav>
                                      </p:tavLst>
                                    </p:anim>
                                    <p:anim calcmode="lin" valueType="num">
                                      <p:cBhvr>
                                        <p:cTn id="28" dur="500" fill="hold"/>
                                        <p:tgtEl>
                                          <p:spTgt spid="55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indefinite" fill="hold"/>
                                        <p:tgtEl>
                                          <p:spTgt spid="565"/>
                                        </p:tgtEl>
                                        <p:attrNameLst>
                                          <p:attrName>style.visibility</p:attrName>
                                        </p:attrNameLst>
                                      </p:cBhvr>
                                      <p:to>
                                        <p:strVal val="visible"/>
                                      </p:to>
                                    </p:set>
                                    <p:anim calcmode="lin" valueType="num">
                                      <p:cBhvr>
                                        <p:cTn id="32" dur="500" fill="hold"/>
                                        <p:tgtEl>
                                          <p:spTgt spid="565"/>
                                        </p:tgtEl>
                                        <p:attrNameLst>
                                          <p:attrName>ppt_x</p:attrName>
                                        </p:attrNameLst>
                                      </p:cBhvr>
                                      <p:tavLst>
                                        <p:tav tm="0">
                                          <p:val>
                                            <p:strVal val="1+#ppt_w/2"/>
                                          </p:val>
                                        </p:tav>
                                        <p:tav tm="100000">
                                          <p:val>
                                            <p:strVal val="#ppt_x"/>
                                          </p:val>
                                        </p:tav>
                                      </p:tavLst>
                                    </p:anim>
                                    <p:anim calcmode="lin" valueType="num">
                                      <p:cBhvr>
                                        <p:cTn id="33" dur="500" fill="hold"/>
                                        <p:tgtEl>
                                          <p:spTgt spid="5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8" grpId="0" animBg="1" advAuto="0"/>
      <p:bldP spid="552" grpId="0" animBg="1" advAuto="0"/>
      <p:bldP spid="556" grpId="0" animBg="1" advAuto="0"/>
      <p:bldP spid="559" grpId="0" advAuto="0"/>
      <p:bldP spid="562" grpId="0" advAuto="0"/>
      <p:bldP spid="565" grpId="0"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4489050" y="2605619"/>
            <a:ext cx="1675886"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489050" y="3365557"/>
            <a:ext cx="169813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489050" y="4125496"/>
            <a:ext cx="167169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489050" y="4885433"/>
            <a:ext cx="167169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6" name="AutoShape 4"/>
          <p:cNvSpPr>
            <a:spLocks noChangeAspect="1" noChangeArrowheads="1" noTextEdit="1"/>
          </p:cNvSpPr>
          <p:nvPr/>
        </p:nvSpPr>
        <p:spPr bwMode="auto">
          <a:xfrm>
            <a:off x="2037544" y="1915947"/>
            <a:ext cx="2490992"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8" tIns="60954" rIns="121908" bIns="60954" numCol="1" anchor="t" anchorCtr="0" compatLnSpc="1"/>
          <a:lstStyle/>
          <a:p>
            <a:endParaRPr lang="zh-CN" altLang="en-US"/>
          </a:p>
        </p:txBody>
      </p:sp>
      <p:sp>
        <p:nvSpPr>
          <p:cNvPr id="7" name="Freeform 6"/>
          <p:cNvSpPr/>
          <p:nvPr/>
        </p:nvSpPr>
        <p:spPr bwMode="auto">
          <a:xfrm>
            <a:off x="1488090" y="1604799"/>
            <a:ext cx="3042563" cy="1807633"/>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8" name="Freeform 7"/>
          <p:cNvSpPr/>
          <p:nvPr/>
        </p:nvSpPr>
        <p:spPr bwMode="auto">
          <a:xfrm>
            <a:off x="1488090" y="2373149"/>
            <a:ext cx="3042563" cy="1807633"/>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9" name="Freeform 8"/>
          <p:cNvSpPr/>
          <p:nvPr/>
        </p:nvSpPr>
        <p:spPr bwMode="auto">
          <a:xfrm>
            <a:off x="1488090" y="3143615"/>
            <a:ext cx="3042563" cy="1805517"/>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sp>
        <p:nvSpPr>
          <p:cNvPr id="10" name="Freeform 9"/>
          <p:cNvSpPr/>
          <p:nvPr/>
        </p:nvSpPr>
        <p:spPr bwMode="auto">
          <a:xfrm>
            <a:off x="1488090" y="3909849"/>
            <a:ext cx="3042563" cy="1807633"/>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cxnSp>
        <p:nvCxnSpPr>
          <p:cNvPr id="11" name="直接连接符 10"/>
          <p:cNvCxnSpPr/>
          <p:nvPr/>
        </p:nvCxnSpPr>
        <p:spPr>
          <a:xfrm>
            <a:off x="1392090" y="2210284"/>
            <a:ext cx="0" cy="2976331"/>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584090" y="2261098"/>
            <a:ext cx="924726" cy="328295"/>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latin typeface="微软雅黑" panose="020B0503020204020204" pitchFamily="34" charset="-122"/>
                <a:ea typeface="微软雅黑" panose="020B0503020204020204" pitchFamily="34" charset="-122"/>
              </a:rPr>
              <a:t>01</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584089" y="2980108"/>
            <a:ext cx="924726" cy="328283"/>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latin typeface="微软雅黑" panose="020B0503020204020204" pitchFamily="34" charset="-122"/>
                <a:ea typeface="微软雅黑" panose="020B0503020204020204" pitchFamily="34" charset="-122"/>
              </a:rPr>
              <a:t>02</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584087" y="3745456"/>
            <a:ext cx="924726" cy="328283"/>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latin typeface="微软雅黑" panose="020B0503020204020204" pitchFamily="34" charset="-122"/>
                <a:ea typeface="微软雅黑" panose="020B0503020204020204" pitchFamily="34" charset="-122"/>
              </a:rPr>
              <a:t>03</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595830" y="4510802"/>
            <a:ext cx="924726" cy="328283"/>
          </a:xfrm>
          <a:prstGeom prst="rect">
            <a:avLst/>
          </a:prstGeom>
        </p:spPr>
        <p:txBody>
          <a:bodyPr wrap="square" lIns="121908" tIns="60954" rIns="121908" bIns="60954">
            <a:spAutoFit/>
          </a:bodyPr>
          <a:lstStyle/>
          <a:p>
            <a:pPr algn="just">
              <a:lnSpc>
                <a:spcPts val="1600"/>
              </a:lnSpc>
            </a:pPr>
            <a:r>
              <a:rPr lang="en-US" altLang="zh-CN" sz="3200" dirty="0">
                <a:solidFill>
                  <a:schemeClr val="bg1"/>
                </a:solidFill>
                <a:latin typeface="微软雅黑" panose="020B0503020204020204" pitchFamily="34" charset="-122"/>
                <a:ea typeface="微软雅黑" panose="020B0503020204020204" pitchFamily="34" charset="-122"/>
              </a:rPr>
              <a:t>04</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4348609" y="2535389"/>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7" name="组合 16"/>
          <p:cNvGrpSpPr/>
          <p:nvPr/>
        </p:nvGrpSpPr>
        <p:grpSpPr>
          <a:xfrm>
            <a:off x="6168162" y="2236558"/>
            <a:ext cx="676583" cy="676671"/>
            <a:chOff x="6016316" y="1528430"/>
            <a:chExt cx="560677" cy="560677"/>
          </a:xfrm>
          <a:solidFill>
            <a:schemeClr val="accent1"/>
          </a:solidFill>
        </p:grpSpPr>
        <p:grpSp>
          <p:nvGrpSpPr>
            <p:cNvPr id="18" name="组合 17"/>
            <p:cNvGrpSpPr/>
            <p:nvPr/>
          </p:nvGrpSpPr>
          <p:grpSpPr>
            <a:xfrm>
              <a:off x="6084168" y="1657727"/>
              <a:ext cx="371475" cy="302084"/>
              <a:chOff x="5256405" y="2057401"/>
              <a:chExt cx="1130300" cy="919163"/>
            </a:xfrm>
            <a:grpFill/>
          </p:grpSpPr>
          <p:sp>
            <p:nvSpPr>
              <p:cNvPr id="20" name="Freeform 45"/>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6"/>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7"/>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8"/>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9"/>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0"/>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1"/>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2"/>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3"/>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4"/>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5"/>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6"/>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2" name="矩形 31"/>
          <p:cNvSpPr/>
          <p:nvPr/>
        </p:nvSpPr>
        <p:spPr>
          <a:xfrm>
            <a:off x="6860069" y="2210283"/>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4348609" y="3295327"/>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4" name="矩形 33"/>
          <p:cNvSpPr/>
          <p:nvPr/>
        </p:nvSpPr>
        <p:spPr>
          <a:xfrm>
            <a:off x="6860069" y="2986259"/>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6168161" y="3018028"/>
            <a:ext cx="674016" cy="674104"/>
            <a:chOff x="1718632" y="1996162"/>
            <a:chExt cx="560677" cy="560677"/>
          </a:xfrm>
          <a:solidFill>
            <a:schemeClr val="accent2"/>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03"/>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04"/>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05"/>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06"/>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07"/>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4" name="椭圆 43"/>
          <p:cNvSpPr/>
          <p:nvPr/>
        </p:nvSpPr>
        <p:spPr>
          <a:xfrm>
            <a:off x="4348609" y="4055266"/>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5" name="矩形 44"/>
          <p:cNvSpPr/>
          <p:nvPr/>
        </p:nvSpPr>
        <p:spPr>
          <a:xfrm>
            <a:off x="6860069" y="3762235"/>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6168161" y="3796935"/>
            <a:ext cx="673786" cy="673873"/>
            <a:chOff x="4197777" y="3610451"/>
            <a:chExt cx="560677" cy="560677"/>
          </a:xfrm>
          <a:solidFill>
            <a:schemeClr val="accent3"/>
          </a:solidFill>
        </p:grpSpPr>
        <p:grpSp>
          <p:nvGrpSpPr>
            <p:cNvPr id="47" name="组合 46"/>
            <p:cNvGrpSpPr/>
            <p:nvPr/>
          </p:nvGrpSpPr>
          <p:grpSpPr>
            <a:xfrm>
              <a:off x="4324818" y="3742282"/>
              <a:ext cx="305320" cy="261247"/>
              <a:chOff x="1627188" y="2219325"/>
              <a:chExt cx="758825" cy="649288"/>
            </a:xfrm>
            <a:grpFill/>
          </p:grpSpPr>
          <p:sp>
            <p:nvSpPr>
              <p:cNvPr id="49" name="Freeform 72"/>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73"/>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74"/>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75"/>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76"/>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77"/>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78"/>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79"/>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80"/>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81"/>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82"/>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83"/>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84"/>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85"/>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86"/>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87"/>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88"/>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89"/>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90"/>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91"/>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92"/>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93"/>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94"/>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95"/>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96"/>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97"/>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椭圆 74"/>
          <p:cNvSpPr/>
          <p:nvPr/>
        </p:nvSpPr>
        <p:spPr>
          <a:xfrm>
            <a:off x="4348609" y="4815203"/>
            <a:ext cx="140442"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6" name="矩形 75"/>
          <p:cNvSpPr/>
          <p:nvPr/>
        </p:nvSpPr>
        <p:spPr>
          <a:xfrm>
            <a:off x="6860069" y="4538212"/>
            <a:ext cx="3839652" cy="738664"/>
          </a:xfrm>
          <a:prstGeom prst="rect">
            <a:avLst/>
          </a:prstGeom>
        </p:spPr>
        <p:txBody>
          <a:bodyPr wrap="square" lIns="121908" tIns="60954" rIns="121908" bIns="60954">
            <a:spAutoFit/>
          </a:bodyPr>
          <a:lstStyle/>
          <a:p>
            <a:pPr algn="just">
              <a:lnSpc>
                <a:spcPts val="16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6168162" y="4575609"/>
            <a:ext cx="674877" cy="674965"/>
            <a:chOff x="1292477" y="2482145"/>
            <a:chExt cx="560677" cy="560677"/>
          </a:xfrm>
          <a:solidFill>
            <a:schemeClr val="accent4"/>
          </a:solidFill>
        </p:grpSpPr>
        <p:grpSp>
          <p:nvGrpSpPr>
            <p:cNvPr id="78" name="组合 77"/>
            <p:cNvGrpSpPr/>
            <p:nvPr/>
          </p:nvGrpSpPr>
          <p:grpSpPr>
            <a:xfrm>
              <a:off x="1443224" y="2627821"/>
              <a:ext cx="242888" cy="265780"/>
              <a:chOff x="247650" y="1957388"/>
              <a:chExt cx="993776" cy="1087438"/>
            </a:xfrm>
            <a:grpFill/>
          </p:grpSpPr>
          <p:sp>
            <p:nvSpPr>
              <p:cNvPr id="80" name="Freeform 112"/>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3"/>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8" name="Freeform 120"/>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21"/>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22"/>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1" name="标题 90"/>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14:presetBounceEnd="53000">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14:bounceEnd="53000">
                                          <p:cBhvr additive="base">
                                            <p:cTn id="59" dur="300" fill="hold"/>
                                            <p:tgtEl>
                                              <p:spTgt spid="32"/>
                                            </p:tgtEl>
                                            <p:attrNameLst>
                                              <p:attrName>ppt_x</p:attrName>
                                            </p:attrNameLst>
                                          </p:cBhvr>
                                          <p:tavLst>
                                            <p:tav tm="0">
                                              <p:val>
                                                <p:strVal val="1+#ppt_w/2"/>
                                              </p:val>
                                            </p:tav>
                                            <p:tav tm="100000">
                                              <p:val>
                                                <p:strVal val="#ppt_x"/>
                                              </p:val>
                                            </p:tav>
                                          </p:tavLst>
                                        </p:anim>
                                        <p:anim calcmode="lin" valueType="num" p14:bounceEnd="53000">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14:presetBounceEnd="53000">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14:bounceEnd="53000">
                                          <p:cBhvr additive="base">
                                            <p:cTn id="74" dur="300" fill="hold"/>
                                            <p:tgtEl>
                                              <p:spTgt spid="34"/>
                                            </p:tgtEl>
                                            <p:attrNameLst>
                                              <p:attrName>ppt_x</p:attrName>
                                            </p:attrNameLst>
                                          </p:cBhvr>
                                          <p:tavLst>
                                            <p:tav tm="0">
                                              <p:val>
                                                <p:strVal val="1+#ppt_w/2"/>
                                              </p:val>
                                            </p:tav>
                                            <p:tav tm="100000">
                                              <p:val>
                                                <p:strVal val="#ppt_x"/>
                                              </p:val>
                                            </p:tav>
                                          </p:tavLst>
                                        </p:anim>
                                        <p:anim calcmode="lin" valueType="num" p14:bounceEnd="53000">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14:presetBounceEnd="53000">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14:bounceEnd="53000">
                                          <p:cBhvr additive="base">
                                            <p:cTn id="89" dur="300" fill="hold"/>
                                            <p:tgtEl>
                                              <p:spTgt spid="45"/>
                                            </p:tgtEl>
                                            <p:attrNameLst>
                                              <p:attrName>ppt_x</p:attrName>
                                            </p:attrNameLst>
                                          </p:cBhvr>
                                          <p:tavLst>
                                            <p:tav tm="0">
                                              <p:val>
                                                <p:strVal val="1+#ppt_w/2"/>
                                              </p:val>
                                            </p:tav>
                                            <p:tav tm="100000">
                                              <p:val>
                                                <p:strVal val="#ppt_x"/>
                                              </p:val>
                                            </p:tav>
                                          </p:tavLst>
                                        </p:anim>
                                        <p:anim calcmode="lin" valueType="num" p14:bounceEnd="53000">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800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5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14:presetBounceEnd="53000">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14:bounceEnd="53000">
                                          <p:cBhvr additive="base">
                                            <p:cTn id="104" dur="300" fill="hold"/>
                                            <p:tgtEl>
                                              <p:spTgt spid="76"/>
                                            </p:tgtEl>
                                            <p:attrNameLst>
                                              <p:attrName>ppt_x</p:attrName>
                                            </p:attrNameLst>
                                          </p:cBhvr>
                                          <p:tavLst>
                                            <p:tav tm="0">
                                              <p:val>
                                                <p:strVal val="1+#ppt_w/2"/>
                                              </p:val>
                                            </p:tav>
                                            <p:tav tm="100000">
                                              <p:val>
                                                <p:strVal val="#ppt_x"/>
                                              </p:val>
                                            </p:tav>
                                          </p:tavLst>
                                        </p:anim>
                                        <p:anim calcmode="lin" valueType="num" p14:bounceEnd="53000">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1+#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300" fill="hold"/>
                                            <p:tgtEl>
                                              <p:spTgt spid="34"/>
                                            </p:tgtEl>
                                            <p:attrNameLst>
                                              <p:attrName>ppt_x</p:attrName>
                                            </p:attrNameLst>
                                          </p:cBhvr>
                                          <p:tavLst>
                                            <p:tav tm="0">
                                              <p:val>
                                                <p:strVal val="1+#ppt_w/2"/>
                                              </p:val>
                                            </p:tav>
                                            <p:tav tm="100000">
                                              <p:val>
                                                <p:strVal val="#ppt_x"/>
                                              </p:val>
                                            </p:tav>
                                          </p:tavLst>
                                        </p:anim>
                                        <p:anim calcmode="lin" valueType="num">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300" fill="hold"/>
                                            <p:tgtEl>
                                              <p:spTgt spid="45"/>
                                            </p:tgtEl>
                                            <p:attrNameLst>
                                              <p:attrName>ppt_x</p:attrName>
                                            </p:attrNameLst>
                                          </p:cBhvr>
                                          <p:tavLst>
                                            <p:tav tm="0">
                                              <p:val>
                                                <p:strVal val="1+#ppt_w/2"/>
                                              </p:val>
                                            </p:tav>
                                            <p:tav tm="100000">
                                              <p:val>
                                                <p:strVal val="#ppt_x"/>
                                              </p:val>
                                            </p:tav>
                                          </p:tavLst>
                                        </p:anim>
                                        <p:anim calcmode="lin" valueType="num">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800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5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300" fill="hold"/>
                                            <p:tgtEl>
                                              <p:spTgt spid="76"/>
                                            </p:tgtEl>
                                            <p:attrNameLst>
                                              <p:attrName>ppt_x</p:attrName>
                                            </p:attrNameLst>
                                          </p:cBhvr>
                                          <p:tavLst>
                                            <p:tav tm="0">
                                              <p:val>
                                                <p:strVal val="1+#ppt_w/2"/>
                                              </p:val>
                                            </p:tav>
                                            <p:tav tm="100000">
                                              <p:val>
                                                <p:strVal val="#ppt_x"/>
                                              </p:val>
                                            </p:tav>
                                          </p:tavLst>
                                        </p:anim>
                                        <p:anim calcmode="lin" valueType="num">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Fallback>
  </mc:AlternateContent>
</p:sld>
</file>

<file path=ppt/tags/tag1.xml><?xml version="1.0" encoding="utf-8"?>
<p:tagLst xmlns:p="http://schemas.openxmlformats.org/presentationml/2006/main">
  <p:tag name="ISPRING_SLIDE_ID" val="{873FF4DB-4247-4E7A-9C9D-2430DAD92CAD}"/>
  <p:tag name="GENSWF_ADVANCE_TIME" val="2.533"/>
  <p:tag name="ISPRING_CUSTOM_TIMING_USED" val="1"/>
</p:tagLst>
</file>

<file path=ppt/theme/theme1.xml><?xml version="1.0" encoding="utf-8"?>
<a:theme xmlns:a="http://schemas.openxmlformats.org/drawingml/2006/main" name="Office 主题">
  <a:themeElements>
    <a:clrScheme name="自定义 2111">
      <a:dk1>
        <a:sysClr val="windowText" lastClr="000000"/>
      </a:dk1>
      <a:lt1>
        <a:sysClr val="window" lastClr="FFFFFF"/>
      </a:lt1>
      <a:dk2>
        <a:srgbClr val="307C02"/>
      </a:dk2>
      <a:lt2>
        <a:srgbClr val="7DBC0E"/>
      </a:lt2>
      <a:accent1>
        <a:srgbClr val="7DBC0E"/>
      </a:accent1>
      <a:accent2>
        <a:srgbClr val="307C02"/>
      </a:accent2>
      <a:accent3>
        <a:srgbClr val="7DBC0E"/>
      </a:accent3>
      <a:accent4>
        <a:srgbClr val="307C02"/>
      </a:accent4>
      <a:accent5>
        <a:srgbClr val="7DBC0E"/>
      </a:accent5>
      <a:accent6>
        <a:srgbClr val="307C02"/>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5485</Words>
  <Application>WPS 演示</Application>
  <PresentationFormat>宽屏</PresentationFormat>
  <Paragraphs>640</Paragraphs>
  <Slides>29</Slides>
  <Notes>21</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29</vt:i4>
      </vt:variant>
    </vt:vector>
  </HeadingPairs>
  <TitlesOfParts>
    <vt:vector size="52" baseType="lpstr">
      <vt:lpstr>Arial</vt:lpstr>
      <vt:lpstr>宋体</vt:lpstr>
      <vt:lpstr>Wingdings</vt:lpstr>
      <vt:lpstr>方正粗倩简体</vt:lpstr>
      <vt:lpstr>方正细倩简体</vt:lpstr>
      <vt:lpstr>Roboto Light</vt:lpstr>
      <vt:lpstr>微软雅黑</vt:lpstr>
      <vt:lpstr>造字工房悦黑（非商用）常规体</vt:lpstr>
      <vt:lpstr>微软雅黑 Light</vt:lpstr>
      <vt:lpstr>Calibri</vt:lpstr>
      <vt:lpstr>造字工房悦黑体验版常规体</vt:lpstr>
      <vt:lpstr>Agency FB</vt:lpstr>
      <vt:lpstr>Source Sans Pro</vt:lpstr>
      <vt:lpstr>Arial Unicode MS</vt:lpstr>
      <vt:lpstr>Arial Black</vt:lpstr>
      <vt:lpstr>Impact</vt:lpstr>
      <vt:lpstr>Helvetica</vt:lpstr>
      <vt:lpstr>华文黑体</vt:lpstr>
      <vt:lpstr>Bebas</vt:lpstr>
      <vt:lpstr>黑体</vt:lpstr>
      <vt:lpstr>Roboto</vt:lpstr>
      <vt:lpstr>Bebas Neue</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19</cp:revision>
  <dcterms:created xsi:type="dcterms:W3CDTF">2015-05-05T08:02:00Z</dcterms:created>
  <dcterms:modified xsi:type="dcterms:W3CDTF">2017-09-10T12:42:56Z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