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7" r:id="rId3"/>
  </p:sldMasterIdLst>
  <p:notesMasterIdLst>
    <p:notesMasterId r:id="rId28"/>
  </p:notesMasterIdLst>
  <p:sldIdLst>
    <p:sldId id="279" r:id="rId4"/>
    <p:sldId id="305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3" r:id="rId27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65"/>
    <p:restoredTop sz="93672"/>
  </p:normalViewPr>
  <p:slideViewPr>
    <p:cSldViewPr snapToGrid="0" snapToObjects="1">
      <p:cViewPr varScale="1">
        <p:scale>
          <a:sx n="99" d="100"/>
          <a:sy n="99" d="100"/>
        </p:scale>
        <p:origin x="3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26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E1E63-6347-BD4F-A808-7F54FA34CE7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-1" y="414727"/>
            <a:ext cx="6340839" cy="37475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5851161" y="6068518"/>
            <a:ext cx="6340839" cy="37475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框架 8"/>
          <p:cNvSpPr/>
          <p:nvPr userDrawn="1"/>
        </p:nvSpPr>
        <p:spPr>
          <a:xfrm>
            <a:off x="10352314" y="220303"/>
            <a:ext cx="1621972" cy="1456097"/>
          </a:xfrm>
          <a:prstGeom prst="frame">
            <a:avLst>
              <a:gd name="adj1" fmla="val 8494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5" name="框架 14"/>
          <p:cNvSpPr/>
          <p:nvPr userDrawn="1"/>
        </p:nvSpPr>
        <p:spPr>
          <a:xfrm>
            <a:off x="903513" y="1301110"/>
            <a:ext cx="3907973" cy="1779547"/>
          </a:xfrm>
          <a:prstGeom prst="frame">
            <a:avLst>
              <a:gd name="adj1" fmla="val 1072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51161" y="2884150"/>
            <a:ext cx="5851836" cy="7675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buNone/>
              <a:defRPr sz="4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2pPr>
            <a:lvl3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3pPr>
            <a:lvl4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4pPr>
            <a:lvl5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5pPr>
          </a:lstStyle>
          <a:p>
            <a:pPr lvl="0"/>
            <a:endParaRPr kumimoji="1" lang="zh-CN" altLang="en-US" dirty="0"/>
          </a:p>
        </p:txBody>
      </p:sp>
      <p:sp>
        <p:nvSpPr>
          <p:cNvPr id="13" name="文本占位符 6"/>
          <p:cNvSpPr>
            <a:spLocks noGrp="1"/>
          </p:cNvSpPr>
          <p:nvPr>
            <p:ph type="body" sz="quarter" idx="17" hasCustomPrompt="1"/>
          </p:nvPr>
        </p:nvSpPr>
        <p:spPr>
          <a:xfrm>
            <a:off x="5851161" y="3745932"/>
            <a:ext cx="5851836" cy="1037925"/>
          </a:xfrm>
          <a:prstGeom prst="rect">
            <a:avLst/>
          </a:prstGeom>
          <a:solidFill>
            <a:schemeClr val="bg1"/>
          </a:solidFill>
        </p:spPr>
        <p:txBody>
          <a:bodyPr anchor="t"/>
          <a:lstStyle>
            <a:lvl1pPr marL="0" indent="0" algn="l">
              <a:lnSpc>
                <a:spcPct val="100000"/>
              </a:lnSpc>
              <a:buNone/>
              <a:defRPr sz="6600" b="1">
                <a:blipFill>
                  <a:blip r:embed="rId4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defRPr>
            </a:lvl1pPr>
            <a:lvl2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2pPr>
            <a:lvl3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3pPr>
            <a:lvl4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4pPr>
            <a:lvl5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5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14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5851161" y="4791550"/>
            <a:ext cx="5851836" cy="53572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2pPr>
            <a:lvl3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3pPr>
            <a:lvl4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4pPr>
            <a:lvl5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5pPr>
          </a:lstStyle>
          <a:p>
            <a:pPr lvl="0"/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9"/>
          </p:nvPr>
        </p:nvSpPr>
        <p:spPr>
          <a:xfrm>
            <a:off x="1092974" y="1499319"/>
            <a:ext cx="3513749" cy="535720"/>
          </a:xfrm>
          <a:prstGeom prst="rect">
            <a:avLst/>
          </a:prstGeom>
        </p:spPr>
        <p:txBody>
          <a:bodyPr anchor="t"/>
          <a:lstStyle>
            <a:lvl1pPr marL="285750" indent="-285750" algn="l">
              <a:lnSpc>
                <a:spcPct val="130000"/>
              </a:lnSpc>
              <a:buFont typeface="Wingdings" charset="2"/>
              <a:buChar char="n"/>
              <a:defRPr sz="1600" b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2pPr>
            <a:lvl3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3pPr>
            <a:lvl4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4pPr>
            <a:lvl5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5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三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-1" y="414727"/>
            <a:ext cx="2579915" cy="37475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框架 8"/>
          <p:cNvSpPr/>
          <p:nvPr userDrawn="1"/>
        </p:nvSpPr>
        <p:spPr>
          <a:xfrm>
            <a:off x="2710542" y="3700073"/>
            <a:ext cx="1621972" cy="1456097"/>
          </a:xfrm>
          <a:prstGeom prst="frame">
            <a:avLst>
              <a:gd name="adj1" fmla="val 6251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" name="框架 9"/>
          <p:cNvSpPr/>
          <p:nvPr userDrawn="1"/>
        </p:nvSpPr>
        <p:spPr>
          <a:xfrm>
            <a:off x="261257" y="4315383"/>
            <a:ext cx="3124200" cy="2127889"/>
          </a:xfrm>
          <a:prstGeom prst="frame">
            <a:avLst>
              <a:gd name="adj1" fmla="val 1072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7" hasCustomPrompt="1"/>
          </p:nvPr>
        </p:nvSpPr>
        <p:spPr>
          <a:xfrm>
            <a:off x="700426" y="1479280"/>
            <a:ext cx="5098490" cy="1037925"/>
          </a:xfrm>
          <a:prstGeom prst="rect">
            <a:avLst/>
          </a:prstGeom>
          <a:solidFill>
            <a:schemeClr val="bg1"/>
          </a:solidFill>
        </p:spPr>
        <p:txBody>
          <a:bodyPr anchor="t"/>
          <a:lstStyle>
            <a:lvl1pPr marL="0" indent="0" algn="l">
              <a:lnSpc>
                <a:spcPct val="100000"/>
              </a:lnSpc>
              <a:buNone/>
              <a:defRPr sz="6600" b="1">
                <a:blipFill>
                  <a:blip r:embed="rId4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defRPr>
            </a:lvl1pPr>
            <a:lvl2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2pPr>
            <a:lvl3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3pPr>
            <a:lvl4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4pPr>
            <a:lvl5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5pPr>
          </a:lstStyle>
          <a:p>
            <a:pPr lvl="0"/>
            <a:r>
              <a:rPr kumimoji="1" lang="en-US" altLang="zh-CN" smtClean="0"/>
              <a:t>CONTENTS</a:t>
            </a:r>
            <a:endParaRPr kumimoji="1" lang="zh-CN" altLang="en-US" dirty="0"/>
          </a:p>
        </p:txBody>
      </p:sp>
      <p:sp>
        <p:nvSpPr>
          <p:cNvPr id="26" name="文本占位符 2"/>
          <p:cNvSpPr>
            <a:spLocks noGrp="1"/>
          </p:cNvSpPr>
          <p:nvPr>
            <p:ph type="body" sz="quarter" idx="18" hasCustomPrompt="1"/>
          </p:nvPr>
        </p:nvSpPr>
        <p:spPr>
          <a:xfrm>
            <a:off x="7966701" y="1931337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dirty="0" smtClean="0"/>
              <a:t>00</a:t>
            </a:r>
            <a:endParaRPr kumimoji="1" lang="zh-CN" altLang="en-US" dirty="0"/>
          </a:p>
        </p:txBody>
      </p:sp>
      <p:sp>
        <p:nvSpPr>
          <p:cNvPr id="27" name="文本占位符 2"/>
          <p:cNvSpPr>
            <a:spLocks noGrp="1"/>
          </p:cNvSpPr>
          <p:nvPr>
            <p:ph type="body" sz="quarter" idx="19"/>
          </p:nvPr>
        </p:nvSpPr>
        <p:spPr>
          <a:xfrm>
            <a:off x="9232520" y="2069883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6" name="文本占位符 2"/>
          <p:cNvSpPr>
            <a:spLocks noGrp="1"/>
          </p:cNvSpPr>
          <p:nvPr>
            <p:ph type="body" sz="quarter" idx="20" hasCustomPrompt="1"/>
          </p:nvPr>
        </p:nvSpPr>
        <p:spPr>
          <a:xfrm>
            <a:off x="7966701" y="3148624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dirty="0" smtClean="0"/>
              <a:t>00</a:t>
            </a:r>
            <a:endParaRPr kumimoji="1" lang="zh-CN" altLang="en-US" dirty="0"/>
          </a:p>
        </p:txBody>
      </p:sp>
      <p:sp>
        <p:nvSpPr>
          <p:cNvPr id="37" name="文本占位符 2"/>
          <p:cNvSpPr>
            <a:spLocks noGrp="1"/>
          </p:cNvSpPr>
          <p:nvPr>
            <p:ph type="body" sz="quarter" idx="21"/>
          </p:nvPr>
        </p:nvSpPr>
        <p:spPr>
          <a:xfrm>
            <a:off x="9232520" y="3287169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8" name="文本占位符 2"/>
          <p:cNvSpPr>
            <a:spLocks noGrp="1"/>
          </p:cNvSpPr>
          <p:nvPr>
            <p:ph type="body" sz="quarter" idx="22" hasCustomPrompt="1"/>
          </p:nvPr>
        </p:nvSpPr>
        <p:spPr>
          <a:xfrm>
            <a:off x="7966701" y="4365909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dirty="0" smtClean="0"/>
              <a:t>00</a:t>
            </a:r>
            <a:endParaRPr kumimoji="1" lang="zh-CN" altLang="en-US" dirty="0"/>
          </a:p>
        </p:txBody>
      </p:sp>
      <p:sp>
        <p:nvSpPr>
          <p:cNvPr id="39" name="文本占位符 2"/>
          <p:cNvSpPr>
            <a:spLocks noGrp="1"/>
          </p:cNvSpPr>
          <p:nvPr>
            <p:ph type="body" sz="quarter" idx="23"/>
          </p:nvPr>
        </p:nvSpPr>
        <p:spPr>
          <a:xfrm>
            <a:off x="9232520" y="4504455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-1" y="414727"/>
            <a:ext cx="2579915" cy="37475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框架 8"/>
          <p:cNvSpPr/>
          <p:nvPr userDrawn="1"/>
        </p:nvSpPr>
        <p:spPr>
          <a:xfrm>
            <a:off x="2710542" y="3700073"/>
            <a:ext cx="1621972" cy="1456097"/>
          </a:xfrm>
          <a:prstGeom prst="frame">
            <a:avLst>
              <a:gd name="adj1" fmla="val 6251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" name="框架 9"/>
          <p:cNvSpPr/>
          <p:nvPr userDrawn="1"/>
        </p:nvSpPr>
        <p:spPr>
          <a:xfrm>
            <a:off x="261257" y="4315383"/>
            <a:ext cx="3124200" cy="2127889"/>
          </a:xfrm>
          <a:prstGeom prst="frame">
            <a:avLst>
              <a:gd name="adj1" fmla="val 1072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7" hasCustomPrompt="1"/>
          </p:nvPr>
        </p:nvSpPr>
        <p:spPr>
          <a:xfrm>
            <a:off x="700426" y="1479280"/>
            <a:ext cx="5098490" cy="1037925"/>
          </a:xfrm>
          <a:prstGeom prst="rect">
            <a:avLst/>
          </a:prstGeom>
          <a:solidFill>
            <a:schemeClr val="bg1"/>
          </a:solidFill>
        </p:spPr>
        <p:txBody>
          <a:bodyPr anchor="t"/>
          <a:lstStyle>
            <a:lvl1pPr marL="0" indent="0" algn="l">
              <a:lnSpc>
                <a:spcPct val="100000"/>
              </a:lnSpc>
              <a:buNone/>
              <a:defRPr sz="6600" b="1">
                <a:blipFill>
                  <a:blip r:embed="rId4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defRPr>
            </a:lvl1pPr>
            <a:lvl2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2pPr>
            <a:lvl3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3pPr>
            <a:lvl4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4pPr>
            <a:lvl5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5pPr>
          </a:lstStyle>
          <a:p>
            <a:pPr lvl="0"/>
            <a:r>
              <a:rPr kumimoji="1" lang="en-US" altLang="zh-CN" smtClean="0"/>
              <a:t>CONTENTS</a:t>
            </a:r>
            <a:endParaRPr kumimoji="1" lang="zh-CN" altLang="en-US" dirty="0"/>
          </a:p>
        </p:txBody>
      </p:sp>
      <p:sp>
        <p:nvSpPr>
          <p:cNvPr id="26" name="文本占位符 2"/>
          <p:cNvSpPr>
            <a:spLocks noGrp="1"/>
          </p:cNvSpPr>
          <p:nvPr>
            <p:ph type="body" sz="quarter" idx="18" hasCustomPrompt="1"/>
          </p:nvPr>
        </p:nvSpPr>
        <p:spPr>
          <a:xfrm>
            <a:off x="7966701" y="1190030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dirty="0" smtClean="0"/>
              <a:t>00</a:t>
            </a:r>
            <a:endParaRPr kumimoji="1" lang="zh-CN" altLang="en-US" dirty="0"/>
          </a:p>
        </p:txBody>
      </p:sp>
      <p:sp>
        <p:nvSpPr>
          <p:cNvPr id="27" name="文本占位符 2"/>
          <p:cNvSpPr>
            <a:spLocks noGrp="1"/>
          </p:cNvSpPr>
          <p:nvPr>
            <p:ph type="body" sz="quarter" idx="19"/>
          </p:nvPr>
        </p:nvSpPr>
        <p:spPr>
          <a:xfrm>
            <a:off x="9232520" y="1328576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6" name="文本占位符 2"/>
          <p:cNvSpPr>
            <a:spLocks noGrp="1"/>
          </p:cNvSpPr>
          <p:nvPr>
            <p:ph type="body" sz="quarter" idx="20" hasCustomPrompt="1"/>
          </p:nvPr>
        </p:nvSpPr>
        <p:spPr>
          <a:xfrm>
            <a:off x="7966701" y="2407317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dirty="0" smtClean="0"/>
              <a:t>00</a:t>
            </a:r>
            <a:endParaRPr kumimoji="1" lang="zh-CN" altLang="en-US" dirty="0"/>
          </a:p>
        </p:txBody>
      </p:sp>
      <p:sp>
        <p:nvSpPr>
          <p:cNvPr id="37" name="文本占位符 2"/>
          <p:cNvSpPr>
            <a:spLocks noGrp="1"/>
          </p:cNvSpPr>
          <p:nvPr>
            <p:ph type="body" sz="quarter" idx="21"/>
          </p:nvPr>
        </p:nvSpPr>
        <p:spPr>
          <a:xfrm>
            <a:off x="9232520" y="2545862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8" name="文本占位符 2"/>
          <p:cNvSpPr>
            <a:spLocks noGrp="1"/>
          </p:cNvSpPr>
          <p:nvPr>
            <p:ph type="body" sz="quarter" idx="22" hasCustomPrompt="1"/>
          </p:nvPr>
        </p:nvSpPr>
        <p:spPr>
          <a:xfrm>
            <a:off x="7966701" y="3624602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dirty="0" smtClean="0"/>
              <a:t>00</a:t>
            </a:r>
            <a:endParaRPr kumimoji="1" lang="zh-CN" altLang="en-US" dirty="0"/>
          </a:p>
        </p:txBody>
      </p:sp>
      <p:sp>
        <p:nvSpPr>
          <p:cNvPr id="39" name="文本占位符 2"/>
          <p:cNvSpPr>
            <a:spLocks noGrp="1"/>
          </p:cNvSpPr>
          <p:nvPr>
            <p:ph type="body" sz="quarter" idx="23"/>
          </p:nvPr>
        </p:nvSpPr>
        <p:spPr>
          <a:xfrm>
            <a:off x="9232520" y="3763148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42" name="文本占位符 2"/>
          <p:cNvSpPr>
            <a:spLocks noGrp="1"/>
          </p:cNvSpPr>
          <p:nvPr>
            <p:ph type="body" sz="quarter" idx="26" hasCustomPrompt="1"/>
          </p:nvPr>
        </p:nvSpPr>
        <p:spPr>
          <a:xfrm>
            <a:off x="7966701" y="4841887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dirty="0" smtClean="0"/>
              <a:t>00</a:t>
            </a:r>
            <a:endParaRPr kumimoji="1" lang="zh-CN" altLang="en-US" dirty="0"/>
          </a:p>
        </p:txBody>
      </p:sp>
      <p:sp>
        <p:nvSpPr>
          <p:cNvPr id="43" name="文本占位符 2"/>
          <p:cNvSpPr>
            <a:spLocks noGrp="1"/>
          </p:cNvSpPr>
          <p:nvPr>
            <p:ph type="body" sz="quarter" idx="27"/>
          </p:nvPr>
        </p:nvSpPr>
        <p:spPr>
          <a:xfrm>
            <a:off x="9232520" y="4980433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_五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-1" y="414727"/>
            <a:ext cx="2579915" cy="37475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框架 8"/>
          <p:cNvSpPr/>
          <p:nvPr userDrawn="1"/>
        </p:nvSpPr>
        <p:spPr>
          <a:xfrm>
            <a:off x="2710542" y="3700073"/>
            <a:ext cx="1621972" cy="1456097"/>
          </a:xfrm>
          <a:prstGeom prst="frame">
            <a:avLst>
              <a:gd name="adj1" fmla="val 6251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" name="框架 9"/>
          <p:cNvSpPr/>
          <p:nvPr userDrawn="1"/>
        </p:nvSpPr>
        <p:spPr>
          <a:xfrm>
            <a:off x="261257" y="4315383"/>
            <a:ext cx="3124200" cy="2127889"/>
          </a:xfrm>
          <a:prstGeom prst="frame">
            <a:avLst>
              <a:gd name="adj1" fmla="val 1072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7" hasCustomPrompt="1"/>
          </p:nvPr>
        </p:nvSpPr>
        <p:spPr>
          <a:xfrm>
            <a:off x="700426" y="1479280"/>
            <a:ext cx="5098490" cy="1037925"/>
          </a:xfrm>
          <a:prstGeom prst="rect">
            <a:avLst/>
          </a:prstGeom>
          <a:solidFill>
            <a:schemeClr val="bg1"/>
          </a:solidFill>
        </p:spPr>
        <p:txBody>
          <a:bodyPr anchor="t"/>
          <a:lstStyle>
            <a:lvl1pPr marL="0" indent="0" algn="l">
              <a:lnSpc>
                <a:spcPct val="100000"/>
              </a:lnSpc>
              <a:buNone/>
              <a:defRPr sz="6600" b="1">
                <a:blipFill>
                  <a:blip r:embed="rId4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defRPr>
            </a:lvl1pPr>
            <a:lvl2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2pPr>
            <a:lvl3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3pPr>
            <a:lvl4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4pPr>
            <a:lvl5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5pPr>
          </a:lstStyle>
          <a:p>
            <a:pPr lvl="0"/>
            <a:r>
              <a:rPr kumimoji="1" lang="en-US" altLang="zh-CN" smtClean="0"/>
              <a:t>CONTENTS</a:t>
            </a:r>
            <a:endParaRPr kumimoji="1" lang="zh-CN" altLang="en-US" dirty="0"/>
          </a:p>
        </p:txBody>
      </p:sp>
      <p:sp>
        <p:nvSpPr>
          <p:cNvPr id="26" name="文本占位符 2"/>
          <p:cNvSpPr>
            <a:spLocks noGrp="1"/>
          </p:cNvSpPr>
          <p:nvPr>
            <p:ph type="body" sz="quarter" idx="18" hasCustomPrompt="1"/>
          </p:nvPr>
        </p:nvSpPr>
        <p:spPr>
          <a:xfrm>
            <a:off x="7966701" y="1190030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27" name="文本占位符 2"/>
          <p:cNvSpPr>
            <a:spLocks noGrp="1"/>
          </p:cNvSpPr>
          <p:nvPr>
            <p:ph type="body" sz="quarter" idx="19"/>
          </p:nvPr>
        </p:nvSpPr>
        <p:spPr>
          <a:xfrm>
            <a:off x="9232520" y="1328576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6" name="文本占位符 2"/>
          <p:cNvSpPr>
            <a:spLocks noGrp="1"/>
          </p:cNvSpPr>
          <p:nvPr>
            <p:ph type="body" sz="quarter" idx="20" hasCustomPrompt="1"/>
          </p:nvPr>
        </p:nvSpPr>
        <p:spPr>
          <a:xfrm>
            <a:off x="7966701" y="2149329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37" name="文本占位符 2"/>
          <p:cNvSpPr>
            <a:spLocks noGrp="1"/>
          </p:cNvSpPr>
          <p:nvPr>
            <p:ph type="body" sz="quarter" idx="21"/>
          </p:nvPr>
        </p:nvSpPr>
        <p:spPr>
          <a:xfrm>
            <a:off x="9232520" y="2287875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8" name="文本占位符 2"/>
          <p:cNvSpPr>
            <a:spLocks noGrp="1"/>
          </p:cNvSpPr>
          <p:nvPr>
            <p:ph type="body" sz="quarter" idx="22" hasCustomPrompt="1"/>
          </p:nvPr>
        </p:nvSpPr>
        <p:spPr>
          <a:xfrm>
            <a:off x="7966701" y="3102867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39" name="文本占位符 2"/>
          <p:cNvSpPr>
            <a:spLocks noGrp="1"/>
          </p:cNvSpPr>
          <p:nvPr>
            <p:ph type="body" sz="quarter" idx="23"/>
          </p:nvPr>
        </p:nvSpPr>
        <p:spPr>
          <a:xfrm>
            <a:off x="9232520" y="3241413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40" name="文本占位符 2"/>
          <p:cNvSpPr>
            <a:spLocks noGrp="1"/>
          </p:cNvSpPr>
          <p:nvPr>
            <p:ph type="body" sz="quarter" idx="24" hasCustomPrompt="1"/>
          </p:nvPr>
        </p:nvSpPr>
        <p:spPr>
          <a:xfrm>
            <a:off x="7966701" y="4062166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41" name="文本占位符 2"/>
          <p:cNvSpPr>
            <a:spLocks noGrp="1"/>
          </p:cNvSpPr>
          <p:nvPr>
            <p:ph type="body" sz="quarter" idx="25"/>
          </p:nvPr>
        </p:nvSpPr>
        <p:spPr>
          <a:xfrm>
            <a:off x="9232520" y="4200712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42" name="文本占位符 2"/>
          <p:cNvSpPr>
            <a:spLocks noGrp="1"/>
          </p:cNvSpPr>
          <p:nvPr>
            <p:ph type="body" sz="quarter" idx="26" hasCustomPrompt="1"/>
          </p:nvPr>
        </p:nvSpPr>
        <p:spPr>
          <a:xfrm>
            <a:off x="7966701" y="5017624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43" name="文本占位符 2"/>
          <p:cNvSpPr>
            <a:spLocks noGrp="1"/>
          </p:cNvSpPr>
          <p:nvPr>
            <p:ph type="body" sz="quarter" idx="27"/>
          </p:nvPr>
        </p:nvSpPr>
        <p:spPr>
          <a:xfrm>
            <a:off x="9232520" y="5156170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六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-1" y="414727"/>
            <a:ext cx="2579915" cy="37475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框架 8"/>
          <p:cNvSpPr/>
          <p:nvPr userDrawn="1"/>
        </p:nvSpPr>
        <p:spPr>
          <a:xfrm>
            <a:off x="2710542" y="3700073"/>
            <a:ext cx="1621972" cy="1456097"/>
          </a:xfrm>
          <a:prstGeom prst="frame">
            <a:avLst>
              <a:gd name="adj1" fmla="val 6251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" name="框架 9"/>
          <p:cNvSpPr/>
          <p:nvPr userDrawn="1"/>
        </p:nvSpPr>
        <p:spPr>
          <a:xfrm>
            <a:off x="261257" y="4315383"/>
            <a:ext cx="3124200" cy="2127889"/>
          </a:xfrm>
          <a:prstGeom prst="frame">
            <a:avLst>
              <a:gd name="adj1" fmla="val 1072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7" hasCustomPrompt="1"/>
          </p:nvPr>
        </p:nvSpPr>
        <p:spPr>
          <a:xfrm>
            <a:off x="700426" y="1479280"/>
            <a:ext cx="5098490" cy="1037925"/>
          </a:xfrm>
          <a:prstGeom prst="rect">
            <a:avLst/>
          </a:prstGeom>
          <a:solidFill>
            <a:schemeClr val="bg1"/>
          </a:solidFill>
        </p:spPr>
        <p:txBody>
          <a:bodyPr anchor="t"/>
          <a:lstStyle>
            <a:lvl1pPr marL="0" indent="0" algn="l">
              <a:lnSpc>
                <a:spcPct val="100000"/>
              </a:lnSpc>
              <a:buNone/>
              <a:defRPr sz="6600" b="1">
                <a:blipFill>
                  <a:blip r:embed="rId4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defRPr>
            </a:lvl1pPr>
            <a:lvl2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2pPr>
            <a:lvl3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3pPr>
            <a:lvl4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4pPr>
            <a:lvl5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5pPr>
          </a:lstStyle>
          <a:p>
            <a:pPr lvl="0"/>
            <a:r>
              <a:rPr kumimoji="1" lang="en-US" altLang="zh-CN" smtClean="0"/>
              <a:t>CONTENTS</a:t>
            </a:r>
            <a:endParaRPr kumimoji="1" lang="zh-CN" altLang="en-US" dirty="0"/>
          </a:p>
        </p:txBody>
      </p:sp>
      <p:sp>
        <p:nvSpPr>
          <p:cNvPr id="26" name="文本占位符 2"/>
          <p:cNvSpPr>
            <a:spLocks noGrp="1"/>
          </p:cNvSpPr>
          <p:nvPr>
            <p:ph type="body" sz="quarter" idx="18" hasCustomPrompt="1"/>
          </p:nvPr>
        </p:nvSpPr>
        <p:spPr>
          <a:xfrm>
            <a:off x="7966701" y="1033543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27" name="文本占位符 2"/>
          <p:cNvSpPr>
            <a:spLocks noGrp="1"/>
          </p:cNvSpPr>
          <p:nvPr>
            <p:ph type="body" sz="quarter" idx="19"/>
          </p:nvPr>
        </p:nvSpPr>
        <p:spPr>
          <a:xfrm>
            <a:off x="9232520" y="1172089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6" name="文本占位符 2"/>
          <p:cNvSpPr>
            <a:spLocks noGrp="1"/>
          </p:cNvSpPr>
          <p:nvPr>
            <p:ph type="body" sz="quarter" idx="20" hasCustomPrompt="1"/>
          </p:nvPr>
        </p:nvSpPr>
        <p:spPr>
          <a:xfrm>
            <a:off x="7966701" y="1823025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37" name="文本占位符 2"/>
          <p:cNvSpPr>
            <a:spLocks noGrp="1"/>
          </p:cNvSpPr>
          <p:nvPr>
            <p:ph type="body" sz="quarter" idx="21"/>
          </p:nvPr>
        </p:nvSpPr>
        <p:spPr>
          <a:xfrm>
            <a:off x="9232520" y="1961571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7" name="文本占位符 2"/>
          <p:cNvSpPr>
            <a:spLocks noGrp="1"/>
          </p:cNvSpPr>
          <p:nvPr>
            <p:ph type="body" sz="quarter" idx="22" hasCustomPrompt="1"/>
          </p:nvPr>
        </p:nvSpPr>
        <p:spPr>
          <a:xfrm>
            <a:off x="7966701" y="2611841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18" name="文本占位符 2"/>
          <p:cNvSpPr>
            <a:spLocks noGrp="1"/>
          </p:cNvSpPr>
          <p:nvPr>
            <p:ph type="body" sz="quarter" idx="23"/>
          </p:nvPr>
        </p:nvSpPr>
        <p:spPr>
          <a:xfrm>
            <a:off x="9232520" y="2750387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9" name="文本占位符 2"/>
          <p:cNvSpPr>
            <a:spLocks noGrp="1"/>
          </p:cNvSpPr>
          <p:nvPr>
            <p:ph type="body" sz="quarter" idx="24" hasCustomPrompt="1"/>
          </p:nvPr>
        </p:nvSpPr>
        <p:spPr>
          <a:xfrm>
            <a:off x="7966701" y="3401323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20" name="文本占位符 2"/>
          <p:cNvSpPr>
            <a:spLocks noGrp="1"/>
          </p:cNvSpPr>
          <p:nvPr>
            <p:ph type="body" sz="quarter" idx="25"/>
          </p:nvPr>
        </p:nvSpPr>
        <p:spPr>
          <a:xfrm>
            <a:off x="9232520" y="3539869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26" hasCustomPrompt="1"/>
          </p:nvPr>
        </p:nvSpPr>
        <p:spPr>
          <a:xfrm>
            <a:off x="7966701" y="4176837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22" name="文本占位符 2"/>
          <p:cNvSpPr>
            <a:spLocks noGrp="1"/>
          </p:cNvSpPr>
          <p:nvPr>
            <p:ph type="body" sz="quarter" idx="27"/>
          </p:nvPr>
        </p:nvSpPr>
        <p:spPr>
          <a:xfrm>
            <a:off x="9232520" y="4315383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3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7966701" y="4966319"/>
            <a:ext cx="927917" cy="735752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4800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r>
              <a:rPr kumimoji="1" lang="en-US" altLang="zh-CN" smtClean="0"/>
              <a:t>00</a:t>
            </a:r>
            <a:endParaRPr kumimoji="1"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type="body" sz="quarter" idx="29"/>
          </p:nvPr>
        </p:nvSpPr>
        <p:spPr>
          <a:xfrm>
            <a:off x="9232520" y="5104865"/>
            <a:ext cx="2344487" cy="45866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 b="1">
                <a:blipFill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414727"/>
            <a:ext cx="740229" cy="1860388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491343" y="5519058"/>
            <a:ext cx="10700657" cy="924214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框架 8"/>
          <p:cNvSpPr/>
          <p:nvPr userDrawn="1"/>
        </p:nvSpPr>
        <p:spPr>
          <a:xfrm>
            <a:off x="8360229" y="742817"/>
            <a:ext cx="1621972" cy="1456097"/>
          </a:xfrm>
          <a:prstGeom prst="frame">
            <a:avLst>
              <a:gd name="adj1" fmla="val 6251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013403" y="3581400"/>
            <a:ext cx="1338943" cy="23948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3352346" y="2275115"/>
            <a:ext cx="4899025" cy="1807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800"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NO.1</a:t>
            </a:r>
            <a:endParaRPr kumimoji="1" lang="zh-CN" altLang="en-US" dirty="0"/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8" hasCustomPrompt="1"/>
          </p:nvPr>
        </p:nvSpPr>
        <p:spPr>
          <a:xfrm>
            <a:off x="8251371" y="3222077"/>
            <a:ext cx="3352346" cy="71864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buNone/>
              <a:defRPr sz="4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2pPr>
            <a:lvl3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3pPr>
            <a:lvl4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4pPr>
            <a:lvl5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5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306228" y="211113"/>
            <a:ext cx="2186601" cy="898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NO.1</a:t>
            </a:r>
            <a:endParaRPr kumimoji="1"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2492829" y="6379029"/>
            <a:ext cx="9699171" cy="119744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2492829" y="838202"/>
            <a:ext cx="1994365" cy="76199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2492829" y="290435"/>
            <a:ext cx="3120893" cy="53572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2pPr>
            <a:lvl3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3pPr>
            <a:lvl4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4pPr>
            <a:lvl5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5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89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jpeg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jpeg"/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jpeg"/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jpeg"/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jpeg"/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</a:rPr>
              <a:t>XXX</a:t>
            </a:r>
            <a:r>
              <a:rPr kumimoji="1" lang="zh-CN" altLang="en-US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</a:rPr>
              <a:t>学院</a:t>
            </a:r>
            <a:r>
              <a:rPr kumimoji="1" lang="en-US" altLang="zh-CN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</a:rPr>
              <a:t>XXX</a:t>
            </a:r>
            <a:r>
              <a:rPr kumimoji="1" lang="zh-CN" altLang="en-US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</a:rPr>
              <a:t>专业</a:t>
            </a:r>
            <a:endParaRPr kumimoji="1" lang="zh-CN" altLang="en-US" dirty="0">
              <a:blipFill dpi="0" rotWithShape="1">
                <a:blip r:embed="rId1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zh-CN" altLang="en-US" dirty="0">
                <a:blipFill>
                  <a:blip r:embed="rId2"/>
                  <a:stretch>
                    <a:fillRect/>
                  </a:stretch>
                </a:blipFill>
              </a:rPr>
              <a:t>毕业设计答</a:t>
            </a:r>
            <a:r>
              <a:rPr kumimoji="1" lang="zh-CN" altLang="en-US" dirty="0" smtClean="0">
                <a:blipFill>
                  <a:blip r:embed="rId2"/>
                  <a:stretch>
                    <a:fillRect/>
                  </a:stretch>
                </a:blipFill>
              </a:rPr>
              <a:t>辩</a:t>
            </a:r>
            <a:endParaRPr kumimoji="1" lang="zh-CN" altLang="en-US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zh-CN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</a:rPr>
              <a:t>《</a:t>
            </a:r>
            <a:r>
              <a:rPr kumimoji="1" lang="zh-CN" altLang="en-US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</a:rPr>
              <a:t>请在此位置添加你的作品名称</a:t>
            </a:r>
            <a:r>
              <a:rPr kumimoji="1" lang="en-US" altLang="zh-CN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</a:rPr>
              <a:t>》</a:t>
            </a:r>
            <a:endParaRPr kumimoji="1" lang="zh-CN" altLang="en-US" dirty="0">
              <a:blipFill dpi="0" rotWithShape="1">
                <a:blip r:embed="rId1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学校名称：</a:t>
            </a:r>
            <a:r>
              <a:rPr lang="en-US" altLang="zh-CN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XXX</a:t>
            </a:r>
            <a:r>
              <a:rPr lang="zh-CN" altLang="en-US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大学</a:t>
            </a:r>
            <a:endParaRPr lang="zh-CN" altLang="en-US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指导老师：</a:t>
            </a:r>
            <a:r>
              <a:rPr lang="en-US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XXX</a:t>
            </a:r>
            <a:endParaRPr lang="en-US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报告人：</a:t>
            </a:r>
            <a:r>
              <a:rPr lang="en-US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XXX</a:t>
            </a:r>
            <a:endParaRPr lang="en-US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NO.2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作品概述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65618" y="1104533"/>
            <a:ext cx="5103705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</a:t>
            </a:r>
            <a:r>
              <a:rPr lang="zh-CN" altLang="en-US" sz="1200" u="sng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。建议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正文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。标题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数字等都可以通过点击和重新输入进行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42271" y="3693015"/>
            <a:ext cx="4227052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42270" y="3208742"/>
            <a:ext cx="245276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608965">
              <a:lnSpc>
                <a:spcPct val="130000"/>
              </a:lnSpc>
              <a:defRPr/>
            </a:pPr>
            <a:r>
              <a:rPr kumimoji="1" lang="zh-CN" altLang="en-US" sz="2000" b="1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kumimoji="1" lang="zh-CN" altLang="en-US" sz="2000" b="1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  <p:grpSp>
        <p:nvGrpSpPr>
          <p:cNvPr id="19" name="组 18"/>
          <p:cNvGrpSpPr/>
          <p:nvPr/>
        </p:nvGrpSpPr>
        <p:grpSpPr>
          <a:xfrm>
            <a:off x="6265618" y="3132804"/>
            <a:ext cx="851758" cy="652486"/>
            <a:chOff x="5388966" y="2551148"/>
            <a:chExt cx="851758" cy="652486"/>
          </a:xfrm>
        </p:grpSpPr>
        <p:sp>
          <p:nvSpPr>
            <p:cNvPr id="20" name="椭圆 19"/>
            <p:cNvSpPr/>
            <p:nvPr/>
          </p:nvSpPr>
          <p:spPr>
            <a:xfrm>
              <a:off x="5458014" y="2551148"/>
              <a:ext cx="644317" cy="6443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388966" y="2551148"/>
              <a:ext cx="851758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0896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2800" b="1" i="0" u="none" strike="noStrike" kern="0" cap="none" spc="0" normalizeH="0" baseline="0" noProof="0" smtClean="0">
                  <a:ln>
                    <a:noFill/>
                  </a:ln>
                  <a:blipFill>
                    <a:blip r:embed="rId1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rPr>
                <a:t>01</a:t>
              </a:r>
              <a:endPara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7142271" y="5065756"/>
            <a:ext cx="4227052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42270" y="4581483"/>
            <a:ext cx="245276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608965">
              <a:lnSpc>
                <a:spcPct val="130000"/>
              </a:lnSpc>
              <a:defRPr/>
            </a:pPr>
            <a:r>
              <a:rPr kumimoji="1" lang="zh-CN" altLang="en-US" sz="2000" b="1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kumimoji="1" lang="zh-CN" altLang="en-US" sz="2000" b="1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  <p:grpSp>
        <p:nvGrpSpPr>
          <p:cNvPr id="24" name="组 23"/>
          <p:cNvGrpSpPr/>
          <p:nvPr/>
        </p:nvGrpSpPr>
        <p:grpSpPr>
          <a:xfrm>
            <a:off x="6265618" y="4505545"/>
            <a:ext cx="851758" cy="652486"/>
            <a:chOff x="5388966" y="2551148"/>
            <a:chExt cx="851758" cy="652486"/>
          </a:xfrm>
        </p:grpSpPr>
        <p:sp>
          <p:nvSpPr>
            <p:cNvPr id="25" name="椭圆 24"/>
            <p:cNvSpPr/>
            <p:nvPr/>
          </p:nvSpPr>
          <p:spPr>
            <a:xfrm>
              <a:off x="5458014" y="2551148"/>
              <a:ext cx="644317" cy="6443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388966" y="2551148"/>
              <a:ext cx="851758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0896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2800" b="1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1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rPr>
                <a:t>02</a:t>
              </a:r>
              <a:endPara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09" t="28365" r="30632" b="14206"/>
          <a:stretch>
            <a:fillRect/>
          </a:stretch>
        </p:blipFill>
        <p:spPr>
          <a:xfrm>
            <a:off x="-1" y="1224643"/>
            <a:ext cx="5845630" cy="4653643"/>
          </a:xfrm>
          <a:prstGeom prst="rect">
            <a:avLst/>
          </a:prstGeom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NO.3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制作过程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NO.3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制作过程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  <p:grpSp>
        <p:nvGrpSpPr>
          <p:cNvPr id="28" name="组 27"/>
          <p:cNvGrpSpPr/>
          <p:nvPr/>
        </p:nvGrpSpPr>
        <p:grpSpPr>
          <a:xfrm>
            <a:off x="842108" y="3862316"/>
            <a:ext cx="2452761" cy="2131301"/>
            <a:chOff x="751115" y="3713581"/>
            <a:chExt cx="2452761" cy="2131301"/>
          </a:xfrm>
        </p:grpSpPr>
        <p:sp>
          <p:nvSpPr>
            <p:cNvPr id="29" name="矩形 28"/>
            <p:cNvSpPr/>
            <p:nvPr/>
          </p:nvSpPr>
          <p:spPr>
            <a:xfrm>
              <a:off x="751115" y="3713581"/>
              <a:ext cx="2452761" cy="114301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815222" y="4312155"/>
              <a:ext cx="2324546" cy="1532727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更改，顶部“开始”面板中可以对字体、字号、颜色、行距等进行修改。</a:t>
              </a:r>
              <a:endPara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51115" y="3827882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1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3527116" y="3146033"/>
            <a:ext cx="2452761" cy="2131301"/>
            <a:chOff x="751115" y="3713581"/>
            <a:chExt cx="2452761" cy="2131301"/>
          </a:xfrm>
        </p:grpSpPr>
        <p:sp>
          <p:nvSpPr>
            <p:cNvPr id="33" name="矩形 32"/>
            <p:cNvSpPr/>
            <p:nvPr/>
          </p:nvSpPr>
          <p:spPr>
            <a:xfrm>
              <a:off x="751115" y="3713581"/>
              <a:ext cx="2452761" cy="114301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815222" y="4312155"/>
              <a:ext cx="2324546" cy="1532727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51115" y="3827882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1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6212124" y="2429750"/>
            <a:ext cx="2452761" cy="2131301"/>
            <a:chOff x="751115" y="3713581"/>
            <a:chExt cx="2452761" cy="2131301"/>
          </a:xfrm>
        </p:grpSpPr>
        <p:sp>
          <p:nvSpPr>
            <p:cNvPr id="37" name="矩形 36"/>
            <p:cNvSpPr/>
            <p:nvPr/>
          </p:nvSpPr>
          <p:spPr>
            <a:xfrm>
              <a:off x="751115" y="3713581"/>
              <a:ext cx="2452761" cy="114301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815222" y="4312155"/>
              <a:ext cx="2324546" cy="1532727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51115" y="3827882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1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8897132" y="1713467"/>
            <a:ext cx="2452761" cy="2131301"/>
            <a:chOff x="751115" y="3713581"/>
            <a:chExt cx="2452761" cy="2131301"/>
          </a:xfrm>
        </p:grpSpPr>
        <p:sp>
          <p:nvSpPr>
            <p:cNvPr id="41" name="矩形 40"/>
            <p:cNvSpPr/>
            <p:nvPr/>
          </p:nvSpPr>
          <p:spPr>
            <a:xfrm>
              <a:off x="751115" y="3713581"/>
              <a:ext cx="2452761" cy="114301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815222" y="4312155"/>
              <a:ext cx="2324546" cy="1532727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51115" y="3827882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1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1579706" y="2603948"/>
            <a:ext cx="977564" cy="977564"/>
            <a:chOff x="1579705" y="2301490"/>
            <a:chExt cx="977564" cy="977564"/>
          </a:xfrm>
        </p:grpSpPr>
        <p:sp>
          <p:nvSpPr>
            <p:cNvPr id="45" name="椭圆 44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46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4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 48"/>
          <p:cNvGrpSpPr/>
          <p:nvPr/>
        </p:nvGrpSpPr>
        <p:grpSpPr>
          <a:xfrm>
            <a:off x="4264714" y="1892925"/>
            <a:ext cx="977564" cy="977564"/>
            <a:chOff x="1579705" y="2301490"/>
            <a:chExt cx="977564" cy="977564"/>
          </a:xfrm>
        </p:grpSpPr>
        <p:sp>
          <p:nvSpPr>
            <p:cNvPr id="50" name="椭圆 49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1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5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4" name="组 53"/>
          <p:cNvGrpSpPr/>
          <p:nvPr/>
        </p:nvGrpSpPr>
        <p:grpSpPr>
          <a:xfrm>
            <a:off x="6949722" y="1181902"/>
            <a:ext cx="977564" cy="977564"/>
            <a:chOff x="1579705" y="2301490"/>
            <a:chExt cx="977564" cy="977564"/>
          </a:xfrm>
        </p:grpSpPr>
        <p:sp>
          <p:nvSpPr>
            <p:cNvPr id="55" name="椭圆 54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6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5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9" name="组 58"/>
          <p:cNvGrpSpPr/>
          <p:nvPr/>
        </p:nvGrpSpPr>
        <p:grpSpPr>
          <a:xfrm>
            <a:off x="9634730" y="470879"/>
            <a:ext cx="977564" cy="977564"/>
            <a:chOff x="1579705" y="2301490"/>
            <a:chExt cx="977564" cy="977564"/>
          </a:xfrm>
        </p:grpSpPr>
        <p:sp>
          <p:nvSpPr>
            <p:cNvPr id="60" name="椭圆 59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1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6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NO.3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制作过程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64" name="环形箭头 63"/>
          <p:cNvSpPr/>
          <p:nvPr/>
        </p:nvSpPr>
        <p:spPr>
          <a:xfrm>
            <a:off x="8787220" y="523723"/>
            <a:ext cx="2043171" cy="2043379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5" name="形状 64"/>
          <p:cNvSpPr/>
          <p:nvPr/>
        </p:nvSpPr>
        <p:spPr>
          <a:xfrm>
            <a:off x="8219608" y="1697948"/>
            <a:ext cx="2043171" cy="2043379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6" name="环形箭头 65"/>
          <p:cNvSpPr/>
          <p:nvPr/>
        </p:nvSpPr>
        <p:spPr>
          <a:xfrm>
            <a:off x="8787220" y="2876508"/>
            <a:ext cx="2043171" cy="2043379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3500000"/>
              <a:gd name="adj5" fmla="val 12500"/>
            </a:avLst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7" name="空心弧 66"/>
          <p:cNvSpPr/>
          <p:nvPr/>
        </p:nvSpPr>
        <p:spPr>
          <a:xfrm>
            <a:off x="8365248" y="4186200"/>
            <a:ext cx="1755341" cy="1756189"/>
          </a:xfrm>
          <a:prstGeom prst="blockArc">
            <a:avLst>
              <a:gd name="adj1" fmla="val 0"/>
              <a:gd name="adj2" fmla="val 18900000"/>
              <a:gd name="adj3" fmla="val 12740"/>
            </a:avLst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8" name="矩形 67"/>
          <p:cNvSpPr/>
          <p:nvPr/>
        </p:nvSpPr>
        <p:spPr>
          <a:xfrm>
            <a:off x="8947683" y="2174628"/>
            <a:ext cx="5870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5400" b="1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</a:rPr>
              <a:t>B</a:t>
            </a:r>
            <a:endParaRPr lang="zh-CN" altLang="en-US" sz="800" dirty="0"/>
          </a:p>
        </p:txBody>
      </p:sp>
      <p:sp>
        <p:nvSpPr>
          <p:cNvPr id="69" name="矩形 68"/>
          <p:cNvSpPr/>
          <p:nvPr/>
        </p:nvSpPr>
        <p:spPr>
          <a:xfrm>
            <a:off x="9500145" y="1005408"/>
            <a:ext cx="6976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5400" b="1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</a:rPr>
              <a:t>A</a:t>
            </a:r>
            <a:endParaRPr lang="zh-CN" altLang="en-US" sz="800" dirty="0"/>
          </a:p>
        </p:txBody>
      </p:sp>
      <p:sp>
        <p:nvSpPr>
          <p:cNvPr id="70" name="矩形 69"/>
          <p:cNvSpPr/>
          <p:nvPr/>
        </p:nvSpPr>
        <p:spPr>
          <a:xfrm>
            <a:off x="9479399" y="3329248"/>
            <a:ext cx="72487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5400" b="1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</a:rPr>
              <a:t>C</a:t>
            </a:r>
            <a:endParaRPr lang="zh-CN" altLang="en-US" sz="800" dirty="0"/>
          </a:p>
        </p:txBody>
      </p:sp>
      <p:sp>
        <p:nvSpPr>
          <p:cNvPr id="71" name="矩形 70"/>
          <p:cNvSpPr/>
          <p:nvPr/>
        </p:nvSpPr>
        <p:spPr>
          <a:xfrm>
            <a:off x="8943618" y="4602629"/>
            <a:ext cx="66877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5400" b="1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</a:rPr>
              <a:t>D</a:t>
            </a:r>
            <a:endParaRPr lang="zh-CN" altLang="en-US" sz="800" dirty="0"/>
          </a:p>
        </p:txBody>
      </p:sp>
      <p:grpSp>
        <p:nvGrpSpPr>
          <p:cNvPr id="72" name="组 71"/>
          <p:cNvGrpSpPr/>
          <p:nvPr/>
        </p:nvGrpSpPr>
        <p:grpSpPr>
          <a:xfrm>
            <a:off x="826771" y="1392536"/>
            <a:ext cx="6950814" cy="1174566"/>
            <a:chOff x="1268793" y="1914616"/>
            <a:chExt cx="6950814" cy="1174566"/>
          </a:xfrm>
        </p:grpSpPr>
        <p:sp>
          <p:nvSpPr>
            <p:cNvPr id="73" name="矩形 72"/>
            <p:cNvSpPr/>
            <p:nvPr/>
          </p:nvSpPr>
          <p:spPr>
            <a:xfrm>
              <a:off x="2099233" y="2516718"/>
              <a:ext cx="6120374" cy="572464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2099232" y="2032445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1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grpSp>
          <p:nvGrpSpPr>
            <p:cNvPr id="75" name="组 74"/>
            <p:cNvGrpSpPr/>
            <p:nvPr/>
          </p:nvGrpSpPr>
          <p:grpSpPr>
            <a:xfrm>
              <a:off x="1268793" y="1914616"/>
              <a:ext cx="851758" cy="652486"/>
              <a:chOff x="5372637" y="2551148"/>
              <a:chExt cx="851758" cy="652486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5458014" y="2551148"/>
                <a:ext cx="644317" cy="6443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5372637" y="2551148"/>
                <a:ext cx="851758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0896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en-US" altLang="zh-CN" sz="2800" b="1" i="0" u="none" strike="noStrike" kern="0" cap="none" spc="0" normalizeH="0" baseline="0" noProof="0" dirty="0" smtClean="0">
                    <a:ln>
                      <a:noFill/>
                    </a:ln>
                    <a:blipFill>
                      <a:blip r:embed="rId1"/>
                      <a:stretch>
                        <a:fillRect/>
                      </a:stretch>
                    </a:blipFill>
                    <a:effectLst/>
                    <a:uLnTx/>
                    <a:uFillTx/>
                    <a:ea typeface="微软雅黑" charset="0"/>
                  </a:rPr>
                  <a:t>A</a:t>
                </a:r>
                <a:endParaRPr kumimoji="1" lang="zh-CN" altLang="en-US" sz="2800" b="1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1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endParaRPr>
              </a:p>
            </p:txBody>
          </p:sp>
        </p:grpSp>
      </p:grpSp>
      <p:grpSp>
        <p:nvGrpSpPr>
          <p:cNvPr id="78" name="组 77"/>
          <p:cNvGrpSpPr/>
          <p:nvPr/>
        </p:nvGrpSpPr>
        <p:grpSpPr>
          <a:xfrm>
            <a:off x="826771" y="4767823"/>
            <a:ext cx="6950814" cy="1174566"/>
            <a:chOff x="1268793" y="1914616"/>
            <a:chExt cx="6950814" cy="1174566"/>
          </a:xfrm>
        </p:grpSpPr>
        <p:sp>
          <p:nvSpPr>
            <p:cNvPr id="79" name="矩形 78"/>
            <p:cNvSpPr/>
            <p:nvPr/>
          </p:nvSpPr>
          <p:spPr>
            <a:xfrm>
              <a:off x="2099233" y="2516718"/>
              <a:ext cx="6120374" cy="572464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2099232" y="2032445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1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grpSp>
          <p:nvGrpSpPr>
            <p:cNvPr id="81" name="组 80"/>
            <p:cNvGrpSpPr/>
            <p:nvPr/>
          </p:nvGrpSpPr>
          <p:grpSpPr>
            <a:xfrm>
              <a:off x="1268793" y="1914616"/>
              <a:ext cx="851758" cy="652486"/>
              <a:chOff x="5372637" y="2551148"/>
              <a:chExt cx="851758" cy="652486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5458014" y="2551148"/>
                <a:ext cx="644317" cy="6443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5372637" y="2551148"/>
                <a:ext cx="851758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0896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en-US" altLang="zh-CN" sz="2800" b="1" kern="0" dirty="0">
                    <a:blipFill>
                      <a:blip r:embed="rId1"/>
                      <a:stretch>
                        <a:fillRect/>
                      </a:stretch>
                    </a:blipFill>
                    <a:ea typeface="微软雅黑" charset="0"/>
                  </a:rPr>
                  <a:t>D</a:t>
                </a:r>
                <a:endParaRPr kumimoji="1" lang="zh-CN" altLang="en-US" sz="2800" b="1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1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endParaRPr>
              </a:p>
            </p:txBody>
          </p:sp>
        </p:grpSp>
      </p:grpSp>
      <p:grpSp>
        <p:nvGrpSpPr>
          <p:cNvPr id="84" name="组 83"/>
          <p:cNvGrpSpPr/>
          <p:nvPr/>
        </p:nvGrpSpPr>
        <p:grpSpPr>
          <a:xfrm>
            <a:off x="826771" y="3642728"/>
            <a:ext cx="6950814" cy="1174566"/>
            <a:chOff x="1268793" y="1914616"/>
            <a:chExt cx="6950814" cy="1174566"/>
          </a:xfrm>
        </p:grpSpPr>
        <p:sp>
          <p:nvSpPr>
            <p:cNvPr id="85" name="矩形 84"/>
            <p:cNvSpPr/>
            <p:nvPr/>
          </p:nvSpPr>
          <p:spPr>
            <a:xfrm>
              <a:off x="2099233" y="2516718"/>
              <a:ext cx="6120374" cy="572464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2099232" y="2032445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1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grpSp>
          <p:nvGrpSpPr>
            <p:cNvPr id="87" name="组 86"/>
            <p:cNvGrpSpPr/>
            <p:nvPr/>
          </p:nvGrpSpPr>
          <p:grpSpPr>
            <a:xfrm>
              <a:off x="1268793" y="1914616"/>
              <a:ext cx="851758" cy="652486"/>
              <a:chOff x="5372637" y="2551148"/>
              <a:chExt cx="851758" cy="652486"/>
            </a:xfrm>
          </p:grpSpPr>
          <p:sp>
            <p:nvSpPr>
              <p:cNvPr id="88" name="椭圆 87"/>
              <p:cNvSpPr/>
              <p:nvPr/>
            </p:nvSpPr>
            <p:spPr>
              <a:xfrm>
                <a:off x="5458014" y="2551148"/>
                <a:ext cx="644317" cy="6443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5372637" y="2551148"/>
                <a:ext cx="851758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0896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en-US" altLang="zh-CN" sz="2800" b="1" kern="0" dirty="0">
                    <a:blipFill>
                      <a:blip r:embed="rId1"/>
                      <a:stretch>
                        <a:fillRect/>
                      </a:stretch>
                    </a:blipFill>
                    <a:ea typeface="微软雅黑" charset="0"/>
                  </a:rPr>
                  <a:t>C</a:t>
                </a:r>
                <a:endParaRPr kumimoji="1" lang="zh-CN" altLang="en-US" sz="2800" b="1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1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endParaRPr>
              </a:p>
            </p:txBody>
          </p:sp>
        </p:grpSp>
      </p:grpSp>
      <p:grpSp>
        <p:nvGrpSpPr>
          <p:cNvPr id="90" name="组 89"/>
          <p:cNvGrpSpPr/>
          <p:nvPr/>
        </p:nvGrpSpPr>
        <p:grpSpPr>
          <a:xfrm>
            <a:off x="826771" y="2517632"/>
            <a:ext cx="6950814" cy="1174566"/>
            <a:chOff x="1268793" y="1914616"/>
            <a:chExt cx="6950814" cy="1174566"/>
          </a:xfrm>
        </p:grpSpPr>
        <p:sp>
          <p:nvSpPr>
            <p:cNvPr id="91" name="矩形 90"/>
            <p:cNvSpPr/>
            <p:nvPr/>
          </p:nvSpPr>
          <p:spPr>
            <a:xfrm>
              <a:off x="2099233" y="2516718"/>
              <a:ext cx="6120374" cy="572464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2099232" y="2032445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1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grpSp>
          <p:nvGrpSpPr>
            <p:cNvPr id="93" name="组 92"/>
            <p:cNvGrpSpPr/>
            <p:nvPr/>
          </p:nvGrpSpPr>
          <p:grpSpPr>
            <a:xfrm>
              <a:off x="1268793" y="1914616"/>
              <a:ext cx="851758" cy="652486"/>
              <a:chOff x="5372637" y="2551148"/>
              <a:chExt cx="851758" cy="652486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5458014" y="2551148"/>
                <a:ext cx="644317" cy="6443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5" name="文本框 94"/>
              <p:cNvSpPr txBox="1"/>
              <p:nvPr/>
            </p:nvSpPr>
            <p:spPr>
              <a:xfrm>
                <a:off x="5372637" y="2551148"/>
                <a:ext cx="851758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0896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en-US" altLang="zh-CN" sz="2800" b="1" i="0" u="none" strike="noStrike" kern="0" cap="none" spc="0" normalizeH="0" baseline="0" noProof="0" dirty="0" smtClean="0">
                    <a:ln>
                      <a:noFill/>
                    </a:ln>
                    <a:blipFill>
                      <a:blip r:embed="rId1"/>
                      <a:stretch>
                        <a:fillRect/>
                      </a:stretch>
                    </a:blipFill>
                    <a:effectLst/>
                    <a:uLnTx/>
                    <a:uFillTx/>
                    <a:ea typeface="微软雅黑" charset="0"/>
                  </a:rPr>
                  <a:t>B</a:t>
                </a:r>
                <a:endParaRPr kumimoji="1" lang="zh-CN" altLang="en-US" sz="2800" b="1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1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NO.3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制作过程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  <p:grpSp>
        <p:nvGrpSpPr>
          <p:cNvPr id="37" name="组 36"/>
          <p:cNvGrpSpPr/>
          <p:nvPr/>
        </p:nvGrpSpPr>
        <p:grpSpPr>
          <a:xfrm>
            <a:off x="810747" y="2873828"/>
            <a:ext cx="2455795" cy="2759529"/>
            <a:chOff x="1087507" y="2922814"/>
            <a:chExt cx="2455795" cy="2759529"/>
          </a:xfrm>
        </p:grpSpPr>
        <p:sp>
          <p:nvSpPr>
            <p:cNvPr id="38" name="单圆角矩形 37"/>
            <p:cNvSpPr/>
            <p:nvPr/>
          </p:nvSpPr>
          <p:spPr>
            <a:xfrm>
              <a:off x="1087507" y="2922814"/>
              <a:ext cx="2455794" cy="2759529"/>
            </a:xfrm>
            <a:prstGeom prst="round1Rect">
              <a:avLst>
                <a:gd name="adj" fmla="val 7380"/>
              </a:avLst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464582" y="3865531"/>
              <a:ext cx="171949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87508" y="3135832"/>
              <a:ext cx="245579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2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1558785" y="1659008"/>
            <a:ext cx="977564" cy="977564"/>
            <a:chOff x="1579705" y="2301490"/>
            <a:chExt cx="977564" cy="977564"/>
          </a:xfrm>
        </p:grpSpPr>
        <p:sp>
          <p:nvSpPr>
            <p:cNvPr id="42" name="椭圆 41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43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4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6" name="组 45"/>
          <p:cNvGrpSpPr/>
          <p:nvPr/>
        </p:nvGrpSpPr>
        <p:grpSpPr>
          <a:xfrm>
            <a:off x="3554140" y="2873828"/>
            <a:ext cx="2455795" cy="2759529"/>
            <a:chOff x="1087507" y="2922814"/>
            <a:chExt cx="2455795" cy="2759529"/>
          </a:xfrm>
        </p:grpSpPr>
        <p:sp>
          <p:nvSpPr>
            <p:cNvPr id="47" name="单圆角矩形 46"/>
            <p:cNvSpPr/>
            <p:nvPr/>
          </p:nvSpPr>
          <p:spPr>
            <a:xfrm>
              <a:off x="1087507" y="2922814"/>
              <a:ext cx="2455794" cy="2759529"/>
            </a:xfrm>
            <a:prstGeom prst="round1Rect">
              <a:avLst>
                <a:gd name="adj" fmla="val 7380"/>
              </a:avLst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464582" y="3865531"/>
              <a:ext cx="171949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087508" y="3135832"/>
              <a:ext cx="245579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2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4302178" y="1659008"/>
            <a:ext cx="977564" cy="977564"/>
            <a:chOff x="1579705" y="2301490"/>
            <a:chExt cx="977564" cy="977564"/>
          </a:xfrm>
        </p:grpSpPr>
        <p:sp>
          <p:nvSpPr>
            <p:cNvPr id="51" name="椭圆 50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2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53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 54"/>
          <p:cNvGrpSpPr/>
          <p:nvPr/>
        </p:nvGrpSpPr>
        <p:grpSpPr>
          <a:xfrm>
            <a:off x="6297532" y="2873828"/>
            <a:ext cx="2455795" cy="2759529"/>
            <a:chOff x="1087507" y="2922814"/>
            <a:chExt cx="2455795" cy="2759529"/>
          </a:xfrm>
        </p:grpSpPr>
        <p:sp>
          <p:nvSpPr>
            <p:cNvPr id="56" name="单圆角矩形 55"/>
            <p:cNvSpPr/>
            <p:nvPr/>
          </p:nvSpPr>
          <p:spPr>
            <a:xfrm>
              <a:off x="1087507" y="2922814"/>
              <a:ext cx="2455794" cy="2759529"/>
            </a:xfrm>
            <a:prstGeom prst="round1Rect">
              <a:avLst>
                <a:gd name="adj" fmla="val 7380"/>
              </a:avLst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1464582" y="3865531"/>
              <a:ext cx="171949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87508" y="3135832"/>
              <a:ext cx="245579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2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59" name="组 58"/>
          <p:cNvGrpSpPr/>
          <p:nvPr/>
        </p:nvGrpSpPr>
        <p:grpSpPr>
          <a:xfrm>
            <a:off x="7045570" y="1659008"/>
            <a:ext cx="977564" cy="977564"/>
            <a:chOff x="1579705" y="2301490"/>
            <a:chExt cx="977564" cy="977564"/>
          </a:xfrm>
        </p:grpSpPr>
        <p:sp>
          <p:nvSpPr>
            <p:cNvPr id="60" name="椭圆 59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1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6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6" name="组 95"/>
          <p:cNvGrpSpPr/>
          <p:nvPr/>
        </p:nvGrpSpPr>
        <p:grpSpPr>
          <a:xfrm>
            <a:off x="9040925" y="2873828"/>
            <a:ext cx="2455795" cy="2759529"/>
            <a:chOff x="1087507" y="2922814"/>
            <a:chExt cx="2455795" cy="2759529"/>
          </a:xfrm>
        </p:grpSpPr>
        <p:sp>
          <p:nvSpPr>
            <p:cNvPr id="97" name="单圆角矩形 96"/>
            <p:cNvSpPr/>
            <p:nvPr/>
          </p:nvSpPr>
          <p:spPr>
            <a:xfrm>
              <a:off x="1087507" y="2922814"/>
              <a:ext cx="2455794" cy="2759529"/>
            </a:xfrm>
            <a:prstGeom prst="round1Rect">
              <a:avLst>
                <a:gd name="adj" fmla="val 7380"/>
              </a:avLst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1464582" y="3865531"/>
              <a:ext cx="171949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1087508" y="3135832"/>
              <a:ext cx="245579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2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100" name="组 99"/>
          <p:cNvGrpSpPr/>
          <p:nvPr/>
        </p:nvGrpSpPr>
        <p:grpSpPr>
          <a:xfrm>
            <a:off x="9788963" y="1659008"/>
            <a:ext cx="977564" cy="977564"/>
            <a:chOff x="1579705" y="2301490"/>
            <a:chExt cx="977564" cy="977564"/>
          </a:xfrm>
        </p:grpSpPr>
        <p:sp>
          <p:nvSpPr>
            <p:cNvPr id="101" name="椭圆 100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2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103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05" name="燕尾形 104"/>
          <p:cNvSpPr/>
          <p:nvPr/>
        </p:nvSpPr>
        <p:spPr>
          <a:xfrm>
            <a:off x="3266541" y="1998178"/>
            <a:ext cx="287599" cy="309970"/>
          </a:xfrm>
          <a:prstGeom prst="chevron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6" name="燕尾形 105"/>
          <p:cNvSpPr/>
          <p:nvPr/>
        </p:nvSpPr>
        <p:spPr>
          <a:xfrm>
            <a:off x="6031214" y="2003997"/>
            <a:ext cx="287599" cy="309970"/>
          </a:xfrm>
          <a:prstGeom prst="chevron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7" name="燕尾形 106"/>
          <p:cNvSpPr/>
          <p:nvPr/>
        </p:nvSpPr>
        <p:spPr>
          <a:xfrm>
            <a:off x="8762249" y="2003997"/>
            <a:ext cx="287599" cy="309970"/>
          </a:xfrm>
          <a:prstGeom prst="chevron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NO.4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作品展示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09" t="1701" r="30632" b="2115"/>
          <a:stretch>
            <a:fillRect/>
          </a:stretch>
        </p:blipFill>
        <p:spPr>
          <a:xfrm>
            <a:off x="-1" y="0"/>
            <a:ext cx="5143499" cy="6858000"/>
          </a:xfrm>
          <a:prstGeom prst="rect">
            <a:avLst/>
          </a:prstGeom>
          <a:effectLst/>
        </p:spPr>
      </p:pic>
      <p:grpSp>
        <p:nvGrpSpPr>
          <p:cNvPr id="65" name="组 64"/>
          <p:cNvGrpSpPr/>
          <p:nvPr/>
        </p:nvGrpSpPr>
        <p:grpSpPr>
          <a:xfrm>
            <a:off x="7281565" y="863599"/>
            <a:ext cx="4227053" cy="1296803"/>
            <a:chOff x="7281565" y="863599"/>
            <a:chExt cx="4227053" cy="1296803"/>
          </a:xfrm>
        </p:grpSpPr>
        <p:sp>
          <p:nvSpPr>
            <p:cNvPr id="66" name="矩形 65"/>
            <p:cNvSpPr/>
            <p:nvPr/>
          </p:nvSpPr>
          <p:spPr>
            <a:xfrm>
              <a:off x="7281566" y="1347872"/>
              <a:ext cx="4227052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281565" y="863599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3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3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68" name="组 67"/>
          <p:cNvGrpSpPr/>
          <p:nvPr/>
        </p:nvGrpSpPr>
        <p:grpSpPr>
          <a:xfrm>
            <a:off x="5830972" y="939271"/>
            <a:ext cx="1145458" cy="1145458"/>
            <a:chOff x="5737765" y="2537465"/>
            <a:chExt cx="1145458" cy="1145458"/>
          </a:xfrm>
        </p:grpSpPr>
        <p:sp>
          <p:nvSpPr>
            <p:cNvPr id="69" name="椭圆 68"/>
            <p:cNvSpPr/>
            <p:nvPr/>
          </p:nvSpPr>
          <p:spPr>
            <a:xfrm>
              <a:off x="5737765" y="2537465"/>
              <a:ext cx="1145458" cy="1145458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0" name="组合 46"/>
            <p:cNvGrpSpPr/>
            <p:nvPr/>
          </p:nvGrpSpPr>
          <p:grpSpPr>
            <a:xfrm>
              <a:off x="6042900" y="2881746"/>
              <a:ext cx="535187" cy="412291"/>
              <a:chOff x="2486025" y="3619500"/>
              <a:chExt cx="1500188" cy="1155700"/>
            </a:xfrm>
            <a:blipFill dpi="0" rotWithShape="1">
              <a:blip r:embed="rId4"/>
              <a:srcRect/>
              <a:tile tx="0" ty="0" sx="100000" sy="100000" flip="none" algn="tl"/>
            </a:blipFill>
          </p:grpSpPr>
          <p:sp>
            <p:nvSpPr>
              <p:cNvPr id="71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组 72"/>
          <p:cNvGrpSpPr/>
          <p:nvPr/>
        </p:nvGrpSpPr>
        <p:grpSpPr>
          <a:xfrm>
            <a:off x="7281565" y="2542238"/>
            <a:ext cx="4227053" cy="1296803"/>
            <a:chOff x="7281565" y="863599"/>
            <a:chExt cx="4227053" cy="1296803"/>
          </a:xfrm>
        </p:grpSpPr>
        <p:sp>
          <p:nvSpPr>
            <p:cNvPr id="74" name="矩形 73"/>
            <p:cNvSpPr/>
            <p:nvPr/>
          </p:nvSpPr>
          <p:spPr>
            <a:xfrm>
              <a:off x="7281566" y="1347872"/>
              <a:ext cx="4227052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7281565" y="863599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3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3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76" name="组 75"/>
          <p:cNvGrpSpPr/>
          <p:nvPr/>
        </p:nvGrpSpPr>
        <p:grpSpPr>
          <a:xfrm>
            <a:off x="5830972" y="2617910"/>
            <a:ext cx="1145458" cy="1145458"/>
            <a:chOff x="5737765" y="2537465"/>
            <a:chExt cx="1145458" cy="1145458"/>
          </a:xfrm>
        </p:grpSpPr>
        <p:sp>
          <p:nvSpPr>
            <p:cNvPr id="77" name="椭圆 76"/>
            <p:cNvSpPr/>
            <p:nvPr/>
          </p:nvSpPr>
          <p:spPr>
            <a:xfrm>
              <a:off x="5737765" y="2537465"/>
              <a:ext cx="1145458" cy="1145458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8" name="组合 46"/>
            <p:cNvGrpSpPr/>
            <p:nvPr/>
          </p:nvGrpSpPr>
          <p:grpSpPr>
            <a:xfrm>
              <a:off x="6042900" y="2881746"/>
              <a:ext cx="535187" cy="412291"/>
              <a:chOff x="2486025" y="3619500"/>
              <a:chExt cx="1500188" cy="1155700"/>
            </a:xfrm>
            <a:blipFill dpi="0" rotWithShape="1">
              <a:blip r:embed="rId4"/>
              <a:srcRect/>
              <a:tile tx="0" ty="0" sx="100000" sy="100000" flip="none" algn="tl"/>
            </a:blipFill>
          </p:grpSpPr>
          <p:sp>
            <p:nvSpPr>
              <p:cNvPr id="79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1" name="组 80"/>
          <p:cNvGrpSpPr/>
          <p:nvPr/>
        </p:nvGrpSpPr>
        <p:grpSpPr>
          <a:xfrm>
            <a:off x="7281565" y="4220877"/>
            <a:ext cx="4227053" cy="1296803"/>
            <a:chOff x="7281565" y="863599"/>
            <a:chExt cx="4227053" cy="1296803"/>
          </a:xfrm>
        </p:grpSpPr>
        <p:sp>
          <p:nvSpPr>
            <p:cNvPr id="82" name="矩形 81"/>
            <p:cNvSpPr/>
            <p:nvPr/>
          </p:nvSpPr>
          <p:spPr>
            <a:xfrm>
              <a:off x="7281566" y="1347872"/>
              <a:ext cx="4227052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7281565" y="863599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3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3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84" name="组 83"/>
          <p:cNvGrpSpPr/>
          <p:nvPr/>
        </p:nvGrpSpPr>
        <p:grpSpPr>
          <a:xfrm>
            <a:off x="5830972" y="4296549"/>
            <a:ext cx="1145458" cy="1145458"/>
            <a:chOff x="5737765" y="2537465"/>
            <a:chExt cx="1145458" cy="1145458"/>
          </a:xfrm>
        </p:grpSpPr>
        <p:sp>
          <p:nvSpPr>
            <p:cNvPr id="85" name="椭圆 84"/>
            <p:cNvSpPr/>
            <p:nvPr/>
          </p:nvSpPr>
          <p:spPr>
            <a:xfrm>
              <a:off x="5737765" y="2537465"/>
              <a:ext cx="1145458" cy="1145458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86" name="组合 46"/>
            <p:cNvGrpSpPr/>
            <p:nvPr/>
          </p:nvGrpSpPr>
          <p:grpSpPr>
            <a:xfrm>
              <a:off x="6042900" y="2881746"/>
              <a:ext cx="535187" cy="412291"/>
              <a:chOff x="2486025" y="3619500"/>
              <a:chExt cx="1500188" cy="1155700"/>
            </a:xfrm>
            <a:blipFill dpi="0" rotWithShape="1">
              <a:blip r:embed="rId4"/>
              <a:srcRect/>
              <a:tile tx="0" ty="0" sx="100000" sy="100000" flip="none" algn="tl"/>
            </a:blipFill>
          </p:grpSpPr>
          <p:sp>
            <p:nvSpPr>
              <p:cNvPr id="8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NO.4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 smtClean="0">
                <a:blipFill>
                  <a:blip r:embed="rId3"/>
                  <a:stretch>
                    <a:fillRect/>
                  </a:stretch>
                </a:blipFill>
                <a:ea typeface="微软雅黑" charset="0"/>
              </a:rPr>
              <a:t>作品展示</a:t>
            </a:r>
            <a:endParaRPr kumimoji="1" lang="zh-CN" altLang="en-US" kern="0" dirty="0">
              <a:blipFill>
                <a:blip r:embed="rId3"/>
                <a:stretch>
                  <a:fillRect/>
                </a:stretch>
              </a:blip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NO.4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作品展示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09" t="1701" r="30632" b="2115"/>
          <a:stretch>
            <a:fillRect/>
          </a:stretch>
        </p:blipFill>
        <p:spPr>
          <a:xfrm>
            <a:off x="8067677" y="1109272"/>
            <a:ext cx="3940069" cy="5253427"/>
          </a:xfrm>
          <a:prstGeom prst="rect">
            <a:avLst/>
          </a:prstGeom>
          <a:effectLst/>
        </p:spPr>
      </p:pic>
      <p:grpSp>
        <p:nvGrpSpPr>
          <p:cNvPr id="31" name="组 30"/>
          <p:cNvGrpSpPr/>
          <p:nvPr/>
        </p:nvGrpSpPr>
        <p:grpSpPr>
          <a:xfrm>
            <a:off x="7808977" y="3950208"/>
            <a:ext cx="4383024" cy="2215516"/>
            <a:chOff x="7808977" y="3950208"/>
            <a:chExt cx="4383024" cy="2215516"/>
          </a:xfrm>
        </p:grpSpPr>
        <p:sp>
          <p:nvSpPr>
            <p:cNvPr id="32" name="矩形 31"/>
            <p:cNvSpPr/>
            <p:nvPr/>
          </p:nvSpPr>
          <p:spPr>
            <a:xfrm>
              <a:off x="7808977" y="3950208"/>
              <a:ext cx="4383024" cy="1956816"/>
            </a:xfrm>
            <a:prstGeom prst="rect">
              <a:avLst/>
            </a:prstGeom>
            <a:blipFill>
              <a:blip r:embed="rId1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直角三角形 32"/>
            <p:cNvSpPr/>
            <p:nvPr/>
          </p:nvSpPr>
          <p:spPr>
            <a:xfrm flipH="1" flipV="1">
              <a:off x="7808977" y="5907024"/>
              <a:ext cx="258700" cy="258700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4" name="组 33"/>
            <p:cNvGrpSpPr/>
            <p:nvPr/>
          </p:nvGrpSpPr>
          <p:grpSpPr>
            <a:xfrm>
              <a:off x="7964947" y="4227568"/>
              <a:ext cx="4227053" cy="1296803"/>
              <a:chOff x="7281565" y="863599"/>
              <a:chExt cx="4227053" cy="1296803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7281566" y="1347872"/>
                <a:ext cx="4227052" cy="812530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u="sng" dirty="0"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更换图片方法：点击图片后右键，选择“更改图片”即可。</a:t>
                </a:r>
                <a:r>
                  <a:rPr lang="zh-CN" altLang="en-US" sz="1200" dirty="0"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</a:t>
                </a:r>
                <a:r>
                  <a:rPr lang="zh-CN" altLang="en-US" sz="1200" dirty="0" smtClean="0"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。</a:t>
                </a:r>
                <a:endParaRPr lang="zh-CN" altLang="en-US" sz="12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7281565" y="863599"/>
                <a:ext cx="245276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608965">
                  <a:lnSpc>
                    <a:spcPct val="130000"/>
                  </a:lnSpc>
                  <a:defRPr/>
                </a:pPr>
                <a:r>
                  <a:rPr kumimoji="1" lang="zh-CN" altLang="en-US" sz="2000" b="1" kern="0" dirty="0">
                    <a:blipFill>
                      <a:blip r:embed="rId4"/>
                      <a:stretch>
                        <a:fillRect/>
                      </a:stretch>
                    </a:blipFill>
                    <a:ea typeface="微软雅黑" charset="0"/>
                  </a:rPr>
                  <a:t>点击此处添加标题</a:t>
                </a:r>
                <a:endParaRPr kumimoji="1" lang="zh-CN" altLang="en-US" sz="2000" b="1" kern="0" dirty="0">
                  <a:blipFill>
                    <a:blip r:embed="rId4"/>
                    <a:stretch>
                      <a:fillRect/>
                    </a:stretch>
                  </a:blipFill>
                  <a:ea typeface="微软雅黑" charset="0"/>
                </a:endParaRPr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09" t="1701" r="30632" b="2115"/>
          <a:stretch>
            <a:fillRect/>
          </a:stretch>
        </p:blipFill>
        <p:spPr>
          <a:xfrm>
            <a:off x="3301704" y="1109271"/>
            <a:ext cx="3940069" cy="5253427"/>
          </a:xfrm>
          <a:prstGeom prst="rect">
            <a:avLst/>
          </a:prstGeom>
          <a:effectLst/>
        </p:spPr>
      </p:pic>
      <p:grpSp>
        <p:nvGrpSpPr>
          <p:cNvPr id="38" name="组 37"/>
          <p:cNvGrpSpPr/>
          <p:nvPr/>
        </p:nvGrpSpPr>
        <p:grpSpPr>
          <a:xfrm>
            <a:off x="3037450" y="3950207"/>
            <a:ext cx="4383024" cy="2215516"/>
            <a:chOff x="7808977" y="3950208"/>
            <a:chExt cx="4383024" cy="2215516"/>
          </a:xfrm>
        </p:grpSpPr>
        <p:sp>
          <p:nvSpPr>
            <p:cNvPr id="39" name="矩形 38"/>
            <p:cNvSpPr/>
            <p:nvPr/>
          </p:nvSpPr>
          <p:spPr>
            <a:xfrm>
              <a:off x="7808977" y="3950208"/>
              <a:ext cx="4383024" cy="1956816"/>
            </a:xfrm>
            <a:prstGeom prst="rect">
              <a:avLst/>
            </a:prstGeom>
            <a:blipFill>
              <a:blip r:embed="rId1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直角三角形 39"/>
            <p:cNvSpPr/>
            <p:nvPr/>
          </p:nvSpPr>
          <p:spPr>
            <a:xfrm flipH="1" flipV="1">
              <a:off x="7808977" y="5907024"/>
              <a:ext cx="258700" cy="258700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41" name="组 40"/>
            <p:cNvGrpSpPr/>
            <p:nvPr/>
          </p:nvGrpSpPr>
          <p:grpSpPr>
            <a:xfrm>
              <a:off x="7964947" y="4227568"/>
              <a:ext cx="4227053" cy="1296803"/>
              <a:chOff x="7281565" y="863599"/>
              <a:chExt cx="4227053" cy="129680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7281566" y="1347872"/>
                <a:ext cx="4227052" cy="812530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u="sng" dirty="0"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更换图片方法：点击图片后右键，选择“更改图片”即可。</a:t>
                </a:r>
                <a:r>
                  <a:rPr lang="zh-CN" altLang="en-US" sz="1200" dirty="0"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</a:t>
                </a:r>
                <a:r>
                  <a:rPr lang="zh-CN" altLang="en-US" sz="1200" dirty="0" smtClean="0"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。</a:t>
                </a:r>
                <a:endParaRPr lang="zh-CN" altLang="en-US" sz="12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7281565" y="863599"/>
                <a:ext cx="245276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608965">
                  <a:lnSpc>
                    <a:spcPct val="130000"/>
                  </a:lnSpc>
                  <a:defRPr/>
                </a:pPr>
                <a:r>
                  <a:rPr kumimoji="1" lang="zh-CN" altLang="en-US" sz="2000" b="1" kern="0" dirty="0">
                    <a:blipFill>
                      <a:blip r:embed="rId4"/>
                      <a:stretch>
                        <a:fillRect/>
                      </a:stretch>
                    </a:blipFill>
                    <a:ea typeface="微软雅黑" charset="0"/>
                  </a:rPr>
                  <a:t>点击此处添加标题</a:t>
                </a:r>
                <a:endParaRPr kumimoji="1" lang="zh-CN" altLang="en-US" sz="2000" b="1" kern="0" dirty="0">
                  <a:blipFill>
                    <a:blip r:embed="rId4"/>
                    <a:stretch>
                      <a:fillRect/>
                    </a:stretch>
                  </a:blipFill>
                  <a:ea typeface="微软雅黑" charset="0"/>
                </a:endParaRPr>
              </a:p>
            </p:txBody>
          </p:sp>
        </p:grpSp>
      </p:grpSp>
      <p:sp>
        <p:nvSpPr>
          <p:cNvPr id="44" name="矩形 43"/>
          <p:cNvSpPr/>
          <p:nvPr/>
        </p:nvSpPr>
        <p:spPr>
          <a:xfrm>
            <a:off x="972369" y="3227293"/>
            <a:ext cx="1533151" cy="249299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更改，顶部“开始”面板中可以对字体、字号、颜色、行距等进行修改。</a:t>
            </a: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grpSp>
        <p:nvGrpSpPr>
          <p:cNvPr id="45" name="组 44"/>
          <p:cNvGrpSpPr/>
          <p:nvPr/>
        </p:nvGrpSpPr>
        <p:grpSpPr>
          <a:xfrm>
            <a:off x="1250162" y="1837546"/>
            <a:ext cx="977564" cy="977564"/>
            <a:chOff x="1579705" y="2301490"/>
            <a:chExt cx="977564" cy="977564"/>
          </a:xfrm>
        </p:grpSpPr>
        <p:sp>
          <p:nvSpPr>
            <p:cNvPr id="46" name="椭圆 45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4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NO.4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作品展示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1" t="1408" r="1212" b="54163"/>
          <a:stretch>
            <a:fillRect/>
          </a:stretch>
        </p:blipFill>
        <p:spPr>
          <a:xfrm>
            <a:off x="0" y="1280997"/>
            <a:ext cx="12192000" cy="3190671"/>
          </a:xfrm>
          <a:prstGeom prst="rect">
            <a:avLst/>
          </a:prstGeom>
          <a:effectLst/>
        </p:spPr>
      </p:pic>
      <p:grpSp>
        <p:nvGrpSpPr>
          <p:cNvPr id="26" name="组 25"/>
          <p:cNvGrpSpPr/>
          <p:nvPr/>
        </p:nvGrpSpPr>
        <p:grpSpPr>
          <a:xfrm>
            <a:off x="0" y="1280996"/>
            <a:ext cx="9363456" cy="3190671"/>
            <a:chOff x="7808977" y="3950207"/>
            <a:chExt cx="9363456" cy="3190671"/>
          </a:xfrm>
        </p:grpSpPr>
        <p:sp>
          <p:nvSpPr>
            <p:cNvPr id="27" name="矩形 26"/>
            <p:cNvSpPr/>
            <p:nvPr/>
          </p:nvSpPr>
          <p:spPr>
            <a:xfrm flipH="1">
              <a:off x="7808977" y="3950207"/>
              <a:ext cx="9363456" cy="3190671"/>
            </a:xfrm>
            <a:prstGeom prst="rect">
              <a:avLst/>
            </a:prstGeom>
            <a:blipFill>
              <a:blip r:embed="rId1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8" name="组 27"/>
            <p:cNvGrpSpPr/>
            <p:nvPr/>
          </p:nvGrpSpPr>
          <p:grpSpPr>
            <a:xfrm>
              <a:off x="8572405" y="5195674"/>
              <a:ext cx="4284060" cy="1296803"/>
              <a:chOff x="7889023" y="1831705"/>
              <a:chExt cx="4284060" cy="1296803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7889024" y="2315978"/>
                <a:ext cx="4284059" cy="812530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u="sng" dirty="0"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更换图片方法：点击图片后右键，选择“更改图片”即可。</a:t>
                </a:r>
                <a:r>
                  <a:rPr lang="zh-CN" altLang="en-US" sz="1200" dirty="0"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</a:t>
                </a:r>
                <a:r>
                  <a:rPr lang="zh-CN" altLang="en-US" sz="1200" dirty="0" smtClean="0">
                    <a:blipFill dpi="0" rotWithShape="1">
                      <a:blip r:embed="rId4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。</a:t>
                </a:r>
                <a:endParaRPr lang="zh-CN" altLang="en-US" sz="12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7889023" y="1831705"/>
                <a:ext cx="245276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608965">
                  <a:lnSpc>
                    <a:spcPct val="130000"/>
                  </a:lnSpc>
                  <a:defRPr/>
                </a:pPr>
                <a:r>
                  <a:rPr kumimoji="1" lang="zh-CN" altLang="en-US" sz="2000" b="1" kern="0" dirty="0">
                    <a:blipFill>
                      <a:blip r:embed="rId4"/>
                      <a:stretch>
                        <a:fillRect/>
                      </a:stretch>
                    </a:blipFill>
                    <a:ea typeface="微软雅黑" charset="0"/>
                  </a:rPr>
                  <a:t>点击此处添加标题</a:t>
                </a:r>
                <a:endParaRPr kumimoji="1" lang="zh-CN" altLang="en-US" sz="2000" b="1" kern="0" dirty="0">
                  <a:blipFill>
                    <a:blip r:embed="rId4"/>
                    <a:stretch>
                      <a:fillRect/>
                    </a:stretch>
                  </a:blipFill>
                  <a:ea typeface="微软雅黑" charset="0"/>
                </a:endParaRPr>
              </a:p>
            </p:txBody>
          </p:sp>
        </p:grpSp>
      </p:grpSp>
      <p:grpSp>
        <p:nvGrpSpPr>
          <p:cNvPr id="51" name="组 50"/>
          <p:cNvGrpSpPr/>
          <p:nvPr/>
        </p:nvGrpSpPr>
        <p:grpSpPr>
          <a:xfrm>
            <a:off x="1674616" y="4889065"/>
            <a:ext cx="8448313" cy="1056737"/>
            <a:chOff x="7281565" y="863599"/>
            <a:chExt cx="8448313" cy="1056737"/>
          </a:xfrm>
        </p:grpSpPr>
        <p:sp>
          <p:nvSpPr>
            <p:cNvPr id="52" name="矩形 51"/>
            <p:cNvSpPr/>
            <p:nvPr/>
          </p:nvSpPr>
          <p:spPr>
            <a:xfrm>
              <a:off x="7281566" y="1347872"/>
              <a:ext cx="8448312" cy="572464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281565" y="863599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1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54" name="组合 46"/>
          <p:cNvGrpSpPr/>
          <p:nvPr/>
        </p:nvGrpSpPr>
        <p:grpSpPr>
          <a:xfrm>
            <a:off x="960603" y="1950044"/>
            <a:ext cx="535187" cy="412291"/>
            <a:chOff x="2486025" y="3619500"/>
            <a:chExt cx="1500188" cy="1155700"/>
          </a:xfrm>
          <a:blipFill dpi="0" rotWithShape="1">
            <a:blip r:embed="rId4"/>
            <a:srcRect/>
            <a:stretch>
              <a:fillRect/>
            </a:stretch>
          </a:blipFill>
        </p:grpSpPr>
        <p:sp>
          <p:nvSpPr>
            <p:cNvPr id="55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7"/>
            <p:cNvSpPr/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NO.5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总结回顾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zh-CN" dirty="0" smtClean="0"/>
              <a:t>CONTENTS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zh-CN" altLang="en-US" dirty="0" smtClean="0"/>
              <a:t>选题背景</a:t>
            </a:r>
            <a:endParaRPr kumimoji="1" lang="zh-CN" altLang="en-US" dirty="0" smtClean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kumimoji="1" lang="zh-CN" altLang="en-US" dirty="0" smtClean="0"/>
              <a:t>作品概述</a:t>
            </a:r>
            <a:endParaRPr kumimoji="1"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endParaRPr kumimoji="1"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kumimoji="1" lang="zh-CN" altLang="en-US" dirty="0" smtClean="0"/>
              <a:t>制作过程</a:t>
            </a:r>
            <a:endParaRPr kumimoji="1"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kumimoji="1" lang="zh-CN" altLang="en-US" dirty="0" smtClean="0"/>
              <a:t>作品展示</a:t>
            </a:r>
            <a:endParaRPr kumimoji="1"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endParaRPr kumimoji="1"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kumimoji="1" lang="zh-CN" altLang="en-US" dirty="0" smtClean="0"/>
              <a:t>总结回顾</a:t>
            </a:r>
            <a:endParaRPr kumimoji="1" lang="zh-CN" altLang="en-US" dirty="0"/>
          </a:p>
        </p:txBody>
      </p:sp>
      <p:cxnSp>
        <p:nvCxnSpPr>
          <p:cNvPr id="13" name="直线连接符 12"/>
          <p:cNvCxnSpPr/>
          <p:nvPr/>
        </p:nvCxnSpPr>
        <p:spPr>
          <a:xfrm>
            <a:off x="9012045" y="1237318"/>
            <a:ext cx="0" cy="641176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</a:ln>
          <a:effectLst/>
        </p:spPr>
      </p:cxnSp>
      <p:cxnSp>
        <p:nvCxnSpPr>
          <p:cNvPr id="14" name="直线连接符 13"/>
          <p:cNvCxnSpPr/>
          <p:nvPr/>
        </p:nvCxnSpPr>
        <p:spPr>
          <a:xfrm>
            <a:off x="9012045" y="2182395"/>
            <a:ext cx="0" cy="641176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</a:ln>
          <a:effectLst/>
        </p:spPr>
      </p:cxnSp>
      <p:cxnSp>
        <p:nvCxnSpPr>
          <p:cNvPr id="15" name="直线连接符 14"/>
          <p:cNvCxnSpPr/>
          <p:nvPr/>
        </p:nvCxnSpPr>
        <p:spPr>
          <a:xfrm>
            <a:off x="9012045" y="3127472"/>
            <a:ext cx="0" cy="641176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</a:ln>
          <a:effectLst/>
        </p:spPr>
      </p:cxnSp>
      <p:cxnSp>
        <p:nvCxnSpPr>
          <p:cNvPr id="16" name="直线连接符 15"/>
          <p:cNvCxnSpPr/>
          <p:nvPr/>
        </p:nvCxnSpPr>
        <p:spPr>
          <a:xfrm>
            <a:off x="9012045" y="4072549"/>
            <a:ext cx="0" cy="641176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</a:ln>
          <a:effectLst/>
        </p:spPr>
      </p:cxnSp>
      <p:cxnSp>
        <p:nvCxnSpPr>
          <p:cNvPr id="17" name="直线连接符 16"/>
          <p:cNvCxnSpPr/>
          <p:nvPr/>
        </p:nvCxnSpPr>
        <p:spPr>
          <a:xfrm>
            <a:off x="9012045" y="5017624"/>
            <a:ext cx="0" cy="641176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NO.5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总结回顾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  <p:grpSp>
        <p:nvGrpSpPr>
          <p:cNvPr id="17" name="组 16"/>
          <p:cNvGrpSpPr/>
          <p:nvPr/>
        </p:nvGrpSpPr>
        <p:grpSpPr>
          <a:xfrm>
            <a:off x="682731" y="3789164"/>
            <a:ext cx="2452761" cy="2131301"/>
            <a:chOff x="1024988" y="3075932"/>
            <a:chExt cx="2452761" cy="2131301"/>
          </a:xfrm>
        </p:grpSpPr>
        <p:sp>
          <p:nvSpPr>
            <p:cNvPr id="18" name="矩形 17"/>
            <p:cNvSpPr/>
            <p:nvPr/>
          </p:nvSpPr>
          <p:spPr>
            <a:xfrm>
              <a:off x="1024988" y="3075932"/>
              <a:ext cx="2452761" cy="114301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024988" y="3674506"/>
              <a:ext cx="2324546" cy="1532727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更改，顶部“开始”面板中可以对字体、字号、颜色、行距等进行修改。</a:t>
              </a:r>
              <a:endPara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24988" y="3190233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1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3480729" y="3789164"/>
            <a:ext cx="2452761" cy="2131301"/>
            <a:chOff x="1024988" y="3075932"/>
            <a:chExt cx="2452761" cy="2131301"/>
          </a:xfrm>
        </p:grpSpPr>
        <p:sp>
          <p:nvSpPr>
            <p:cNvPr id="22" name="矩形 21"/>
            <p:cNvSpPr/>
            <p:nvPr/>
          </p:nvSpPr>
          <p:spPr>
            <a:xfrm>
              <a:off x="1024988" y="3075932"/>
              <a:ext cx="2452761" cy="114301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024988" y="3674506"/>
              <a:ext cx="2324546" cy="1532727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更改，顶部“开始”面板中可以对字体、字号、颜色、行距等进行修改。</a:t>
              </a:r>
              <a:endPara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24988" y="3190233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1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6278727" y="3789164"/>
            <a:ext cx="2452761" cy="2131301"/>
            <a:chOff x="1024988" y="3075932"/>
            <a:chExt cx="2452761" cy="2131301"/>
          </a:xfrm>
        </p:grpSpPr>
        <p:sp>
          <p:nvSpPr>
            <p:cNvPr id="31" name="矩形 30"/>
            <p:cNvSpPr/>
            <p:nvPr/>
          </p:nvSpPr>
          <p:spPr>
            <a:xfrm>
              <a:off x="1024988" y="3075932"/>
              <a:ext cx="2452761" cy="114301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1024988" y="3674506"/>
              <a:ext cx="2324546" cy="1532727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更改，顶部“开始”面板中可以对字体、字号、颜色、行距等进行修改。</a:t>
              </a:r>
              <a:endPara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24988" y="3190233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1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9076724" y="3789164"/>
            <a:ext cx="2452761" cy="2131301"/>
            <a:chOff x="1024988" y="3075932"/>
            <a:chExt cx="2452761" cy="2131301"/>
          </a:xfrm>
        </p:grpSpPr>
        <p:sp>
          <p:nvSpPr>
            <p:cNvPr id="35" name="矩形 34"/>
            <p:cNvSpPr/>
            <p:nvPr/>
          </p:nvSpPr>
          <p:spPr>
            <a:xfrm>
              <a:off x="1024988" y="3075932"/>
              <a:ext cx="2452761" cy="114301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1024988" y="3674506"/>
              <a:ext cx="2324546" cy="1532727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更改，顶部“开始”面板中可以对字体、字号、颜色、行距等进行修改。</a:t>
              </a:r>
              <a:endPara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24988" y="3190233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1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 flipH="1">
            <a:off x="-2" y="1223574"/>
            <a:ext cx="12191999" cy="2319916"/>
          </a:xfrm>
          <a:prstGeom prst="rect">
            <a:avLst/>
          </a:prstGeom>
          <a:blipFill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417116" y="1784027"/>
            <a:ext cx="9984154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3200" b="1" dirty="0" smtClean="0">
                <a:blipFill>
                  <a:blip r:embed="rId2"/>
                  <a:stretch>
                    <a:fillRect/>
                  </a:stretch>
                </a:blipFill>
                <a:ea typeface="微软雅黑" charset="0"/>
                <a:cs typeface="Arial" pitchFamily="34" charset="0"/>
              </a:rPr>
              <a:t>点击此处添加简短介绍，顶部</a:t>
            </a:r>
            <a:r>
              <a:rPr lang="zh-CN" altLang="en-US" sz="3200" b="1" dirty="0">
                <a:blipFill>
                  <a:blip r:embed="rId2"/>
                  <a:stretch>
                    <a:fillRect/>
                  </a:stretch>
                </a:blipFill>
                <a:ea typeface="微软雅黑" charset="0"/>
                <a:cs typeface="Arial" pitchFamily="34" charset="0"/>
              </a:rPr>
              <a:t>“开始”面板中可以对字体、字号、颜色、行距等进行修改。</a:t>
            </a:r>
            <a:endParaRPr lang="zh-CN" altLang="en-US" sz="3200" b="1" dirty="0">
              <a:blipFill>
                <a:blip r:embed="rId2"/>
                <a:stretch>
                  <a:fillRect/>
                </a:stretch>
              </a:blipFill>
              <a:ea typeface="微软雅黑" charset="0"/>
              <a:cs typeface="Arial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447793" y="2590154"/>
            <a:ext cx="904986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7200" dirty="0" smtClean="0">
                <a:blipFill>
                  <a:blip r:embed="rId2"/>
                  <a:stretch>
                    <a:fillRect/>
                  </a:stretch>
                </a:blipFill>
                <a:latin typeface="+mn-ea"/>
                <a:cs typeface="Arial" pitchFamily="34" charset="0"/>
              </a:rPr>
              <a:t>”</a:t>
            </a:r>
            <a:endParaRPr lang="zh-CN" altLang="en-US" sz="7200" dirty="0">
              <a:blipFill>
                <a:blip r:embed="rId2"/>
                <a:stretch>
                  <a:fillRect/>
                </a:stretch>
              </a:blipFill>
              <a:latin typeface="+mn-ea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NO.5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总结回顾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  <p:grpSp>
        <p:nvGrpSpPr>
          <p:cNvPr id="25" name="组 24"/>
          <p:cNvGrpSpPr/>
          <p:nvPr/>
        </p:nvGrpSpPr>
        <p:grpSpPr>
          <a:xfrm>
            <a:off x="822961" y="1316736"/>
            <a:ext cx="5980175" cy="2212848"/>
            <a:chOff x="530353" y="1444752"/>
            <a:chExt cx="5980175" cy="2212848"/>
          </a:xfrm>
        </p:grpSpPr>
        <p:grpSp>
          <p:nvGrpSpPr>
            <p:cNvPr id="26" name="组 25"/>
            <p:cNvGrpSpPr/>
            <p:nvPr/>
          </p:nvGrpSpPr>
          <p:grpSpPr>
            <a:xfrm>
              <a:off x="1076886" y="1811828"/>
              <a:ext cx="5433642" cy="1845772"/>
              <a:chOff x="1076886" y="1811828"/>
              <a:chExt cx="5433642" cy="1845772"/>
            </a:xfrm>
          </p:grpSpPr>
          <p:sp>
            <p:nvSpPr>
              <p:cNvPr id="28" name="任意形状 27"/>
              <p:cNvSpPr/>
              <p:nvPr/>
            </p:nvSpPr>
            <p:spPr>
              <a:xfrm>
                <a:off x="1076886" y="1811828"/>
                <a:ext cx="5433642" cy="1845772"/>
              </a:xfrm>
              <a:custGeom>
                <a:avLst/>
                <a:gdLst>
                  <a:gd name="connsiteX0" fmla="*/ 0 w 4276222"/>
                  <a:gd name="connsiteY0" fmla="*/ 0 h 1336319"/>
                  <a:gd name="connsiteX1" fmla="*/ 4276222 w 4276222"/>
                  <a:gd name="connsiteY1" fmla="*/ 0 h 1336319"/>
                  <a:gd name="connsiteX2" fmla="*/ 4276222 w 4276222"/>
                  <a:gd name="connsiteY2" fmla="*/ 1336319 h 1336319"/>
                  <a:gd name="connsiteX3" fmla="*/ 0 w 4276222"/>
                  <a:gd name="connsiteY3" fmla="*/ 1336319 h 1336319"/>
                  <a:gd name="connsiteX4" fmla="*/ 0 w 4276222"/>
                  <a:gd name="connsiteY4" fmla="*/ 0 h 1336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6222" h="1336319">
                    <a:moveTo>
                      <a:pt x="0" y="0"/>
                    </a:moveTo>
                    <a:lnTo>
                      <a:pt x="4276222" y="0"/>
                    </a:lnTo>
                    <a:lnTo>
                      <a:pt x="4276222" y="1336319"/>
                    </a:lnTo>
                    <a:lnTo>
                      <a:pt x="0" y="13363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05134" tIns="232410" rIns="232410" bIns="232410" numCol="1" spcCol="1270" anchor="ctr" anchorCtr="0">
                <a:noAutofit/>
              </a:bodyPr>
              <a:lstStyle/>
              <a:p>
                <a:pPr lvl="0" algn="l" defTabSz="2711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100" kern="1200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346198" y="2460693"/>
                <a:ext cx="3908297" cy="1052596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u="sng" dirty="0">
                    <a:blipFill dpi="0" rotWithShape="1">
                      <a:blip r:embed="rId1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更换图片方法：点击图片后右键，选择“更改图片”即可。</a:t>
                </a:r>
                <a:r>
                  <a:rPr lang="zh-CN" altLang="en-US" sz="1200" dirty="0">
                    <a:blipFill dpi="0" rotWithShape="1">
                      <a:blip r:embed="rId1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标题数字等都可以通过点击和重新输入进行</a:t>
                </a:r>
                <a:r>
                  <a:rPr lang="zh-CN" altLang="en-US" sz="1200" dirty="0" smtClean="0">
                    <a:blipFill dpi="0" rotWithShape="1">
                      <a:blip r:embed="rId1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更改，顶部“开始”面板中可以对字体、字号、颜色、行距等进行修改。</a:t>
                </a:r>
                <a:endPara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2346199" y="1976420"/>
                <a:ext cx="245276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608965">
                  <a:lnSpc>
                    <a:spcPct val="130000"/>
                  </a:lnSpc>
                  <a:defRPr/>
                </a:pPr>
                <a:r>
                  <a:rPr kumimoji="1" lang="zh-CN" altLang="en-US" sz="2000" b="1" kern="0" dirty="0">
                    <a:blipFill>
                      <a:blip r:embed="rId1"/>
                      <a:stretch>
                        <a:fillRect/>
                      </a:stretch>
                    </a:blipFill>
                    <a:ea typeface="微软雅黑" charset="0"/>
                  </a:rPr>
                  <a:t>点击此处添加标题</a:t>
                </a:r>
                <a:endParaRPr kumimoji="1" lang="zh-CN" altLang="en-US" sz="2000" b="1" kern="0" dirty="0">
                  <a:blipFill>
                    <a:blip r:embed="rId1"/>
                    <a:stretch>
                      <a:fillRect/>
                    </a:stretch>
                  </a:blipFill>
                  <a:ea typeface="微软雅黑" charset="0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530353" y="1444752"/>
              <a:ext cx="1651254" cy="1705203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altLang="zh-CN" sz="9600" b="1" smtClean="0">
                  <a:blipFill>
                    <a:blip r:embed="rId2"/>
                    <a:stretch>
                      <a:fillRect/>
                    </a:stretch>
                  </a:blipFill>
                </a:rPr>
                <a:t>A</a:t>
              </a:r>
              <a:endParaRPr lang="zh-CN" altLang="en-US" sz="9600" b="1" dirty="0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</p:grpSp>
      <p:grpSp>
        <p:nvGrpSpPr>
          <p:cNvPr id="42" name="组 41"/>
          <p:cNvGrpSpPr/>
          <p:nvPr/>
        </p:nvGrpSpPr>
        <p:grpSpPr>
          <a:xfrm>
            <a:off x="5455921" y="3700272"/>
            <a:ext cx="5980175" cy="2212848"/>
            <a:chOff x="530353" y="1444752"/>
            <a:chExt cx="5980175" cy="2212848"/>
          </a:xfrm>
        </p:grpSpPr>
        <p:grpSp>
          <p:nvGrpSpPr>
            <p:cNvPr id="43" name="组 42"/>
            <p:cNvGrpSpPr/>
            <p:nvPr/>
          </p:nvGrpSpPr>
          <p:grpSpPr>
            <a:xfrm>
              <a:off x="1076886" y="1811828"/>
              <a:ext cx="5433642" cy="1845772"/>
              <a:chOff x="1076886" y="1811828"/>
              <a:chExt cx="5433642" cy="1845772"/>
            </a:xfrm>
          </p:grpSpPr>
          <p:sp>
            <p:nvSpPr>
              <p:cNvPr id="45" name="任意形状 44"/>
              <p:cNvSpPr/>
              <p:nvPr/>
            </p:nvSpPr>
            <p:spPr>
              <a:xfrm>
                <a:off x="1076886" y="1811828"/>
                <a:ext cx="5433642" cy="1845772"/>
              </a:xfrm>
              <a:custGeom>
                <a:avLst/>
                <a:gdLst>
                  <a:gd name="connsiteX0" fmla="*/ 0 w 4276222"/>
                  <a:gd name="connsiteY0" fmla="*/ 0 h 1336319"/>
                  <a:gd name="connsiteX1" fmla="*/ 4276222 w 4276222"/>
                  <a:gd name="connsiteY1" fmla="*/ 0 h 1336319"/>
                  <a:gd name="connsiteX2" fmla="*/ 4276222 w 4276222"/>
                  <a:gd name="connsiteY2" fmla="*/ 1336319 h 1336319"/>
                  <a:gd name="connsiteX3" fmla="*/ 0 w 4276222"/>
                  <a:gd name="connsiteY3" fmla="*/ 1336319 h 1336319"/>
                  <a:gd name="connsiteX4" fmla="*/ 0 w 4276222"/>
                  <a:gd name="connsiteY4" fmla="*/ 0 h 1336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6222" h="1336319">
                    <a:moveTo>
                      <a:pt x="0" y="0"/>
                    </a:moveTo>
                    <a:lnTo>
                      <a:pt x="4276222" y="0"/>
                    </a:lnTo>
                    <a:lnTo>
                      <a:pt x="4276222" y="1336319"/>
                    </a:lnTo>
                    <a:lnTo>
                      <a:pt x="0" y="13363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05134" tIns="232410" rIns="232410" bIns="232410" numCol="1" spcCol="1270" anchor="ctr" anchorCtr="0">
                <a:noAutofit/>
              </a:bodyPr>
              <a:lstStyle/>
              <a:p>
                <a:pPr lvl="0" algn="l" defTabSz="2711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100" kern="1200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346198" y="2460693"/>
                <a:ext cx="3908297" cy="1052596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8965">
                  <a:lnSpc>
                    <a:spcPct val="130000"/>
                  </a:lnSpc>
                </a:pPr>
                <a:r>
                  <a:rPr lang="zh-CN" altLang="en-US" sz="1200" u="sng" dirty="0">
                    <a:blipFill dpi="0" rotWithShape="1">
                      <a:blip r:embed="rId1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更换图片方法：点击图片后右键，选择“更改图片”即可。</a:t>
                </a:r>
                <a:r>
                  <a:rPr lang="zh-CN" altLang="en-US" sz="1200" dirty="0">
                    <a:blipFill dpi="0" rotWithShape="1">
                      <a:blip r:embed="rId1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标题数字等都可以通过点击和重新输入进行</a:t>
                </a:r>
                <a:r>
                  <a:rPr lang="zh-CN" altLang="en-US" sz="1200" dirty="0" smtClean="0">
                    <a:blipFill dpi="0" rotWithShape="1">
                      <a:blip r:embed="rId1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更改，顶部“开始”面板中可以对字体、字号、颜色、行距等进行修改。</a:t>
                </a:r>
                <a:endPara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2346199" y="1976420"/>
                <a:ext cx="245276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608965">
                  <a:lnSpc>
                    <a:spcPct val="130000"/>
                  </a:lnSpc>
                  <a:defRPr/>
                </a:pPr>
                <a:r>
                  <a:rPr kumimoji="1" lang="zh-CN" altLang="en-US" sz="2000" b="1" kern="0" dirty="0">
                    <a:blipFill>
                      <a:blip r:embed="rId1"/>
                      <a:stretch>
                        <a:fillRect/>
                      </a:stretch>
                    </a:blipFill>
                    <a:ea typeface="微软雅黑" charset="0"/>
                  </a:rPr>
                  <a:t>点击此处添加标题</a:t>
                </a:r>
                <a:endParaRPr kumimoji="1" lang="zh-CN" altLang="en-US" sz="2000" b="1" kern="0" dirty="0">
                  <a:blipFill>
                    <a:blip r:embed="rId1"/>
                    <a:stretch>
                      <a:fillRect/>
                    </a:stretch>
                  </a:blipFill>
                  <a:ea typeface="微软雅黑" charset="0"/>
                </a:endParaRPr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530353" y="1444752"/>
              <a:ext cx="1651254" cy="1705203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altLang="zh-CN" sz="9600" b="1" dirty="0" smtClean="0">
                  <a:blipFill>
                    <a:blip r:embed="rId2"/>
                    <a:stretch>
                      <a:fillRect/>
                    </a:stretch>
                  </a:blipFill>
                </a:rPr>
                <a:t>B</a:t>
              </a:r>
              <a:endParaRPr lang="zh-CN" altLang="en-US" sz="9600" b="1" dirty="0">
                <a:blipFill>
                  <a:blip r:embed="rId2"/>
                  <a:stretch>
                    <a:fillRect/>
                  </a:stretch>
                </a:blipFill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8104336" y="1608417"/>
            <a:ext cx="2521172" cy="1532727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678474" y="4187234"/>
            <a:ext cx="2521172" cy="1532727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NO.5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总结回顾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19" name="十字箭头 18"/>
          <p:cNvSpPr/>
          <p:nvPr/>
        </p:nvSpPr>
        <p:spPr>
          <a:xfrm>
            <a:off x="1225296" y="1109273"/>
            <a:ext cx="9637776" cy="502906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矩形 19"/>
          <p:cNvSpPr/>
          <p:nvPr/>
        </p:nvSpPr>
        <p:spPr>
          <a:xfrm>
            <a:off x="1609343" y="1354947"/>
            <a:ext cx="4096657" cy="2045658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437446" y="1354947"/>
            <a:ext cx="4096657" cy="2045658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609708" y="3884787"/>
            <a:ext cx="4096657" cy="2045658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437811" y="3884787"/>
            <a:ext cx="4096657" cy="2045658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4" name="组 23"/>
          <p:cNvGrpSpPr/>
          <p:nvPr/>
        </p:nvGrpSpPr>
        <p:grpSpPr>
          <a:xfrm>
            <a:off x="1834911" y="1656702"/>
            <a:ext cx="3633202" cy="1536869"/>
            <a:chOff x="1853199" y="1656702"/>
            <a:chExt cx="3633202" cy="1536869"/>
          </a:xfrm>
        </p:grpSpPr>
        <p:sp>
          <p:nvSpPr>
            <p:cNvPr id="30" name="矩形 29"/>
            <p:cNvSpPr/>
            <p:nvPr/>
          </p:nvSpPr>
          <p:spPr>
            <a:xfrm>
              <a:off x="1853201" y="2140975"/>
              <a:ext cx="3633200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853199" y="1656702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2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6650885" y="1656702"/>
            <a:ext cx="3633202" cy="1536869"/>
            <a:chOff x="1853199" y="1656702"/>
            <a:chExt cx="3633202" cy="1536869"/>
          </a:xfrm>
        </p:grpSpPr>
        <p:sp>
          <p:nvSpPr>
            <p:cNvPr id="33" name="矩形 32"/>
            <p:cNvSpPr/>
            <p:nvPr/>
          </p:nvSpPr>
          <p:spPr>
            <a:xfrm>
              <a:off x="1853201" y="2140975"/>
              <a:ext cx="3633200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853199" y="1656702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2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1834911" y="4091731"/>
            <a:ext cx="3633202" cy="1536869"/>
            <a:chOff x="1853199" y="1656702"/>
            <a:chExt cx="3633202" cy="1536869"/>
          </a:xfrm>
        </p:grpSpPr>
        <p:sp>
          <p:nvSpPr>
            <p:cNvPr id="36" name="矩形 35"/>
            <p:cNvSpPr/>
            <p:nvPr/>
          </p:nvSpPr>
          <p:spPr>
            <a:xfrm>
              <a:off x="1853201" y="2140975"/>
              <a:ext cx="3633200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853199" y="1656702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2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6650885" y="4091731"/>
            <a:ext cx="3633202" cy="1536869"/>
            <a:chOff x="1853199" y="1656702"/>
            <a:chExt cx="3633202" cy="1536869"/>
          </a:xfrm>
        </p:grpSpPr>
        <p:sp>
          <p:nvSpPr>
            <p:cNvPr id="39" name="矩形 38"/>
            <p:cNvSpPr/>
            <p:nvPr/>
          </p:nvSpPr>
          <p:spPr>
            <a:xfrm>
              <a:off x="1853201" y="2140975"/>
              <a:ext cx="3633200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853199" y="1656702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>
                  <a:blip r:embed="rId2"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</a:rPr>
              <a:t>感谢聆听</a:t>
            </a:r>
            <a:endParaRPr kumimoji="1" lang="zh-CN" altLang="en-US" dirty="0">
              <a:blipFill dpi="0" rotWithShape="1">
                <a:blip r:embed="rId1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kumimoji="1" lang="en-US" altLang="zh-CN" dirty="0" smtClean="0">
                <a:blipFill>
                  <a:blip r:embed="rId2"/>
                  <a:stretch>
                    <a:fillRect/>
                  </a:stretch>
                </a:blipFill>
              </a:rPr>
              <a:t>THANK</a:t>
            </a:r>
            <a:r>
              <a:rPr kumimoji="1" lang="zh-CN" altLang="en-US" dirty="0" smtClean="0">
                <a:blipFill>
                  <a:blip r:embed="rId2"/>
                  <a:stretch>
                    <a:fillRect/>
                  </a:stretch>
                </a:blipFill>
              </a:rPr>
              <a:t> </a:t>
            </a:r>
            <a:r>
              <a:rPr kumimoji="1" lang="en-US" altLang="zh-CN" dirty="0" smtClean="0">
                <a:blipFill>
                  <a:blip r:embed="rId2"/>
                  <a:stretch>
                    <a:fillRect/>
                  </a:stretch>
                </a:blipFill>
              </a:rPr>
              <a:t>YOU!</a:t>
            </a:r>
            <a:endParaRPr kumimoji="1" lang="zh-CN" altLang="en-US" dirty="0">
              <a:blipFill>
                <a:blip r:embed="rId2"/>
                <a:stretch>
                  <a:fillRect/>
                </a:stretch>
              </a:blip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zh-CN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</a:rPr>
              <a:t>《</a:t>
            </a:r>
            <a:r>
              <a:rPr kumimoji="1" lang="zh-CN" altLang="en-US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</a:rPr>
              <a:t>请在此位置添加你的作品名称</a:t>
            </a:r>
            <a:r>
              <a:rPr kumimoji="1" lang="en-US" altLang="zh-CN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</a:rPr>
              <a:t>》</a:t>
            </a:r>
            <a:endParaRPr kumimoji="1" lang="zh-CN" altLang="en-US" dirty="0">
              <a:blipFill dpi="0" rotWithShape="1">
                <a:blip r:embed="rId1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学校名称：</a:t>
            </a:r>
            <a:r>
              <a:rPr lang="en-US" altLang="zh-CN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OfficePLUS</a:t>
            </a:r>
            <a:r>
              <a:rPr lang="zh-CN" altLang="en-US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大学</a:t>
            </a:r>
            <a:endParaRPr lang="zh-CN" altLang="en-US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指导老师：</a:t>
            </a:r>
            <a:r>
              <a:rPr lang="en-US" altLang="zh-CN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John</a:t>
            </a:r>
            <a:r>
              <a:rPr lang="zh-CN" altLang="en-US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 </a:t>
            </a:r>
            <a:r>
              <a:rPr lang="en-US" altLang="zh-CN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Doe</a:t>
            </a:r>
            <a:endParaRPr lang="zh-CN" altLang="en-US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报告人：</a:t>
            </a:r>
            <a:r>
              <a:rPr lang="en-US" altLang="zh-CN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Jane</a:t>
            </a:r>
            <a:r>
              <a:rPr lang="zh-CN" altLang="en-US" b="1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 </a:t>
            </a:r>
            <a:r>
              <a:rPr lang="en-US" altLang="zh-CN" b="1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Doe</a:t>
            </a:r>
            <a:endParaRPr lang="zh-CN" altLang="en-US" b="1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00" dirty="0" smtClean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选题</a:t>
            </a:r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背景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选题</a:t>
            </a:r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背景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818817" y="3406433"/>
            <a:ext cx="3890435" cy="2430244"/>
            <a:chOff x="1097786" y="2631517"/>
            <a:chExt cx="3890435" cy="2430244"/>
          </a:xfrm>
        </p:grpSpPr>
        <p:sp>
          <p:nvSpPr>
            <p:cNvPr id="5" name="矩形 4"/>
            <p:cNvSpPr/>
            <p:nvPr/>
          </p:nvSpPr>
          <p:spPr>
            <a:xfrm>
              <a:off x="1097786" y="3769099"/>
              <a:ext cx="3890435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70937" y="3225227"/>
              <a:ext cx="2031325" cy="452432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</p:spPr>
          <p:txBody>
            <a:bodyPr wrap="non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b="1" kern="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b="1" kern="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grpSp>
          <p:nvGrpSpPr>
            <p:cNvPr id="7" name="组合 46"/>
            <p:cNvGrpSpPr/>
            <p:nvPr/>
          </p:nvGrpSpPr>
          <p:grpSpPr>
            <a:xfrm>
              <a:off x="1170937" y="2631517"/>
              <a:ext cx="535187" cy="412291"/>
              <a:chOff x="2486025" y="3619500"/>
              <a:chExt cx="1500188" cy="1155700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 9"/>
          <p:cNvGrpSpPr/>
          <p:nvPr/>
        </p:nvGrpSpPr>
        <p:grpSpPr>
          <a:xfrm>
            <a:off x="5031772" y="3406433"/>
            <a:ext cx="3890435" cy="2430244"/>
            <a:chOff x="1097786" y="2631517"/>
            <a:chExt cx="3890435" cy="2430244"/>
          </a:xfrm>
        </p:grpSpPr>
        <p:sp>
          <p:nvSpPr>
            <p:cNvPr id="11" name="矩形 10"/>
            <p:cNvSpPr/>
            <p:nvPr/>
          </p:nvSpPr>
          <p:spPr>
            <a:xfrm>
              <a:off x="1097786" y="3769099"/>
              <a:ext cx="3890435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r>
                <a:rPr lang="zh-CN" altLang="en-US" sz="1200" dirty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1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170937" y="3225227"/>
              <a:ext cx="2031325" cy="452432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</p:spPr>
          <p:txBody>
            <a:bodyPr wrap="non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b="1" kern="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b="1" kern="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grpSp>
          <p:nvGrpSpPr>
            <p:cNvPr id="13" name="组合 46"/>
            <p:cNvGrpSpPr/>
            <p:nvPr/>
          </p:nvGrpSpPr>
          <p:grpSpPr>
            <a:xfrm>
              <a:off x="1170937" y="2631517"/>
              <a:ext cx="535187" cy="412291"/>
              <a:chOff x="2486025" y="3619500"/>
              <a:chExt cx="1500188" cy="1155700"/>
            </a:xfrm>
            <a:blipFill>
              <a:blip r:embed="rId1"/>
              <a:stretch>
                <a:fillRect/>
              </a:stretch>
            </a:blipFill>
          </p:grpSpPr>
          <p:sp>
            <p:nvSpPr>
              <p:cNvPr id="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5031772" y="1638845"/>
            <a:ext cx="6160587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algn="r" defTabSz="608965">
              <a:lnSpc>
                <a:spcPct val="130000"/>
              </a:lnSpc>
            </a:pP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选题</a:t>
            </a:r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背景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18" name="框架 17"/>
          <p:cNvSpPr/>
          <p:nvPr/>
        </p:nvSpPr>
        <p:spPr>
          <a:xfrm>
            <a:off x="1060818" y="1534333"/>
            <a:ext cx="3194865" cy="2014779"/>
          </a:xfrm>
          <a:prstGeom prst="frame">
            <a:avLst>
              <a:gd name="adj1" fmla="val 1072"/>
            </a:avLst>
          </a:prstGeom>
          <a:blipFill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90" t="8372" r="21415" b="32938"/>
          <a:stretch>
            <a:fillRect/>
          </a:stretch>
        </p:blipFill>
        <p:spPr>
          <a:xfrm>
            <a:off x="1192552" y="1662303"/>
            <a:ext cx="2931395" cy="1758837"/>
          </a:xfrm>
          <a:prstGeom prst="rect">
            <a:avLst/>
          </a:prstGeom>
          <a:effectLst/>
        </p:spPr>
      </p:pic>
      <p:sp>
        <p:nvSpPr>
          <p:cNvPr id="20" name="矩形 19"/>
          <p:cNvSpPr/>
          <p:nvPr/>
        </p:nvSpPr>
        <p:spPr>
          <a:xfrm>
            <a:off x="1060818" y="4267090"/>
            <a:ext cx="3194865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33969" y="3723218"/>
            <a:ext cx="2031325" cy="45243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4"/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22" name="框架 21"/>
          <p:cNvSpPr/>
          <p:nvPr/>
        </p:nvSpPr>
        <p:spPr>
          <a:xfrm>
            <a:off x="4541392" y="1534333"/>
            <a:ext cx="3194865" cy="2014779"/>
          </a:xfrm>
          <a:prstGeom prst="frame">
            <a:avLst>
              <a:gd name="adj1" fmla="val 1072"/>
            </a:avLst>
          </a:prstGeom>
          <a:blipFill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90" t="8372" r="21415" b="32938"/>
          <a:stretch>
            <a:fillRect/>
          </a:stretch>
        </p:blipFill>
        <p:spPr>
          <a:xfrm>
            <a:off x="4673126" y="1662303"/>
            <a:ext cx="2931395" cy="1758837"/>
          </a:xfrm>
          <a:prstGeom prst="rect">
            <a:avLst/>
          </a:prstGeom>
          <a:effectLst/>
        </p:spPr>
      </p:pic>
      <p:sp>
        <p:nvSpPr>
          <p:cNvPr id="24" name="矩形 23"/>
          <p:cNvSpPr/>
          <p:nvPr/>
        </p:nvSpPr>
        <p:spPr>
          <a:xfrm>
            <a:off x="4541392" y="4267090"/>
            <a:ext cx="3194865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14543" y="3723218"/>
            <a:ext cx="2031325" cy="45243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4"/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26" name="框架 25"/>
          <p:cNvSpPr/>
          <p:nvPr/>
        </p:nvSpPr>
        <p:spPr>
          <a:xfrm>
            <a:off x="8021966" y="1534333"/>
            <a:ext cx="3194865" cy="2014779"/>
          </a:xfrm>
          <a:prstGeom prst="frame">
            <a:avLst>
              <a:gd name="adj1" fmla="val 1072"/>
            </a:avLst>
          </a:prstGeom>
          <a:blipFill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90" t="8372" r="21415" b="32938"/>
          <a:stretch>
            <a:fillRect/>
          </a:stretch>
        </p:blipFill>
        <p:spPr>
          <a:xfrm>
            <a:off x="8153700" y="1662303"/>
            <a:ext cx="2931395" cy="1758837"/>
          </a:xfrm>
          <a:prstGeom prst="rect">
            <a:avLst/>
          </a:prstGeom>
          <a:effectLst/>
        </p:spPr>
      </p:pic>
      <p:sp>
        <p:nvSpPr>
          <p:cNvPr id="28" name="矩形 27"/>
          <p:cNvSpPr/>
          <p:nvPr/>
        </p:nvSpPr>
        <p:spPr>
          <a:xfrm>
            <a:off x="8021966" y="4267090"/>
            <a:ext cx="3194865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095117" y="3723218"/>
            <a:ext cx="2031325" cy="45243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4"/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选题</a:t>
            </a:r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背景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1" t="1408" r="1212" b="54163"/>
          <a:stretch>
            <a:fillRect/>
          </a:stretch>
        </p:blipFill>
        <p:spPr>
          <a:xfrm>
            <a:off x="0" y="1665046"/>
            <a:ext cx="6540285" cy="1711606"/>
          </a:xfrm>
          <a:prstGeom prst="rect">
            <a:avLst/>
          </a:prstGeom>
          <a:effectLst/>
        </p:spPr>
      </p:pic>
      <p:sp>
        <p:nvSpPr>
          <p:cNvPr id="31" name="矩形 30"/>
          <p:cNvSpPr/>
          <p:nvPr/>
        </p:nvSpPr>
        <p:spPr>
          <a:xfrm>
            <a:off x="6810689" y="2441392"/>
            <a:ext cx="4921528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883840" y="1897520"/>
            <a:ext cx="2031325" cy="45243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4"/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1" t="1408" r="1212" b="54163"/>
          <a:stretch>
            <a:fillRect/>
          </a:stretch>
        </p:blipFill>
        <p:spPr>
          <a:xfrm>
            <a:off x="5651715" y="3630748"/>
            <a:ext cx="6540285" cy="1711606"/>
          </a:xfrm>
          <a:prstGeom prst="rect">
            <a:avLst/>
          </a:prstGeom>
          <a:effectLst/>
        </p:spPr>
      </p:pic>
      <p:sp>
        <p:nvSpPr>
          <p:cNvPr id="34" name="矩形 33"/>
          <p:cNvSpPr/>
          <p:nvPr/>
        </p:nvSpPr>
        <p:spPr>
          <a:xfrm>
            <a:off x="459783" y="4407094"/>
            <a:ext cx="4921528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algn="r" defTabSz="60896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76835" y="3863222"/>
            <a:ext cx="2031325" cy="452432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none">
            <a:spAutoFit/>
          </a:bodyPr>
          <a:lstStyle/>
          <a:p>
            <a:pPr algn="r" defTabSz="1218565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4"/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NO.2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作品概述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NO.2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作品概述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915789" y="1420585"/>
            <a:ext cx="2452762" cy="4555672"/>
            <a:chOff x="1568932" y="1322614"/>
            <a:chExt cx="2452762" cy="4555672"/>
          </a:xfrm>
        </p:grpSpPr>
        <p:sp>
          <p:nvSpPr>
            <p:cNvPr id="12" name="矩形 11"/>
            <p:cNvSpPr/>
            <p:nvPr/>
          </p:nvSpPr>
          <p:spPr>
            <a:xfrm>
              <a:off x="1568932" y="1322614"/>
              <a:ext cx="2452762" cy="4555672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3" name="组合 46"/>
            <p:cNvGrpSpPr/>
            <p:nvPr/>
          </p:nvGrpSpPr>
          <p:grpSpPr>
            <a:xfrm>
              <a:off x="2527719" y="2199784"/>
              <a:ext cx="535187" cy="412291"/>
              <a:chOff x="2486025" y="3619500"/>
              <a:chExt cx="1500188" cy="1155700"/>
            </a:xfrm>
            <a:blipFill dpi="0" rotWithShape="1">
              <a:blip r:embed="rId2"/>
              <a:srcRect/>
              <a:tile tx="0" ty="0" sx="100000" sy="100000" flip="none" algn="tl"/>
            </a:blipFill>
          </p:grpSpPr>
          <p:sp>
            <p:nvSpPr>
              <p:cNvPr id="1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1812471" y="4156939"/>
              <a:ext cx="1965682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</a:t>
              </a:r>
              <a:r>
                <a:rPr lang="zh-CN" altLang="en-US" sz="120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进行</a:t>
              </a:r>
              <a:r>
                <a:rPr lang="zh-CN" altLang="en-US" sz="120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68932" y="3672666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3561486" y="1420585"/>
            <a:ext cx="2452762" cy="4555672"/>
            <a:chOff x="1568932" y="1322614"/>
            <a:chExt cx="2452762" cy="4555672"/>
          </a:xfrm>
        </p:grpSpPr>
        <p:sp>
          <p:nvSpPr>
            <p:cNvPr id="20" name="矩形 19"/>
            <p:cNvSpPr/>
            <p:nvPr/>
          </p:nvSpPr>
          <p:spPr>
            <a:xfrm>
              <a:off x="1568932" y="1322614"/>
              <a:ext cx="2452762" cy="4555672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1" name="组合 46"/>
            <p:cNvGrpSpPr/>
            <p:nvPr/>
          </p:nvGrpSpPr>
          <p:grpSpPr>
            <a:xfrm>
              <a:off x="2527719" y="2199784"/>
              <a:ext cx="535187" cy="412291"/>
              <a:chOff x="2486025" y="3619500"/>
              <a:chExt cx="1500188" cy="1155700"/>
            </a:xfrm>
            <a:blipFill dpi="0" rotWithShape="1">
              <a:blip r:embed="rId2"/>
              <a:srcRect/>
              <a:tile tx="0" ty="0" sx="100000" sy="100000" flip="none" algn="tl"/>
            </a:blipFill>
          </p:grpSpPr>
          <p:sp>
            <p:nvSpPr>
              <p:cNvPr id="2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1812471" y="4156939"/>
              <a:ext cx="1965682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</a:t>
              </a:r>
              <a:r>
                <a:rPr lang="zh-CN" altLang="en-US" sz="120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进行</a:t>
              </a:r>
              <a:r>
                <a:rPr lang="zh-CN" altLang="en-US" sz="120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568932" y="3672666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6207183" y="1420585"/>
            <a:ext cx="2452762" cy="4555672"/>
            <a:chOff x="1568932" y="1322614"/>
            <a:chExt cx="2452762" cy="4555672"/>
          </a:xfrm>
        </p:grpSpPr>
        <p:sp>
          <p:nvSpPr>
            <p:cNvPr id="27" name="矩形 26"/>
            <p:cNvSpPr/>
            <p:nvPr/>
          </p:nvSpPr>
          <p:spPr>
            <a:xfrm>
              <a:off x="1568932" y="1322614"/>
              <a:ext cx="2452762" cy="4555672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8" name="组合 46"/>
            <p:cNvGrpSpPr/>
            <p:nvPr/>
          </p:nvGrpSpPr>
          <p:grpSpPr>
            <a:xfrm>
              <a:off x="2527719" y="2199784"/>
              <a:ext cx="535187" cy="412291"/>
              <a:chOff x="2486025" y="3619500"/>
              <a:chExt cx="1500188" cy="1155700"/>
            </a:xfrm>
            <a:blipFill dpi="0" rotWithShape="1">
              <a:blip r:embed="rId2"/>
              <a:srcRect/>
              <a:tile tx="0" ty="0" sx="100000" sy="100000" flip="none" algn="tl"/>
            </a:blipFill>
          </p:grpSpPr>
          <p:sp>
            <p:nvSpPr>
              <p:cNvPr id="3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1812471" y="4156939"/>
              <a:ext cx="1965682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</a:t>
              </a:r>
              <a:r>
                <a:rPr lang="zh-CN" altLang="en-US" sz="120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进行</a:t>
              </a:r>
              <a:r>
                <a:rPr lang="zh-CN" altLang="en-US" sz="120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568932" y="3672666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8852881" y="1420585"/>
            <a:ext cx="2452762" cy="4555672"/>
            <a:chOff x="1568932" y="1322614"/>
            <a:chExt cx="2452762" cy="4555672"/>
          </a:xfrm>
        </p:grpSpPr>
        <p:sp>
          <p:nvSpPr>
            <p:cNvPr id="40" name="矩形 39"/>
            <p:cNvSpPr/>
            <p:nvPr/>
          </p:nvSpPr>
          <p:spPr>
            <a:xfrm>
              <a:off x="1568932" y="1322614"/>
              <a:ext cx="2452762" cy="4555672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41" name="组合 46"/>
            <p:cNvGrpSpPr/>
            <p:nvPr/>
          </p:nvGrpSpPr>
          <p:grpSpPr>
            <a:xfrm>
              <a:off x="2527719" y="2199784"/>
              <a:ext cx="535187" cy="412291"/>
              <a:chOff x="2486025" y="3619500"/>
              <a:chExt cx="1500188" cy="1155700"/>
            </a:xfrm>
            <a:blipFill dpi="0" rotWithShape="1">
              <a:blip r:embed="rId2"/>
              <a:srcRect/>
              <a:tile tx="0" ty="0" sx="100000" sy="100000" flip="none" algn="tl"/>
            </a:blipFill>
          </p:grpSpPr>
          <p:sp>
            <p:nvSpPr>
              <p:cNvPr id="4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1812471" y="4156939"/>
              <a:ext cx="1965682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</a:t>
              </a:r>
              <a:r>
                <a:rPr lang="zh-CN" altLang="en-US" sz="120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进行</a:t>
              </a:r>
              <a:r>
                <a:rPr lang="zh-CN" altLang="en-US" sz="120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68932" y="3672666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896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kumimoji="1" lang="zh-CN" altLang="en-US" sz="2000" b="1" kern="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NO.2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kumimoji="1" lang="zh-CN" altLang="en-US" kern="0" dirty="0" smtClean="0">
                <a:blipFill>
                  <a:blip r:embed="rId1"/>
                  <a:stretch>
                    <a:fillRect/>
                  </a:stretch>
                </a:blipFill>
                <a:ea typeface="微软雅黑" charset="0"/>
              </a:rPr>
              <a:t>作品概述</a:t>
            </a:r>
            <a:endParaRPr kumimoji="1" lang="zh-CN" altLang="en-US" kern="0" dirty="0">
              <a:blipFill>
                <a:blip r:embed="rId1"/>
                <a:stretch>
                  <a:fillRect/>
                </a:stretch>
              </a:blipFill>
              <a:ea typeface="微软雅黑" charset="0"/>
            </a:endParaRPr>
          </a:p>
        </p:txBody>
      </p:sp>
      <p:grpSp>
        <p:nvGrpSpPr>
          <p:cNvPr id="33" name="组合 46"/>
          <p:cNvGrpSpPr/>
          <p:nvPr/>
        </p:nvGrpSpPr>
        <p:grpSpPr>
          <a:xfrm>
            <a:off x="5957607" y="3450387"/>
            <a:ext cx="535187" cy="412291"/>
            <a:chOff x="2486025" y="3619500"/>
            <a:chExt cx="1500188" cy="1155700"/>
          </a:xfrm>
          <a:blipFill>
            <a:blip r:embed="rId1"/>
            <a:stretch>
              <a:fillRect/>
            </a:stretch>
          </a:blipFill>
        </p:grpSpPr>
        <p:sp>
          <p:nvSpPr>
            <p:cNvPr id="34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7"/>
            <p:cNvSpPr/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6" name="框架 45"/>
          <p:cNvSpPr/>
          <p:nvPr/>
        </p:nvSpPr>
        <p:spPr>
          <a:xfrm>
            <a:off x="5196550" y="2901418"/>
            <a:ext cx="2057302" cy="1518006"/>
          </a:xfrm>
          <a:prstGeom prst="frame">
            <a:avLst>
              <a:gd name="adj1" fmla="val 2475"/>
            </a:avLst>
          </a:prstGeom>
          <a:blipFill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7" name="框架 46"/>
          <p:cNvSpPr/>
          <p:nvPr/>
        </p:nvSpPr>
        <p:spPr>
          <a:xfrm>
            <a:off x="672061" y="1207247"/>
            <a:ext cx="3995007" cy="4898572"/>
          </a:xfrm>
          <a:prstGeom prst="frame">
            <a:avLst>
              <a:gd name="adj1" fmla="val 690"/>
            </a:avLst>
          </a:prstGeom>
          <a:blipFill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71590" y="1689841"/>
            <a:ext cx="3195948" cy="3933384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endParaRPr lang="zh-CN" altLang="en-US" sz="1200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endParaRPr lang="zh-CN" altLang="en-US" sz="1200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建议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正文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endParaRPr lang="zh-CN" altLang="en-US" sz="1200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建议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正文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倍字间距。标题数字等都可以通过点击和重新输入进行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49" name="框架 48"/>
          <p:cNvSpPr/>
          <p:nvPr/>
        </p:nvSpPr>
        <p:spPr>
          <a:xfrm>
            <a:off x="7783335" y="1207247"/>
            <a:ext cx="3995007" cy="4898572"/>
          </a:xfrm>
          <a:prstGeom prst="frame">
            <a:avLst>
              <a:gd name="adj1" fmla="val 690"/>
            </a:avLst>
          </a:prstGeom>
          <a:blipFill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182864" y="1689841"/>
            <a:ext cx="3195948" cy="3933384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endParaRPr lang="zh-CN" altLang="en-US" sz="1200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endParaRPr lang="zh-CN" altLang="en-US" sz="1200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建议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正文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endParaRPr lang="zh-CN" altLang="en-US" sz="1200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 smtClean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896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建议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正文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倍字间距。标题数字等都可以通过点击和重新输入进行</a:t>
            </a:r>
            <a:r>
              <a:rPr lang="zh-CN" altLang="en-US" sz="1200" dirty="0" smtClean="0"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blipFill dpi="0" rotWithShape="1">
                <a:blip r:embed="rId1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cxnSp>
        <p:nvCxnSpPr>
          <p:cNvPr id="51" name="直线连接符 50"/>
          <p:cNvCxnSpPr/>
          <p:nvPr/>
        </p:nvCxnSpPr>
        <p:spPr>
          <a:xfrm>
            <a:off x="4667068" y="3656533"/>
            <a:ext cx="529482" cy="38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线连接符 51"/>
          <p:cNvCxnSpPr/>
          <p:nvPr/>
        </p:nvCxnSpPr>
        <p:spPr>
          <a:xfrm flipV="1">
            <a:off x="7253852" y="3656533"/>
            <a:ext cx="529483" cy="38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页面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9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4843</Words>
  <Application>WPS 演示</Application>
  <PresentationFormat>宽屏</PresentationFormat>
  <Paragraphs>350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模板页面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Administrator</cp:lastModifiedBy>
  <cp:revision>46</cp:revision>
  <dcterms:created xsi:type="dcterms:W3CDTF">2015-08-18T02:51:00Z</dcterms:created>
  <dcterms:modified xsi:type="dcterms:W3CDTF">2016-06-15T11:58:19Z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