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678" r:id="rId2"/>
    <p:sldId id="4676" r:id="rId3"/>
    <p:sldId id="4680" r:id="rId4"/>
    <p:sldId id="4666" r:id="rId5"/>
    <p:sldId id="4657" r:id="rId6"/>
    <p:sldId id="4654" r:id="rId7"/>
    <p:sldId id="4685" r:id="rId8"/>
    <p:sldId id="4681" r:id="rId9"/>
    <p:sldId id="4665" r:id="rId10"/>
    <p:sldId id="4664" r:id="rId11"/>
    <p:sldId id="4660" r:id="rId12"/>
    <p:sldId id="4656" r:id="rId13"/>
    <p:sldId id="4682" r:id="rId14"/>
    <p:sldId id="4667" r:id="rId15"/>
    <p:sldId id="4651" r:id="rId16"/>
    <p:sldId id="4658" r:id="rId17"/>
    <p:sldId id="4476" r:id="rId18"/>
    <p:sldId id="4683" r:id="rId19"/>
    <p:sldId id="4668" r:id="rId20"/>
    <p:sldId id="4653" r:id="rId21"/>
    <p:sldId id="4662" r:id="rId22"/>
    <p:sldId id="4684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0"/>
    <a:srgbClr val="166CA3"/>
    <a:srgbClr val="10517A"/>
    <a:srgbClr val="FFFFFF"/>
    <a:srgbClr val="19B7F4"/>
    <a:srgbClr val="4BC1DD"/>
    <a:srgbClr val="EE9167"/>
    <a:srgbClr val="C00000"/>
    <a:srgbClr val="D14E5B"/>
    <a:srgbClr val="CA8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300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111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831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7539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907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47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686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84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5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780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640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029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62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25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62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07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415061" y="3228013"/>
            <a:ext cx="6192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研讨 总结计划 月报告 年报告 销售报告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415061" y="1996976"/>
            <a:ext cx="61926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开题报告</a:t>
            </a:r>
            <a:r>
              <a:rPr lang="en-US" altLang="zh-CN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8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415061" y="4052967"/>
            <a:ext cx="519188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accent1"/>
                </a:solidFill>
                <a:cs typeface="Arial" panose="020B0604020202020204" pitchFamily="34" charset="0"/>
              </a:rPr>
              <a:t>汇报人：树灵视觉旗舰店</a:t>
            </a:r>
            <a:r>
              <a:rPr lang="en-US" altLang="zh-CN" sz="1600" dirty="0">
                <a:solidFill>
                  <a:schemeClr val="accent1"/>
                </a:solidFill>
                <a:cs typeface="Arial" panose="020B0604020202020204" pitchFamily="34" charset="0"/>
              </a:rPr>
              <a:t>https://shulingshijue.tmall.com/</a:t>
            </a:r>
            <a:endParaRPr lang="zh-CN" altLang="en-US" sz="1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24575" y="-1208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355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4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7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4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1" grpId="0"/>
          <p:bldP spid="11" grpId="1"/>
          <p:bldP spid="12" grpId="0"/>
          <p:bldP spid="12" grpId="1"/>
          <p:bldP spid="13" grpId="0"/>
          <p:bldP spid="1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47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7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4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1" grpId="0"/>
          <p:bldP spid="11" grpId="1"/>
          <p:bldP spid="12" grpId="0"/>
          <p:bldP spid="12" grpId="1"/>
          <p:bldP spid="13" grpId="0"/>
          <p:bldP spid="13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64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461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54" y="-3332"/>
            <a:ext cx="12858043" cy="4915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178352" y="0"/>
            <a:ext cx="4393103" cy="49124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4623" y="1271372"/>
            <a:ext cx="29331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4624" y="1737623"/>
            <a:ext cx="3980558" cy="2563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/>
          <p:nvPr/>
        </p:nvSpPr>
        <p:spPr>
          <a:xfrm>
            <a:off x="1100783" y="5653832"/>
            <a:ext cx="1044177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0784" y="5233679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12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890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2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9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90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9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90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9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90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9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90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083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41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415061" y="1996976"/>
            <a:ext cx="647881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15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en-US" altLang="zh-CN" sz="115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415062" y="3785986"/>
            <a:ext cx="480694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dirty="0" smtClean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4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892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2" grpId="0"/>
          <p:bldP spid="12" grpId="1"/>
          <p:bldP spid="13" grpId="0"/>
          <p:bldP spid="1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4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2" grpId="0"/>
          <p:bldP spid="12" grpId="1"/>
          <p:bldP spid="13" grpId="0"/>
          <p:bldP spid="13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35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53" y="1096046"/>
            <a:ext cx="12858044" cy="33989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119" y="5562248"/>
            <a:ext cx="10989864" cy="7167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95787" y="1761942"/>
            <a:ext cx="2067177" cy="2067177"/>
            <a:chOff x="5115951" y="1852912"/>
            <a:chExt cx="1960098" cy="1960098"/>
          </a:xfrm>
        </p:grpSpPr>
        <p:sp>
          <p:nvSpPr>
            <p:cNvPr id="8" name="Oval 7"/>
            <p:cNvSpPr/>
            <p:nvPr/>
          </p:nvSpPr>
          <p:spPr>
            <a:xfrm>
              <a:off x="5115951" y="1852912"/>
              <a:ext cx="1960098" cy="1960098"/>
            </a:xfrm>
            <a:prstGeom prst="ellipse">
              <a:avLst/>
            </a:prstGeom>
            <a:no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34787" y="2417462"/>
              <a:ext cx="1201079" cy="8261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$50</a:t>
              </a:r>
              <a:endParaRPr lang="en-GB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2119" y="5070392"/>
            <a:ext cx="2852960" cy="308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40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9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53" y="1828301"/>
            <a:ext cx="5564926" cy="5404349"/>
          </a:xfrm>
          <a:custGeom>
            <a:avLst/>
            <a:gdLst>
              <a:gd name="T0" fmla="*/ 900 w 1109"/>
              <a:gd name="T1" fmla="*/ 1077 h 1077"/>
              <a:gd name="T2" fmla="*/ 1109 w 1109"/>
              <a:gd name="T3" fmla="*/ 868 h 1077"/>
              <a:gd name="T4" fmla="*/ 242 w 1109"/>
              <a:gd name="T5" fmla="*/ 0 h 1077"/>
              <a:gd name="T6" fmla="*/ 1 w 1109"/>
              <a:gd name="T7" fmla="*/ 242 h 1077"/>
              <a:gd name="T8" fmla="*/ 0 w 1109"/>
              <a:gd name="T9" fmla="*/ 1077 h 1077"/>
              <a:gd name="T10" fmla="*/ 900 w 1109"/>
              <a:gd name="T11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9" h="1077">
                <a:moveTo>
                  <a:pt x="900" y="1077"/>
                </a:moveTo>
                <a:lnTo>
                  <a:pt x="1109" y="868"/>
                </a:lnTo>
                <a:lnTo>
                  <a:pt x="242" y="0"/>
                </a:lnTo>
                <a:lnTo>
                  <a:pt x="1" y="242"/>
                </a:lnTo>
                <a:lnTo>
                  <a:pt x="0" y="1077"/>
                </a:lnTo>
                <a:lnTo>
                  <a:pt x="900" y="1077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333" r="-8315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3216100"/>
            <a:ext cx="2921662" cy="4016550"/>
          </a:xfrm>
          <a:custGeom>
            <a:avLst/>
            <a:gdLst>
              <a:gd name="connsiteX0" fmla="*/ 0 w 2921662"/>
              <a:gd name="connsiteY0" fmla="*/ 0 h 4016550"/>
              <a:gd name="connsiteX1" fmla="*/ 2921662 w 2921662"/>
              <a:gd name="connsiteY1" fmla="*/ 2921661 h 4016550"/>
              <a:gd name="connsiteX2" fmla="*/ 1823194 w 2921662"/>
              <a:gd name="connsiteY2" fmla="*/ 4016550 h 4016550"/>
              <a:gd name="connsiteX3" fmla="*/ 0 w 2921662"/>
              <a:gd name="connsiteY3" fmla="*/ 4016550 h 401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662" h="4016550">
                <a:moveTo>
                  <a:pt x="0" y="0"/>
                </a:moveTo>
                <a:lnTo>
                  <a:pt x="2921662" y="2921661"/>
                </a:lnTo>
                <a:lnTo>
                  <a:pt x="1823194" y="4016550"/>
                </a:lnTo>
                <a:lnTo>
                  <a:pt x="0" y="401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-17619"/>
            <a:ext cx="3405039" cy="6112325"/>
          </a:xfrm>
          <a:custGeom>
            <a:avLst/>
            <a:gdLst>
              <a:gd name="T0" fmla="*/ 175 w 854"/>
              <a:gd name="T1" fmla="*/ 0 h 1533"/>
              <a:gd name="T2" fmla="*/ 854 w 854"/>
              <a:gd name="T3" fmla="*/ 679 h 1533"/>
              <a:gd name="T4" fmla="*/ 0 w 854"/>
              <a:gd name="T5" fmla="*/ 1533 h 1533"/>
              <a:gd name="T6" fmla="*/ 0 w 854"/>
              <a:gd name="T7" fmla="*/ 0 h 1533"/>
              <a:gd name="T8" fmla="*/ 175 w 854"/>
              <a:gd name="T9" fmla="*/ 0 h 1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1533">
                <a:moveTo>
                  <a:pt x="175" y="0"/>
                </a:moveTo>
                <a:lnTo>
                  <a:pt x="854" y="679"/>
                </a:lnTo>
                <a:lnTo>
                  <a:pt x="0" y="1533"/>
                </a:lnTo>
                <a:lnTo>
                  <a:pt x="0" y="0"/>
                </a:lnTo>
                <a:lnTo>
                  <a:pt x="1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1382249" y="2103484"/>
            <a:ext cx="1476502" cy="2953001"/>
          </a:xfrm>
          <a:custGeom>
            <a:avLst/>
            <a:gdLst>
              <a:gd name="T0" fmla="*/ 325 w 325"/>
              <a:gd name="T1" fmla="*/ 0 h 650"/>
              <a:gd name="T2" fmla="*/ 0 w 325"/>
              <a:gd name="T3" fmla="*/ 325 h 650"/>
              <a:gd name="T4" fmla="*/ 325 w 325"/>
              <a:gd name="T5" fmla="*/ 650 h 650"/>
              <a:gd name="T6" fmla="*/ 325 w 325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5" h="650">
                <a:moveTo>
                  <a:pt x="325" y="0"/>
                </a:moveTo>
                <a:lnTo>
                  <a:pt x="0" y="325"/>
                </a:lnTo>
                <a:lnTo>
                  <a:pt x="325" y="650"/>
                </a:lnTo>
                <a:lnTo>
                  <a:pt x="325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029775" y="-17618"/>
            <a:ext cx="2828975" cy="3986841"/>
          </a:xfrm>
          <a:custGeom>
            <a:avLst/>
            <a:gdLst>
              <a:gd name="T0" fmla="*/ 283 w 689"/>
              <a:gd name="T1" fmla="*/ 0 h 971"/>
              <a:gd name="T2" fmla="*/ 0 w 689"/>
              <a:gd name="T3" fmla="*/ 282 h 971"/>
              <a:gd name="T4" fmla="*/ 689 w 689"/>
              <a:gd name="T5" fmla="*/ 971 h 971"/>
              <a:gd name="T6" fmla="*/ 689 w 689"/>
              <a:gd name="T7" fmla="*/ 0 h 971"/>
              <a:gd name="T8" fmla="*/ 283 w 689"/>
              <a:gd name="T9" fmla="*/ 0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9" h="971">
                <a:moveTo>
                  <a:pt x="283" y="0"/>
                </a:moveTo>
                <a:lnTo>
                  <a:pt x="0" y="282"/>
                </a:lnTo>
                <a:lnTo>
                  <a:pt x="689" y="971"/>
                </a:lnTo>
                <a:lnTo>
                  <a:pt x="689" y="0"/>
                </a:lnTo>
                <a:lnTo>
                  <a:pt x="283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169" r="-107321"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88656" y="2553317"/>
            <a:ext cx="48458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5088656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499763" y="361526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8656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7499763" y="3989699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0800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0" grpId="0" animBg="1"/>
          <p:bldP spid="7" grpId="0" animBg="1"/>
          <p:bldP spid="8" grpId="0" animBg="1"/>
          <p:bldP spid="9" grpId="0" animBg="1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9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6AB5"/>
      </a:accent1>
      <a:accent2>
        <a:srgbClr val="31A8E1"/>
      </a:accent2>
      <a:accent3>
        <a:srgbClr val="006AB5"/>
      </a:accent3>
      <a:accent4>
        <a:srgbClr val="31A8E1"/>
      </a:accent4>
      <a:accent5>
        <a:srgbClr val="006AB5"/>
      </a:accent5>
      <a:accent6>
        <a:srgbClr val="31A8E1"/>
      </a:accent6>
      <a:hlink>
        <a:srgbClr val="006AB5"/>
      </a:hlink>
      <a:folHlink>
        <a:srgbClr val="31A8E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3356</Words>
  <Application>Microsoft Office PowerPoint</Application>
  <PresentationFormat>自定义</PresentationFormat>
  <Paragraphs>239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bt187</dc:title>
  <dc:creator/>
  <cp:lastModifiedBy/>
  <cp:revision>1</cp:revision>
  <dcterms:created xsi:type="dcterms:W3CDTF">2016-11-27T16:19:33Z</dcterms:created>
  <dcterms:modified xsi:type="dcterms:W3CDTF">2017-05-30T08:29:49Z</dcterms:modified>
</cp:coreProperties>
</file>