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07" r:id="rId3"/>
  </p:sldMasterIdLst>
  <p:notesMasterIdLst>
    <p:notesMasterId r:id="rId19"/>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9" autoAdjust="0"/>
    <p:restoredTop sz="94649" autoAdjust="0"/>
  </p:normalViewPr>
  <p:slideViewPr>
    <p:cSldViewPr snapToGrid="0">
      <p:cViewPr>
        <p:scale>
          <a:sx n="70" d="100"/>
          <a:sy n="70" d="100"/>
        </p:scale>
        <p:origin x="-58" y="-182"/>
      </p:cViewPr>
      <p:guideLst>
        <p:guide orient="horz" pos="2092"/>
        <p:guide pos="3834"/>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615D521B-92B0-4FAE-957E-10EF3250D111}" type="datetimeFigureOut">
              <a:rPr lang="zh-CN" altLang="en-US"/>
              <a:pPr>
                <a:defRPr/>
              </a:pPr>
              <a:t>2016/5/31 Tuesday</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w="9525">
            <a:noFill/>
            <a:miter lim="800000"/>
            <a:headEnd/>
            <a:tailEnd/>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1544AAA7-5F4B-45A7-8673-B6777DC0DA35}" type="slidenum">
              <a:rPr lang="zh-CN" altLang="en-US"/>
              <a:pPr>
                <a:defRPr/>
              </a:pPr>
              <a:t>‹#›</a:t>
            </a:fld>
            <a:endParaRPr lang="zh-CN" altLang="en-US"/>
          </a:p>
        </p:txBody>
      </p:sp>
    </p:spTree>
    <p:extLst>
      <p:ext uri="{BB962C8B-B14F-4D97-AF65-F5344CB8AC3E}">
        <p14:creationId xmlns:p14="http://schemas.microsoft.com/office/powerpoint/2010/main" val="691089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815AEF7-A129-41D6-B729-385FF0FFE68A}" type="datetimeFigureOut">
              <a:rPr lang="zh-CN" altLang="en-US"/>
              <a:pPr>
                <a:defRPr/>
              </a:pPr>
              <a:t>2016/5/31 Tuesday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A9D2766-A654-4344-95AF-DB4C83951502}"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39718B3-5BAA-4BD0-A261-300E27FBA629}" type="datetimeFigureOut">
              <a:rPr lang="zh-CN" altLang="en-US"/>
              <a:pPr>
                <a:defRPr/>
              </a:pPr>
              <a:t>2016/5/31 Tuesday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E606BE2-C911-4C58-9532-BAD5E502D7F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84FDB5B-5DD0-444C-8790-8110447347D9}" type="datetimeFigureOut">
              <a:rPr lang="zh-CN" altLang="en-US"/>
              <a:pPr>
                <a:defRPr/>
              </a:pPr>
              <a:t>2016/5/31 Tuesday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03F0FF0-D527-4047-9125-CEA5A7565C1D}"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783D0EF-9D3C-47F3-B56A-10868DEC7150}" type="datetimeFigureOut">
              <a:rPr lang="zh-CN" altLang="en-US"/>
              <a:pPr>
                <a:defRPr/>
              </a:pPr>
              <a:t>2016/5/31 Tuesday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20D2F1C-31FC-4DC4-8477-AD68F10A4FDF}"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t="8797" b="7870"/>
          <a:stretch>
            <a:fillRect/>
          </a:stretch>
        </p:blipFill>
        <p:spPr bwMode="auto">
          <a:xfrm>
            <a:off x="0" y="0"/>
            <a:ext cx="12192000" cy="6858000"/>
          </a:xfrm>
          <a:prstGeom prst="rect">
            <a:avLst/>
          </a:prstGeom>
          <a:noFill/>
          <a:ln w="9525">
            <a:noFill/>
            <a:miter lim="800000"/>
            <a:headEnd/>
            <a:tailEnd/>
          </a:ln>
        </p:spPr>
      </p:pic>
      <p:pic>
        <p:nvPicPr>
          <p:cNvPr id="5" name="图片 10"/>
          <p:cNvPicPr>
            <a:picLocks noChangeAspect="1"/>
          </p:cNvPicPr>
          <p:nvPr/>
        </p:nvPicPr>
        <p:blipFill>
          <a:blip r:embed="rId3" cstate="print"/>
          <a:srcRect/>
          <a:stretch>
            <a:fillRect/>
          </a:stretch>
        </p:blipFill>
        <p:spPr bwMode="auto">
          <a:xfrm>
            <a:off x="2473325" y="261938"/>
            <a:ext cx="6391275" cy="4195762"/>
          </a:xfrm>
          <a:prstGeom prst="rect">
            <a:avLst/>
          </a:prstGeom>
          <a:noFill/>
          <a:ln w="9525">
            <a:noFill/>
            <a:miter lim="800000"/>
            <a:headEnd/>
            <a:tailEnd/>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C1DA5070-95C4-4C16-9FB5-5C70C101714B}" type="datetimeFigureOut">
              <a:rPr lang="zh-CN" altLang="en-US"/>
              <a:pPr>
                <a:defRPr/>
              </a:pPr>
              <a:t>2016/5/31 Tuesday</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71C19D46-AA9B-46AA-B025-567A60A21791}"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lvl1pPr>
              <a:defRPr/>
            </a:lvl1pPr>
          </a:lstStyle>
          <a:p>
            <a:pPr>
              <a:defRPr/>
            </a:pPr>
            <a:fld id="{7743E820-85B0-417B-BBE5-9D664E926356}" type="datetimeFigureOut">
              <a:rPr lang="zh-CN" altLang="en-US"/>
              <a:pPr>
                <a:defRPr/>
              </a:pPr>
              <a:t>2016/5/31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ECA078B-C57D-4078-8E08-1D24EFA0F4E5}"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620EC949-D870-438D-AF9E-F3F775AD62A3}" type="datetimeFigureOut">
              <a:rPr lang="zh-CN" altLang="en-US"/>
              <a:pPr>
                <a:defRPr/>
              </a:pPr>
              <a:t>2016/5/31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35043CD-9A07-4702-AC6B-BE8B4B3B6DF0}"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95B32B81-F442-4C05-BF95-CDF7A8AC3363}" type="datetimeFigureOut">
              <a:rPr lang="zh-CN" altLang="en-US"/>
              <a:pPr>
                <a:defRPr/>
              </a:pPr>
              <a:t>2016/5/31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8379A4D-4C16-466C-80BE-FEEE56B4F779}"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D4CB873-9434-4B0F-A215-4172F271D432}" type="datetimeFigureOut">
              <a:rPr lang="zh-CN" altLang="en-US"/>
              <a:pPr>
                <a:defRPr/>
              </a:pPr>
              <a:t>2016/5/31 Tuesday</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AAEFDF9-A889-4776-B140-6ADB4F4ED6A9}"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9068BF08-E9AC-4954-915C-53B9AA32A965}" type="datetimeFigureOut">
              <a:rPr lang="zh-CN" altLang="en-US"/>
              <a:pPr>
                <a:defRPr/>
              </a:pPr>
              <a:t>2016/5/31 Tuesday</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B10B7AE1-C73F-4CB6-9C46-D8E77D72BAE5}"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916319D-954F-4010-98DA-47271A416F93}" type="datetimeFigureOut">
              <a:rPr lang="zh-CN" altLang="en-US"/>
              <a:pPr>
                <a:defRPr/>
              </a:pPr>
              <a:t>2016/5/31 Tuesday</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914F279-0ED9-4CAB-9F59-9B8114988320}"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1B51B63-A757-4090-9C32-D981EB2827BD}" type="datetimeFigureOut">
              <a:rPr lang="zh-CN" altLang="en-US"/>
              <a:pPr>
                <a:defRPr/>
              </a:pPr>
              <a:t>2016/5/31 Tuesday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2A37193-7767-4E80-BCD6-3F8731801C31}"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CCB5DA1-B3D1-4D93-8A48-9E1ECF88768B}" type="datetimeFigureOut">
              <a:rPr lang="zh-CN" altLang="en-US"/>
              <a:pPr>
                <a:defRPr/>
              </a:pPr>
              <a:t>2016/5/31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9B1D260-23C2-484A-B382-7AC5023EFDE0}"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A25DE9CF-FCDA-42DC-A8FB-6E52E7D6B2D9}" type="datetimeFigureOut">
              <a:rPr lang="zh-CN" altLang="en-US"/>
              <a:pPr>
                <a:defRPr/>
              </a:pPr>
              <a:t>2016/5/31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88EB672-1B89-43AE-9645-09F796E5361C}"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CFCB964-E95C-4266-8E8F-9090381669B7}" type="datetimeFigureOut">
              <a:rPr lang="zh-CN" altLang="en-US"/>
              <a:pPr>
                <a:defRPr/>
              </a:pPr>
              <a:t>2016/5/31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1D8263FC-46F2-4ECF-88AF-1DD41866FACE}"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BE6F37B-3090-41DD-810D-096132AB6CAC}" type="datetimeFigureOut">
              <a:rPr lang="zh-CN" altLang="en-US"/>
              <a:pPr>
                <a:defRPr/>
              </a:pPr>
              <a:t>2016/5/31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6BE1A39-4F73-4165-B0E0-118F8675F867}"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0240E89A-1D4C-4EAC-9320-28E626F8AAD8}" type="datetimeFigureOut">
              <a:rPr lang="zh-CN" altLang="en-US"/>
              <a:pPr>
                <a:defRPr/>
              </a:pPr>
              <a:t>2016/5/31 Tuesday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69AE7FE-F1A1-4D89-8D2F-A5FD0D87B950}"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0ED1F8C-736C-4B4C-BDDF-D89BCD3755E0}" type="datetimeFigureOut">
              <a:rPr lang="zh-CN" altLang="en-US"/>
              <a:pPr>
                <a:defRPr/>
              </a:pPr>
              <a:t>2016/5/31 Tuesday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83BA0CD-58CB-41E9-A258-29FDF158B81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F2B1C1D-FDA9-410B-84B3-2DA264A98376}" type="datetimeFigureOut">
              <a:rPr lang="zh-CN" altLang="en-US"/>
              <a:pPr>
                <a:defRPr/>
              </a:pPr>
              <a:t>2016/5/31 Tuesday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4C6D19C-E487-4B8B-B3A0-17158675454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1CF3E51-9DC9-4B1B-B86E-EAB8D222BC62}" type="datetimeFigureOut">
              <a:rPr lang="zh-CN" altLang="en-US"/>
              <a:pPr>
                <a:defRPr/>
              </a:pPr>
              <a:t>2016/5/31 Tuesday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F7D8F15-FB41-4689-8493-2FB4F62E43A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B80D7B5-DFA8-4C35-8E87-0D9CA6B336F3}" type="datetimeFigureOut">
              <a:rPr lang="zh-CN" altLang="en-US"/>
              <a:pPr>
                <a:defRPr/>
              </a:pPr>
              <a:t>2016/5/31 Tuesday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82A1272-18A0-469E-BAE2-6306D67093C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4134D6B-3479-499C-8688-8DD6302FC336}" type="datetimeFigureOut">
              <a:rPr lang="zh-CN" altLang="en-US"/>
              <a:pPr>
                <a:defRPr/>
              </a:pPr>
              <a:t>2016/5/31 Tuesday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37E3AA3-2919-4E11-9744-37F3976BDA0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1D3E5F23-C465-4965-83FB-3B9BA1D73193}" type="datetimeFigureOut">
              <a:rPr lang="zh-CN" altLang="en-US"/>
              <a:pPr>
                <a:defRPr/>
              </a:pPr>
              <a:t>2016/5/31 Tuesday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77518FC7-4297-41B7-8EEC-DC3F3850D57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p:nvPicPr>
        <p:blipFill>
          <a:blip r:embed="rId14" cstate="print"/>
          <a:srcRect t="61418" b="18062"/>
          <a:stretch>
            <a:fillRect/>
          </a:stretch>
        </p:blipFill>
        <p:spPr bwMode="auto">
          <a:xfrm>
            <a:off x="0" y="0"/>
            <a:ext cx="12192000" cy="2501900"/>
          </a:xfrm>
          <a:prstGeom prst="rect">
            <a:avLst/>
          </a:prstGeom>
          <a:noFill/>
          <a:ln w="9525">
            <a:noFill/>
            <a:miter lim="800000"/>
            <a:headEnd/>
            <a:tailEnd/>
          </a:ln>
        </p:spPr>
      </p:pic>
      <p:grpSp>
        <p:nvGrpSpPr>
          <p:cNvPr id="2051" name="矩形 7"/>
          <p:cNvGrpSpPr>
            <a:grpSpLocks/>
          </p:cNvGrpSpPr>
          <p:nvPr/>
        </p:nvGrpSpPr>
        <p:grpSpPr bwMode="auto">
          <a:xfrm>
            <a:off x="0" y="969963"/>
            <a:ext cx="12192000" cy="5888037"/>
            <a:chOff x="0" y="0"/>
            <a:chExt cx="7680" cy="3709"/>
          </a:xfrm>
        </p:grpSpPr>
        <p:pic>
          <p:nvPicPr>
            <p:cNvPr id="2054" name="矩形 7"/>
            <p:cNvPicPr>
              <a:picLocks noChangeArrowheads="1"/>
            </p:cNvPicPr>
            <p:nvPr/>
          </p:nvPicPr>
          <p:blipFill>
            <a:blip r:embed="rId15" cstate="print"/>
            <a:srcRect/>
            <a:stretch>
              <a:fillRect/>
            </a:stretch>
          </p:blipFill>
          <p:spPr bwMode="auto">
            <a:xfrm>
              <a:off x="0" y="0"/>
              <a:ext cx="7680" cy="3709"/>
            </a:xfrm>
            <a:prstGeom prst="rect">
              <a:avLst/>
            </a:prstGeom>
            <a:noFill/>
            <a:ln w="9525">
              <a:noFill/>
              <a:miter lim="800000"/>
              <a:headEnd/>
              <a:tailEnd/>
            </a:ln>
          </p:spPr>
        </p:pic>
        <p:sp>
          <p:nvSpPr>
            <p:cNvPr id="2" name="Text Box 5"/>
            <p:cNvSpPr txBox="1">
              <a:spLocks noChangeArrowheads="1"/>
            </p:cNvSpPr>
            <p:nvPr/>
          </p:nvSpPr>
          <p:spPr bwMode="auto">
            <a:xfrm>
              <a:off x="0" y="0"/>
              <a:ext cx="7680" cy="3709"/>
            </a:xfrm>
            <a:prstGeom prst="rect">
              <a:avLst/>
            </a:prstGeom>
            <a:noFill/>
            <a:ln>
              <a:noFill/>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buFont typeface="Arial" pitchFamily="34" charset="0"/>
                <a:buNone/>
                <a:defRPr/>
              </a:pPr>
              <a:endParaRPr lang="zh-CN" altLang="en-US" smtClean="0">
                <a:solidFill>
                  <a:srgbClr val="FFFFFF"/>
                </a:solidFill>
              </a:endParaRPr>
            </a:p>
          </p:txBody>
        </p:sp>
      </p:grpSp>
      <p:sp>
        <p:nvSpPr>
          <p:cNvPr id="2052" name="标题占位符 1"/>
          <p:cNvSpPr>
            <a:spLocks noGrp="1" noChangeArrowheads="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 id="2147483974" r:id="rId6"/>
    <p:sldLayoutId id="2147483975" r:id="rId7"/>
    <p:sldLayoutId id="2147483976" r:id="rId8"/>
    <p:sldLayoutId id="2147483977" r:id="rId9"/>
    <p:sldLayoutId id="2147483978" r:id="rId10"/>
    <p:sldLayoutId id="214748397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cstate="print"/>
          <a:srcRect t="9743" b="8067"/>
          <a:stretch>
            <a:fillRect/>
          </a:stretch>
        </p:blipFill>
        <p:spPr bwMode="auto">
          <a:xfrm>
            <a:off x="4763" y="0"/>
            <a:ext cx="12187237" cy="6858000"/>
          </a:xfrm>
          <a:prstGeom prst="rect">
            <a:avLst/>
          </a:prstGeom>
          <a:noFill/>
          <a:ln w="9525">
            <a:noFill/>
            <a:miter lim="800000"/>
            <a:headEnd/>
            <a:tailEnd/>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sz="2400"/>
          </a:p>
        </p:txBody>
      </p:sp>
      <p:sp>
        <p:nvSpPr>
          <p:cNvPr id="3076" name="Text Placeholder 2"/>
          <p:cNvSpPr>
            <a:spLocks noGrp="1"/>
          </p:cNvSpPr>
          <p:nvPr>
            <p:ph type="body" idx="1"/>
          </p:nvPr>
        </p:nvSpPr>
        <p:spPr bwMode="auto">
          <a:xfrm>
            <a:off x="558800" y="1190625"/>
            <a:ext cx="11036300" cy="5165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5196E795-4A15-4545-B3F1-89114430C177}" type="datetimeFigureOut">
              <a:rPr lang="zh-CN" altLang="en-US"/>
              <a:pPr>
                <a:defRPr/>
              </a:pPr>
              <a:t>2016/5/31 Tuesday</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 typeface="Arial" pitchFamily="34" charset="0"/>
              <a:buNone/>
              <a:defRPr sz="900">
                <a:solidFill>
                  <a:schemeClr val="bg1">
                    <a:lumMod val="65000"/>
                  </a:schemeClr>
                </a:solidFill>
              </a:defRPr>
            </a:lvl1pPr>
          </a:lstStyle>
          <a:p>
            <a:pPr>
              <a:defRPr/>
            </a:pPr>
            <a:fld id="{48E76E85-7715-408A-B4C3-F89A34102079}" type="slidenum">
              <a:rPr lang="zh-CN" altLang="en-US"/>
              <a:pPr>
                <a:defRPr/>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990"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jpeg"/><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1"/>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5123" name="图片 2"/>
          <p:cNvPicPr>
            <a:picLocks noChangeAspect="1"/>
          </p:cNvPicPr>
          <p:nvPr/>
        </p:nvPicPr>
        <p:blipFill>
          <a:blip r:embed="rId3" cstate="print"/>
          <a:srcRect/>
          <a:stretch>
            <a:fillRect/>
          </a:stretch>
        </p:blipFill>
        <p:spPr bwMode="auto">
          <a:xfrm>
            <a:off x="3186113" y="2230438"/>
            <a:ext cx="5819775" cy="3090862"/>
          </a:xfrm>
          <a:prstGeom prst="rect">
            <a:avLst/>
          </a:prstGeom>
          <a:noFill/>
          <a:ln w="9525">
            <a:noFill/>
            <a:miter lim="800000"/>
            <a:headEnd/>
            <a:tailEnd/>
          </a:ln>
        </p:spPr>
      </p:pic>
      <p:sp>
        <p:nvSpPr>
          <p:cNvPr id="5124" name="TextBox 3"/>
          <p:cNvSpPr txBox="1">
            <a:spLocks noChangeArrowheads="1"/>
          </p:cNvSpPr>
          <p:nvPr/>
        </p:nvSpPr>
        <p:spPr bwMode="auto">
          <a:xfrm>
            <a:off x="5632450" y="2519363"/>
            <a:ext cx="992188" cy="1014412"/>
          </a:xfrm>
          <a:prstGeom prst="rect">
            <a:avLst/>
          </a:prstGeom>
          <a:noFill/>
          <a:ln w="9525">
            <a:noFill/>
            <a:miter lim="800000"/>
            <a:headEnd/>
            <a:tailEnd/>
          </a:ln>
        </p:spPr>
        <p:txBody>
          <a:bodyPr wrap="none">
            <a:spAutoFit/>
          </a:bodyPr>
          <a:lstStyle/>
          <a:p>
            <a:pPr eaLnBrk="0" hangingPunct="0">
              <a:buFont typeface="Arial" charset="0"/>
              <a:buNone/>
            </a:pPr>
            <a:r>
              <a:rPr lang="en-US" altLang="zh-CN" sz="6000">
                <a:solidFill>
                  <a:srgbClr val="608C7D"/>
                </a:solidFill>
                <a:latin typeface="Birch Std" pitchFamily="66" charset="0"/>
              </a:rPr>
              <a:t>Cute</a:t>
            </a:r>
            <a:endParaRPr lang="zh-CN" altLang="en-US" sz="6000">
              <a:solidFill>
                <a:srgbClr val="608C7D"/>
              </a:solidFill>
              <a:latin typeface="Birch Std" pitchFamily="66" charset="0"/>
            </a:endParaRPr>
          </a:p>
        </p:txBody>
      </p:sp>
      <p:sp>
        <p:nvSpPr>
          <p:cNvPr id="5" name="TextBox 4"/>
          <p:cNvSpPr txBox="1"/>
          <p:nvPr/>
        </p:nvSpPr>
        <p:spPr>
          <a:xfrm>
            <a:off x="5019675" y="2257425"/>
            <a:ext cx="2219325" cy="461963"/>
          </a:xfrm>
          <a:prstGeom prst="rect">
            <a:avLst/>
          </a:prstGeom>
          <a:noFill/>
        </p:spPr>
        <p:txBody>
          <a:bodyPr>
            <a:spAutoFit/>
          </a:bodyPr>
          <a:lstStyle/>
          <a:p>
            <a:pPr eaLnBrk="0" hangingPunct="0">
              <a:buFont typeface="Arial" pitchFamily="34" charset="0"/>
              <a:buNone/>
              <a:defRPr/>
            </a:pPr>
            <a:r>
              <a:rPr lang="en-US" altLang="zh-CN" sz="2400" dirty="0">
                <a:solidFill>
                  <a:schemeClr val="accent3">
                    <a:lumMod val="60000"/>
                    <a:lumOff val="40000"/>
                  </a:schemeClr>
                </a:solidFill>
                <a:latin typeface="MV Boli" panose="02000500030200090000" pitchFamily="2" charset="0"/>
                <a:cs typeface="MV Boli" panose="02000500030200090000" pitchFamily="2" charset="0"/>
              </a:rPr>
              <a:t>Uintage style </a:t>
            </a:r>
            <a:endParaRPr lang="zh-CN" altLang="en-US" sz="2400" dirty="0">
              <a:solidFill>
                <a:schemeClr val="accent3">
                  <a:lumMod val="60000"/>
                  <a:lumOff val="40000"/>
                </a:schemeClr>
              </a:solidFill>
              <a:latin typeface="MV Boli" panose="02000500030200090000" pitchFamily="2" charset="0"/>
              <a:cs typeface="MV Boli" panose="02000500030200090000" pitchFamily="2" charset="0"/>
            </a:endParaRPr>
          </a:p>
        </p:txBody>
      </p:sp>
      <p:sp>
        <p:nvSpPr>
          <p:cNvPr id="5126" name="TextBox 11"/>
          <p:cNvSpPr txBox="1">
            <a:spLocks noChangeArrowheads="1"/>
          </p:cNvSpPr>
          <p:nvPr/>
        </p:nvSpPr>
        <p:spPr bwMode="auto">
          <a:xfrm>
            <a:off x="4600575" y="1173163"/>
            <a:ext cx="3409950" cy="1323975"/>
          </a:xfrm>
          <a:prstGeom prst="rect">
            <a:avLst/>
          </a:prstGeom>
          <a:noFill/>
          <a:ln w="9525">
            <a:noFill/>
            <a:miter lim="800000"/>
            <a:headEnd/>
            <a:tailEnd/>
          </a:ln>
        </p:spPr>
        <p:txBody>
          <a:bodyPr>
            <a:spAutoFit/>
          </a:bodyPr>
          <a:lstStyle/>
          <a:p>
            <a:pPr eaLnBrk="0" hangingPunct="0">
              <a:buFont typeface="Arial" charset="0"/>
              <a:buNone/>
            </a:pPr>
            <a:r>
              <a:rPr lang="en-US" altLang="zh-CN" sz="8000">
                <a:solidFill>
                  <a:srgbClr val="564E49"/>
                </a:solidFill>
                <a:latin typeface="Brush Script Std" pitchFamily="66" charset="0"/>
              </a:rPr>
              <a:t>Collect</a:t>
            </a:r>
            <a:endParaRPr lang="zh-CN" altLang="en-US" sz="8000">
              <a:solidFill>
                <a:srgbClr val="564E49"/>
              </a:solidFill>
              <a:latin typeface="Brush Script Std" pitchFamily="66" charset="0"/>
            </a:endParaRPr>
          </a:p>
        </p:txBody>
      </p:sp>
      <p:sp>
        <p:nvSpPr>
          <p:cNvPr id="14" name="TextBox 6"/>
          <p:cNvSpPr txBox="1">
            <a:spLocks noChangeArrowheads="1"/>
          </p:cNvSpPr>
          <p:nvPr/>
        </p:nvSpPr>
        <p:spPr bwMode="auto">
          <a:xfrm>
            <a:off x="3690938" y="5222875"/>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grpSp>
        <p:nvGrpSpPr>
          <p:cNvPr id="5128" name="组合 9"/>
          <p:cNvGrpSpPr>
            <a:grpSpLocks/>
          </p:cNvGrpSpPr>
          <p:nvPr/>
        </p:nvGrpSpPr>
        <p:grpSpPr bwMode="auto">
          <a:xfrm>
            <a:off x="4781550" y="3506788"/>
            <a:ext cx="1446213" cy="733425"/>
            <a:chOff x="4780974" y="3506819"/>
            <a:chExt cx="1446150" cy="732786"/>
          </a:xfrm>
        </p:grpSpPr>
        <p:sp>
          <p:nvSpPr>
            <p:cNvPr id="5138" name="TextBox 15"/>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5139" name="TextBox 16"/>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5140" name="TextBox 17"/>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5141" name="TextBox 18"/>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5142" name="TextBox 19"/>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5143" name="TextBox 20"/>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5144" name="TextBox 21"/>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grpSp>
        <p:nvGrpSpPr>
          <p:cNvPr id="5129" name="组合 29"/>
          <p:cNvGrpSpPr>
            <a:grpSpLocks/>
          </p:cNvGrpSpPr>
          <p:nvPr/>
        </p:nvGrpSpPr>
        <p:grpSpPr bwMode="auto">
          <a:xfrm rot="1660413">
            <a:off x="6229350" y="3567113"/>
            <a:ext cx="1446213" cy="731837"/>
            <a:chOff x="4780974" y="3506819"/>
            <a:chExt cx="1446150" cy="732786"/>
          </a:xfrm>
        </p:grpSpPr>
        <p:sp>
          <p:nvSpPr>
            <p:cNvPr id="5131" name="TextBox 30"/>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5132" name="TextBox 31"/>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5133" name="TextBox 32"/>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5134" name="TextBox 33"/>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5135" name="TextBox 34"/>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5136" name="TextBox 35"/>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5137" name="TextBox 36"/>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38" name="KSO_Shape"/>
          <p:cNvSpPr/>
          <p:nvPr/>
        </p:nvSpPr>
        <p:spPr>
          <a:xfrm>
            <a:off x="6081713" y="3656013"/>
            <a:ext cx="217487" cy="21748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4340"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4341"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3"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4344"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pSp>
        <p:nvGrpSpPr>
          <p:cNvPr id="14345" name="组合 3"/>
          <p:cNvGrpSpPr>
            <a:grpSpLocks/>
          </p:cNvGrpSpPr>
          <p:nvPr/>
        </p:nvGrpSpPr>
        <p:grpSpPr bwMode="auto">
          <a:xfrm>
            <a:off x="1690688" y="2689225"/>
            <a:ext cx="8782050" cy="3767138"/>
            <a:chOff x="1704983" y="2555904"/>
            <a:chExt cx="8782051" cy="3767515"/>
          </a:xfrm>
        </p:grpSpPr>
        <p:sp>
          <p:nvSpPr>
            <p:cNvPr id="35" name="MH_Picture_1"/>
            <p:cNvSpPr>
              <a:spLocks noChangeArrowheads="1"/>
            </p:cNvSpPr>
            <p:nvPr/>
          </p:nvSpPr>
          <p:spPr bwMode="auto">
            <a:xfrm>
              <a:off x="3859220" y="2570193"/>
              <a:ext cx="2212975" cy="1876613"/>
            </a:xfrm>
            <a:prstGeom prst="rect">
              <a:avLst/>
            </a:prstGeom>
            <a:blipFill dpi="0" rotWithShape="1">
              <a:blip r:embed="rId3"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zh-CN" sz="1800" smtClean="0">
                <a:solidFill>
                  <a:schemeClr val="bg1"/>
                </a:solidFill>
                <a:latin typeface="+mn-lt"/>
                <a:ea typeface="+mn-ea"/>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smtClean="0">
                  <a:solidFill>
                    <a:srgbClr val="FFFFFF"/>
                  </a:solidFill>
                  <a:latin typeface="+mn-lt"/>
                  <a:ea typeface="+mn-ea"/>
                </a:rPr>
                <a:t>Lorem ipsum dolor sit amet consectetur adipisicing elit</a:t>
              </a:r>
              <a:endParaRPr lang="zh-CN" altLang="en-US" sz="1200">
                <a:solidFill>
                  <a:srgbClr val="FFFFFF"/>
                </a:solidFill>
                <a:latin typeface="+mn-lt"/>
                <a:ea typeface="+mn-ea"/>
              </a:endParaRPr>
            </a:p>
          </p:txBody>
        </p:sp>
        <p:sp>
          <p:nvSpPr>
            <p:cNvPr id="41" name="MH_Picture_2"/>
            <p:cNvSpPr>
              <a:spLocks noChangeArrowheads="1"/>
            </p:cNvSpPr>
            <p:nvPr/>
          </p:nvSpPr>
          <p:spPr bwMode="auto">
            <a:xfrm>
              <a:off x="3859220" y="4432517"/>
              <a:ext cx="2212975" cy="1890902"/>
            </a:xfrm>
            <a:prstGeom prst="rect">
              <a:avLst/>
            </a:prstGeom>
            <a:blipFill dpi="0" rotWithShape="1">
              <a:blip r:embed="rId4"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smtClean="0">
                <a:solidFill>
                  <a:schemeClr val="bg1"/>
                </a:solidFill>
                <a:latin typeface="+mn-lt"/>
                <a:ea typeface="+mn-ea"/>
              </a:endParaRPr>
            </a:p>
          </p:txBody>
        </p:sp>
        <p:sp>
          <p:nvSpPr>
            <p:cNvPr id="50" name="MH_Picture_3"/>
            <p:cNvSpPr>
              <a:spLocks noChangeArrowheads="1"/>
            </p:cNvSpPr>
            <p:nvPr/>
          </p:nvSpPr>
          <p:spPr bwMode="auto">
            <a:xfrm>
              <a:off x="6072195" y="4432517"/>
              <a:ext cx="2222500" cy="1890902"/>
            </a:xfrm>
            <a:prstGeom prst="rect">
              <a:avLst/>
            </a:prstGeom>
            <a:blipFill dpi="0" rotWithShape="1">
              <a:blip r:embed="rId5"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smtClean="0">
                <a:solidFill>
                  <a:schemeClr val="bg1"/>
                </a:solidFill>
                <a:latin typeface="+mn-lt"/>
                <a:ea typeface="+mn-ea"/>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dirty="0" smtClean="0">
                  <a:solidFill>
                    <a:srgbClr val="FFFFFF"/>
                  </a:solidFill>
                  <a:latin typeface="+mn-lt"/>
                  <a:ea typeface="+mn-ea"/>
                </a:rPr>
                <a:t>Lorem ipsum dolor sit amet consectetur adipisicing elit</a:t>
              </a:r>
              <a:endParaRPr lang="zh-CN" altLang="en-US" sz="1200" dirty="0" smtClean="0">
                <a:solidFill>
                  <a:srgbClr val="FFFFFF"/>
                </a:solidFill>
                <a:latin typeface="+mn-lt"/>
                <a:ea typeface="+mn-ea"/>
              </a:endParaRPr>
            </a:p>
          </p:txBody>
        </p:sp>
        <p:sp>
          <p:nvSpPr>
            <p:cNvPr id="52" name="MH_Text_4"/>
            <p:cNvSpPr>
              <a:spLocks noChangeArrowheads="1"/>
            </p:cNvSpPr>
            <p:nvPr/>
          </p:nvSpPr>
          <p:spPr bwMode="auto">
            <a:xfrm>
              <a:off x="6089658" y="2555904"/>
              <a:ext cx="4397376" cy="1876613"/>
            </a:xfrm>
            <a:prstGeom prst="rect">
              <a:avLst/>
            </a:prstGeom>
            <a:noFill/>
            <a:ln>
              <a:noFill/>
            </a:ln>
            <a:extLst/>
          </p:spPr>
          <p:txBody>
            <a:bodyPr l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smtClean="0">
                  <a:latin typeface="+mn-lt"/>
                  <a:ea typeface="+mn-ea"/>
                </a:rPr>
                <a:t>Lorem ipsum dolor sit amet consectetur adipisicing elit sed do eiusmod tempor</a:t>
              </a:r>
              <a:endParaRPr lang="zh-CN" altLang="en-US" sz="1200" smtClean="0">
                <a:latin typeface="+mn-lt"/>
                <a:ea typeface="+mn-ea"/>
              </a:endParaRPr>
            </a:p>
          </p:txBody>
        </p:sp>
        <p:sp>
          <p:nvSpPr>
            <p:cNvPr id="53" name="MH_Text_2"/>
            <p:cNvSpPr>
              <a:spLocks noChangeArrowheads="1"/>
            </p:cNvSpPr>
            <p:nvPr/>
          </p:nvSpPr>
          <p:spPr bwMode="auto">
            <a:xfrm>
              <a:off x="1704983" y="4432517"/>
              <a:ext cx="2143125" cy="1878201"/>
            </a:xfrm>
            <a:prstGeom prst="rect">
              <a:avLst/>
            </a:prstGeom>
            <a:noFill/>
            <a:ln>
              <a:noFill/>
            </a:ln>
            <a:extLst/>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smtClean="0">
                  <a:latin typeface="+mn-lt"/>
                  <a:ea typeface="+mn-ea"/>
                </a:rPr>
                <a:t>Lorem ipsum dolor consectetur adipisicing elit sed</a:t>
              </a:r>
              <a:endParaRPr lang="zh-CN" altLang="en-US" sz="1200" smtClean="0">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0" name="矩形 19"/>
          <p:cNvSpPr/>
          <p:nvPr/>
        </p:nvSpPr>
        <p:spPr>
          <a:xfrm rot="900000">
            <a:off x="995363" y="3001963"/>
            <a:ext cx="1658937" cy="2573337"/>
          </a:xfrm>
          <a:prstGeom prst="rect">
            <a:avLst/>
          </a:prstGeom>
          <a:blipFill dpi="0" rotWithShape="1">
            <a:blip r:embed="rId2"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矩形 5"/>
          <p:cNvSpPr/>
          <p:nvPr/>
        </p:nvSpPr>
        <p:spPr>
          <a:xfrm rot="19800000">
            <a:off x="8534400" y="2192338"/>
            <a:ext cx="1658938" cy="2573337"/>
          </a:xfrm>
          <a:prstGeom prst="rect">
            <a:avLst/>
          </a:prstGeom>
          <a:blipFill dpi="0" rotWithShape="1">
            <a:blip r:embed="rId2"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5366"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5367"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369"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5370"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pic>
        <p:nvPicPr>
          <p:cNvPr id="15371" name="图片 1"/>
          <p:cNvPicPr>
            <a:picLocks noChangeAspect="1"/>
          </p:cNvPicPr>
          <p:nvPr/>
        </p:nvPicPr>
        <p:blipFill>
          <a:blip r:embed="rId4" cstate="print"/>
          <a:srcRect/>
          <a:stretch>
            <a:fillRect/>
          </a:stretch>
        </p:blipFill>
        <p:spPr bwMode="auto">
          <a:xfrm>
            <a:off x="7150100" y="2260600"/>
            <a:ext cx="4770438" cy="4418013"/>
          </a:xfrm>
          <a:prstGeom prst="rect">
            <a:avLst/>
          </a:prstGeom>
          <a:noFill/>
          <a:ln w="9525">
            <a:noFill/>
            <a:miter lim="800000"/>
            <a:headEnd/>
            <a:tailEnd/>
          </a:ln>
        </p:spPr>
      </p:pic>
      <p:sp>
        <p:nvSpPr>
          <p:cNvPr id="26" name="MH_Text_1"/>
          <p:cNvSpPr txBox="1">
            <a:spLocks noChangeArrowheads="1"/>
          </p:cNvSpPr>
          <p:nvPr/>
        </p:nvSpPr>
        <p:spPr bwMode="auto">
          <a:xfrm>
            <a:off x="3322638" y="2655888"/>
            <a:ext cx="3913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6388"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6389"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1"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6392"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2" cy="2595565"/>
        </p:xfrm>
        <a:graphic>
          <a:graphicData uri="http://schemas.openxmlformats.org/drawingml/2006/table">
            <a:tbl>
              <a:tblPr firstRow="1" bandRow="1">
                <a:tableStyleId>{5C22544A-7EE6-4342-B048-85BDC9FD1C3A}</a:tableStyleId>
              </a:tblPr>
              <a:tblGrid>
                <a:gridCol w="1354667"/>
                <a:gridCol w="1354667"/>
                <a:gridCol w="1354667"/>
                <a:gridCol w="1354667"/>
                <a:gridCol w="1354667"/>
                <a:gridCol w="1354667"/>
              </a:tblGrid>
              <a:tr h="370795">
                <a:tc>
                  <a:txBody>
                    <a:bodyPr/>
                    <a:lstStyle/>
                    <a:p>
                      <a:pPr algn="ctr"/>
                      <a:r>
                        <a:rPr lang="en-US" altLang="zh-CN" sz="1300" dirty="0" smtClean="0"/>
                        <a:t>Summary</a:t>
                      </a:r>
                      <a:endParaRPr lang="zh-CN" altLang="en-US" sz="1300" dirty="0"/>
                    </a:p>
                  </a:txBody>
                  <a:tcPr marT="45714" marB="45714"/>
                </a:tc>
                <a:tc>
                  <a:txBody>
                    <a:bodyPr/>
                    <a:lstStyle/>
                    <a:p>
                      <a:pPr algn="ctr"/>
                      <a:r>
                        <a:rPr lang="en-US" altLang="zh-CN" sz="1300" dirty="0" smtClean="0"/>
                        <a:t>Number</a:t>
                      </a:r>
                      <a:endParaRPr lang="zh-CN" altLang="en-US" sz="1300" dirty="0"/>
                    </a:p>
                  </a:txBody>
                  <a:tcPr marT="45714" marB="45714"/>
                </a:tc>
                <a:tc>
                  <a:txBody>
                    <a:bodyPr/>
                    <a:lstStyle/>
                    <a:p>
                      <a:pPr algn="ctr"/>
                      <a:r>
                        <a:rPr lang="en-US" altLang="zh-CN" sz="1300" dirty="0" smtClean="0"/>
                        <a:t>Gender</a:t>
                      </a:r>
                      <a:endParaRPr lang="zh-CN" altLang="en-US" sz="1300" dirty="0"/>
                    </a:p>
                  </a:txBody>
                  <a:tcPr marT="45714" marB="45714"/>
                </a:tc>
                <a:tc>
                  <a:txBody>
                    <a:bodyPr/>
                    <a:lstStyle/>
                    <a:p>
                      <a:pPr algn="ctr"/>
                      <a:r>
                        <a:rPr lang="en-US" altLang="zh-CN" sz="1300" dirty="0" smtClean="0"/>
                        <a:t>Size</a:t>
                      </a:r>
                      <a:endParaRPr lang="zh-CN" altLang="en-US" sz="1300" dirty="0"/>
                    </a:p>
                  </a:txBody>
                  <a:tcPr marT="45714" marB="45714"/>
                </a:tc>
                <a:tc>
                  <a:txBody>
                    <a:bodyPr/>
                    <a:lstStyle/>
                    <a:p>
                      <a:pPr algn="ctr"/>
                      <a:r>
                        <a:rPr lang="en-US" altLang="zh-CN" sz="1300" dirty="0" smtClean="0"/>
                        <a:t>Color</a:t>
                      </a:r>
                      <a:endParaRPr lang="zh-CN" altLang="en-US" sz="1300" dirty="0"/>
                    </a:p>
                  </a:txBody>
                  <a:tcPr marT="45714" marB="45714"/>
                </a:tc>
                <a:tc>
                  <a:txBody>
                    <a:bodyPr/>
                    <a:lstStyle/>
                    <a:p>
                      <a:pPr algn="ctr"/>
                      <a:r>
                        <a:rPr lang="en-US" altLang="zh-CN" sz="1300" dirty="0" smtClean="0"/>
                        <a:t>Other</a:t>
                      </a:r>
                      <a:endParaRPr lang="zh-CN" altLang="en-US" sz="1300" dirty="0"/>
                    </a:p>
                  </a:txBody>
                  <a:tcPr marT="45714" marB="45714"/>
                </a:tc>
              </a:tr>
              <a:tr h="370795">
                <a:tc>
                  <a:txBody>
                    <a:bodyPr/>
                    <a:lstStyle/>
                    <a:p>
                      <a:pPr algn="ctr"/>
                      <a:r>
                        <a:rPr lang="en-US" altLang="zh-CN" sz="1300" dirty="0" smtClean="0"/>
                        <a:t>525</a:t>
                      </a:r>
                      <a:endParaRPr lang="zh-CN" altLang="en-US" sz="1300" dirty="0"/>
                    </a:p>
                  </a:txBody>
                  <a:tcPr marT="45714" marB="45714"/>
                </a:tc>
                <a:tc>
                  <a:txBody>
                    <a:bodyPr/>
                    <a:lstStyle/>
                    <a:p>
                      <a:pPr algn="ctr"/>
                      <a:r>
                        <a:rPr lang="en-US" altLang="zh-CN" sz="1300" dirty="0" smtClean="0"/>
                        <a:t>52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254</a:t>
                      </a:r>
                      <a:endParaRPr lang="zh-CN" altLang="en-US" sz="1300" dirty="0"/>
                    </a:p>
                  </a:txBody>
                  <a:tcPr marT="45714" marB="45714"/>
                </a:tc>
                <a:tc>
                  <a:txBody>
                    <a:bodyPr/>
                    <a:lstStyle/>
                    <a:p>
                      <a:pPr algn="ctr"/>
                      <a:r>
                        <a:rPr lang="en-US" altLang="zh-CN" sz="1300" dirty="0" smtClean="0"/>
                        <a:t>22</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11</a:t>
                      </a:r>
                      <a:endParaRPr lang="zh-CN" altLang="en-US" sz="1300" dirty="0"/>
                    </a:p>
                  </a:txBody>
                  <a:tcPr marT="45714" marB="45714"/>
                </a:tc>
                <a:tc>
                  <a:txBody>
                    <a:bodyPr/>
                    <a:lstStyle/>
                    <a:p>
                      <a:pPr algn="ctr"/>
                      <a:r>
                        <a:rPr lang="en-US" altLang="zh-CN" sz="1300" dirty="0" smtClean="0"/>
                        <a:t>3</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102</a:t>
                      </a:r>
                      <a:endParaRPr lang="zh-CN" altLang="en-US" sz="1300" dirty="0"/>
                    </a:p>
                  </a:txBody>
                  <a:tcPr marT="45714" marB="45714"/>
                </a:tc>
                <a:tc>
                  <a:txBody>
                    <a:bodyPr/>
                    <a:lstStyle/>
                    <a:p>
                      <a:pPr algn="ctr"/>
                      <a:r>
                        <a:rPr lang="en-US" altLang="zh-CN" sz="1300" dirty="0" smtClean="0"/>
                        <a:t>58</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821</a:t>
                      </a:r>
                      <a:endParaRPr lang="zh-CN" altLang="en-US" sz="1300" dirty="0"/>
                    </a:p>
                  </a:txBody>
                  <a:tcPr marT="45714" marB="45714"/>
                </a:tc>
                <a:tc>
                  <a:txBody>
                    <a:bodyPr/>
                    <a:lstStyle/>
                    <a:p>
                      <a:pPr algn="ctr"/>
                      <a:r>
                        <a:rPr lang="en-US" altLang="zh-CN" sz="1300" dirty="0" smtClean="0"/>
                        <a:t>855</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612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
        <p:nvSpPr>
          <p:cNvPr id="23" name="TextBox 6"/>
          <p:cNvSpPr txBox="1">
            <a:spLocks noChangeArrowheads="1"/>
          </p:cNvSpPr>
          <p:nvPr/>
        </p:nvSpPr>
        <p:spPr bwMode="auto">
          <a:xfrm>
            <a:off x="3633788" y="2886075"/>
            <a:ext cx="4919662" cy="3079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a:t>
            </a:r>
            <a:endParaRPr lang="zh-CN" altLang="en-US" sz="1400" dirty="0" smtClean="0">
              <a:solidFill>
                <a:schemeClr val="bg1">
                  <a:lumMod val="65000"/>
                </a:schemeClr>
              </a:solidFill>
            </a:endParaRPr>
          </a:p>
        </p:txBody>
      </p:sp>
      <p:sp>
        <p:nvSpPr>
          <p:cNvPr id="24" name="TextBox 6"/>
          <p:cNvSpPr txBox="1">
            <a:spLocks noChangeArrowheads="1"/>
          </p:cNvSpPr>
          <p:nvPr/>
        </p:nvSpPr>
        <p:spPr bwMode="auto">
          <a:xfrm>
            <a:off x="3636963" y="2251075"/>
            <a:ext cx="4919662" cy="70802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4000" dirty="0" smtClean="0">
                <a:solidFill>
                  <a:schemeClr val="bg1">
                    <a:lumMod val="65000"/>
                  </a:schemeClr>
                </a:solidFill>
              </a:rPr>
              <a:t>write down </a:t>
            </a:r>
            <a:endParaRPr lang="zh-CN" altLang="en-US" sz="40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7411"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7413"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7414" name="TextBox 3"/>
          <p:cNvSpPr txBox="1">
            <a:spLocks noChangeArrowheads="1"/>
          </p:cNvSpPr>
          <p:nvPr/>
        </p:nvSpPr>
        <p:spPr bwMode="auto">
          <a:xfrm>
            <a:off x="4926013" y="1304925"/>
            <a:ext cx="2655887"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four</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8435" name="图片 3"/>
          <p:cNvPicPr>
            <a:picLocks noChangeAspect="1"/>
          </p:cNvPicPr>
          <p:nvPr/>
        </p:nvPicPr>
        <p:blipFill>
          <a:blip r:embed="rId2" cstate="print"/>
          <a:srcRect/>
          <a:stretch>
            <a:fillRect/>
          </a:stretch>
        </p:blipFill>
        <p:spPr bwMode="auto">
          <a:xfrm>
            <a:off x="4684713" y="1776413"/>
            <a:ext cx="2819400" cy="5081587"/>
          </a:xfrm>
          <a:prstGeom prst="rect">
            <a:avLst/>
          </a:prstGeom>
          <a:noFill/>
          <a:ln w="9525">
            <a:noFill/>
            <a:miter lim="800000"/>
            <a:headEnd/>
            <a:tailEnd/>
          </a:ln>
        </p:spPr>
      </p:pic>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8437"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8438"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04</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40"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8441"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04</a:t>
            </a:r>
            <a:endParaRPr lang="zh-CN" altLang="en-US" sz="1200" b="1">
              <a:solidFill>
                <a:schemeClr val="bg1"/>
              </a:solidFill>
              <a:latin typeface="Adobe 繁黑體 Std B" pitchFamily="34" charset="-128"/>
              <a:ea typeface="Adobe 繁黑體 Std B" pitchFamily="34" charset="-128"/>
            </a:endParaRPr>
          </a:p>
        </p:txBody>
      </p:sp>
      <p:sp>
        <p:nvSpPr>
          <p:cNvPr id="26" name="MH_Text_1"/>
          <p:cNvSpPr txBox="1">
            <a:spLocks noChangeArrowheads="1"/>
          </p:cNvSpPr>
          <p:nvPr/>
        </p:nvSpPr>
        <p:spPr bwMode="auto">
          <a:xfrm>
            <a:off x="555625" y="2655888"/>
            <a:ext cx="3659188"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4" name="TextBox 14"/>
          <p:cNvSpPr txBox="1">
            <a:spLocks noChangeArrowheads="1"/>
          </p:cNvSpPr>
          <p:nvPr/>
        </p:nvSpPr>
        <p:spPr bwMode="auto">
          <a:xfrm>
            <a:off x="4316413" y="377348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02</a:t>
            </a:r>
            <a:endParaRPr lang="zh-CN" altLang="en-US" sz="1100" b="1">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2" cy="360362"/>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6" name="TextBox 16"/>
          <p:cNvSpPr txBox="1">
            <a:spLocks noChangeArrowheads="1"/>
          </p:cNvSpPr>
          <p:nvPr/>
        </p:nvSpPr>
        <p:spPr bwMode="auto">
          <a:xfrm>
            <a:off x="4475163" y="2822575"/>
            <a:ext cx="341312" cy="261938"/>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01</a:t>
            </a:r>
            <a:endParaRPr lang="zh-CN" altLang="en-US" sz="1100" b="1">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2"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8" name="TextBox 18"/>
          <p:cNvSpPr txBox="1">
            <a:spLocks noChangeArrowheads="1"/>
          </p:cNvSpPr>
          <p:nvPr/>
        </p:nvSpPr>
        <p:spPr bwMode="auto">
          <a:xfrm>
            <a:off x="7046913" y="3389313"/>
            <a:ext cx="342900"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04</a:t>
            </a:r>
            <a:endParaRPr lang="zh-CN" altLang="en-US" sz="1100" b="1">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0" name="TextBox 21"/>
          <p:cNvSpPr txBox="1">
            <a:spLocks noChangeArrowheads="1"/>
          </p:cNvSpPr>
          <p:nvPr/>
        </p:nvSpPr>
        <p:spPr bwMode="auto">
          <a:xfrm>
            <a:off x="4586288" y="519588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03</a:t>
            </a:r>
            <a:endParaRPr lang="zh-CN" altLang="en-US" sz="1100" b="1">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2" name="TextBox 23"/>
          <p:cNvSpPr txBox="1">
            <a:spLocks noChangeArrowheads="1"/>
          </p:cNvSpPr>
          <p:nvPr/>
        </p:nvSpPr>
        <p:spPr bwMode="auto">
          <a:xfrm>
            <a:off x="7466013" y="463073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05</a:t>
            </a:r>
            <a:endParaRPr lang="zh-CN" altLang="en-US" sz="1100" b="1">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4" name="TextBox 28"/>
          <p:cNvSpPr txBox="1">
            <a:spLocks noChangeArrowheads="1"/>
          </p:cNvSpPr>
          <p:nvPr/>
        </p:nvSpPr>
        <p:spPr bwMode="auto">
          <a:xfrm>
            <a:off x="6969125" y="5918200"/>
            <a:ext cx="341313" cy="261938"/>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06</a:t>
            </a:r>
            <a:endParaRPr lang="zh-CN" altLang="en-US" sz="1100" b="1">
              <a:solidFill>
                <a:schemeClr val="bg1"/>
              </a:solidFill>
              <a:latin typeface="Adobe 繁黑體 Std B" pitchFamily="34" charset="-128"/>
              <a:ea typeface="Adobe 繁黑體 Std B" pitchFamily="34" charset="-128"/>
            </a:endParaRPr>
          </a:p>
        </p:txBody>
      </p:sp>
      <p:sp>
        <p:nvSpPr>
          <p:cNvPr id="30" name="MH_Text_1"/>
          <p:cNvSpPr txBox="1">
            <a:spLocks noChangeArrowheads="1"/>
          </p:cNvSpPr>
          <p:nvPr/>
        </p:nvSpPr>
        <p:spPr bwMode="auto">
          <a:xfrm>
            <a:off x="8024813" y="2655888"/>
            <a:ext cx="3659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smtClean="0">
                <a:latin typeface="+mn-lt"/>
                <a:ea typeface="+mn-ea"/>
              </a:rPr>
              <a:t>Lorem ipsum dolor sit amet consectetur adipisicing </a:t>
            </a:r>
            <a:endParaRPr lang="en-US" altLang="zh-CN" sz="1600" dirty="0">
              <a:latin typeface="+mn-lt"/>
              <a:ea typeface="+mn-ea"/>
            </a:endParaRP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19459" name="图片 1"/>
          <p:cNvPicPr>
            <a:picLocks noChangeAspect="1"/>
          </p:cNvPicPr>
          <p:nvPr/>
        </p:nvPicPr>
        <p:blipFill>
          <a:blip r:embed="rId3" cstate="print"/>
          <a:srcRect/>
          <a:stretch>
            <a:fillRect/>
          </a:stretch>
        </p:blipFill>
        <p:spPr bwMode="auto">
          <a:xfrm>
            <a:off x="4259263" y="690563"/>
            <a:ext cx="4092575" cy="5356225"/>
          </a:xfrm>
          <a:prstGeom prst="rect">
            <a:avLst/>
          </a:prstGeom>
          <a:noFill/>
          <a:ln w="9525">
            <a:noFill/>
            <a:miter lim="800000"/>
            <a:headEnd/>
            <a:tailEnd/>
          </a:ln>
        </p:spPr>
      </p:pic>
      <p:sp>
        <p:nvSpPr>
          <p:cNvPr id="19460" name="TextBox 11"/>
          <p:cNvSpPr txBox="1">
            <a:spLocks noChangeArrowheads="1"/>
          </p:cNvSpPr>
          <p:nvPr/>
        </p:nvSpPr>
        <p:spPr bwMode="auto">
          <a:xfrm>
            <a:off x="4932363" y="3060700"/>
            <a:ext cx="3184525" cy="830263"/>
          </a:xfrm>
          <a:prstGeom prst="rect">
            <a:avLst/>
          </a:prstGeom>
          <a:noFill/>
          <a:ln w="9525">
            <a:noFill/>
            <a:miter lim="800000"/>
            <a:headEnd/>
            <a:tailEnd/>
          </a:ln>
        </p:spPr>
        <p:txBody>
          <a:bodyPr>
            <a:spAutoFit/>
          </a:bodyPr>
          <a:lstStyle/>
          <a:p>
            <a:pPr eaLnBrk="0" hangingPunct="0">
              <a:buFont typeface="Arial" charset="0"/>
              <a:buNone/>
            </a:pPr>
            <a:r>
              <a:rPr lang="en-US" altLang="zh-CN" sz="4800">
                <a:solidFill>
                  <a:schemeClr val="bg1"/>
                </a:solidFill>
                <a:latin typeface="Brush Script Std" pitchFamily="66" charset="0"/>
              </a:rPr>
              <a:t>Thank you</a:t>
            </a:r>
            <a:endParaRPr lang="zh-CN" altLang="en-US" sz="4800">
              <a:solidFill>
                <a:schemeClr val="bg1"/>
              </a:solidFill>
              <a:latin typeface="Brush Script Std" pitchFamily="66" charset="0"/>
            </a:endParaRPr>
          </a:p>
        </p:txBody>
      </p:sp>
      <p:sp>
        <p:nvSpPr>
          <p:cNvPr id="14" name="TextBox 6"/>
          <p:cNvSpPr txBox="1">
            <a:spLocks noChangeArrowheads="1"/>
          </p:cNvSpPr>
          <p:nvPr/>
        </p:nvSpPr>
        <p:spPr bwMode="auto">
          <a:xfrm>
            <a:off x="4403725" y="5922963"/>
            <a:ext cx="3667125"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opninonu add your text here</a:t>
            </a:r>
            <a:endParaRPr lang="zh-CN" altLang="en-US" sz="1400" dirty="0" smtClean="0">
              <a:solidFill>
                <a:schemeClr val="tx1">
                  <a:lumMod val="60000"/>
                  <a:lumOff val="4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grpSp>
        <p:nvGrpSpPr>
          <p:cNvPr id="6147" name="组合 29"/>
          <p:cNvGrpSpPr>
            <a:grpSpLocks/>
          </p:cNvGrpSpPr>
          <p:nvPr/>
        </p:nvGrpSpPr>
        <p:grpSpPr bwMode="auto">
          <a:xfrm rot="1660413">
            <a:off x="6759575" y="3638550"/>
            <a:ext cx="1446213" cy="731838"/>
            <a:chOff x="4780974" y="3506819"/>
            <a:chExt cx="1446150" cy="732786"/>
          </a:xfrm>
        </p:grpSpPr>
        <p:sp>
          <p:nvSpPr>
            <p:cNvPr id="6181" name="TextBox 30"/>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6182" name="TextBox 31"/>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6183" name="TextBox 32"/>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6184" name="TextBox 33"/>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6185" name="TextBox 34"/>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6186" name="TextBox 35"/>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6187" name="TextBox 36"/>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55" name="矩形 54"/>
          <p:cNvSpPr/>
          <p:nvPr/>
        </p:nvSpPr>
        <p:spPr>
          <a:xfrm>
            <a:off x="-14288" y="-3175"/>
            <a:ext cx="2111376"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11" name="TextBox 10"/>
          <p:cNvSpPr txBox="1"/>
          <p:nvPr/>
        </p:nvSpPr>
        <p:spPr>
          <a:xfrm>
            <a:off x="6477000" y="735013"/>
            <a:ext cx="3924300" cy="923925"/>
          </a:xfrm>
          <a:prstGeom prst="rect">
            <a:avLst/>
          </a:prstGeom>
          <a:noFill/>
          <a:ln>
            <a:noFill/>
          </a:ln>
        </p:spPr>
        <p:txBody>
          <a:bodyPr>
            <a:spAutoFit/>
          </a:bodyPr>
          <a:lstStyle/>
          <a:p>
            <a:pPr eaLnBrk="0" hangingPunct="0">
              <a:buFont typeface="Arial" pitchFamily="34" charset="0"/>
              <a:buNone/>
              <a:defRPr/>
            </a:pPr>
            <a:r>
              <a:rPr lang="en-US" altLang="zh-CN" sz="5400" dirty="0">
                <a:solidFill>
                  <a:schemeClr val="accent3"/>
                </a:solidFill>
                <a:latin typeface="Brush Script Std" pitchFamily="66" charset="0"/>
              </a:rPr>
              <a:t>Colleater</a:t>
            </a:r>
            <a:endParaRPr lang="zh-CN" altLang="en-US" sz="5400" dirty="0">
              <a:solidFill>
                <a:schemeClr val="accent3"/>
              </a:solidFill>
              <a:latin typeface="Brush Script Std" pitchFamily="66" charset="0"/>
            </a:endParaRPr>
          </a:p>
        </p:txBody>
      </p:sp>
      <p:pic>
        <p:nvPicPr>
          <p:cNvPr id="6150" name="图片 6"/>
          <p:cNvPicPr>
            <a:picLocks noChangeAspect="1"/>
          </p:cNvPicPr>
          <p:nvPr/>
        </p:nvPicPr>
        <p:blipFill>
          <a:blip r:embed="rId2" cstate="print"/>
          <a:srcRect l="2487" t="30859" r="57275" b="44"/>
          <a:stretch>
            <a:fillRect/>
          </a:stretch>
        </p:blipFill>
        <p:spPr bwMode="auto">
          <a:xfrm rot="-4953616">
            <a:off x="4016375" y="341313"/>
            <a:ext cx="2192337" cy="4872038"/>
          </a:xfrm>
          <a:prstGeom prst="rect">
            <a:avLst/>
          </a:prstGeom>
          <a:noFill/>
          <a:ln w="9525">
            <a:noFill/>
            <a:miter lim="800000"/>
            <a:headEnd/>
            <a:tailEnd/>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a:spLocks/>
          </p:cNvSpPr>
          <p:nvPr/>
        </p:nvSpPr>
        <p:spPr bwMode="auto">
          <a:xfrm>
            <a:off x="3556000" y="2201863"/>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3" name="TextBox 27"/>
          <p:cNvSpPr txBox="1">
            <a:spLocks noChangeArrowheads="1"/>
          </p:cNvSpPr>
          <p:nvPr/>
        </p:nvSpPr>
        <p:spPr bwMode="auto">
          <a:xfrm>
            <a:off x="3619500" y="2165350"/>
            <a:ext cx="339725" cy="461963"/>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1</a:t>
            </a:r>
            <a:endParaRPr lang="zh-CN" altLang="en-US" sz="2400" b="1">
              <a:solidFill>
                <a:schemeClr val="bg1"/>
              </a:solidFill>
            </a:endParaRPr>
          </a:p>
        </p:txBody>
      </p:sp>
      <p:sp>
        <p:nvSpPr>
          <p:cNvPr id="6154" name="TextBox 40"/>
          <p:cNvSpPr txBox="1">
            <a:spLocks noChangeArrowheads="1"/>
          </p:cNvSpPr>
          <p:nvPr/>
        </p:nvSpPr>
        <p:spPr bwMode="auto">
          <a:xfrm>
            <a:off x="3957638" y="2135188"/>
            <a:ext cx="3924300" cy="646112"/>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55" name="图片 22"/>
          <p:cNvPicPr>
            <a:picLocks noChangeAspect="1"/>
          </p:cNvPicPr>
          <p:nvPr/>
        </p:nvPicPr>
        <p:blipFill>
          <a:blip r:embed="rId3" cstate="print"/>
          <a:srcRect/>
          <a:stretch>
            <a:fillRect/>
          </a:stretch>
        </p:blipFill>
        <p:spPr bwMode="auto">
          <a:xfrm>
            <a:off x="1366838" y="0"/>
            <a:ext cx="1460500" cy="6867525"/>
          </a:xfrm>
          <a:prstGeom prst="rect">
            <a:avLst/>
          </a:prstGeom>
          <a:noFill/>
          <a:ln w="9525">
            <a:noFill/>
            <a:miter lim="800000"/>
            <a:headEnd/>
            <a:tailEnd/>
          </a:ln>
        </p:spPr>
      </p:pic>
      <p:pic>
        <p:nvPicPr>
          <p:cNvPr id="6156" name="图片 23"/>
          <p:cNvPicPr>
            <a:picLocks noChangeAspect="1"/>
          </p:cNvPicPr>
          <p:nvPr/>
        </p:nvPicPr>
        <p:blipFill>
          <a:blip r:embed="rId4" cstate="print"/>
          <a:srcRect/>
          <a:stretch>
            <a:fillRect/>
          </a:stretch>
        </p:blipFill>
        <p:spPr bwMode="auto">
          <a:xfrm rot="14665577" flipH="1">
            <a:off x="6773069" y="-1766094"/>
            <a:ext cx="5351463" cy="5730875"/>
          </a:xfrm>
          <a:prstGeom prst="rect">
            <a:avLst/>
          </a:prstGeom>
          <a:noFill/>
          <a:ln w="9525">
            <a:noFill/>
            <a:miter lim="800000"/>
            <a:headEnd/>
            <a:tailEnd/>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a:spLocks/>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9" name="TextBox 42"/>
          <p:cNvSpPr txBox="1">
            <a:spLocks noChangeArrowheads="1"/>
          </p:cNvSpPr>
          <p:nvPr/>
        </p:nvSpPr>
        <p:spPr bwMode="auto">
          <a:xfrm>
            <a:off x="8545513" y="2109788"/>
            <a:ext cx="339725" cy="461962"/>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2</a:t>
            </a:r>
            <a:endParaRPr lang="zh-CN" altLang="en-US" sz="2400" b="1">
              <a:solidFill>
                <a:schemeClr val="bg1"/>
              </a:solidFill>
            </a:endParaRPr>
          </a:p>
        </p:txBody>
      </p:sp>
      <p:sp>
        <p:nvSpPr>
          <p:cNvPr id="6160" name="TextBox 43"/>
          <p:cNvSpPr txBox="1">
            <a:spLocks noChangeArrowheads="1"/>
          </p:cNvSpPr>
          <p:nvPr/>
        </p:nvSpPr>
        <p:spPr bwMode="auto">
          <a:xfrm>
            <a:off x="8882063" y="2079625"/>
            <a:ext cx="3924300" cy="646113"/>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1" name="图片 7"/>
          <p:cNvPicPr>
            <a:picLocks noChangeAspect="1"/>
          </p:cNvPicPr>
          <p:nvPr/>
        </p:nvPicPr>
        <p:blipFill>
          <a:blip r:embed="rId5" cstate="print"/>
          <a:srcRect l="66553" t="8876" r="11449" b="67937"/>
          <a:stretch>
            <a:fillRect/>
          </a:stretch>
        </p:blipFill>
        <p:spPr bwMode="auto">
          <a:xfrm rot="-3069765">
            <a:off x="5291932" y="697706"/>
            <a:ext cx="920750" cy="998537"/>
          </a:xfrm>
          <a:prstGeom prst="rect">
            <a:avLst/>
          </a:prstGeom>
          <a:noFill/>
          <a:ln w="9525">
            <a:noFill/>
            <a:miter lim="800000"/>
            <a:headEnd/>
            <a:tailEnd/>
          </a:ln>
        </p:spPr>
      </p:pic>
      <p:grpSp>
        <p:nvGrpSpPr>
          <p:cNvPr id="6162" name="组合 9"/>
          <p:cNvGrpSpPr>
            <a:grpSpLocks/>
          </p:cNvGrpSpPr>
          <p:nvPr/>
        </p:nvGrpSpPr>
        <p:grpSpPr bwMode="auto">
          <a:xfrm>
            <a:off x="5310188" y="5203825"/>
            <a:ext cx="1446212" cy="731838"/>
            <a:chOff x="4780974" y="3506819"/>
            <a:chExt cx="1446150" cy="732786"/>
          </a:xfrm>
        </p:grpSpPr>
        <p:sp>
          <p:nvSpPr>
            <p:cNvPr id="6174" name="TextBox 15"/>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6175" name="TextBox 16"/>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6176" name="TextBox 17"/>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6177" name="TextBox 18"/>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6178" name="TextBox 19"/>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6179" name="TextBox 20"/>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6180" name="TextBox 21"/>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38" name="KSO_Shape"/>
          <p:cNvSpPr/>
          <p:nvPr/>
        </p:nvSpPr>
        <p:spPr>
          <a:xfrm>
            <a:off x="6611938" y="5353050"/>
            <a:ext cx="217487"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pic>
        <p:nvPicPr>
          <p:cNvPr id="6164" name="图片 44"/>
          <p:cNvPicPr>
            <a:picLocks noChangeAspect="1"/>
          </p:cNvPicPr>
          <p:nvPr/>
        </p:nvPicPr>
        <p:blipFill>
          <a:blip r:embed="rId6" cstate="print"/>
          <a:srcRect t="62155" r="50000" b="2824"/>
          <a:stretch>
            <a:fillRect/>
          </a:stretch>
        </p:blipFill>
        <p:spPr bwMode="auto">
          <a:xfrm rot="-1289929">
            <a:off x="2230438" y="4200525"/>
            <a:ext cx="4686300" cy="2359025"/>
          </a:xfrm>
          <a:prstGeom prst="rect">
            <a:avLst/>
          </a:prstGeom>
          <a:noFill/>
          <a:ln w="9525">
            <a:noFill/>
            <a:miter lim="800000"/>
            <a:headEnd/>
            <a:tailEnd/>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a:spLocks/>
          </p:cNvSpPr>
          <p:nvPr/>
        </p:nvSpPr>
        <p:spPr bwMode="auto">
          <a:xfrm>
            <a:off x="3556000" y="4611688"/>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67" name="TextBox 47"/>
          <p:cNvSpPr txBox="1">
            <a:spLocks noChangeArrowheads="1"/>
          </p:cNvSpPr>
          <p:nvPr/>
        </p:nvSpPr>
        <p:spPr bwMode="auto">
          <a:xfrm>
            <a:off x="3619500" y="4575175"/>
            <a:ext cx="339725" cy="461963"/>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3</a:t>
            </a:r>
            <a:endParaRPr lang="zh-CN" altLang="en-US" sz="2400" b="1">
              <a:solidFill>
                <a:schemeClr val="bg1"/>
              </a:solidFill>
            </a:endParaRPr>
          </a:p>
        </p:txBody>
      </p:sp>
      <p:sp>
        <p:nvSpPr>
          <p:cNvPr id="6168" name="TextBox 48"/>
          <p:cNvSpPr txBox="1">
            <a:spLocks noChangeArrowheads="1"/>
          </p:cNvSpPr>
          <p:nvPr/>
        </p:nvSpPr>
        <p:spPr bwMode="auto">
          <a:xfrm>
            <a:off x="3957638" y="4545013"/>
            <a:ext cx="3924300" cy="646112"/>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9" name="图片 49"/>
          <p:cNvPicPr>
            <a:picLocks noChangeAspect="1"/>
          </p:cNvPicPr>
          <p:nvPr/>
        </p:nvPicPr>
        <p:blipFill>
          <a:blip r:embed="rId7" cstate="print"/>
          <a:srcRect l="54202" t="50000"/>
          <a:stretch>
            <a:fillRect/>
          </a:stretch>
        </p:blipFill>
        <p:spPr bwMode="auto">
          <a:xfrm rot="2800074">
            <a:off x="8061325" y="3517900"/>
            <a:ext cx="2941638" cy="3303588"/>
          </a:xfrm>
          <a:prstGeom prst="rect">
            <a:avLst/>
          </a:prstGeom>
          <a:noFill/>
          <a:ln w="9525">
            <a:noFill/>
            <a:miter lim="800000"/>
            <a:headEnd/>
            <a:tailEnd/>
          </a:ln>
        </p:spPr>
      </p:pic>
      <p:cxnSp>
        <p:nvCxnSpPr>
          <p:cNvPr id="51" name="直接连接符 50"/>
          <p:cNvCxnSpPr/>
          <p:nvPr/>
        </p:nvCxnSpPr>
        <p:spPr>
          <a:xfrm>
            <a:off x="7796213" y="5316538"/>
            <a:ext cx="3846512"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a:spLocks/>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72" name="TextBox 52"/>
          <p:cNvSpPr txBox="1">
            <a:spLocks noChangeArrowheads="1"/>
          </p:cNvSpPr>
          <p:nvPr/>
        </p:nvSpPr>
        <p:spPr bwMode="auto">
          <a:xfrm>
            <a:off x="8545513" y="4602163"/>
            <a:ext cx="3397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4</a:t>
            </a:r>
            <a:endParaRPr lang="zh-CN" altLang="en-US" sz="2400" b="1">
              <a:solidFill>
                <a:schemeClr val="bg1"/>
              </a:solidFill>
            </a:endParaRPr>
          </a:p>
        </p:txBody>
      </p:sp>
      <p:sp>
        <p:nvSpPr>
          <p:cNvPr id="6173" name="TextBox 53"/>
          <p:cNvSpPr txBox="1">
            <a:spLocks noChangeArrowheads="1"/>
          </p:cNvSpPr>
          <p:nvPr/>
        </p:nvSpPr>
        <p:spPr bwMode="auto">
          <a:xfrm>
            <a:off x="8882063" y="4570413"/>
            <a:ext cx="3924300" cy="647700"/>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7171"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7173"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7174" name="TextBox 3"/>
          <p:cNvSpPr txBox="1">
            <a:spLocks noChangeArrowheads="1"/>
          </p:cNvSpPr>
          <p:nvPr/>
        </p:nvSpPr>
        <p:spPr bwMode="auto">
          <a:xfrm>
            <a:off x="5084763" y="1304925"/>
            <a:ext cx="2530475"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one</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 name="矩形 3"/>
          <p:cNvSpPr/>
          <p:nvPr/>
        </p:nvSpPr>
        <p:spPr>
          <a:xfrm>
            <a:off x="593725" y="1042988"/>
            <a:ext cx="3289300" cy="3089275"/>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8197"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8198"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200"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8201"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pic>
        <p:nvPicPr>
          <p:cNvPr id="8202" name="图片 1"/>
          <p:cNvPicPr>
            <a:picLocks noChangeAspect="1"/>
          </p:cNvPicPr>
          <p:nvPr/>
        </p:nvPicPr>
        <p:blipFill>
          <a:blip r:embed="rId4" cstate="print"/>
          <a:srcRect/>
          <a:stretch>
            <a:fillRect/>
          </a:stretch>
        </p:blipFill>
        <p:spPr bwMode="auto">
          <a:xfrm>
            <a:off x="3937000" y="2195513"/>
            <a:ext cx="4314825" cy="1431925"/>
          </a:xfrm>
          <a:prstGeom prst="rect">
            <a:avLst/>
          </a:prstGeom>
          <a:noFill/>
          <a:ln w="9525">
            <a:noFill/>
            <a:miter lim="800000"/>
            <a:headEnd/>
            <a:tailEnd/>
          </a:ln>
        </p:spPr>
      </p:pic>
      <p:sp>
        <p:nvSpPr>
          <p:cNvPr id="19" name="MH_SubTitle_1"/>
          <p:cNvSpPr txBox="1">
            <a:spLocks noChangeArrowheads="1"/>
          </p:cNvSpPr>
          <p:nvPr/>
        </p:nvSpPr>
        <p:spPr bwMode="auto">
          <a:xfrm>
            <a:off x="1452563" y="2349500"/>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2400" b="1" dirty="0" smtClean="0">
                <a:solidFill>
                  <a:schemeClr val="tx1">
                    <a:lumMod val="50000"/>
                  </a:schemeClr>
                </a:solidFill>
                <a:latin typeface="Arial Black" panose="020B0A04020102020204" pitchFamily="34" charset="0"/>
                <a:ea typeface="+mn-ea"/>
              </a:rPr>
              <a:t>100%LOREM IPSUM DOLOR</a:t>
            </a:r>
            <a:endParaRPr lang="zh-CN" altLang="en-US" sz="2400" b="1" dirty="0" smtClean="0">
              <a:solidFill>
                <a:schemeClr val="tx1">
                  <a:lumMod val="50000"/>
                </a:schemeClr>
              </a:solidFill>
              <a:latin typeface="Arial Black" panose="020B0A04020102020204" pitchFamily="34" charset="0"/>
              <a:ea typeface="+mn-ea"/>
            </a:endParaRPr>
          </a:p>
        </p:txBody>
      </p:sp>
      <p:cxnSp>
        <p:nvCxnSpPr>
          <p:cNvPr id="14" name="MH_Other_1"/>
          <p:cNvCxnSpPr>
            <a:cxnSpLocks noChangeShapeType="1"/>
          </p:cNvCxnSpPr>
          <p:nvPr/>
        </p:nvCxnSpPr>
        <p:spPr bwMode="auto">
          <a:xfrm>
            <a:off x="7088188" y="3122613"/>
            <a:ext cx="1079500" cy="0"/>
          </a:xfrm>
          <a:prstGeom prst="line">
            <a:avLst/>
          </a:prstGeom>
          <a:noFill/>
          <a:ln w="12700">
            <a:solidFill>
              <a:schemeClr val="tx1">
                <a:lumMod val="50000"/>
              </a:schemeClr>
            </a:solidFill>
            <a:round/>
            <a:headEnd/>
            <a:tailEnd/>
          </a:ln>
          <a:extLst/>
        </p:spPr>
      </p:cxnSp>
      <p:cxnSp>
        <p:nvCxnSpPr>
          <p:cNvPr id="21" name="MH_Other_1"/>
          <p:cNvCxnSpPr>
            <a:cxnSpLocks noChangeShapeType="1"/>
          </p:cNvCxnSpPr>
          <p:nvPr/>
        </p:nvCxnSpPr>
        <p:spPr bwMode="auto">
          <a:xfrm>
            <a:off x="4052888" y="3122613"/>
            <a:ext cx="1081087" cy="0"/>
          </a:xfrm>
          <a:prstGeom prst="line">
            <a:avLst/>
          </a:prstGeom>
          <a:noFill/>
          <a:ln w="12700">
            <a:solidFill>
              <a:schemeClr val="tx1">
                <a:lumMod val="50000"/>
              </a:schemeClr>
            </a:solidFill>
            <a:round/>
            <a:headEnd/>
            <a:tailEnd/>
          </a:ln>
          <a:extLst/>
        </p:spPr>
      </p:cxnSp>
      <p:sp>
        <p:nvSpPr>
          <p:cNvPr id="22" name="MH_SubTitle_1"/>
          <p:cNvSpPr txBox="1">
            <a:spLocks noChangeArrowheads="1"/>
          </p:cNvSpPr>
          <p:nvPr/>
        </p:nvSpPr>
        <p:spPr bwMode="auto">
          <a:xfrm>
            <a:off x="1452563" y="2587625"/>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1400" b="1" dirty="0" smtClean="0">
                <a:solidFill>
                  <a:schemeClr val="tx1">
                    <a:lumMod val="50000"/>
                  </a:schemeClr>
                </a:solidFill>
                <a:latin typeface="Cambria Math" panose="02040503050406030204" pitchFamily="18" charset="0"/>
                <a:ea typeface="Cambria Math" panose="02040503050406030204" pitchFamily="18" charset="0"/>
              </a:rPr>
              <a:t>The best quality for you</a:t>
            </a:r>
            <a:endParaRPr lang="zh-CN" altLang="en-US" sz="1400" b="1" dirty="0" smtClean="0">
              <a:solidFill>
                <a:schemeClr val="tx1">
                  <a:lumMod val="50000"/>
                </a:schemeClr>
              </a:solidFill>
              <a:latin typeface="Cambria Math" panose="02040503050406030204" pitchFamily="18" charset="0"/>
              <a:ea typeface="+mn-ea"/>
            </a:endParaRPr>
          </a:p>
        </p:txBody>
      </p:sp>
      <p:sp>
        <p:nvSpPr>
          <p:cNvPr id="8207" name="MH_Picture_3"/>
          <p:cNvSpPr>
            <a:spLocks noChangeArrowheads="1"/>
          </p:cNvSpPr>
          <p:nvPr/>
        </p:nvSpPr>
        <p:spPr bwMode="auto">
          <a:xfrm>
            <a:off x="6297613" y="3732213"/>
            <a:ext cx="2979737" cy="1609725"/>
          </a:xfrm>
          <a:prstGeom prst="rect">
            <a:avLst/>
          </a:prstGeom>
          <a:blipFill dpi="0" rotWithShape="1">
            <a:blip r:embed="rId5" cstate="print"/>
            <a:srcRect/>
            <a:stretch>
              <a:fillRect/>
            </a:stretch>
          </a:blipFill>
          <a:ln w="9525">
            <a:noFill/>
            <a:miter lim="800000"/>
            <a:headEnd/>
            <a:tailEnd/>
          </a:ln>
        </p:spPr>
        <p:txBody>
          <a:bodyPr anchor="ctr"/>
          <a:lstStyle/>
          <a:p>
            <a:pPr algn="ctr">
              <a:buFont typeface="Arial" charset="0"/>
              <a:buNone/>
            </a:pPr>
            <a:endParaRPr lang="zh-CN" altLang="en-US">
              <a:solidFill>
                <a:srgbClr val="FFFFFF"/>
              </a:solidFill>
              <a:latin typeface="Arial Narrow" pitchFamily="34" charset="0"/>
              <a:ea typeface="微软雅黑" pitchFamily="34" charset="-122"/>
            </a:endParaRPr>
          </a:p>
        </p:txBody>
      </p:sp>
      <p:cxnSp>
        <p:nvCxnSpPr>
          <p:cNvPr id="8208" name="MH_Other_2"/>
          <p:cNvCxnSpPr>
            <a:cxnSpLocks noChangeShapeType="1"/>
          </p:cNvCxnSpPr>
          <p:nvPr/>
        </p:nvCxnSpPr>
        <p:spPr bwMode="auto">
          <a:xfrm>
            <a:off x="1544638" y="5576888"/>
            <a:ext cx="9271000" cy="0"/>
          </a:xfrm>
          <a:prstGeom prst="line">
            <a:avLst/>
          </a:prstGeom>
          <a:noFill/>
          <a:ln w="12700">
            <a:solidFill>
              <a:schemeClr val="tx1"/>
            </a:solidFill>
            <a:round/>
            <a:headEnd/>
            <a:tailEnd/>
          </a:ln>
        </p:spPr>
      </p:cxnSp>
      <p:sp>
        <p:nvSpPr>
          <p:cNvPr id="20" name="MH_Text_1"/>
          <p:cNvSpPr txBox="1">
            <a:spLocks noChangeArrowheads="1"/>
          </p:cNvSpPr>
          <p:nvPr/>
        </p:nvSpPr>
        <p:spPr bwMode="auto">
          <a:xfrm>
            <a:off x="1544638" y="5611813"/>
            <a:ext cx="9271000" cy="15811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smtClean="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smtClean="0">
              <a:latin typeface="+mn-lt"/>
              <a:ea typeface="+mn-ea"/>
            </a:endParaRPr>
          </a:p>
        </p:txBody>
      </p:sp>
      <p:sp>
        <p:nvSpPr>
          <p:cNvPr id="8210" name="MH_Picture_2"/>
          <p:cNvSpPr>
            <a:spLocks noChangeArrowheads="1"/>
          </p:cNvSpPr>
          <p:nvPr/>
        </p:nvSpPr>
        <p:spPr bwMode="auto">
          <a:xfrm>
            <a:off x="3151188" y="3732213"/>
            <a:ext cx="2981325" cy="1609725"/>
          </a:xfrm>
          <a:prstGeom prst="rect">
            <a:avLst/>
          </a:prstGeom>
          <a:blipFill dpi="0" rotWithShape="1">
            <a:blip r:embed="rId6" cstate="print"/>
            <a:srcRect/>
            <a:stretch>
              <a:fillRect/>
            </a:stretch>
          </a:blipFill>
          <a:ln w="9525">
            <a:noFill/>
            <a:miter lim="800000"/>
            <a:headEnd/>
            <a:tailEnd/>
          </a:ln>
        </p:spPr>
        <p:txBody>
          <a:bodyPr anchor="ctr"/>
          <a:lstStyle/>
          <a:p>
            <a:pPr algn="ctr">
              <a:buFont typeface="Arial" charset="0"/>
              <a:buNone/>
            </a:pPr>
            <a:endParaRPr lang="zh-CN" altLang="en-US">
              <a:solidFill>
                <a:srgbClr val="FFFFFF"/>
              </a:solidFill>
              <a:latin typeface="Arial Narrow" pitchFamily="34" charset="0"/>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矩形 5"/>
          <p:cNvSpPr/>
          <p:nvPr/>
        </p:nvSpPr>
        <p:spPr>
          <a:xfrm>
            <a:off x="3930650" y="1951038"/>
            <a:ext cx="4122738" cy="4916487"/>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9221"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9222"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224"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9225"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sp>
        <p:nvSpPr>
          <p:cNvPr id="21" name="MH_Text_1"/>
          <p:cNvSpPr txBox="1">
            <a:spLocks noChangeArrowheads="1"/>
          </p:cNvSpPr>
          <p:nvPr/>
        </p:nvSpPr>
        <p:spPr bwMode="auto">
          <a:xfrm>
            <a:off x="82661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smtClean="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smtClean="0">
              <a:latin typeface="+mn-lt"/>
              <a:ea typeface="+mn-ea"/>
            </a:endParaRPr>
          </a:p>
        </p:txBody>
      </p:sp>
      <p:sp>
        <p:nvSpPr>
          <p:cNvPr id="22" name="MH_Text_1"/>
          <p:cNvSpPr txBox="1">
            <a:spLocks noChangeArrowheads="1"/>
          </p:cNvSpPr>
          <p:nvPr/>
        </p:nvSpPr>
        <p:spPr bwMode="auto">
          <a:xfrm>
            <a:off x="4429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smtClean="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smtClean="0">
              <a:latin typeface="+mn-lt"/>
              <a:ea typeface="+mn-ea"/>
            </a:endParaRPr>
          </a:p>
        </p:txBody>
      </p:sp>
      <p:sp>
        <p:nvSpPr>
          <p:cNvPr id="7" name="椭圆 6"/>
          <p:cNvSpPr/>
          <p:nvPr/>
        </p:nvSpPr>
        <p:spPr>
          <a:xfrm rot="19800000">
            <a:off x="2189079" y="5427136"/>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8" name="流程图: 终止 7"/>
          <p:cNvSpPr/>
          <p:nvPr/>
        </p:nvSpPr>
        <p:spPr>
          <a:xfrm rot="3600000">
            <a:off x="2147094"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2" name="椭圆 6"/>
          <p:cNvSpPr/>
          <p:nvPr/>
        </p:nvSpPr>
        <p:spPr>
          <a:xfrm rot="19800000">
            <a:off x="10159953" y="5427137"/>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4" name="流程图: 终止 33"/>
          <p:cNvSpPr/>
          <p:nvPr/>
        </p:nvSpPr>
        <p:spPr>
          <a:xfrm rot="3600000">
            <a:off x="10117932"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0243"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0245"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0246" name="TextBox 3"/>
          <p:cNvSpPr txBox="1">
            <a:spLocks noChangeArrowheads="1"/>
          </p:cNvSpPr>
          <p:nvPr/>
        </p:nvSpPr>
        <p:spPr bwMode="auto">
          <a:xfrm>
            <a:off x="5084763" y="1304925"/>
            <a:ext cx="2478087"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two</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0" name="矩形 39"/>
          <p:cNvSpPr/>
          <p:nvPr/>
        </p:nvSpPr>
        <p:spPr>
          <a:xfrm rot="2187839" flipH="1">
            <a:off x="4695825" y="2946400"/>
            <a:ext cx="1985963" cy="2306638"/>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1269"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1270"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2"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1273"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03</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02</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4" name="MH_Other_5"/>
          <p:cNvSpPr/>
          <p:nvPr/>
        </p:nvSpPr>
        <p:spPr>
          <a:xfrm>
            <a:off x="0" y="4624388"/>
            <a:ext cx="5978525"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5" name="MH_Other_6"/>
          <p:cNvSpPr/>
          <p:nvPr/>
        </p:nvSpPr>
        <p:spPr>
          <a:xfrm>
            <a:off x="2916238" y="2879725"/>
            <a:ext cx="1627187"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01</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41" name="MH_Text_1"/>
          <p:cNvSpPr txBox="1">
            <a:spLocks noChangeArrowheads="1"/>
          </p:cNvSpPr>
          <p:nvPr/>
        </p:nvSpPr>
        <p:spPr bwMode="auto">
          <a:xfrm>
            <a:off x="7656513" y="2811463"/>
            <a:ext cx="3914775"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smtClean="0">
                <a:latin typeface="+mn-lt"/>
                <a:ea typeface="+mn-ea"/>
              </a:rPr>
              <a:t>ercitation ullamco laboris nisi ut aliq</a:t>
            </a:r>
            <a:r>
              <a:rPr lang="en-US" altLang="zh-CN" sz="1600" dirty="0"/>
              <a:t> magna aliqua Ut enim ad minim veniam quis nostrud </a:t>
            </a:r>
            <a:r>
              <a:rPr lang="en-US" altLang="zh-CN" sz="1600" dirty="0" smtClean="0">
                <a:latin typeface="+mn-lt"/>
                <a:ea typeface="+mn-ea"/>
              </a:rPr>
              <a:t>uip .</a:t>
            </a:r>
            <a:endParaRPr lang="zh-CN" altLang="en-US" sz="1600" dirty="0" smtClean="0">
              <a:latin typeface="+mn-lt"/>
              <a:ea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2292"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2293"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295"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2296"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9" name="MH_Other_5"/>
          <p:cNvSpPr/>
          <p:nvPr/>
        </p:nvSpPr>
        <p:spPr>
          <a:xfrm>
            <a:off x="3890963" y="2817813"/>
            <a:ext cx="239712"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0" name="MH_Other_6"/>
          <p:cNvSpPr/>
          <p:nvPr/>
        </p:nvSpPr>
        <p:spPr>
          <a:xfrm>
            <a:off x="3890963" y="4430713"/>
            <a:ext cx="239712" cy="12557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3" name="MH_Other_8"/>
          <p:cNvSpPr/>
          <p:nvPr/>
        </p:nvSpPr>
        <p:spPr>
          <a:xfrm>
            <a:off x="5000625" y="2817813"/>
            <a:ext cx="239713"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6" name="MH_Other_11"/>
          <p:cNvSpPr txBox="1">
            <a:spLocks noChangeArrowheads="1"/>
          </p:cNvSpPr>
          <p:nvPr/>
        </p:nvSpPr>
        <p:spPr bwMode="auto">
          <a:xfrm>
            <a:off x="2355850" y="5764213"/>
            <a:ext cx="1081088"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dirty="0" smtClean="0">
                <a:solidFill>
                  <a:schemeClr val="accent3">
                    <a:lumMod val="50000"/>
                  </a:schemeClr>
                </a:solidFill>
                <a:latin typeface="+mn-lt"/>
                <a:ea typeface="+mn-ea"/>
              </a:rPr>
              <a:t>55%</a:t>
            </a:r>
            <a:endParaRPr lang="zh-CN" altLang="en-US" sz="2400" dirty="0" smtClean="0">
              <a:solidFill>
                <a:schemeClr val="accent3">
                  <a:lumMod val="50000"/>
                </a:schemeClr>
              </a:solidFill>
              <a:latin typeface="+mn-lt"/>
              <a:ea typeface="+mn-ea"/>
            </a:endParaRPr>
          </a:p>
        </p:txBody>
      </p:sp>
      <p:sp>
        <p:nvSpPr>
          <p:cNvPr id="37" name="MH_Other_12"/>
          <p:cNvSpPr txBox="1">
            <a:spLocks noChangeArrowheads="1"/>
          </p:cNvSpPr>
          <p:nvPr/>
        </p:nvSpPr>
        <p:spPr bwMode="auto">
          <a:xfrm>
            <a:off x="3462338" y="5764213"/>
            <a:ext cx="1084262"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smtClean="0">
                <a:solidFill>
                  <a:schemeClr val="accent2">
                    <a:lumMod val="75000"/>
                  </a:schemeClr>
                </a:solidFill>
                <a:latin typeface="+mn-lt"/>
                <a:ea typeface="+mn-ea"/>
              </a:rPr>
              <a:t>38%</a:t>
            </a:r>
            <a:endParaRPr lang="zh-CN" altLang="en-US" sz="2400" smtClean="0">
              <a:solidFill>
                <a:schemeClr val="accent2">
                  <a:lumMod val="75000"/>
                </a:schemeClr>
              </a:solidFill>
              <a:latin typeface="+mn-lt"/>
              <a:ea typeface="+mn-ea"/>
            </a:endParaRPr>
          </a:p>
        </p:txBody>
      </p:sp>
      <p:sp>
        <p:nvSpPr>
          <p:cNvPr id="38" name="MH_Other_13"/>
          <p:cNvSpPr txBox="1">
            <a:spLocks noChangeArrowheads="1"/>
          </p:cNvSpPr>
          <p:nvPr/>
        </p:nvSpPr>
        <p:spPr bwMode="auto">
          <a:xfrm>
            <a:off x="4572000" y="5764213"/>
            <a:ext cx="1082675"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smtClean="0">
                <a:solidFill>
                  <a:schemeClr val="accent3">
                    <a:lumMod val="75000"/>
                  </a:schemeClr>
                </a:solidFill>
                <a:latin typeface="+mn-lt"/>
                <a:ea typeface="+mn-ea"/>
              </a:rPr>
              <a:t>7%</a:t>
            </a:r>
            <a:endParaRPr lang="zh-CN" altLang="en-US" sz="2400" smtClean="0">
              <a:solidFill>
                <a:schemeClr val="accent3">
                  <a:lumMod val="75000"/>
                </a:schemeClr>
              </a:solidFill>
              <a:latin typeface="+mn-lt"/>
              <a:ea typeface="+mn-ea"/>
            </a:endParaRPr>
          </a:p>
        </p:txBody>
      </p:sp>
      <p:sp>
        <p:nvSpPr>
          <p:cNvPr id="39" name="MH_SubTitle_1"/>
          <p:cNvSpPr txBox="1">
            <a:spLocks noChangeArrowheads="1"/>
          </p:cNvSpPr>
          <p:nvPr/>
        </p:nvSpPr>
        <p:spPr bwMode="auto">
          <a:xfrm>
            <a:off x="6775450" y="2838450"/>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smtClean="0">
                <a:solidFill>
                  <a:schemeClr val="accent3">
                    <a:lumMod val="50000"/>
                  </a:schemeClr>
                </a:solidFill>
                <a:latin typeface="+mn-lt"/>
                <a:ea typeface="+mn-ea"/>
              </a:rPr>
              <a:t>Lorem ipsum</a:t>
            </a:r>
            <a:endParaRPr lang="zh-CN" altLang="en-US" sz="2000" b="1" dirty="0" smtClean="0">
              <a:solidFill>
                <a:schemeClr val="accent3">
                  <a:lumMod val="50000"/>
                </a:schemeClr>
              </a:solidFill>
              <a:latin typeface="+mn-lt"/>
              <a:ea typeface="+mn-ea"/>
            </a:endParaRPr>
          </a:p>
        </p:txBody>
      </p:sp>
      <p:sp>
        <p:nvSpPr>
          <p:cNvPr id="42" name="MH_Text_1"/>
          <p:cNvSpPr txBox="1">
            <a:spLocks noChangeArrowheads="1"/>
          </p:cNvSpPr>
          <p:nvPr/>
        </p:nvSpPr>
        <p:spPr bwMode="auto">
          <a:xfrm>
            <a:off x="6775450" y="3235325"/>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smtClean="0">
                <a:solidFill>
                  <a:schemeClr val="tx1">
                    <a:lumMod val="50000"/>
                    <a:lumOff val="50000"/>
                  </a:schemeClr>
                </a:solidFill>
                <a:latin typeface="+mn-lt"/>
                <a:ea typeface="+mn-ea"/>
              </a:rPr>
              <a:t>Lorem ipsum dolor amet Lorem ipsum dolor sit amet ipsum dolor </a:t>
            </a:r>
            <a:endParaRPr lang="zh-CN" altLang="en-US" sz="1600" smtClean="0">
              <a:solidFill>
                <a:schemeClr val="tx1">
                  <a:lumMod val="50000"/>
                  <a:lumOff val="50000"/>
                </a:schemeClr>
              </a:solidFill>
              <a:latin typeface="+mn-lt"/>
              <a:ea typeface="+mn-ea"/>
            </a:endParaRPr>
          </a:p>
        </p:txBody>
      </p:sp>
      <p:sp>
        <p:nvSpPr>
          <p:cNvPr id="43" name="MH_SubTitle_2"/>
          <p:cNvSpPr txBox="1">
            <a:spLocks noChangeArrowheads="1"/>
          </p:cNvSpPr>
          <p:nvPr/>
        </p:nvSpPr>
        <p:spPr bwMode="auto">
          <a:xfrm>
            <a:off x="6775450" y="3954463"/>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smtClean="0">
                <a:solidFill>
                  <a:schemeClr val="accent2"/>
                </a:solidFill>
                <a:latin typeface="+mn-lt"/>
                <a:ea typeface="+mn-ea"/>
              </a:rPr>
              <a:t>Lorem ipsum</a:t>
            </a:r>
            <a:endParaRPr lang="zh-CN" altLang="en-US" sz="2000" b="1" dirty="0" smtClean="0">
              <a:solidFill>
                <a:schemeClr val="accent2"/>
              </a:solidFill>
              <a:latin typeface="+mn-lt"/>
              <a:ea typeface="+mn-ea"/>
            </a:endParaRPr>
          </a:p>
        </p:txBody>
      </p:sp>
      <p:sp>
        <p:nvSpPr>
          <p:cNvPr id="44" name="MH_Text_2"/>
          <p:cNvSpPr txBox="1">
            <a:spLocks noChangeArrowheads="1"/>
          </p:cNvSpPr>
          <p:nvPr/>
        </p:nvSpPr>
        <p:spPr bwMode="auto">
          <a:xfrm>
            <a:off x="6775450" y="4351338"/>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smtClean="0">
                <a:solidFill>
                  <a:schemeClr val="tx1">
                    <a:lumMod val="50000"/>
                    <a:lumOff val="50000"/>
                  </a:schemeClr>
                </a:solidFill>
                <a:latin typeface="+mn-lt"/>
                <a:ea typeface="+mn-ea"/>
              </a:rPr>
              <a:t>Lorem ipsum dolor amet Lorem ipsum dolor sit amet ipsum dolor </a:t>
            </a:r>
            <a:endParaRPr lang="zh-CN" altLang="en-US" sz="1600" smtClean="0">
              <a:solidFill>
                <a:schemeClr val="tx1">
                  <a:lumMod val="50000"/>
                  <a:lumOff val="50000"/>
                </a:schemeClr>
              </a:solidFill>
              <a:latin typeface="+mn-lt"/>
              <a:ea typeface="+mn-ea"/>
            </a:endParaRPr>
          </a:p>
        </p:txBody>
      </p:sp>
      <p:sp>
        <p:nvSpPr>
          <p:cNvPr id="45" name="MH_SubTitle_3"/>
          <p:cNvSpPr txBox="1">
            <a:spLocks noChangeArrowheads="1"/>
          </p:cNvSpPr>
          <p:nvPr/>
        </p:nvSpPr>
        <p:spPr bwMode="auto">
          <a:xfrm>
            <a:off x="6775450" y="5070475"/>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smtClean="0">
                <a:solidFill>
                  <a:schemeClr val="accent3"/>
                </a:solidFill>
                <a:latin typeface="+mn-lt"/>
                <a:ea typeface="+mn-ea"/>
              </a:rPr>
              <a:t>Lorem ipsum</a:t>
            </a:r>
            <a:endParaRPr lang="zh-CN" altLang="en-US" sz="2000" b="1" dirty="0" smtClean="0">
              <a:solidFill>
                <a:schemeClr val="accent3"/>
              </a:solidFill>
              <a:latin typeface="+mn-lt"/>
              <a:ea typeface="+mn-ea"/>
            </a:endParaRPr>
          </a:p>
        </p:txBody>
      </p:sp>
      <p:sp>
        <p:nvSpPr>
          <p:cNvPr id="46" name="MH_Text_3"/>
          <p:cNvSpPr txBox="1">
            <a:spLocks noChangeArrowheads="1"/>
          </p:cNvSpPr>
          <p:nvPr/>
        </p:nvSpPr>
        <p:spPr bwMode="auto">
          <a:xfrm>
            <a:off x="6775450" y="5467350"/>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smtClean="0">
                <a:solidFill>
                  <a:schemeClr val="tx1">
                    <a:lumMod val="50000"/>
                    <a:lumOff val="50000"/>
                  </a:schemeClr>
                </a:solidFill>
                <a:latin typeface="+mn-lt"/>
                <a:ea typeface="+mn-ea"/>
              </a:rPr>
              <a:t>Lorem ipsum dolor amet Lorem ipsum dolor sit amet ipsum dolor </a:t>
            </a:r>
            <a:endParaRPr lang="zh-CN" altLang="en-US" sz="1600" smtClean="0">
              <a:solidFill>
                <a:schemeClr val="tx1">
                  <a:lumMod val="50000"/>
                  <a:lumOff val="50000"/>
                </a:schemeClr>
              </a:solidFill>
              <a:latin typeface="+mn-lt"/>
              <a:ea typeface="+mn-ea"/>
            </a:endParaRPr>
          </a:p>
        </p:txBody>
      </p:sp>
      <p:sp>
        <p:nvSpPr>
          <p:cNvPr id="47" name="KSO_Shape"/>
          <p:cNvSpPr>
            <a:spLocks/>
          </p:cNvSpPr>
          <p:nvPr/>
        </p:nvSpPr>
        <p:spPr bwMode="auto">
          <a:xfrm>
            <a:off x="2686050" y="3776663"/>
            <a:ext cx="420688" cy="407987"/>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8" name="KSO_Shape"/>
          <p:cNvSpPr>
            <a:spLocks/>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9" name="KSO_Shape"/>
          <p:cNvSpPr>
            <a:spLocks/>
          </p:cNvSpPr>
          <p:nvPr/>
        </p:nvSpPr>
        <p:spPr bwMode="auto">
          <a:xfrm>
            <a:off x="4903788" y="5000625"/>
            <a:ext cx="420687"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3315"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3317"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3318" name="TextBox 3"/>
          <p:cNvSpPr txBox="1">
            <a:spLocks noChangeArrowheads="1"/>
          </p:cNvSpPr>
          <p:nvPr/>
        </p:nvSpPr>
        <p:spPr bwMode="auto">
          <a:xfrm>
            <a:off x="4926013" y="1304925"/>
            <a:ext cx="2963862"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a:solidFill>
                  <a:srgbClr val="608C7D"/>
                </a:solidFill>
                <a:latin typeface="Birch Std" pitchFamily="66" charset="0"/>
              </a:rPr>
              <a:t>Pass three</a:t>
            </a:r>
            <a:endParaRPr lang="zh-CN" altLang="en-US" sz="880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bg1">
                    <a:lumMod val="65000"/>
                  </a:schemeClr>
                </a:solidFill>
              </a:rPr>
              <a:t>Add your text here and write down your opninon thank you add your text here</a:t>
            </a:r>
            <a:endParaRPr lang="zh-CN" altLang="en-US" sz="1400" dirty="0" smtClean="0">
              <a:solidFill>
                <a:schemeClr val="bg1">
                  <a:lumMod val="6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2973</TotalTime>
  <Pages>0</Pages>
  <Words>639</Words>
  <Characters>0</Characters>
  <Application>Microsoft Office PowerPoint</Application>
  <DocSecurity>0</DocSecurity>
  <PresentationFormat>自定义</PresentationFormat>
  <Lines>0</Lines>
  <Paragraphs>172</Paragraphs>
  <Slides>15</Slides>
  <Notes>0</Notes>
  <HiddenSlides>0</HiddenSlides>
  <MMClips>0</MMClips>
  <ScaleCrop>false</ScaleCrop>
  <HeadingPairs>
    <vt:vector size="4" baseType="variant">
      <vt:variant>
        <vt:lpstr>主题</vt:lpstr>
      </vt:variant>
      <vt:variant>
        <vt:i4>3</vt:i4>
      </vt:variant>
      <vt:variant>
        <vt:lpstr>幻灯片标题</vt:lpstr>
      </vt:variant>
      <vt:variant>
        <vt:i4>15</vt:i4>
      </vt:variant>
    </vt:vector>
  </HeadingPairs>
  <TitlesOfParts>
    <vt:vector size="18" baseType="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159</cp:revision>
  <dcterms:created xsi:type="dcterms:W3CDTF">2015-06-22T08:35:31Z</dcterms:created>
  <dcterms:modified xsi:type="dcterms:W3CDTF">2016-05-31T01:24:56Z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