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94" r:id="rId3"/>
    <p:sldId id="258" r:id="rId4"/>
    <p:sldId id="272" r:id="rId5"/>
    <p:sldId id="271" r:id="rId6"/>
    <p:sldId id="263" r:id="rId7"/>
    <p:sldId id="273" r:id="rId8"/>
    <p:sldId id="309" r:id="rId9"/>
    <p:sldId id="268" r:id="rId10"/>
    <p:sldId id="264" r:id="rId11"/>
    <p:sldId id="295" r:id="rId12"/>
    <p:sldId id="296" r:id="rId13"/>
    <p:sldId id="297" r:id="rId14"/>
    <p:sldId id="308" r:id="rId15"/>
    <p:sldId id="269" r:id="rId16"/>
    <p:sldId id="265" r:id="rId17"/>
    <p:sldId id="300" r:id="rId18"/>
    <p:sldId id="301" r:id="rId19"/>
    <p:sldId id="302" r:id="rId20"/>
    <p:sldId id="307" r:id="rId21"/>
    <p:sldId id="270" r:id="rId22"/>
    <p:sldId id="266" r:id="rId23"/>
    <p:sldId id="305" r:id="rId24"/>
    <p:sldId id="306" r:id="rId25"/>
    <p:sldId id="257" r:id="rId26"/>
    <p:sldId id="310" r:id="rId27"/>
    <p:sldId id="311" r:id="rId2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7" d="100"/>
          <a:sy n="107" d="100"/>
        </p:scale>
        <p:origin x="-648" y="96"/>
      </p:cViewPr>
      <p:guideLst>
        <p:guide orient="horz" pos="218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mtClean="0"/>
            </a:lvl1pPr>
          </a:lstStyle>
          <a:p>
            <a:pPr>
              <a:defRPr/>
            </a:pPr>
            <a:fld id="{BBC63207-B50E-4E75-A08B-A5CF1D7F6140}" type="datetime1">
              <a:rPr lang="zh-CN" altLang="en-US"/>
              <a:pPr>
                <a:defRPr/>
              </a:pPr>
              <a:t>2016/9/26 Monday</a:t>
            </a:fld>
            <a:endParaRPr lang="zh-CN" altLang="en-US" sz="1200"/>
          </a:p>
        </p:txBody>
      </p:sp>
      <p:sp>
        <p:nvSpPr>
          <p:cNvPr id="276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76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mtClean="0"/>
            </a:lvl1pPr>
          </a:lstStyle>
          <a:p>
            <a:pPr>
              <a:defRPr/>
            </a:pPr>
            <a:fld id="{BBFEACA3-F6D3-4637-A108-E5A4A218B0C8}" type="slidenum">
              <a:rPr lang="zh-CN" altLang="en-US"/>
              <a:pPr>
                <a:defRPr/>
              </a:pPr>
              <a:t>‹#›</a:t>
            </a:fld>
            <a:endParaRPr lang="zh-CN" altLang="en-US" sz="1200"/>
          </a:p>
        </p:txBody>
      </p:sp>
    </p:spTree>
    <p:extLst>
      <p:ext uri="{BB962C8B-B14F-4D97-AF65-F5344CB8AC3E}">
        <p14:creationId xmlns:p14="http://schemas.microsoft.com/office/powerpoint/2010/main" val="590490290"/>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894E289-084E-4BF9-9748-44699D5BD5EC}"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4C005F6-A5BB-4F30-9AAF-49F1C52BB39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12673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DB3617B-AC86-44F6-A838-E80D79FB866C}"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38E6BE-4F9B-4453-ABD4-9691CC2BF2D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51174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5914E3B-FFDD-4514-BBE0-76DD12AD52C2}"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625B1B6-CFF4-4427-94AD-2EDFDABBAC9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9107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A048D99-B781-4BB1-8D30-CBC969F15678}"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6EDBC19-98C0-43DE-A857-F47B7E560A6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28541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A311BC8-13AE-46B6-9DC8-CB9B5B0F878A}"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B6E5F64-9F67-448D-9533-11B16D5A3FA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91375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2B9B2423-A49A-4BA2-9489-2F0FCBA3BD3E}"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8C53559-E252-4457-B141-B2EB0373C7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49278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716EFCC-D818-40C9-94F4-67C5EAD6D582}" type="datetime1">
              <a:rPr lang="zh-CN" altLang="en-US"/>
              <a:pPr>
                <a:defRPr/>
              </a:pPr>
              <a:t>2016/9/26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28215372-CECE-43CB-86F0-D5318D16D0F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61149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F655FAE-E3AB-4E1F-A08D-FE842DD29A13}"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9E492238-D8EB-4493-98FA-E78185516AB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38767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30049F5-B0AA-4A53-BDE8-B10351CBC671}" type="datetime1">
              <a:rPr lang="zh-CN" altLang="en-US"/>
              <a:pPr>
                <a:defRPr/>
              </a:pPr>
              <a:t>2016/9/26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57581874-F1CA-41A5-BD7D-FA2125FA65B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082640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ABCB618-016E-4493-B63C-062BADCA8402}"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CFCDF592-40BC-4DB0-A599-2A79D2D22D4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00486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12FD1C3-CB8D-486B-A829-F9F0BAED6091}"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DEE7B9B-F314-4933-A075-7770E16201C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19769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437E4B98-6055-4DB2-98F2-C26D404372A8}" type="datetime1">
              <a:rPr lang="zh-CN" altLang="en-US"/>
              <a:pPr>
                <a:defRPr/>
              </a:pPr>
              <a:t>2016/9/26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B5DE5F4B-C223-4966-9268-1DE546BE6577}"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椭圆 6"/>
          <p:cNvSpPr>
            <a:spLocks noChangeArrowheads="1"/>
          </p:cNvSpPr>
          <p:nvPr/>
        </p:nvSpPr>
        <p:spPr bwMode="auto">
          <a:xfrm>
            <a:off x="5422900" y="2574925"/>
            <a:ext cx="1346200" cy="1346200"/>
          </a:xfrm>
          <a:prstGeom prst="ellipse">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zh-CN">
              <a:solidFill>
                <a:srgbClr val="FFFFFF"/>
              </a:solidFill>
            </a:endParaRPr>
          </a:p>
        </p:txBody>
      </p:sp>
      <p:grpSp>
        <p:nvGrpSpPr>
          <p:cNvPr id="2051" name="Group 3"/>
          <p:cNvGrpSpPr>
            <a:grpSpLocks/>
          </p:cNvGrpSpPr>
          <p:nvPr/>
        </p:nvGrpSpPr>
        <p:grpSpPr bwMode="auto">
          <a:xfrm>
            <a:off x="5556250" y="2706688"/>
            <a:ext cx="1079500" cy="1081087"/>
            <a:chOff x="0" y="0"/>
            <a:chExt cx="1080000" cy="1080000"/>
          </a:xfrm>
        </p:grpSpPr>
        <p:sp>
          <p:nvSpPr>
            <p:cNvPr id="2062" name="任意多边形 27"/>
            <p:cNvSpPr>
              <a:spLocks noChangeArrowheads="1"/>
            </p:cNvSpPr>
            <p:nvPr/>
          </p:nvSpPr>
          <p:spPr bwMode="auto">
            <a:xfrm>
              <a:off x="203295" y="0"/>
              <a:ext cx="876705" cy="597845"/>
            </a:xfrm>
            <a:custGeom>
              <a:avLst/>
              <a:gdLst>
                <a:gd name="T0" fmla="*/ 336705 w 876705"/>
                <a:gd name="T1" fmla="*/ 0 h 597845"/>
                <a:gd name="T2" fmla="*/ 876705 w 876705"/>
                <a:gd name="T3" fmla="*/ 540000 h 597845"/>
                <a:gd name="T4" fmla="*/ 871886 w 876705"/>
                <a:gd name="T5" fmla="*/ 587808 h 597845"/>
                <a:gd name="T6" fmla="*/ 817222 w 876705"/>
                <a:gd name="T7" fmla="*/ 596150 h 597845"/>
                <a:gd name="T8" fmla="*/ 783664 w 876705"/>
                <a:gd name="T9" fmla="*/ 597845 h 597845"/>
                <a:gd name="T10" fmla="*/ 789495 w 876705"/>
                <a:gd name="T11" fmla="*/ 540000 h 597845"/>
                <a:gd name="T12" fmla="*/ 336705 w 876705"/>
                <a:gd name="T13" fmla="*/ 87210 h 597845"/>
                <a:gd name="T14" fmla="*/ 83546 w 876705"/>
                <a:gd name="T15" fmla="*/ 164539 h 597845"/>
                <a:gd name="T16" fmla="*/ 42193 w 876705"/>
                <a:gd name="T17" fmla="*/ 198659 h 597845"/>
                <a:gd name="T18" fmla="*/ 0 w 876705"/>
                <a:gd name="T19" fmla="*/ 120924 h 597845"/>
                <a:gd name="T20" fmla="*/ 34786 w 876705"/>
                <a:gd name="T21" fmla="*/ 92223 h 597845"/>
                <a:gd name="T22" fmla="*/ 336705 w 876705"/>
                <a:gd name="T23" fmla="*/ 0 h 597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6705"/>
                <a:gd name="T37" fmla="*/ 0 h 597845"/>
                <a:gd name="T38" fmla="*/ 876705 w 876705"/>
                <a:gd name="T39" fmla="*/ 597845 h 5978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23"/>
            <p:cNvSpPr>
              <a:spLocks noChangeArrowheads="1"/>
            </p:cNvSpPr>
            <p:nvPr/>
          </p:nvSpPr>
          <p:spPr bwMode="auto">
            <a:xfrm>
              <a:off x="0" y="120924"/>
              <a:ext cx="1075181" cy="959076"/>
            </a:xfrm>
            <a:custGeom>
              <a:avLst/>
              <a:gdLst>
                <a:gd name="T0" fmla="*/ 203295 w 1075181"/>
                <a:gd name="T1" fmla="*/ 0 h 959076"/>
                <a:gd name="T2" fmla="*/ 245488 w 1075181"/>
                <a:gd name="T3" fmla="*/ 77735 h 959076"/>
                <a:gd name="T4" fmla="*/ 219829 w 1075181"/>
                <a:gd name="T5" fmla="*/ 98905 h 959076"/>
                <a:gd name="T6" fmla="*/ 87210 w 1075181"/>
                <a:gd name="T7" fmla="*/ 419076 h 959076"/>
                <a:gd name="T8" fmla="*/ 540000 w 1075181"/>
                <a:gd name="T9" fmla="*/ 871866 h 959076"/>
                <a:gd name="T10" fmla="*/ 983591 w 1075181"/>
                <a:gd name="T11" fmla="*/ 510329 h 959076"/>
                <a:gd name="T12" fmla="*/ 986959 w 1075181"/>
                <a:gd name="T13" fmla="*/ 476921 h 959076"/>
                <a:gd name="T14" fmla="*/ 1020517 w 1075181"/>
                <a:gd name="T15" fmla="*/ 475226 h 959076"/>
                <a:gd name="T16" fmla="*/ 1075181 w 1075181"/>
                <a:gd name="T17" fmla="*/ 466884 h 959076"/>
                <a:gd name="T18" fmla="*/ 1069029 w 1075181"/>
                <a:gd name="T19" fmla="*/ 527905 h 959076"/>
                <a:gd name="T20" fmla="*/ 540000 w 1075181"/>
                <a:gd name="T21" fmla="*/ 959076 h 959076"/>
                <a:gd name="T22" fmla="*/ 0 w 1075181"/>
                <a:gd name="T23" fmla="*/ 419076 h 959076"/>
                <a:gd name="T24" fmla="*/ 158162 w 1075181"/>
                <a:gd name="T25" fmla="*/ 37238 h 959076"/>
                <a:gd name="T26" fmla="*/ 203295 w 1075181"/>
                <a:gd name="T27" fmla="*/ 0 h 9590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75181"/>
                <a:gd name="T43" fmla="*/ 0 h 959076"/>
                <a:gd name="T44" fmla="*/ 1075181 w 1075181"/>
                <a:gd name="T45" fmla="*/ 959076 h 9590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2" name="椭圆 29"/>
          <p:cNvSpPr>
            <a:spLocks noChangeAspect="1" noChangeArrowheads="1"/>
          </p:cNvSpPr>
          <p:nvPr/>
        </p:nvSpPr>
        <p:spPr bwMode="auto">
          <a:xfrm>
            <a:off x="5641975" y="2794000"/>
            <a:ext cx="908050" cy="906463"/>
          </a:xfrm>
          <a:prstGeom prst="ellipse">
            <a:avLst/>
          </a:pr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zh-CN">
              <a:solidFill>
                <a:srgbClr val="FFFFFF"/>
              </a:solidFill>
            </a:endParaRPr>
          </a:p>
        </p:txBody>
      </p:sp>
      <p:sp>
        <p:nvSpPr>
          <p:cNvPr id="2053" name="等腰三角形 30"/>
          <p:cNvSpPr>
            <a:spLocks noChangeArrowheads="1"/>
          </p:cNvSpPr>
          <p:nvPr/>
        </p:nvSpPr>
        <p:spPr bwMode="auto">
          <a:xfrm rot="5400000">
            <a:off x="5875337" y="3055938"/>
            <a:ext cx="441325" cy="381000"/>
          </a:xfrm>
          <a:prstGeom prst="triangle">
            <a:avLst>
              <a:gd name="adj" fmla="val 50000"/>
            </a:avLst>
          </a:prstGeom>
          <a:solidFill>
            <a:srgbClr val="FFFFF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54" name="标题 1"/>
          <p:cNvSpPr>
            <a:spLocks noGrp="1" noChangeArrowheads="1"/>
          </p:cNvSpPr>
          <p:nvPr>
            <p:ph type="ctrTitle" idx="4294967295"/>
          </p:nvPr>
        </p:nvSpPr>
        <p:spPr>
          <a:xfrm>
            <a:off x="839788" y="3965575"/>
            <a:ext cx="10514012" cy="1090613"/>
          </a:xfrm>
        </p:spPr>
        <p:txBody>
          <a:bodyPr anchor="b"/>
          <a:lstStyle/>
          <a:p>
            <a:pPr marL="0" indent="0" algn="ctr" eaLnBrk="1" hangingPunct="1"/>
            <a:r>
              <a:rPr lang="en-US" altLang="zh-CN" sz="6000" smtClean="0">
                <a:solidFill>
                  <a:schemeClr val="bg1"/>
                </a:solidFill>
              </a:rPr>
              <a:t>BUSINESS PPT TEMPLATE</a:t>
            </a:r>
            <a:endParaRPr lang="zh-CN" altLang="en-US" sz="6000" smtClean="0">
              <a:solidFill>
                <a:schemeClr val="bg1"/>
              </a:solidFill>
            </a:endParaRPr>
          </a:p>
        </p:txBody>
      </p:sp>
      <p:sp>
        <p:nvSpPr>
          <p:cNvPr id="2055" name="副标题 2"/>
          <p:cNvSpPr>
            <a:spLocks noGrp="1" noChangeArrowheads="1"/>
          </p:cNvSpPr>
          <p:nvPr>
            <p:ph type="subTitle" idx="1"/>
          </p:nvPr>
        </p:nvSpPr>
        <p:spPr>
          <a:xfrm>
            <a:off x="2628900" y="5146675"/>
            <a:ext cx="6934200" cy="866775"/>
          </a:xfrm>
        </p:spPr>
        <p:txBody>
          <a:bodyPr/>
          <a:lstStyle/>
          <a:p>
            <a:pPr eaLnBrk="1" hangingPunct="1"/>
            <a:r>
              <a:rPr lang="zh-CN" altLang="en-US" sz="1200" smtClean="0">
                <a:solidFill>
                  <a:srgbClr val="89814D"/>
                </a:solidFill>
              </a:rPr>
              <a:t>此</a:t>
            </a:r>
            <a:r>
              <a:rPr lang="en-US" altLang="zh-CN" sz="1200" smtClean="0">
                <a:solidFill>
                  <a:srgbClr val="89814D"/>
                </a:solidFill>
              </a:rPr>
              <a:t>PPT</a:t>
            </a:r>
            <a:r>
              <a:rPr lang="zh-CN" altLang="en-US" sz="1200" smtClean="0">
                <a:solidFill>
                  <a:srgbClr val="89814D"/>
                </a:solidFill>
              </a:rPr>
              <a:t>通用模板适用于各种总结、 公司介绍、产品发布、工作报告等等，模板里图片供参考，请根据需要替换适当图片。可点击产品作者</a:t>
            </a:r>
            <a:r>
              <a:rPr lang="en-US" altLang="zh-CN" sz="1200" smtClean="0">
                <a:solidFill>
                  <a:srgbClr val="89814D"/>
                </a:solidFill>
              </a:rPr>
              <a:t>----</a:t>
            </a:r>
            <a:r>
              <a:rPr lang="zh-CN" altLang="en-US" sz="1200" smtClean="0">
                <a:solidFill>
                  <a:srgbClr val="89814D"/>
                </a:solidFill>
              </a:rPr>
              <a:t>时光印象</a:t>
            </a:r>
            <a:r>
              <a:rPr lang="en-US" altLang="zh-CN" sz="1200" smtClean="0">
                <a:solidFill>
                  <a:srgbClr val="89814D"/>
                </a:solidFill>
              </a:rPr>
              <a:t>PPT </a:t>
            </a:r>
            <a:r>
              <a:rPr lang="zh-CN" altLang="en-US" sz="1200" smtClean="0">
                <a:solidFill>
                  <a:srgbClr val="89814D"/>
                </a:solidFill>
              </a:rPr>
              <a:t>了解更多作品详情。</a:t>
            </a:r>
          </a:p>
        </p:txBody>
      </p:sp>
      <p:sp>
        <p:nvSpPr>
          <p:cNvPr id="2056" name="文本占位符 3"/>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rgbClr val="F2F2F2"/>
                </a:solidFill>
              </a:rPr>
              <a:t>contents</a:t>
            </a:r>
          </a:p>
        </p:txBody>
      </p:sp>
      <p:sp>
        <p:nvSpPr>
          <p:cNvPr id="2057" name="文本占位符 4"/>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rgbClr val="F2F2F2"/>
                </a:solidFill>
              </a:rPr>
              <a:t>About us</a:t>
            </a:r>
          </a:p>
        </p:txBody>
      </p:sp>
      <p:sp>
        <p:nvSpPr>
          <p:cNvPr id="2058" name="文本占位符 5"/>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rgbClr val="F2F2F2"/>
                </a:solidFill>
              </a:rPr>
              <a:t>Work</a:t>
            </a:r>
          </a:p>
        </p:txBody>
      </p:sp>
      <p:sp>
        <p:nvSpPr>
          <p:cNvPr id="2059" name="文本占位符 6"/>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rgbClr val="F2F2F2"/>
                </a:solidFill>
              </a:rPr>
              <a:t>Data</a:t>
            </a:r>
          </a:p>
        </p:txBody>
      </p:sp>
      <p:sp>
        <p:nvSpPr>
          <p:cNvPr id="2060" name="文本占位符 7"/>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rgbClr val="F2F2F2"/>
                </a:solidFill>
              </a:rPr>
              <a:t>Others</a:t>
            </a:r>
          </a:p>
        </p:txBody>
      </p:sp>
      <p:sp>
        <p:nvSpPr>
          <p:cNvPr id="2061" name="文本占位符 8"/>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rgbClr val="F2F2F2"/>
                </a:solidFill>
              </a:rPr>
              <a:t>Home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8"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126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127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127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127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127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1274"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1275"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7"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8" name="Group 14"/>
          <p:cNvGrpSpPr>
            <a:grpSpLocks/>
          </p:cNvGrpSpPr>
          <p:nvPr/>
        </p:nvGrpSpPr>
        <p:grpSpPr bwMode="auto">
          <a:xfrm>
            <a:off x="8286750" y="1071563"/>
            <a:ext cx="863600" cy="288925"/>
            <a:chOff x="0" y="0"/>
            <a:chExt cx="863600" cy="288925"/>
          </a:xfrm>
        </p:grpSpPr>
        <p:sp>
          <p:nvSpPr>
            <p:cNvPr id="11380" name="直接连接符 7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1" name="直接连接符 7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2" name="直接连接符 7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9"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1"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86" name="Group 25"/>
          <p:cNvGrpSpPr>
            <a:grpSpLocks/>
          </p:cNvGrpSpPr>
          <p:nvPr/>
        </p:nvGrpSpPr>
        <p:grpSpPr bwMode="auto">
          <a:xfrm>
            <a:off x="2863850" y="4738688"/>
            <a:ext cx="1622425" cy="1254125"/>
            <a:chOff x="0" y="0"/>
            <a:chExt cx="1622425" cy="1254125"/>
          </a:xfrm>
        </p:grpSpPr>
        <p:sp>
          <p:nvSpPr>
            <p:cNvPr id="11369" name="Freeform 29"/>
            <p:cNvSpPr>
              <a:spLocks noEditPoints="1" noChangeArrowheads="1"/>
            </p:cNvSpPr>
            <p:nvPr/>
          </p:nvSpPr>
          <p:spPr bwMode="auto">
            <a:xfrm>
              <a:off x="0" y="0"/>
              <a:ext cx="1622425" cy="874712"/>
            </a:xfrm>
            <a:custGeom>
              <a:avLst/>
              <a:gdLst>
                <a:gd name="T0" fmla="*/ 1318125 w 1061"/>
                <a:gd name="T1" fmla="*/ 874712 h 572"/>
                <a:gd name="T2" fmla="*/ 489327 w 1061"/>
                <a:gd name="T3" fmla="*/ 874712 h 572"/>
                <a:gd name="T4" fmla="*/ 443453 w 1061"/>
                <a:gd name="T5" fmla="*/ 838011 h 572"/>
                <a:gd name="T6" fmla="*/ 269130 w 1061"/>
                <a:gd name="T7" fmla="*/ 284434 h 572"/>
                <a:gd name="T8" fmla="*/ 24466 w 1061"/>
                <a:gd name="T9" fmla="*/ 88695 h 572"/>
                <a:gd name="T10" fmla="*/ 16821 w 1061"/>
                <a:gd name="T11" fmla="*/ 21409 h 572"/>
                <a:gd name="T12" fmla="*/ 84103 w 1061"/>
                <a:gd name="T13" fmla="*/ 25997 h 572"/>
                <a:gd name="T14" fmla="*/ 313475 w 1061"/>
                <a:gd name="T15" fmla="*/ 220207 h 572"/>
                <a:gd name="T16" fmla="*/ 1571963 w 1061"/>
                <a:gd name="T17" fmla="*/ 220207 h 572"/>
                <a:gd name="T18" fmla="*/ 1611721 w 1061"/>
                <a:gd name="T19" fmla="*/ 229383 h 572"/>
                <a:gd name="T20" fmla="*/ 1616308 w 1061"/>
                <a:gd name="T21" fmla="*/ 269142 h 572"/>
                <a:gd name="T22" fmla="*/ 1362470 w 1061"/>
                <a:gd name="T23" fmla="*/ 845657 h 572"/>
                <a:gd name="T24" fmla="*/ 1318125 w 1061"/>
                <a:gd name="T25" fmla="*/ 874712 h 572"/>
                <a:gd name="T26" fmla="*/ 524497 w 1061"/>
                <a:gd name="T27" fmla="*/ 766138 h 572"/>
                <a:gd name="T28" fmla="*/ 1287542 w 1061"/>
                <a:gd name="T29" fmla="*/ 766138 h 572"/>
                <a:gd name="T30" fmla="*/ 1498564 w 1061"/>
                <a:gd name="T31" fmla="*/ 275259 h 572"/>
                <a:gd name="T32" fmla="*/ 373112 w 1061"/>
                <a:gd name="T33" fmla="*/ 275259 h 572"/>
                <a:gd name="T34" fmla="*/ 524497 w 1061"/>
                <a:gd name="T35" fmla="*/ 766138 h 5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61"/>
                <a:gd name="T55" fmla="*/ 0 h 572"/>
                <a:gd name="T56" fmla="*/ 1061 w 1061"/>
                <a:gd name="T57" fmla="*/ 572 h 5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0" name="Freeform 30"/>
            <p:cNvSpPr>
              <a:spLocks noChangeArrowheads="1"/>
            </p:cNvSpPr>
            <p:nvPr/>
          </p:nvSpPr>
          <p:spPr bwMode="auto">
            <a:xfrm>
              <a:off x="527050" y="217488"/>
              <a:ext cx="150813" cy="627062"/>
            </a:xfrm>
            <a:custGeom>
              <a:avLst/>
              <a:gdLst>
                <a:gd name="T0" fmla="*/ 124652 w 98"/>
                <a:gd name="T1" fmla="*/ 627062 h 410"/>
                <a:gd name="T2" fmla="*/ 100029 w 98"/>
                <a:gd name="T3" fmla="*/ 607180 h 410"/>
                <a:gd name="T4" fmla="*/ 1539 w 98"/>
                <a:gd name="T5" fmla="*/ 30588 h 410"/>
                <a:gd name="T6" fmla="*/ 21545 w 98"/>
                <a:gd name="T7" fmla="*/ 1529 h 410"/>
                <a:gd name="T8" fmla="*/ 49245 w 98"/>
                <a:gd name="T9" fmla="*/ 21412 h 410"/>
                <a:gd name="T10" fmla="*/ 147735 w 98"/>
                <a:gd name="T11" fmla="*/ 599532 h 410"/>
                <a:gd name="T12" fmla="*/ 129268 w 98"/>
                <a:gd name="T13" fmla="*/ 627062 h 410"/>
                <a:gd name="T14" fmla="*/ 124652 w 98"/>
                <a:gd name="T15" fmla="*/ 627062 h 410"/>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10"/>
                <a:gd name="T26" fmla="*/ 98 w 9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1" name="Freeform 31"/>
            <p:cNvSpPr>
              <a:spLocks noChangeArrowheads="1"/>
            </p:cNvSpPr>
            <p:nvPr/>
          </p:nvSpPr>
          <p:spPr bwMode="auto">
            <a:xfrm>
              <a:off x="766763" y="217488"/>
              <a:ext cx="119063" cy="627062"/>
            </a:xfrm>
            <a:custGeom>
              <a:avLst/>
              <a:gdLst>
                <a:gd name="T0" fmla="*/ 94640 w 78"/>
                <a:gd name="T1" fmla="*/ 627062 h 410"/>
                <a:gd name="T2" fmla="*/ 70217 w 78"/>
                <a:gd name="T3" fmla="*/ 605650 h 410"/>
                <a:gd name="T4" fmla="*/ 1526 w 78"/>
                <a:gd name="T5" fmla="*/ 29059 h 410"/>
                <a:gd name="T6" fmla="*/ 22897 w 78"/>
                <a:gd name="T7" fmla="*/ 1529 h 410"/>
                <a:gd name="T8" fmla="*/ 48846 w 78"/>
                <a:gd name="T9" fmla="*/ 22941 h 410"/>
                <a:gd name="T10" fmla="*/ 117537 w 78"/>
                <a:gd name="T11" fmla="*/ 599532 h 410"/>
                <a:gd name="T12" fmla="*/ 97693 w 78"/>
                <a:gd name="T13" fmla="*/ 627062 h 410"/>
                <a:gd name="T14" fmla="*/ 94640 w 78"/>
                <a:gd name="T15" fmla="*/ 627062 h 410"/>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410"/>
                <a:gd name="T26" fmla="*/ 78 w 7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2" name="Freeform 32"/>
            <p:cNvSpPr>
              <a:spLocks noChangeArrowheads="1"/>
            </p:cNvSpPr>
            <p:nvPr/>
          </p:nvSpPr>
          <p:spPr bwMode="auto">
            <a:xfrm>
              <a:off x="1006475" y="223838"/>
              <a:ext cx="106363" cy="614362"/>
            </a:xfrm>
            <a:custGeom>
              <a:avLst/>
              <a:gdLst>
                <a:gd name="T0" fmla="*/ 24312 w 70"/>
                <a:gd name="T1" fmla="*/ 614362 h 402"/>
                <a:gd name="T2" fmla="*/ 22792 w 70"/>
                <a:gd name="T3" fmla="*/ 614362 h 402"/>
                <a:gd name="T4" fmla="*/ 1519 w 70"/>
                <a:gd name="T5" fmla="*/ 588382 h 402"/>
                <a:gd name="T6" fmla="*/ 57740 w 70"/>
                <a:gd name="T7" fmla="*/ 22924 h 402"/>
                <a:gd name="T8" fmla="*/ 83571 w 70"/>
                <a:gd name="T9" fmla="*/ 1528 h 402"/>
                <a:gd name="T10" fmla="*/ 104844 w 70"/>
                <a:gd name="T11" fmla="*/ 27509 h 402"/>
                <a:gd name="T12" fmla="*/ 48623 w 70"/>
                <a:gd name="T13" fmla="*/ 592966 h 402"/>
                <a:gd name="T14" fmla="*/ 24312 w 70"/>
                <a:gd name="T15" fmla="*/ 614362 h 402"/>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2"/>
                <a:gd name="T26" fmla="*/ 70 w 70"/>
                <a:gd name="T27" fmla="*/ 402 h 4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3" name="Freeform 33"/>
            <p:cNvSpPr>
              <a:spLocks noChangeArrowheads="1"/>
            </p:cNvSpPr>
            <p:nvPr/>
          </p:nvSpPr>
          <p:spPr bwMode="auto">
            <a:xfrm>
              <a:off x="1152525" y="234950"/>
              <a:ext cx="265113" cy="600075"/>
            </a:xfrm>
            <a:custGeom>
              <a:avLst/>
              <a:gdLst>
                <a:gd name="T0" fmla="*/ 27584 w 173"/>
                <a:gd name="T1" fmla="*/ 600075 h 393"/>
                <a:gd name="T2" fmla="*/ 18389 w 173"/>
                <a:gd name="T3" fmla="*/ 598548 h 393"/>
                <a:gd name="T4" fmla="*/ 4597 w 173"/>
                <a:gd name="T5" fmla="*/ 568010 h 393"/>
                <a:gd name="T6" fmla="*/ 214542 w 173"/>
                <a:gd name="T7" fmla="*/ 18323 h 393"/>
                <a:gd name="T8" fmla="*/ 245191 w 173"/>
                <a:gd name="T9" fmla="*/ 4581 h 393"/>
                <a:gd name="T10" fmla="*/ 258983 w 173"/>
                <a:gd name="T11" fmla="*/ 35119 h 393"/>
                <a:gd name="T12" fmla="*/ 50571 w 173"/>
                <a:gd name="T13" fmla="*/ 584806 h 393"/>
                <a:gd name="T14" fmla="*/ 27584 w 173"/>
                <a:gd name="T15" fmla="*/ 600075 h 393"/>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393"/>
                <a:gd name="T26" fmla="*/ 173 w 173"/>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4" name="Freeform 34"/>
            <p:cNvSpPr>
              <a:spLocks noChangeArrowheads="1"/>
            </p:cNvSpPr>
            <p:nvPr/>
          </p:nvSpPr>
          <p:spPr bwMode="auto">
            <a:xfrm>
              <a:off x="338138" y="384175"/>
              <a:ext cx="1195388" cy="55562"/>
            </a:xfrm>
            <a:custGeom>
              <a:avLst/>
              <a:gdLst>
                <a:gd name="T0" fmla="*/ 1170930 w 782"/>
                <a:gd name="T1" fmla="*/ 55562 h 36"/>
                <a:gd name="T2" fmla="*/ 22929 w 782"/>
                <a:gd name="T3" fmla="*/ 55562 h 36"/>
                <a:gd name="T4" fmla="*/ 0 w 782"/>
                <a:gd name="T5" fmla="*/ 27781 h 36"/>
                <a:gd name="T6" fmla="*/ 22929 w 782"/>
                <a:gd name="T7" fmla="*/ 0 h 36"/>
                <a:gd name="T8" fmla="*/ 1170930 w 782"/>
                <a:gd name="T9" fmla="*/ 0 h 36"/>
                <a:gd name="T10" fmla="*/ 1195388 w 782"/>
                <a:gd name="T11" fmla="*/ 27781 h 36"/>
                <a:gd name="T12" fmla="*/ 1170930 w 782"/>
                <a:gd name="T13" fmla="*/ 55562 h 36"/>
                <a:gd name="T14" fmla="*/ 0 60000 65536"/>
                <a:gd name="T15" fmla="*/ 0 60000 65536"/>
                <a:gd name="T16" fmla="*/ 0 60000 65536"/>
                <a:gd name="T17" fmla="*/ 0 60000 65536"/>
                <a:gd name="T18" fmla="*/ 0 60000 65536"/>
                <a:gd name="T19" fmla="*/ 0 60000 65536"/>
                <a:gd name="T20" fmla="*/ 0 60000 65536"/>
                <a:gd name="T21" fmla="*/ 0 w 782"/>
                <a:gd name="T22" fmla="*/ 0 h 36"/>
                <a:gd name="T23" fmla="*/ 782 w 7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5" name="Freeform 35"/>
            <p:cNvSpPr>
              <a:spLocks noChangeArrowheads="1"/>
            </p:cNvSpPr>
            <p:nvPr/>
          </p:nvSpPr>
          <p:spPr bwMode="auto">
            <a:xfrm>
              <a:off x="385763" y="547688"/>
              <a:ext cx="1052513" cy="55562"/>
            </a:xfrm>
            <a:custGeom>
              <a:avLst/>
              <a:gdLst>
                <a:gd name="T0" fmla="*/ 1029566 w 688"/>
                <a:gd name="T1" fmla="*/ 55562 h 36"/>
                <a:gd name="T2" fmla="*/ 24477 w 688"/>
                <a:gd name="T3" fmla="*/ 55562 h 36"/>
                <a:gd name="T4" fmla="*/ 0 w 688"/>
                <a:gd name="T5" fmla="*/ 27781 h 36"/>
                <a:gd name="T6" fmla="*/ 24477 w 688"/>
                <a:gd name="T7" fmla="*/ 0 h 36"/>
                <a:gd name="T8" fmla="*/ 1029566 w 688"/>
                <a:gd name="T9" fmla="*/ 0 h 36"/>
                <a:gd name="T10" fmla="*/ 1052513 w 688"/>
                <a:gd name="T11" fmla="*/ 27781 h 36"/>
                <a:gd name="T12" fmla="*/ 1029566 w 688"/>
                <a:gd name="T13" fmla="*/ 55562 h 36"/>
                <a:gd name="T14" fmla="*/ 0 60000 65536"/>
                <a:gd name="T15" fmla="*/ 0 60000 65536"/>
                <a:gd name="T16" fmla="*/ 0 60000 65536"/>
                <a:gd name="T17" fmla="*/ 0 60000 65536"/>
                <a:gd name="T18" fmla="*/ 0 60000 65536"/>
                <a:gd name="T19" fmla="*/ 0 60000 65536"/>
                <a:gd name="T20" fmla="*/ 0 60000 65536"/>
                <a:gd name="T21" fmla="*/ 0 w 688"/>
                <a:gd name="T22" fmla="*/ 0 h 36"/>
                <a:gd name="T23" fmla="*/ 688 w 68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6" name="Freeform 36"/>
            <p:cNvSpPr>
              <a:spLocks noChangeArrowheads="1"/>
            </p:cNvSpPr>
            <p:nvPr/>
          </p:nvSpPr>
          <p:spPr bwMode="auto">
            <a:xfrm>
              <a:off x="433388" y="657225"/>
              <a:ext cx="957263" cy="53975"/>
            </a:xfrm>
            <a:custGeom>
              <a:avLst/>
              <a:gdLst>
                <a:gd name="T0" fmla="*/ 932796 w 626"/>
                <a:gd name="T1" fmla="*/ 53975 h 35"/>
                <a:gd name="T2" fmla="*/ 24467 w 626"/>
                <a:gd name="T3" fmla="*/ 53975 h 35"/>
                <a:gd name="T4" fmla="*/ 0 w 626"/>
                <a:gd name="T5" fmla="*/ 26216 h 35"/>
                <a:gd name="T6" fmla="*/ 24467 w 626"/>
                <a:gd name="T7" fmla="*/ 0 h 35"/>
                <a:gd name="T8" fmla="*/ 932796 w 626"/>
                <a:gd name="T9" fmla="*/ 0 h 35"/>
                <a:gd name="T10" fmla="*/ 957263 w 626"/>
                <a:gd name="T11" fmla="*/ 26216 h 35"/>
                <a:gd name="T12" fmla="*/ 932796 w 626"/>
                <a:gd name="T13" fmla="*/ 53975 h 35"/>
                <a:gd name="T14" fmla="*/ 0 60000 65536"/>
                <a:gd name="T15" fmla="*/ 0 60000 65536"/>
                <a:gd name="T16" fmla="*/ 0 60000 65536"/>
                <a:gd name="T17" fmla="*/ 0 60000 65536"/>
                <a:gd name="T18" fmla="*/ 0 60000 65536"/>
                <a:gd name="T19" fmla="*/ 0 60000 65536"/>
                <a:gd name="T20" fmla="*/ 0 60000 65536"/>
                <a:gd name="T21" fmla="*/ 0 w 626"/>
                <a:gd name="T22" fmla="*/ 0 h 35"/>
                <a:gd name="T23" fmla="*/ 626 w 62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7" name="Freeform 37"/>
            <p:cNvSpPr>
              <a:spLocks noChangeArrowheads="1"/>
            </p:cNvSpPr>
            <p:nvPr/>
          </p:nvSpPr>
          <p:spPr bwMode="auto">
            <a:xfrm>
              <a:off x="446088" y="803275"/>
              <a:ext cx="911225" cy="398462"/>
            </a:xfrm>
            <a:custGeom>
              <a:avLst/>
              <a:gdLst>
                <a:gd name="T0" fmla="*/ 885234 w 596"/>
                <a:gd name="T1" fmla="*/ 398462 h 261"/>
                <a:gd name="T2" fmla="*/ 27520 w 596"/>
                <a:gd name="T3" fmla="*/ 398462 h 261"/>
                <a:gd name="T4" fmla="*/ 7645 w 596"/>
                <a:gd name="T5" fmla="*/ 390829 h 261"/>
                <a:gd name="T6" fmla="*/ 0 w 596"/>
                <a:gd name="T7" fmla="*/ 370982 h 261"/>
                <a:gd name="T8" fmla="*/ 13760 w 596"/>
                <a:gd name="T9" fmla="*/ 27480 h 261"/>
                <a:gd name="T10" fmla="*/ 41280 w 596"/>
                <a:gd name="T11" fmla="*/ 0 h 261"/>
                <a:gd name="T12" fmla="*/ 67272 w 596"/>
                <a:gd name="T13" fmla="*/ 29007 h 261"/>
                <a:gd name="T14" fmla="*/ 55040 w 596"/>
                <a:gd name="T15" fmla="*/ 345028 h 261"/>
                <a:gd name="T16" fmla="*/ 885234 w 596"/>
                <a:gd name="T17" fmla="*/ 345028 h 261"/>
                <a:gd name="T18" fmla="*/ 911225 w 596"/>
                <a:gd name="T19" fmla="*/ 370982 h 261"/>
                <a:gd name="T20" fmla="*/ 885234 w 596"/>
                <a:gd name="T21" fmla="*/ 398462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6"/>
                <a:gd name="T34" fmla="*/ 0 h 261"/>
                <a:gd name="T35" fmla="*/ 596 w 596"/>
                <a:gd name="T36" fmla="*/ 261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78" name="Oval 38"/>
            <p:cNvSpPr>
              <a:spLocks noChangeArrowheads="1"/>
            </p:cNvSpPr>
            <p:nvPr/>
          </p:nvSpPr>
          <p:spPr bwMode="auto">
            <a:xfrm>
              <a:off x="369888" y="1054100"/>
              <a:ext cx="200025"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79" name="Oval 39"/>
            <p:cNvSpPr>
              <a:spLocks noChangeArrowheads="1"/>
            </p:cNvSpPr>
            <p:nvPr/>
          </p:nvSpPr>
          <p:spPr bwMode="auto">
            <a:xfrm>
              <a:off x="1185863" y="1054100"/>
              <a:ext cx="198438"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1287" name="Freeform 7"/>
          <p:cNvSpPr>
            <a:spLocks noEditPoints="1" noChangeArrowheads="1"/>
          </p:cNvSpPr>
          <p:nvPr/>
        </p:nvSpPr>
        <p:spPr bwMode="auto">
          <a:xfrm>
            <a:off x="3049588" y="3649663"/>
            <a:ext cx="320675" cy="596900"/>
          </a:xfrm>
          <a:custGeom>
            <a:avLst/>
            <a:gdLst>
              <a:gd name="T0" fmla="*/ 320675 w 210"/>
              <a:gd name="T1" fmla="*/ 396916 h 391"/>
              <a:gd name="T2" fmla="*/ 311513 w 210"/>
              <a:gd name="T3" fmla="*/ 442714 h 391"/>
              <a:gd name="T4" fmla="*/ 285553 w 210"/>
              <a:gd name="T5" fmla="*/ 483932 h 391"/>
              <a:gd name="T6" fmla="*/ 242797 w 210"/>
              <a:gd name="T7" fmla="*/ 519043 h 391"/>
              <a:gd name="T8" fmla="*/ 187824 w 210"/>
              <a:gd name="T9" fmla="*/ 540416 h 391"/>
              <a:gd name="T10" fmla="*/ 187824 w 210"/>
              <a:gd name="T11" fmla="*/ 596900 h 391"/>
              <a:gd name="T12" fmla="*/ 146594 w 210"/>
              <a:gd name="T13" fmla="*/ 596900 h 391"/>
              <a:gd name="T14" fmla="*/ 146594 w 210"/>
              <a:gd name="T15" fmla="*/ 544996 h 391"/>
              <a:gd name="T16" fmla="*/ 143540 w 210"/>
              <a:gd name="T17" fmla="*/ 546522 h 391"/>
              <a:gd name="T18" fmla="*/ 138959 w 210"/>
              <a:gd name="T19" fmla="*/ 546522 h 391"/>
              <a:gd name="T20" fmla="*/ 97730 w 210"/>
              <a:gd name="T21" fmla="*/ 543469 h 391"/>
              <a:gd name="T22" fmla="*/ 62608 w 210"/>
              <a:gd name="T23" fmla="*/ 535836 h 391"/>
              <a:gd name="T24" fmla="*/ 30540 w 210"/>
              <a:gd name="T25" fmla="*/ 525150 h 391"/>
              <a:gd name="T26" fmla="*/ 0 w 210"/>
              <a:gd name="T27" fmla="*/ 511410 h 391"/>
              <a:gd name="T28" fmla="*/ 22905 w 210"/>
              <a:gd name="T29" fmla="*/ 438134 h 391"/>
              <a:gd name="T30" fmla="*/ 47338 w 210"/>
              <a:gd name="T31" fmla="*/ 451873 h 391"/>
              <a:gd name="T32" fmla="*/ 77878 w 210"/>
              <a:gd name="T33" fmla="*/ 467139 h 391"/>
              <a:gd name="T34" fmla="*/ 113000 w 210"/>
              <a:gd name="T35" fmla="*/ 477825 h 391"/>
              <a:gd name="T36" fmla="*/ 146594 w 210"/>
              <a:gd name="T37" fmla="*/ 483932 h 391"/>
              <a:gd name="T38" fmla="*/ 146594 w 210"/>
              <a:gd name="T39" fmla="*/ 332798 h 391"/>
              <a:gd name="T40" fmla="*/ 100784 w 210"/>
              <a:gd name="T41" fmla="*/ 312953 h 391"/>
              <a:gd name="T42" fmla="*/ 59554 w 210"/>
              <a:gd name="T43" fmla="*/ 285474 h 391"/>
              <a:gd name="T44" fmla="*/ 29013 w 210"/>
              <a:gd name="T45" fmla="*/ 242729 h 391"/>
              <a:gd name="T46" fmla="*/ 16797 w 210"/>
              <a:gd name="T47" fmla="*/ 181665 h 391"/>
              <a:gd name="T48" fmla="*/ 25959 w 210"/>
              <a:gd name="T49" fmla="*/ 141974 h 391"/>
              <a:gd name="T50" fmla="*/ 50392 w 210"/>
              <a:gd name="T51" fmla="*/ 103809 h 391"/>
              <a:gd name="T52" fmla="*/ 91621 w 210"/>
              <a:gd name="T53" fmla="*/ 71750 h 391"/>
              <a:gd name="T54" fmla="*/ 146594 w 210"/>
              <a:gd name="T55" fmla="*/ 51904 h 391"/>
              <a:gd name="T56" fmla="*/ 146594 w 210"/>
              <a:gd name="T57" fmla="*/ 0 h 391"/>
              <a:gd name="T58" fmla="*/ 187824 w 210"/>
              <a:gd name="T59" fmla="*/ 0 h 391"/>
              <a:gd name="T60" fmla="*/ 187824 w 210"/>
              <a:gd name="T61" fmla="*/ 48851 h 391"/>
              <a:gd name="T62" fmla="*/ 187824 w 210"/>
              <a:gd name="T63" fmla="*/ 48851 h 391"/>
              <a:gd name="T64" fmla="*/ 245851 w 210"/>
              <a:gd name="T65" fmla="*/ 51904 h 391"/>
              <a:gd name="T66" fmla="*/ 299297 w 210"/>
              <a:gd name="T67" fmla="*/ 59537 h 391"/>
              <a:gd name="T68" fmla="*/ 285553 w 210"/>
              <a:gd name="T69" fmla="*/ 131287 h 391"/>
              <a:gd name="T70" fmla="*/ 236689 w 210"/>
              <a:gd name="T71" fmla="*/ 116021 h 391"/>
              <a:gd name="T72" fmla="*/ 187824 w 210"/>
              <a:gd name="T73" fmla="*/ 109915 h 391"/>
              <a:gd name="T74" fmla="*/ 187824 w 210"/>
              <a:gd name="T75" fmla="*/ 242729 h 391"/>
              <a:gd name="T76" fmla="*/ 233635 w 210"/>
              <a:gd name="T77" fmla="*/ 262575 h 391"/>
              <a:gd name="T78" fmla="*/ 276391 w 210"/>
              <a:gd name="T79" fmla="*/ 290054 h 391"/>
              <a:gd name="T80" fmla="*/ 308459 w 210"/>
              <a:gd name="T81" fmla="*/ 332798 h 391"/>
              <a:gd name="T82" fmla="*/ 320675 w 210"/>
              <a:gd name="T83" fmla="*/ 396916 h 391"/>
              <a:gd name="T84" fmla="*/ 99257 w 210"/>
              <a:gd name="T85" fmla="*/ 166399 h 391"/>
              <a:gd name="T86" fmla="*/ 113000 w 210"/>
              <a:gd name="T87" fmla="*/ 201511 h 391"/>
              <a:gd name="T88" fmla="*/ 146594 w 210"/>
              <a:gd name="T89" fmla="*/ 224410 h 391"/>
              <a:gd name="T90" fmla="*/ 146594 w 210"/>
              <a:gd name="T91" fmla="*/ 109915 h 391"/>
              <a:gd name="T92" fmla="*/ 117581 w 210"/>
              <a:gd name="T93" fmla="*/ 119075 h 391"/>
              <a:gd name="T94" fmla="*/ 103838 w 210"/>
              <a:gd name="T95" fmla="*/ 135867 h 391"/>
              <a:gd name="T96" fmla="*/ 99257 w 210"/>
              <a:gd name="T97" fmla="*/ 166399 h 391"/>
              <a:gd name="T98" fmla="*/ 236689 w 210"/>
              <a:gd name="T99" fmla="*/ 410655 h 391"/>
              <a:gd name="T100" fmla="*/ 222945 w 210"/>
              <a:gd name="T101" fmla="*/ 374017 h 391"/>
              <a:gd name="T102" fmla="*/ 187824 w 210"/>
              <a:gd name="T103" fmla="*/ 349591 h 391"/>
              <a:gd name="T104" fmla="*/ 187824 w 210"/>
              <a:gd name="T105" fmla="*/ 480879 h 391"/>
              <a:gd name="T106" fmla="*/ 201567 w 210"/>
              <a:gd name="T107" fmla="*/ 477825 h 391"/>
              <a:gd name="T108" fmla="*/ 213783 w 210"/>
              <a:gd name="T109" fmla="*/ 473246 h 391"/>
              <a:gd name="T110" fmla="*/ 230581 w 210"/>
              <a:gd name="T111" fmla="*/ 453400 h 391"/>
              <a:gd name="T112" fmla="*/ 236689 w 210"/>
              <a:gd name="T113" fmla="*/ 410655 h 3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1"/>
              <a:gd name="T173" fmla="*/ 210 w 210"/>
              <a:gd name="T174" fmla="*/ 391 h 3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8" name="Freeform 8"/>
          <p:cNvSpPr>
            <a:spLocks noChangeArrowheads="1"/>
          </p:cNvSpPr>
          <p:nvPr/>
        </p:nvSpPr>
        <p:spPr bwMode="auto">
          <a:xfrm>
            <a:off x="3887788" y="1808163"/>
            <a:ext cx="628650" cy="736600"/>
          </a:xfrm>
          <a:custGeom>
            <a:avLst/>
            <a:gdLst>
              <a:gd name="T0" fmla="*/ 314325 w 412"/>
              <a:gd name="T1" fmla="*/ 0 h 482"/>
              <a:gd name="T2" fmla="*/ 0 w 412"/>
              <a:gd name="T3" fmla="*/ 314812 h 482"/>
              <a:gd name="T4" fmla="*/ 160214 w 412"/>
              <a:gd name="T5" fmla="*/ 588363 h 482"/>
              <a:gd name="T6" fmla="*/ 172421 w 412"/>
              <a:gd name="T7" fmla="*/ 736600 h 482"/>
              <a:gd name="T8" fmla="*/ 300592 w 412"/>
              <a:gd name="T9" fmla="*/ 628097 h 482"/>
              <a:gd name="T10" fmla="*/ 314325 w 412"/>
              <a:gd name="T11" fmla="*/ 629625 h 482"/>
              <a:gd name="T12" fmla="*/ 628650 w 412"/>
              <a:gd name="T13" fmla="*/ 314812 h 482"/>
              <a:gd name="T14" fmla="*/ 314325 w 412"/>
              <a:gd name="T15" fmla="*/ 0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Freeform 9"/>
          <p:cNvSpPr>
            <a:spLocks noChangeArrowheads="1"/>
          </p:cNvSpPr>
          <p:nvPr/>
        </p:nvSpPr>
        <p:spPr bwMode="auto">
          <a:xfrm>
            <a:off x="3513138" y="3705225"/>
            <a:ext cx="958850" cy="1122363"/>
          </a:xfrm>
          <a:custGeom>
            <a:avLst/>
            <a:gdLst>
              <a:gd name="T0" fmla="*/ 479425 w 628"/>
              <a:gd name="T1" fmla="*/ 0 h 735"/>
              <a:gd name="T2" fmla="*/ 0 w 628"/>
              <a:gd name="T3" fmla="*/ 479486 h 735"/>
              <a:gd name="T4" fmla="*/ 242766 w 628"/>
              <a:gd name="T5" fmla="*/ 897890 h 735"/>
              <a:gd name="T6" fmla="*/ 264142 w 628"/>
              <a:gd name="T7" fmla="*/ 1122363 h 735"/>
              <a:gd name="T8" fmla="*/ 458049 w 628"/>
              <a:gd name="T9" fmla="*/ 958971 h 735"/>
              <a:gd name="T10" fmla="*/ 479425 w 628"/>
              <a:gd name="T11" fmla="*/ 958971 h 735"/>
              <a:gd name="T12" fmla="*/ 958850 w 628"/>
              <a:gd name="T13" fmla="*/ 479486 h 735"/>
              <a:gd name="T14" fmla="*/ 479425 w 628"/>
              <a:gd name="T15" fmla="*/ 0 h 735"/>
              <a:gd name="T16" fmla="*/ 0 60000 65536"/>
              <a:gd name="T17" fmla="*/ 0 60000 65536"/>
              <a:gd name="T18" fmla="*/ 0 60000 65536"/>
              <a:gd name="T19" fmla="*/ 0 60000 65536"/>
              <a:gd name="T20" fmla="*/ 0 60000 65536"/>
              <a:gd name="T21" fmla="*/ 0 60000 65536"/>
              <a:gd name="T22" fmla="*/ 0 60000 65536"/>
              <a:gd name="T23" fmla="*/ 0 60000 65536"/>
              <a:gd name="T24" fmla="*/ 0 w 628"/>
              <a:gd name="T25" fmla="*/ 0 h 735"/>
              <a:gd name="T26" fmla="*/ 628 w 628"/>
              <a:gd name="T27" fmla="*/ 735 h 7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0" name="Freeform 16"/>
          <p:cNvSpPr>
            <a:spLocks noChangeArrowheads="1"/>
          </p:cNvSpPr>
          <p:nvPr/>
        </p:nvSpPr>
        <p:spPr bwMode="auto">
          <a:xfrm>
            <a:off x="3679825" y="4065588"/>
            <a:ext cx="428625" cy="406400"/>
          </a:xfrm>
          <a:custGeom>
            <a:avLst/>
            <a:gdLst>
              <a:gd name="T0" fmla="*/ 341056 w 279"/>
              <a:gd name="T1" fmla="*/ 0 h 266"/>
              <a:gd name="T2" fmla="*/ 87569 w 279"/>
              <a:gd name="T3" fmla="*/ 0 h 266"/>
              <a:gd name="T4" fmla="*/ 0 w 279"/>
              <a:gd name="T5" fmla="*/ 80974 h 266"/>
              <a:gd name="T6" fmla="*/ 0 w 279"/>
              <a:gd name="T7" fmla="*/ 210839 h 266"/>
              <a:gd name="T8" fmla="*/ 87569 w 279"/>
              <a:gd name="T9" fmla="*/ 291814 h 266"/>
              <a:gd name="T10" fmla="*/ 99859 w 279"/>
              <a:gd name="T11" fmla="*/ 291814 h 266"/>
              <a:gd name="T12" fmla="*/ 55306 w 279"/>
              <a:gd name="T13" fmla="*/ 403344 h 266"/>
              <a:gd name="T14" fmla="*/ 215081 w 279"/>
              <a:gd name="T15" fmla="*/ 291814 h 266"/>
              <a:gd name="T16" fmla="*/ 341056 w 279"/>
              <a:gd name="T17" fmla="*/ 291814 h 266"/>
              <a:gd name="T18" fmla="*/ 428625 w 279"/>
              <a:gd name="T19" fmla="*/ 210839 h 266"/>
              <a:gd name="T20" fmla="*/ 428625 w 279"/>
              <a:gd name="T21" fmla="*/ 80974 h 266"/>
              <a:gd name="T22" fmla="*/ 341056 w 279"/>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9"/>
              <a:gd name="T37" fmla="*/ 0 h 266"/>
              <a:gd name="T38" fmla="*/ 279 w 279"/>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1" name="Freeform 17"/>
          <p:cNvSpPr>
            <a:spLocks noChangeArrowheads="1"/>
          </p:cNvSpPr>
          <p:nvPr/>
        </p:nvSpPr>
        <p:spPr bwMode="auto">
          <a:xfrm>
            <a:off x="3976688" y="4029075"/>
            <a:ext cx="311150" cy="331788"/>
          </a:xfrm>
          <a:custGeom>
            <a:avLst/>
            <a:gdLst>
              <a:gd name="T0" fmla="*/ 239110 w 203"/>
              <a:gd name="T1" fmla="*/ 0 h 218"/>
              <a:gd name="T2" fmla="*/ 32188 w 203"/>
              <a:gd name="T3" fmla="*/ 0 h 218"/>
              <a:gd name="T4" fmla="*/ 0 w 203"/>
              <a:gd name="T5" fmla="*/ 7610 h 218"/>
              <a:gd name="T6" fmla="*/ 59778 w 203"/>
              <a:gd name="T7" fmla="*/ 7610 h 218"/>
              <a:gd name="T8" fmla="*/ 160940 w 203"/>
              <a:gd name="T9" fmla="*/ 100450 h 218"/>
              <a:gd name="T10" fmla="*/ 160940 w 203"/>
              <a:gd name="T11" fmla="*/ 248080 h 218"/>
              <a:gd name="T12" fmla="*/ 159407 w 203"/>
              <a:gd name="T13" fmla="*/ 255690 h 218"/>
              <a:gd name="T14" fmla="*/ 265167 w 203"/>
              <a:gd name="T15" fmla="*/ 330266 h 218"/>
              <a:gd name="T16" fmla="*/ 228381 w 203"/>
              <a:gd name="T17" fmla="*/ 238948 h 218"/>
              <a:gd name="T18" fmla="*/ 239110 w 203"/>
              <a:gd name="T19" fmla="*/ 238948 h 218"/>
              <a:gd name="T20" fmla="*/ 311150 w 203"/>
              <a:gd name="T21" fmla="*/ 171982 h 218"/>
              <a:gd name="T22" fmla="*/ 311150 w 203"/>
              <a:gd name="T23" fmla="*/ 66966 h 218"/>
              <a:gd name="T24" fmla="*/ 239110 w 203"/>
              <a:gd name="T25" fmla="*/ 0 h 2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3"/>
              <a:gd name="T40" fmla="*/ 0 h 218"/>
              <a:gd name="T41" fmla="*/ 203 w 203"/>
              <a:gd name="T42" fmla="*/ 218 h 2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2" name="Freeform 48"/>
          <p:cNvSpPr>
            <a:spLocks noEditPoints="1" noChangeArrowheads="1"/>
          </p:cNvSpPr>
          <p:nvPr/>
        </p:nvSpPr>
        <p:spPr bwMode="auto">
          <a:xfrm>
            <a:off x="3990975" y="2065338"/>
            <a:ext cx="85725" cy="192087"/>
          </a:xfrm>
          <a:custGeom>
            <a:avLst/>
            <a:gdLst>
              <a:gd name="T0" fmla="*/ 0 w 54"/>
              <a:gd name="T1" fmla="*/ 0 h 121"/>
              <a:gd name="T2" fmla="*/ 66675 w 54"/>
              <a:gd name="T3" fmla="*/ 0 h 121"/>
              <a:gd name="T4" fmla="*/ 66675 w 54"/>
              <a:gd name="T5" fmla="*/ 149225 h 121"/>
              <a:gd name="T6" fmla="*/ 85725 w 54"/>
              <a:gd name="T7" fmla="*/ 149225 h 121"/>
              <a:gd name="T8" fmla="*/ 85725 w 54"/>
              <a:gd name="T9" fmla="*/ 168275 h 121"/>
              <a:gd name="T10" fmla="*/ 47625 w 54"/>
              <a:gd name="T11" fmla="*/ 168275 h 121"/>
              <a:gd name="T12" fmla="*/ 47625 w 54"/>
              <a:gd name="T13" fmla="*/ 17462 h 121"/>
              <a:gd name="T14" fmla="*/ 0 w 54"/>
              <a:gd name="T15" fmla="*/ 17462 h 121"/>
              <a:gd name="T16" fmla="*/ 0 w 54"/>
              <a:gd name="T17" fmla="*/ 0 h 121"/>
              <a:gd name="T18" fmla="*/ 0 w 54"/>
              <a:gd name="T19" fmla="*/ 149225 h 121"/>
              <a:gd name="T20" fmla="*/ 22225 w 54"/>
              <a:gd name="T21" fmla="*/ 149225 h 121"/>
              <a:gd name="T22" fmla="*/ 22225 w 54"/>
              <a:gd name="T23" fmla="*/ 44450 h 121"/>
              <a:gd name="T24" fmla="*/ 0 w 54"/>
              <a:gd name="T25" fmla="*/ 44450 h 121"/>
              <a:gd name="T26" fmla="*/ 0 w 54"/>
              <a:gd name="T27" fmla="*/ 25400 h 121"/>
              <a:gd name="T28" fmla="*/ 41275 w 54"/>
              <a:gd name="T29" fmla="*/ 25400 h 121"/>
              <a:gd name="T30" fmla="*/ 41275 w 54"/>
              <a:gd name="T31" fmla="*/ 168275 h 121"/>
              <a:gd name="T32" fmla="*/ 0 w 54"/>
              <a:gd name="T33" fmla="*/ 168275 h 121"/>
              <a:gd name="T34" fmla="*/ 0 w 54"/>
              <a:gd name="T35" fmla="*/ 149225 h 121"/>
              <a:gd name="T36" fmla="*/ 0 w 54"/>
              <a:gd name="T37" fmla="*/ 192087 h 121"/>
              <a:gd name="T38" fmla="*/ 0 w 54"/>
              <a:gd name="T39" fmla="*/ 173037 h 121"/>
              <a:gd name="T40" fmla="*/ 85725 w 54"/>
              <a:gd name="T41" fmla="*/ 173037 h 121"/>
              <a:gd name="T42" fmla="*/ 85725 w 54"/>
              <a:gd name="T43" fmla="*/ 192087 h 121"/>
              <a:gd name="T44" fmla="*/ 0 w 54"/>
              <a:gd name="T45" fmla="*/ 192087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121"/>
              <a:gd name="T71" fmla="*/ 54 w 54"/>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3" name="Freeform 49"/>
          <p:cNvSpPr>
            <a:spLocks noEditPoints="1" noChangeArrowheads="1"/>
          </p:cNvSpPr>
          <p:nvPr/>
        </p:nvSpPr>
        <p:spPr bwMode="auto">
          <a:xfrm>
            <a:off x="4094163" y="2065338"/>
            <a:ext cx="128587" cy="192087"/>
          </a:xfrm>
          <a:custGeom>
            <a:avLst/>
            <a:gdLst>
              <a:gd name="T0" fmla="*/ 128587 w 84"/>
              <a:gd name="T1" fmla="*/ 163122 h 126"/>
              <a:gd name="T2" fmla="*/ 127056 w 84"/>
              <a:gd name="T3" fmla="*/ 175318 h 126"/>
              <a:gd name="T4" fmla="*/ 120933 w 84"/>
              <a:gd name="T5" fmla="*/ 184465 h 126"/>
              <a:gd name="T6" fmla="*/ 111748 w 84"/>
              <a:gd name="T7" fmla="*/ 190563 h 126"/>
              <a:gd name="T8" fmla="*/ 99502 w 84"/>
              <a:gd name="T9" fmla="*/ 192087 h 126"/>
              <a:gd name="T10" fmla="*/ 29085 w 84"/>
              <a:gd name="T11" fmla="*/ 192087 h 126"/>
              <a:gd name="T12" fmla="*/ 16839 w 84"/>
              <a:gd name="T13" fmla="*/ 190563 h 126"/>
              <a:gd name="T14" fmla="*/ 7654 w 84"/>
              <a:gd name="T15" fmla="*/ 184465 h 126"/>
              <a:gd name="T16" fmla="*/ 1531 w 84"/>
              <a:gd name="T17" fmla="*/ 175318 h 126"/>
              <a:gd name="T18" fmla="*/ 0 w 84"/>
              <a:gd name="T19" fmla="*/ 163122 h 126"/>
              <a:gd name="T20" fmla="*/ 0 w 84"/>
              <a:gd name="T21" fmla="*/ 28966 h 126"/>
              <a:gd name="T22" fmla="*/ 1531 w 84"/>
              <a:gd name="T23" fmla="*/ 18294 h 126"/>
              <a:gd name="T24" fmla="*/ 7654 w 84"/>
              <a:gd name="T25" fmla="*/ 9147 h 126"/>
              <a:gd name="T26" fmla="*/ 16839 w 84"/>
              <a:gd name="T27" fmla="*/ 1525 h 126"/>
              <a:gd name="T28" fmla="*/ 29085 w 84"/>
              <a:gd name="T29" fmla="*/ 0 h 126"/>
              <a:gd name="T30" fmla="*/ 99502 w 84"/>
              <a:gd name="T31" fmla="*/ 0 h 126"/>
              <a:gd name="T32" fmla="*/ 111748 w 84"/>
              <a:gd name="T33" fmla="*/ 1525 h 126"/>
              <a:gd name="T34" fmla="*/ 120933 w 84"/>
              <a:gd name="T35" fmla="*/ 9147 h 126"/>
              <a:gd name="T36" fmla="*/ 127056 w 84"/>
              <a:gd name="T37" fmla="*/ 18294 h 126"/>
              <a:gd name="T38" fmla="*/ 128587 w 84"/>
              <a:gd name="T39" fmla="*/ 28966 h 126"/>
              <a:gd name="T40" fmla="*/ 128587 w 84"/>
              <a:gd name="T41" fmla="*/ 163122 h 126"/>
              <a:gd name="T42" fmla="*/ 110217 w 84"/>
              <a:gd name="T43" fmla="*/ 28966 h 126"/>
              <a:gd name="T44" fmla="*/ 107156 w 84"/>
              <a:gd name="T45" fmla="*/ 21343 h 126"/>
              <a:gd name="T46" fmla="*/ 99502 w 84"/>
              <a:gd name="T47" fmla="*/ 18294 h 126"/>
              <a:gd name="T48" fmla="*/ 29085 w 84"/>
              <a:gd name="T49" fmla="*/ 18294 h 126"/>
              <a:gd name="T50" fmla="*/ 21431 w 84"/>
              <a:gd name="T51" fmla="*/ 21343 h 126"/>
              <a:gd name="T52" fmla="*/ 18370 w 84"/>
              <a:gd name="T53" fmla="*/ 28966 h 126"/>
              <a:gd name="T54" fmla="*/ 18370 w 84"/>
              <a:gd name="T55" fmla="*/ 163122 h 126"/>
              <a:gd name="T56" fmla="*/ 21431 w 84"/>
              <a:gd name="T57" fmla="*/ 170744 h 126"/>
              <a:gd name="T58" fmla="*/ 29085 w 84"/>
              <a:gd name="T59" fmla="*/ 173793 h 126"/>
              <a:gd name="T60" fmla="*/ 99502 w 84"/>
              <a:gd name="T61" fmla="*/ 173793 h 126"/>
              <a:gd name="T62" fmla="*/ 107156 w 84"/>
              <a:gd name="T63" fmla="*/ 170744 h 126"/>
              <a:gd name="T64" fmla="*/ 110217 w 84"/>
              <a:gd name="T65" fmla="*/ 163122 h 126"/>
              <a:gd name="T66" fmla="*/ 110217 w 84"/>
              <a:gd name="T67" fmla="*/ 28966 h 126"/>
              <a:gd name="T68" fmla="*/ 104094 w 84"/>
              <a:gd name="T69" fmla="*/ 163122 h 126"/>
              <a:gd name="T70" fmla="*/ 99502 w 84"/>
              <a:gd name="T71" fmla="*/ 167695 h 126"/>
              <a:gd name="T72" fmla="*/ 29085 w 84"/>
              <a:gd name="T73" fmla="*/ 167695 h 126"/>
              <a:gd name="T74" fmla="*/ 26024 w 84"/>
              <a:gd name="T75" fmla="*/ 163122 h 126"/>
              <a:gd name="T76" fmla="*/ 26024 w 84"/>
              <a:gd name="T77" fmla="*/ 28966 h 126"/>
              <a:gd name="T78" fmla="*/ 29085 w 84"/>
              <a:gd name="T79" fmla="*/ 25917 h 126"/>
              <a:gd name="T80" fmla="*/ 99502 w 84"/>
              <a:gd name="T81" fmla="*/ 25917 h 126"/>
              <a:gd name="T82" fmla="*/ 104094 w 84"/>
              <a:gd name="T83" fmla="*/ 28966 h 126"/>
              <a:gd name="T84" fmla="*/ 104094 w 84"/>
              <a:gd name="T85" fmla="*/ 163122 h 126"/>
              <a:gd name="T86" fmla="*/ 84194 w 84"/>
              <a:gd name="T87" fmla="*/ 44211 h 126"/>
              <a:gd name="T88" fmla="*/ 44393 w 84"/>
              <a:gd name="T89" fmla="*/ 44211 h 126"/>
              <a:gd name="T90" fmla="*/ 44393 w 84"/>
              <a:gd name="T91" fmla="*/ 149401 h 126"/>
              <a:gd name="T92" fmla="*/ 84194 w 84"/>
              <a:gd name="T93" fmla="*/ 149401 h 126"/>
              <a:gd name="T94" fmla="*/ 84194 w 84"/>
              <a:gd name="T95" fmla="*/ 44211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
              <a:gd name="T145" fmla="*/ 0 h 126"/>
              <a:gd name="T146" fmla="*/ 84 w 84"/>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4" name="Freeform 50"/>
          <p:cNvSpPr>
            <a:spLocks noEditPoints="1" noChangeArrowheads="1"/>
          </p:cNvSpPr>
          <p:nvPr/>
        </p:nvSpPr>
        <p:spPr bwMode="auto">
          <a:xfrm>
            <a:off x="4241800" y="2065338"/>
            <a:ext cx="203200" cy="192087"/>
          </a:xfrm>
          <a:custGeom>
            <a:avLst/>
            <a:gdLst>
              <a:gd name="T0" fmla="*/ 63115 w 132"/>
              <a:gd name="T1" fmla="*/ 131107 h 126"/>
              <a:gd name="T2" fmla="*/ 16933 w 132"/>
              <a:gd name="T3" fmla="*/ 129583 h 126"/>
              <a:gd name="T4" fmla="*/ 3079 w 132"/>
              <a:gd name="T5" fmla="*/ 115862 h 126"/>
              <a:gd name="T6" fmla="*/ 0 w 132"/>
              <a:gd name="T7" fmla="*/ 25917 h 126"/>
              <a:gd name="T8" fmla="*/ 7697 w 132"/>
              <a:gd name="T9" fmla="*/ 7623 h 126"/>
              <a:gd name="T10" fmla="*/ 26170 w 132"/>
              <a:gd name="T11" fmla="*/ 0 h 126"/>
              <a:gd name="T12" fmla="*/ 78509 w 132"/>
              <a:gd name="T13" fmla="*/ 1525 h 126"/>
              <a:gd name="T14" fmla="*/ 92364 w 132"/>
              <a:gd name="T15" fmla="*/ 15245 h 126"/>
              <a:gd name="T16" fmla="*/ 95442 w 132"/>
              <a:gd name="T17" fmla="*/ 51833 h 126"/>
              <a:gd name="T18" fmla="*/ 135467 w 132"/>
              <a:gd name="T19" fmla="*/ 0 h 126"/>
              <a:gd name="T20" fmla="*/ 40024 w 132"/>
              <a:gd name="T21" fmla="*/ 192087 h 126"/>
              <a:gd name="T22" fmla="*/ 73891 w 132"/>
              <a:gd name="T23" fmla="*/ 21343 h 126"/>
              <a:gd name="T24" fmla="*/ 26170 w 132"/>
              <a:gd name="T25" fmla="*/ 18294 h 126"/>
              <a:gd name="T26" fmla="*/ 18473 w 132"/>
              <a:gd name="T27" fmla="*/ 25917 h 126"/>
              <a:gd name="T28" fmla="*/ 21552 w 132"/>
              <a:gd name="T29" fmla="*/ 111289 h 126"/>
              <a:gd name="T30" fmla="*/ 69273 w 132"/>
              <a:gd name="T31" fmla="*/ 112813 h 126"/>
              <a:gd name="T32" fmla="*/ 76970 w 132"/>
              <a:gd name="T33" fmla="*/ 105191 h 126"/>
              <a:gd name="T34" fmla="*/ 69273 w 132"/>
              <a:gd name="T35" fmla="*/ 105191 h 126"/>
              <a:gd name="T36" fmla="*/ 26170 w 132"/>
              <a:gd name="T37" fmla="*/ 106715 h 126"/>
              <a:gd name="T38" fmla="*/ 26170 w 132"/>
              <a:gd name="T39" fmla="*/ 25917 h 126"/>
              <a:gd name="T40" fmla="*/ 69273 w 132"/>
              <a:gd name="T41" fmla="*/ 25917 h 126"/>
              <a:gd name="T42" fmla="*/ 69273 w 132"/>
              <a:gd name="T43" fmla="*/ 105191 h 126"/>
              <a:gd name="T44" fmla="*/ 44642 w 132"/>
              <a:gd name="T45" fmla="*/ 44211 h 126"/>
              <a:gd name="T46" fmla="*/ 50800 w 132"/>
              <a:gd name="T47" fmla="*/ 86897 h 126"/>
              <a:gd name="T48" fmla="*/ 203200 w 132"/>
              <a:gd name="T49" fmla="*/ 166171 h 126"/>
              <a:gd name="T50" fmla="*/ 195503 w 132"/>
              <a:gd name="T51" fmla="*/ 184465 h 126"/>
              <a:gd name="T52" fmla="*/ 177030 w 132"/>
              <a:gd name="T53" fmla="*/ 192087 h 126"/>
              <a:gd name="T54" fmla="*/ 123152 w 132"/>
              <a:gd name="T55" fmla="*/ 190563 h 126"/>
              <a:gd name="T56" fmla="*/ 109297 w 132"/>
              <a:gd name="T57" fmla="*/ 176842 h 126"/>
              <a:gd name="T58" fmla="*/ 107758 w 132"/>
              <a:gd name="T59" fmla="*/ 141779 h 126"/>
              <a:gd name="T60" fmla="*/ 67733 w 132"/>
              <a:gd name="T61" fmla="*/ 192087 h 126"/>
              <a:gd name="T62" fmla="*/ 163176 w 132"/>
              <a:gd name="T63" fmla="*/ 0 h 126"/>
              <a:gd name="T64" fmla="*/ 177030 w 132"/>
              <a:gd name="T65" fmla="*/ 60980 h 126"/>
              <a:gd name="T66" fmla="*/ 195503 w 132"/>
              <a:gd name="T67" fmla="*/ 68603 h 126"/>
              <a:gd name="T68" fmla="*/ 203200 w 132"/>
              <a:gd name="T69" fmla="*/ 86897 h 126"/>
              <a:gd name="T70" fmla="*/ 184727 w 132"/>
              <a:gd name="T71" fmla="*/ 86897 h 126"/>
              <a:gd name="T72" fmla="*/ 177030 w 132"/>
              <a:gd name="T73" fmla="*/ 79274 h 126"/>
              <a:gd name="T74" fmla="*/ 129309 w 132"/>
              <a:gd name="T75" fmla="*/ 82323 h 126"/>
              <a:gd name="T76" fmla="*/ 126230 w 132"/>
              <a:gd name="T77" fmla="*/ 166171 h 126"/>
              <a:gd name="T78" fmla="*/ 133927 w 132"/>
              <a:gd name="T79" fmla="*/ 173793 h 126"/>
              <a:gd name="T80" fmla="*/ 181648 w 132"/>
              <a:gd name="T81" fmla="*/ 172269 h 126"/>
              <a:gd name="T82" fmla="*/ 184727 w 132"/>
              <a:gd name="T83" fmla="*/ 86897 h 126"/>
              <a:gd name="T84" fmla="*/ 133927 w 132"/>
              <a:gd name="T85" fmla="*/ 86897 h 126"/>
              <a:gd name="T86" fmla="*/ 177030 w 132"/>
              <a:gd name="T87" fmla="*/ 86897 h 126"/>
              <a:gd name="T88" fmla="*/ 177030 w 132"/>
              <a:gd name="T89" fmla="*/ 167695 h 126"/>
              <a:gd name="T90" fmla="*/ 158558 w 132"/>
              <a:gd name="T91" fmla="*/ 105191 h 126"/>
              <a:gd name="T92" fmla="*/ 152400 w 132"/>
              <a:gd name="T93" fmla="*/ 149401 h 126"/>
              <a:gd name="T94" fmla="*/ 158558 w 132"/>
              <a:gd name="T95" fmla="*/ 105191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2"/>
              <a:gd name="T145" fmla="*/ 0 h 126"/>
              <a:gd name="T146" fmla="*/ 132 w 132"/>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5" name="Freeform 52"/>
          <p:cNvSpPr>
            <a:spLocks noChangeArrowheads="1"/>
          </p:cNvSpPr>
          <p:nvPr/>
        </p:nvSpPr>
        <p:spPr bwMode="auto">
          <a:xfrm>
            <a:off x="2881313" y="1927225"/>
            <a:ext cx="769937" cy="903288"/>
          </a:xfrm>
          <a:custGeom>
            <a:avLst/>
            <a:gdLst>
              <a:gd name="T0" fmla="*/ 769937 w 504"/>
              <a:gd name="T1" fmla="*/ 386687 h 591"/>
              <a:gd name="T2" fmla="*/ 384969 w 504"/>
              <a:gd name="T3" fmla="*/ 0 h 591"/>
              <a:gd name="T4" fmla="*/ 0 w 504"/>
              <a:gd name="T5" fmla="*/ 386687 h 591"/>
              <a:gd name="T6" fmla="*/ 384969 w 504"/>
              <a:gd name="T7" fmla="*/ 771845 h 591"/>
              <a:gd name="T8" fmla="*/ 401773 w 504"/>
              <a:gd name="T9" fmla="*/ 771845 h 591"/>
              <a:gd name="T10" fmla="*/ 557593 w 504"/>
              <a:gd name="T11" fmla="*/ 903288 h 591"/>
              <a:gd name="T12" fmla="*/ 574397 w 504"/>
              <a:gd name="T13" fmla="*/ 721408 h 591"/>
              <a:gd name="T14" fmla="*/ 769937 w 504"/>
              <a:gd name="T15" fmla="*/ 386687 h 59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591"/>
              <a:gd name="T26" fmla="*/ 504 w 504"/>
              <a:gd name="T27" fmla="*/ 591 h 5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296" name="Group 46"/>
          <p:cNvGrpSpPr>
            <a:grpSpLocks/>
          </p:cNvGrpSpPr>
          <p:nvPr/>
        </p:nvGrpSpPr>
        <p:grpSpPr bwMode="auto">
          <a:xfrm>
            <a:off x="3082925" y="2105025"/>
            <a:ext cx="403225" cy="315913"/>
            <a:chOff x="0" y="0"/>
            <a:chExt cx="403225" cy="315912"/>
          </a:xfrm>
        </p:grpSpPr>
        <p:sp>
          <p:nvSpPr>
            <p:cNvPr id="11365"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6"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67"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8"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1297" name="Freeform 62"/>
          <p:cNvSpPr>
            <a:spLocks noChangeArrowheads="1"/>
          </p:cNvSpPr>
          <p:nvPr/>
        </p:nvSpPr>
        <p:spPr bwMode="auto">
          <a:xfrm>
            <a:off x="3167063" y="4360863"/>
            <a:ext cx="103187" cy="23812"/>
          </a:xfrm>
          <a:custGeom>
            <a:avLst/>
            <a:gdLst>
              <a:gd name="T0" fmla="*/ 0 w 68"/>
              <a:gd name="T1" fmla="*/ 0 h 15"/>
              <a:gd name="T2" fmla="*/ 103187 w 68"/>
              <a:gd name="T3" fmla="*/ 23812 h 15"/>
              <a:gd name="T4" fmla="*/ 81943 w 68"/>
              <a:gd name="T5" fmla="*/ 4762 h 15"/>
              <a:gd name="T6" fmla="*/ 62216 w 68"/>
              <a:gd name="T7" fmla="*/ 4762 h 15"/>
              <a:gd name="T8" fmla="*/ 0 w 68"/>
              <a:gd name="T9" fmla="*/ 0 h 15"/>
              <a:gd name="T10" fmla="*/ 0 60000 65536"/>
              <a:gd name="T11" fmla="*/ 0 60000 65536"/>
              <a:gd name="T12" fmla="*/ 0 60000 65536"/>
              <a:gd name="T13" fmla="*/ 0 60000 65536"/>
              <a:gd name="T14" fmla="*/ 0 60000 65536"/>
              <a:gd name="T15" fmla="*/ 0 w 68"/>
              <a:gd name="T16" fmla="*/ 0 h 15"/>
              <a:gd name="T17" fmla="*/ 68 w 68"/>
              <a:gd name="T18" fmla="*/ 15 h 15"/>
            </a:gdLst>
            <a:ahLst/>
            <a:cxnLst>
              <a:cxn ang="T10">
                <a:pos x="T0" y="T1"/>
              </a:cxn>
              <a:cxn ang="T11">
                <a:pos x="T2" y="T3"/>
              </a:cxn>
              <a:cxn ang="T12">
                <a:pos x="T4" y="T5"/>
              </a:cxn>
              <a:cxn ang="T13">
                <a:pos x="T6" y="T7"/>
              </a:cxn>
              <a:cxn ang="T14">
                <a:pos x="T8" y="T9"/>
              </a:cxn>
            </a:cxnLst>
            <a:rect l="T15" t="T16" r="T17" b="T18"/>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8" name="Freeform 63"/>
          <p:cNvSpPr>
            <a:spLocks noChangeArrowheads="1"/>
          </p:cNvSpPr>
          <p:nvPr/>
        </p:nvSpPr>
        <p:spPr bwMode="auto">
          <a:xfrm>
            <a:off x="2803525" y="3513138"/>
            <a:ext cx="854075" cy="998537"/>
          </a:xfrm>
          <a:custGeom>
            <a:avLst/>
            <a:gdLst>
              <a:gd name="T0" fmla="*/ 854075 w 558"/>
              <a:gd name="T1" fmla="*/ 426634 h 653"/>
              <a:gd name="T2" fmla="*/ 427038 w 558"/>
              <a:gd name="T3" fmla="*/ 0 h 653"/>
              <a:gd name="T4" fmla="*/ 0 w 558"/>
              <a:gd name="T5" fmla="*/ 426634 h 653"/>
              <a:gd name="T6" fmla="*/ 427038 w 558"/>
              <a:gd name="T7" fmla="*/ 853267 h 653"/>
              <a:gd name="T8" fmla="*/ 446935 w 558"/>
              <a:gd name="T9" fmla="*/ 853267 h 653"/>
              <a:gd name="T10" fmla="*/ 618363 w 558"/>
              <a:gd name="T11" fmla="*/ 998537 h 653"/>
              <a:gd name="T12" fmla="*/ 636730 w 558"/>
              <a:gd name="T13" fmla="*/ 798218 h 653"/>
              <a:gd name="T14" fmla="*/ 854075 w 558"/>
              <a:gd name="T15" fmla="*/ 426634 h 653"/>
              <a:gd name="T16" fmla="*/ 0 60000 65536"/>
              <a:gd name="T17" fmla="*/ 0 60000 65536"/>
              <a:gd name="T18" fmla="*/ 0 60000 65536"/>
              <a:gd name="T19" fmla="*/ 0 60000 65536"/>
              <a:gd name="T20" fmla="*/ 0 60000 65536"/>
              <a:gd name="T21" fmla="*/ 0 60000 65536"/>
              <a:gd name="T22" fmla="*/ 0 60000 65536"/>
              <a:gd name="T23" fmla="*/ 0 60000 65536"/>
              <a:gd name="T24" fmla="*/ 0 w 558"/>
              <a:gd name="T25" fmla="*/ 0 h 653"/>
              <a:gd name="T26" fmla="*/ 558 w 558"/>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9" name="Freeform 64"/>
          <p:cNvSpPr>
            <a:spLocks noEditPoints="1" noChangeArrowheads="1"/>
          </p:cNvSpPr>
          <p:nvPr/>
        </p:nvSpPr>
        <p:spPr bwMode="auto">
          <a:xfrm>
            <a:off x="3071813" y="3659188"/>
            <a:ext cx="320675" cy="598487"/>
          </a:xfrm>
          <a:custGeom>
            <a:avLst/>
            <a:gdLst>
              <a:gd name="T0" fmla="*/ 320675 w 210"/>
              <a:gd name="T1" fmla="*/ 398482 h 392"/>
              <a:gd name="T2" fmla="*/ 311513 w 210"/>
              <a:gd name="T3" fmla="*/ 442758 h 392"/>
              <a:gd name="T4" fmla="*/ 285553 w 210"/>
              <a:gd name="T5" fmla="*/ 485507 h 392"/>
              <a:gd name="T6" fmla="*/ 244324 w 210"/>
              <a:gd name="T7" fmla="*/ 520623 h 392"/>
              <a:gd name="T8" fmla="*/ 187824 w 210"/>
              <a:gd name="T9" fmla="*/ 541997 h 392"/>
              <a:gd name="T10" fmla="*/ 187824 w 210"/>
              <a:gd name="T11" fmla="*/ 598487 h 392"/>
              <a:gd name="T12" fmla="*/ 148121 w 210"/>
              <a:gd name="T13" fmla="*/ 598487 h 392"/>
              <a:gd name="T14" fmla="*/ 148121 w 210"/>
              <a:gd name="T15" fmla="*/ 546577 h 392"/>
              <a:gd name="T16" fmla="*/ 143540 w 210"/>
              <a:gd name="T17" fmla="*/ 546577 h 392"/>
              <a:gd name="T18" fmla="*/ 140486 w 210"/>
              <a:gd name="T19" fmla="*/ 546577 h 392"/>
              <a:gd name="T20" fmla="*/ 99257 w 210"/>
              <a:gd name="T21" fmla="*/ 545051 h 392"/>
              <a:gd name="T22" fmla="*/ 62608 w 210"/>
              <a:gd name="T23" fmla="*/ 537417 h 392"/>
              <a:gd name="T24" fmla="*/ 30540 w 210"/>
              <a:gd name="T25" fmla="*/ 526730 h 392"/>
              <a:gd name="T26" fmla="*/ 0 w 210"/>
              <a:gd name="T27" fmla="*/ 511462 h 392"/>
              <a:gd name="T28" fmla="*/ 24432 w 210"/>
              <a:gd name="T29" fmla="*/ 439705 h 392"/>
              <a:gd name="T30" fmla="*/ 47338 w 210"/>
              <a:gd name="T31" fmla="*/ 453446 h 392"/>
              <a:gd name="T32" fmla="*/ 79405 w 210"/>
              <a:gd name="T33" fmla="*/ 467186 h 392"/>
              <a:gd name="T34" fmla="*/ 113000 w 210"/>
              <a:gd name="T35" fmla="*/ 479400 h 392"/>
              <a:gd name="T36" fmla="*/ 148121 w 210"/>
              <a:gd name="T37" fmla="*/ 485507 h 392"/>
              <a:gd name="T38" fmla="*/ 148121 w 210"/>
              <a:gd name="T39" fmla="*/ 334359 h 392"/>
              <a:gd name="T40" fmla="*/ 100784 w 210"/>
              <a:gd name="T41" fmla="*/ 314511 h 392"/>
              <a:gd name="T42" fmla="*/ 59554 w 210"/>
              <a:gd name="T43" fmla="*/ 287029 h 392"/>
              <a:gd name="T44" fmla="*/ 29013 w 210"/>
              <a:gd name="T45" fmla="*/ 244280 h 392"/>
              <a:gd name="T46" fmla="*/ 16797 w 210"/>
              <a:gd name="T47" fmla="*/ 181684 h 392"/>
              <a:gd name="T48" fmla="*/ 25959 w 210"/>
              <a:gd name="T49" fmla="*/ 143515 h 392"/>
              <a:gd name="T50" fmla="*/ 51919 w 210"/>
              <a:gd name="T51" fmla="*/ 105346 h 392"/>
              <a:gd name="T52" fmla="*/ 91621 w 210"/>
              <a:gd name="T53" fmla="*/ 73284 h 392"/>
              <a:gd name="T54" fmla="*/ 148121 w 210"/>
              <a:gd name="T55" fmla="*/ 53436 h 392"/>
              <a:gd name="T56" fmla="*/ 148121 w 210"/>
              <a:gd name="T57" fmla="*/ 0 h 392"/>
              <a:gd name="T58" fmla="*/ 187824 w 210"/>
              <a:gd name="T59" fmla="*/ 0 h 392"/>
              <a:gd name="T60" fmla="*/ 187824 w 210"/>
              <a:gd name="T61" fmla="*/ 48856 h 392"/>
              <a:gd name="T62" fmla="*/ 187824 w 210"/>
              <a:gd name="T63" fmla="*/ 48856 h 392"/>
              <a:gd name="T64" fmla="*/ 245851 w 210"/>
              <a:gd name="T65" fmla="*/ 51910 h 392"/>
              <a:gd name="T66" fmla="*/ 299297 w 210"/>
              <a:gd name="T67" fmla="*/ 61070 h 392"/>
              <a:gd name="T68" fmla="*/ 285553 w 210"/>
              <a:gd name="T69" fmla="*/ 132827 h 392"/>
              <a:gd name="T70" fmla="*/ 236689 w 210"/>
              <a:gd name="T71" fmla="*/ 117560 h 392"/>
              <a:gd name="T72" fmla="*/ 187824 w 210"/>
              <a:gd name="T73" fmla="*/ 109926 h 392"/>
              <a:gd name="T74" fmla="*/ 187824 w 210"/>
              <a:gd name="T75" fmla="*/ 242754 h 392"/>
              <a:gd name="T76" fmla="*/ 233635 w 210"/>
              <a:gd name="T77" fmla="*/ 262601 h 392"/>
              <a:gd name="T78" fmla="*/ 277918 w 210"/>
              <a:gd name="T79" fmla="*/ 291610 h 392"/>
              <a:gd name="T80" fmla="*/ 308459 w 210"/>
              <a:gd name="T81" fmla="*/ 334359 h 392"/>
              <a:gd name="T82" fmla="*/ 320675 w 210"/>
              <a:gd name="T83" fmla="*/ 398482 h 392"/>
              <a:gd name="T84" fmla="*/ 100784 w 210"/>
              <a:gd name="T85" fmla="*/ 167943 h 392"/>
              <a:gd name="T86" fmla="*/ 113000 w 210"/>
              <a:gd name="T87" fmla="*/ 203058 h 392"/>
              <a:gd name="T88" fmla="*/ 148121 w 210"/>
              <a:gd name="T89" fmla="*/ 225959 h 392"/>
              <a:gd name="T90" fmla="*/ 148121 w 210"/>
              <a:gd name="T91" fmla="*/ 111453 h 392"/>
              <a:gd name="T92" fmla="*/ 117581 w 210"/>
              <a:gd name="T93" fmla="*/ 120613 h 392"/>
              <a:gd name="T94" fmla="*/ 103838 w 210"/>
              <a:gd name="T95" fmla="*/ 137408 h 392"/>
              <a:gd name="T96" fmla="*/ 100784 w 210"/>
              <a:gd name="T97" fmla="*/ 167943 h 392"/>
              <a:gd name="T98" fmla="*/ 236689 w 210"/>
              <a:gd name="T99" fmla="*/ 410696 h 392"/>
              <a:gd name="T100" fmla="*/ 222945 w 210"/>
              <a:gd name="T101" fmla="*/ 375581 h 392"/>
              <a:gd name="T102" fmla="*/ 187824 w 210"/>
              <a:gd name="T103" fmla="*/ 351153 h 392"/>
              <a:gd name="T104" fmla="*/ 187824 w 210"/>
              <a:gd name="T105" fmla="*/ 482454 h 392"/>
              <a:gd name="T106" fmla="*/ 201567 w 210"/>
              <a:gd name="T107" fmla="*/ 479400 h 392"/>
              <a:gd name="T108" fmla="*/ 213783 w 210"/>
              <a:gd name="T109" fmla="*/ 474820 h 392"/>
              <a:gd name="T110" fmla="*/ 230581 w 210"/>
              <a:gd name="T111" fmla="*/ 454972 h 392"/>
              <a:gd name="T112" fmla="*/ 236689 w 210"/>
              <a:gd name="T113" fmla="*/ 410696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0" name="Freeform 67"/>
          <p:cNvSpPr>
            <a:spLocks noChangeArrowheads="1"/>
          </p:cNvSpPr>
          <p:nvPr/>
        </p:nvSpPr>
        <p:spPr bwMode="auto">
          <a:xfrm>
            <a:off x="4289425" y="3605213"/>
            <a:ext cx="787400" cy="919162"/>
          </a:xfrm>
          <a:custGeom>
            <a:avLst/>
            <a:gdLst>
              <a:gd name="T0" fmla="*/ 394464 w 515"/>
              <a:gd name="T1" fmla="*/ 0 h 602"/>
              <a:gd name="T2" fmla="*/ 0 w 515"/>
              <a:gd name="T3" fmla="*/ 393927 h 602"/>
              <a:gd name="T4" fmla="*/ 200290 w 515"/>
              <a:gd name="T5" fmla="*/ 734413 h 602"/>
              <a:gd name="T6" fmla="*/ 217108 w 515"/>
              <a:gd name="T7" fmla="*/ 919162 h 602"/>
              <a:gd name="T8" fmla="*/ 376117 w 515"/>
              <a:gd name="T9" fmla="*/ 784799 h 602"/>
              <a:gd name="T10" fmla="*/ 394464 w 515"/>
              <a:gd name="T11" fmla="*/ 786326 h 602"/>
              <a:gd name="T12" fmla="*/ 787400 w 515"/>
              <a:gd name="T13" fmla="*/ 393927 h 602"/>
              <a:gd name="T14" fmla="*/ 394464 w 515"/>
              <a:gd name="T15" fmla="*/ 0 h 602"/>
              <a:gd name="T16" fmla="*/ 0 60000 65536"/>
              <a:gd name="T17" fmla="*/ 0 60000 65536"/>
              <a:gd name="T18" fmla="*/ 0 60000 65536"/>
              <a:gd name="T19" fmla="*/ 0 60000 65536"/>
              <a:gd name="T20" fmla="*/ 0 60000 65536"/>
              <a:gd name="T21" fmla="*/ 0 60000 65536"/>
              <a:gd name="T22" fmla="*/ 0 60000 65536"/>
              <a:gd name="T23" fmla="*/ 0 60000 65536"/>
              <a:gd name="T24" fmla="*/ 0 w 515"/>
              <a:gd name="T25" fmla="*/ 0 h 602"/>
              <a:gd name="T26" fmla="*/ 515 w 515"/>
              <a:gd name="T27" fmla="*/ 602 h 6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1" name="Freeform 68"/>
          <p:cNvSpPr>
            <a:spLocks noEditPoints="1" noChangeArrowheads="1"/>
          </p:cNvSpPr>
          <p:nvPr/>
        </p:nvSpPr>
        <p:spPr bwMode="auto">
          <a:xfrm>
            <a:off x="4489450" y="3843338"/>
            <a:ext cx="387350" cy="346075"/>
          </a:xfrm>
          <a:custGeom>
            <a:avLst/>
            <a:gdLst>
              <a:gd name="T0" fmla="*/ 329171 w 253"/>
              <a:gd name="T1" fmla="*/ 255728 h 226"/>
              <a:gd name="T2" fmla="*/ 246495 w 253"/>
              <a:gd name="T3" fmla="*/ 284823 h 226"/>
              <a:gd name="T4" fmla="*/ 223530 w 253"/>
              <a:gd name="T5" fmla="*/ 271041 h 226"/>
              <a:gd name="T6" fmla="*/ 188316 w 253"/>
              <a:gd name="T7" fmla="*/ 272572 h 226"/>
              <a:gd name="T8" fmla="*/ 153103 w 253"/>
              <a:gd name="T9" fmla="*/ 280229 h 226"/>
              <a:gd name="T10" fmla="*/ 101048 w 253"/>
              <a:gd name="T11" fmla="*/ 254197 h 226"/>
              <a:gd name="T12" fmla="*/ 97986 w 253"/>
              <a:gd name="T13" fmla="*/ 186819 h 226"/>
              <a:gd name="T14" fmla="*/ 157696 w 253"/>
              <a:gd name="T15" fmla="*/ 99535 h 226"/>
              <a:gd name="T16" fmla="*/ 228123 w 253"/>
              <a:gd name="T17" fmla="*/ 76565 h 226"/>
              <a:gd name="T18" fmla="*/ 257213 w 253"/>
              <a:gd name="T19" fmla="*/ 88816 h 226"/>
              <a:gd name="T20" fmla="*/ 283240 w 253"/>
              <a:gd name="T21" fmla="*/ 84222 h 226"/>
              <a:gd name="T22" fmla="*/ 263337 w 253"/>
              <a:gd name="T23" fmla="*/ 222039 h 226"/>
              <a:gd name="T24" fmla="*/ 255682 w 253"/>
              <a:gd name="T25" fmla="*/ 248071 h 226"/>
              <a:gd name="T26" fmla="*/ 266399 w 253"/>
              <a:gd name="T27" fmla="*/ 258791 h 226"/>
              <a:gd name="T28" fmla="*/ 333764 w 253"/>
              <a:gd name="T29" fmla="*/ 220508 h 226"/>
              <a:gd name="T30" fmla="*/ 323047 w 253"/>
              <a:gd name="T31" fmla="*/ 56658 h 226"/>
              <a:gd name="T32" fmla="*/ 223530 w 253"/>
              <a:gd name="T33" fmla="*/ 24501 h 226"/>
              <a:gd name="T34" fmla="*/ 208220 w 253"/>
              <a:gd name="T35" fmla="*/ 24501 h 226"/>
              <a:gd name="T36" fmla="*/ 33683 w 253"/>
              <a:gd name="T37" fmla="*/ 192944 h 226"/>
              <a:gd name="T38" fmla="*/ 195972 w 253"/>
              <a:gd name="T39" fmla="*/ 323105 h 226"/>
              <a:gd name="T40" fmla="*/ 338357 w 253"/>
              <a:gd name="T41" fmla="*/ 278698 h 226"/>
              <a:gd name="T42" fmla="*/ 283240 w 253"/>
              <a:gd name="T43" fmla="*/ 330762 h 226"/>
              <a:gd name="T44" fmla="*/ 59710 w 253"/>
              <a:gd name="T45" fmla="*/ 304730 h 226"/>
              <a:gd name="T46" fmla="*/ 58179 w 253"/>
              <a:gd name="T47" fmla="*/ 65846 h 226"/>
              <a:gd name="T48" fmla="*/ 335295 w 253"/>
              <a:gd name="T49" fmla="*/ 39814 h 226"/>
              <a:gd name="T50" fmla="*/ 378164 w 253"/>
              <a:gd name="T51" fmla="*/ 188351 h 226"/>
              <a:gd name="T52" fmla="*/ 228123 w 253"/>
              <a:gd name="T53" fmla="*/ 93410 h 226"/>
              <a:gd name="T54" fmla="*/ 150041 w 253"/>
              <a:gd name="T55" fmla="*/ 168444 h 226"/>
              <a:gd name="T56" fmla="*/ 130137 w 253"/>
              <a:gd name="T57" fmla="*/ 232758 h 226"/>
              <a:gd name="T58" fmla="*/ 146979 w 253"/>
              <a:gd name="T59" fmla="*/ 260322 h 226"/>
              <a:gd name="T60" fmla="*/ 212813 w 253"/>
              <a:gd name="T61" fmla="*/ 228164 h 226"/>
              <a:gd name="T62" fmla="*/ 232716 w 253"/>
              <a:gd name="T63" fmla="*/ 191413 h 226"/>
              <a:gd name="T64" fmla="*/ 257213 w 253"/>
              <a:gd name="T65" fmla="*/ 122504 h 226"/>
              <a:gd name="T66" fmla="*/ 240371 w 253"/>
              <a:gd name="T67" fmla="*/ 96472 h 2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3"/>
              <a:gd name="T103" fmla="*/ 0 h 226"/>
              <a:gd name="T104" fmla="*/ 253 w 253"/>
              <a:gd name="T105" fmla="*/ 226 h 2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2" name="Freeform 69"/>
          <p:cNvSpPr>
            <a:spLocks noChangeArrowheads="1"/>
          </p:cNvSpPr>
          <p:nvPr/>
        </p:nvSpPr>
        <p:spPr bwMode="auto">
          <a:xfrm>
            <a:off x="3535363" y="3168650"/>
            <a:ext cx="684212" cy="801688"/>
          </a:xfrm>
          <a:custGeom>
            <a:avLst/>
            <a:gdLst>
              <a:gd name="T0" fmla="*/ 684212 w 448"/>
              <a:gd name="T1" fmla="*/ 342054 h 525"/>
              <a:gd name="T2" fmla="*/ 342106 w 448"/>
              <a:gd name="T3" fmla="*/ 0 h 525"/>
              <a:gd name="T4" fmla="*/ 0 w 448"/>
              <a:gd name="T5" fmla="*/ 342054 h 525"/>
              <a:gd name="T6" fmla="*/ 342106 w 448"/>
              <a:gd name="T7" fmla="*/ 684107 h 525"/>
              <a:gd name="T8" fmla="*/ 358906 w 448"/>
              <a:gd name="T9" fmla="*/ 684107 h 525"/>
              <a:gd name="T10" fmla="*/ 496359 w 448"/>
              <a:gd name="T11" fmla="*/ 801688 h 525"/>
              <a:gd name="T12" fmla="*/ 511632 w 448"/>
              <a:gd name="T13" fmla="*/ 639823 h 525"/>
              <a:gd name="T14" fmla="*/ 684212 w 448"/>
              <a:gd name="T15" fmla="*/ 342054 h 525"/>
              <a:gd name="T16" fmla="*/ 0 60000 65536"/>
              <a:gd name="T17" fmla="*/ 0 60000 65536"/>
              <a:gd name="T18" fmla="*/ 0 60000 65536"/>
              <a:gd name="T19" fmla="*/ 0 60000 65536"/>
              <a:gd name="T20" fmla="*/ 0 60000 65536"/>
              <a:gd name="T21" fmla="*/ 0 60000 65536"/>
              <a:gd name="T22" fmla="*/ 0 60000 65536"/>
              <a:gd name="T23" fmla="*/ 0 60000 65536"/>
              <a:gd name="T24" fmla="*/ 0 w 448"/>
              <a:gd name="T25" fmla="*/ 0 h 525"/>
              <a:gd name="T26" fmla="*/ 448 w 448"/>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3" name="Freeform 70"/>
          <p:cNvSpPr>
            <a:spLocks noChangeArrowheads="1"/>
          </p:cNvSpPr>
          <p:nvPr/>
        </p:nvSpPr>
        <p:spPr bwMode="auto">
          <a:xfrm>
            <a:off x="3700463" y="3506788"/>
            <a:ext cx="166687" cy="157162"/>
          </a:xfrm>
          <a:custGeom>
            <a:avLst/>
            <a:gdLst>
              <a:gd name="T0" fmla="*/ 97871 w 109"/>
              <a:gd name="T1" fmla="*/ 157162 h 102"/>
              <a:gd name="T2" fmla="*/ 3058 w 109"/>
              <a:gd name="T3" fmla="*/ 9245 h 102"/>
              <a:gd name="T4" fmla="*/ 0 w 109"/>
              <a:gd name="T5" fmla="*/ 0 h 102"/>
              <a:gd name="T6" fmla="*/ 166687 w 109"/>
              <a:gd name="T7" fmla="*/ 12326 h 102"/>
              <a:gd name="T8" fmla="*/ 97871 w 109"/>
              <a:gd name="T9" fmla="*/ 157162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4" name="Freeform 71"/>
          <p:cNvSpPr>
            <a:spLocks noChangeArrowheads="1"/>
          </p:cNvSpPr>
          <p:nvPr/>
        </p:nvSpPr>
        <p:spPr bwMode="auto">
          <a:xfrm>
            <a:off x="3917950" y="3349625"/>
            <a:ext cx="171450" cy="153988"/>
          </a:xfrm>
          <a:custGeom>
            <a:avLst/>
            <a:gdLst>
              <a:gd name="T0" fmla="*/ 67962 w 111"/>
              <a:gd name="T1" fmla="*/ 0 h 101"/>
              <a:gd name="T2" fmla="*/ 77230 w 111"/>
              <a:gd name="T3" fmla="*/ 7623 h 101"/>
              <a:gd name="T4" fmla="*/ 171450 w 111"/>
              <a:gd name="T5" fmla="*/ 153988 h 101"/>
              <a:gd name="T6" fmla="*/ 0 w 111"/>
              <a:gd name="T7" fmla="*/ 141791 h 101"/>
              <a:gd name="T8" fmla="*/ 67962 w 111"/>
              <a:gd name="T9" fmla="*/ 0 h 101"/>
              <a:gd name="T10" fmla="*/ 0 60000 65536"/>
              <a:gd name="T11" fmla="*/ 0 60000 65536"/>
              <a:gd name="T12" fmla="*/ 0 60000 65536"/>
              <a:gd name="T13" fmla="*/ 0 60000 65536"/>
              <a:gd name="T14" fmla="*/ 0 60000 65536"/>
              <a:gd name="T15" fmla="*/ 0 w 111"/>
              <a:gd name="T16" fmla="*/ 0 h 101"/>
              <a:gd name="T17" fmla="*/ 111 w 111"/>
              <a:gd name="T18" fmla="*/ 101 h 101"/>
            </a:gdLst>
            <a:ahLst/>
            <a:cxnLst>
              <a:cxn ang="T10">
                <a:pos x="T0" y="T1"/>
              </a:cxn>
              <a:cxn ang="T11">
                <a:pos x="T2" y="T3"/>
              </a:cxn>
              <a:cxn ang="T12">
                <a:pos x="T4" y="T5"/>
              </a:cxn>
              <a:cxn ang="T13">
                <a:pos x="T6" y="T7"/>
              </a:cxn>
              <a:cxn ang="T14">
                <a:pos x="T8" y="T9"/>
              </a:cxn>
            </a:cxnLst>
            <a:rect l="T15" t="T16" r="T17" b="T18"/>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5" name="Freeform 72"/>
          <p:cNvSpPr>
            <a:spLocks noChangeArrowheads="1"/>
          </p:cNvSpPr>
          <p:nvPr/>
        </p:nvSpPr>
        <p:spPr bwMode="auto">
          <a:xfrm>
            <a:off x="3708400" y="3348038"/>
            <a:ext cx="260350" cy="157162"/>
          </a:xfrm>
          <a:custGeom>
            <a:avLst/>
            <a:gdLst>
              <a:gd name="T0" fmla="*/ 0 w 169"/>
              <a:gd name="T1" fmla="*/ 141904 h 103"/>
              <a:gd name="T2" fmla="*/ 3081 w 169"/>
              <a:gd name="T3" fmla="*/ 138852 h 103"/>
              <a:gd name="T4" fmla="*/ 255728 w 169"/>
              <a:gd name="T5" fmla="*/ 1526 h 103"/>
              <a:gd name="T6" fmla="*/ 260350 w 169"/>
              <a:gd name="T7" fmla="*/ 0 h 103"/>
              <a:gd name="T8" fmla="*/ 184864 w 169"/>
              <a:gd name="T9" fmla="*/ 157162 h 103"/>
              <a:gd name="T10" fmla="*/ 0 w 169"/>
              <a:gd name="T11" fmla="*/ 141904 h 103"/>
              <a:gd name="T12" fmla="*/ 0 60000 65536"/>
              <a:gd name="T13" fmla="*/ 0 60000 65536"/>
              <a:gd name="T14" fmla="*/ 0 60000 65536"/>
              <a:gd name="T15" fmla="*/ 0 60000 65536"/>
              <a:gd name="T16" fmla="*/ 0 60000 65536"/>
              <a:gd name="T17" fmla="*/ 0 60000 65536"/>
              <a:gd name="T18" fmla="*/ 0 w 169"/>
              <a:gd name="T19" fmla="*/ 0 h 103"/>
              <a:gd name="T20" fmla="*/ 169 w 16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6" name="Freeform 73"/>
          <p:cNvSpPr>
            <a:spLocks noChangeArrowheads="1"/>
          </p:cNvSpPr>
          <p:nvPr/>
        </p:nvSpPr>
        <p:spPr bwMode="auto">
          <a:xfrm>
            <a:off x="3810000" y="3506788"/>
            <a:ext cx="285750" cy="174625"/>
          </a:xfrm>
          <a:custGeom>
            <a:avLst/>
            <a:gdLst>
              <a:gd name="T0" fmla="*/ 86032 w 186"/>
              <a:gd name="T1" fmla="*/ 13786 h 114"/>
              <a:gd name="T2" fmla="*/ 89105 w 186"/>
              <a:gd name="T3" fmla="*/ 13786 h 114"/>
              <a:gd name="T4" fmla="*/ 90641 w 186"/>
              <a:gd name="T5" fmla="*/ 13786 h 114"/>
              <a:gd name="T6" fmla="*/ 92177 w 186"/>
              <a:gd name="T7" fmla="*/ 13786 h 114"/>
              <a:gd name="T8" fmla="*/ 92177 w 186"/>
              <a:gd name="T9" fmla="*/ 13786 h 114"/>
              <a:gd name="T10" fmla="*/ 92177 w 186"/>
              <a:gd name="T11" fmla="*/ 13786 h 114"/>
              <a:gd name="T12" fmla="*/ 92177 w 186"/>
              <a:gd name="T13" fmla="*/ 12254 h 114"/>
              <a:gd name="T14" fmla="*/ 93714 w 186"/>
              <a:gd name="T15" fmla="*/ 12254 h 114"/>
              <a:gd name="T16" fmla="*/ 95250 w 186"/>
              <a:gd name="T17" fmla="*/ 9191 h 114"/>
              <a:gd name="T18" fmla="*/ 99859 w 186"/>
              <a:gd name="T19" fmla="*/ 0 h 114"/>
              <a:gd name="T20" fmla="*/ 285750 w 186"/>
              <a:gd name="T21" fmla="*/ 13786 h 114"/>
              <a:gd name="T22" fmla="*/ 273460 w 186"/>
              <a:gd name="T23" fmla="*/ 32168 h 114"/>
              <a:gd name="T24" fmla="*/ 23044 w 186"/>
              <a:gd name="T25" fmla="*/ 170030 h 114"/>
              <a:gd name="T26" fmla="*/ 0 w 186"/>
              <a:gd name="T27" fmla="*/ 170030 h 114"/>
              <a:gd name="T28" fmla="*/ 75278 w 186"/>
              <a:gd name="T29" fmla="*/ 13786 h 114"/>
              <a:gd name="T30" fmla="*/ 86032 w 186"/>
              <a:gd name="T31" fmla="*/ 13786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114"/>
              <a:gd name="T50" fmla="*/ 186 w 186"/>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7" name="Freeform 74"/>
          <p:cNvSpPr>
            <a:spLocks noChangeArrowheads="1"/>
          </p:cNvSpPr>
          <p:nvPr/>
        </p:nvSpPr>
        <p:spPr bwMode="auto">
          <a:xfrm>
            <a:off x="3714750" y="3314700"/>
            <a:ext cx="82550" cy="84138"/>
          </a:xfrm>
          <a:custGeom>
            <a:avLst/>
            <a:gdLst>
              <a:gd name="T0" fmla="*/ 0 w 54"/>
              <a:gd name="T1" fmla="*/ 84138 h 55"/>
              <a:gd name="T2" fmla="*/ 33631 w 54"/>
              <a:gd name="T3" fmla="*/ 4589 h 55"/>
              <a:gd name="T4" fmla="*/ 36689 w 54"/>
              <a:gd name="T5" fmla="*/ 0 h 55"/>
              <a:gd name="T6" fmla="*/ 82550 w 54"/>
              <a:gd name="T7" fmla="*/ 64251 h 55"/>
              <a:gd name="T8" fmla="*/ 0 w 54"/>
              <a:gd name="T9" fmla="*/ 84138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8" name="Freeform 75"/>
          <p:cNvSpPr>
            <a:spLocks noChangeArrowheads="1"/>
          </p:cNvSpPr>
          <p:nvPr/>
        </p:nvSpPr>
        <p:spPr bwMode="auto">
          <a:xfrm>
            <a:off x="3824288" y="3370263"/>
            <a:ext cx="82550" cy="85725"/>
          </a:xfrm>
          <a:custGeom>
            <a:avLst/>
            <a:gdLst>
              <a:gd name="T0" fmla="*/ 82550 w 54"/>
              <a:gd name="T1" fmla="*/ 0 h 56"/>
              <a:gd name="T2" fmla="*/ 81021 w 54"/>
              <a:gd name="T3" fmla="*/ 6123 h 56"/>
              <a:gd name="T4" fmla="*/ 47390 w 54"/>
              <a:gd name="T5" fmla="*/ 85725 h 56"/>
              <a:gd name="T6" fmla="*/ 0 w 54"/>
              <a:gd name="T7" fmla="*/ 19900 h 56"/>
              <a:gd name="T8" fmla="*/ 82550 w 54"/>
              <a:gd name="T9" fmla="*/ 0 h 56"/>
              <a:gd name="T10" fmla="*/ 0 60000 65536"/>
              <a:gd name="T11" fmla="*/ 0 60000 65536"/>
              <a:gd name="T12" fmla="*/ 0 60000 65536"/>
              <a:gd name="T13" fmla="*/ 0 60000 65536"/>
              <a:gd name="T14" fmla="*/ 0 60000 65536"/>
              <a:gd name="T15" fmla="*/ 0 w 54"/>
              <a:gd name="T16" fmla="*/ 0 h 56"/>
              <a:gd name="T17" fmla="*/ 54 w 54"/>
              <a:gd name="T18" fmla="*/ 56 h 56"/>
            </a:gdLst>
            <a:ahLst/>
            <a:cxnLst>
              <a:cxn ang="T10">
                <a:pos x="T0" y="T1"/>
              </a:cxn>
              <a:cxn ang="T11">
                <a:pos x="T2" y="T3"/>
              </a:cxn>
              <a:cxn ang="T12">
                <a:pos x="T4" y="T5"/>
              </a:cxn>
              <a:cxn ang="T13">
                <a:pos x="T6" y="T7"/>
              </a:cxn>
              <a:cxn ang="T14">
                <a:pos x="T8" y="T9"/>
              </a:cxn>
            </a:cxnLst>
            <a:rect l="T15" t="T16" r="T17" b="T18"/>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9" name="Freeform 76"/>
          <p:cNvSpPr>
            <a:spLocks noChangeArrowheads="1"/>
          </p:cNvSpPr>
          <p:nvPr/>
        </p:nvSpPr>
        <p:spPr bwMode="auto">
          <a:xfrm>
            <a:off x="3760788" y="3311525"/>
            <a:ext cx="139700" cy="71438"/>
          </a:xfrm>
          <a:custGeom>
            <a:avLst/>
            <a:gdLst>
              <a:gd name="T0" fmla="*/ 0 w 92"/>
              <a:gd name="T1" fmla="*/ 0 h 47"/>
              <a:gd name="T2" fmla="*/ 3037 w 92"/>
              <a:gd name="T3" fmla="*/ 1520 h 47"/>
              <a:gd name="T4" fmla="*/ 138182 w 92"/>
              <a:gd name="T5" fmla="*/ 50159 h 47"/>
              <a:gd name="T6" fmla="*/ 139700 w 92"/>
              <a:gd name="T7" fmla="*/ 50159 h 47"/>
              <a:gd name="T8" fmla="*/ 51628 w 92"/>
              <a:gd name="T9" fmla="*/ 71438 h 47"/>
              <a:gd name="T10" fmla="*/ 0 w 92"/>
              <a:gd name="T11" fmla="*/ 0 h 47"/>
              <a:gd name="T12" fmla="*/ 0 60000 65536"/>
              <a:gd name="T13" fmla="*/ 0 60000 65536"/>
              <a:gd name="T14" fmla="*/ 0 60000 65536"/>
              <a:gd name="T15" fmla="*/ 0 60000 65536"/>
              <a:gd name="T16" fmla="*/ 0 60000 65536"/>
              <a:gd name="T17" fmla="*/ 0 60000 65536"/>
              <a:gd name="T18" fmla="*/ 0 w 92"/>
              <a:gd name="T19" fmla="*/ 0 h 47"/>
              <a:gd name="T20" fmla="*/ 92 w 9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0" name="Freeform 77"/>
          <p:cNvSpPr>
            <a:spLocks noChangeArrowheads="1"/>
          </p:cNvSpPr>
          <p:nvPr/>
        </p:nvSpPr>
        <p:spPr bwMode="auto">
          <a:xfrm>
            <a:off x="3713163" y="3386138"/>
            <a:ext cx="153987" cy="79375"/>
          </a:xfrm>
          <a:custGeom>
            <a:avLst/>
            <a:gdLst>
              <a:gd name="T0" fmla="*/ 93002 w 101"/>
              <a:gd name="T1" fmla="*/ 3053 h 52"/>
              <a:gd name="T2" fmla="*/ 93002 w 101"/>
              <a:gd name="T3" fmla="*/ 4579 h 52"/>
              <a:gd name="T4" fmla="*/ 94527 w 101"/>
              <a:gd name="T5" fmla="*/ 6106 h 52"/>
              <a:gd name="T6" fmla="*/ 94527 w 101"/>
              <a:gd name="T7" fmla="*/ 6106 h 52"/>
              <a:gd name="T8" fmla="*/ 94527 w 101"/>
              <a:gd name="T9" fmla="*/ 6106 h 52"/>
              <a:gd name="T10" fmla="*/ 94527 w 101"/>
              <a:gd name="T11" fmla="*/ 6106 h 52"/>
              <a:gd name="T12" fmla="*/ 94527 w 101"/>
              <a:gd name="T13" fmla="*/ 6106 h 52"/>
              <a:gd name="T14" fmla="*/ 96051 w 101"/>
              <a:gd name="T15" fmla="*/ 6106 h 52"/>
              <a:gd name="T16" fmla="*/ 97576 w 101"/>
              <a:gd name="T17" fmla="*/ 6106 h 52"/>
              <a:gd name="T18" fmla="*/ 102150 w 101"/>
              <a:gd name="T19" fmla="*/ 4579 h 52"/>
              <a:gd name="T20" fmla="*/ 153987 w 101"/>
              <a:gd name="T21" fmla="*/ 76322 h 52"/>
              <a:gd name="T22" fmla="*/ 143315 w 101"/>
              <a:gd name="T23" fmla="*/ 77849 h 52"/>
              <a:gd name="T24" fmla="*/ 7623 w 101"/>
              <a:gd name="T25" fmla="*/ 29002 h 52"/>
              <a:gd name="T26" fmla="*/ 0 w 101"/>
              <a:gd name="T27" fmla="*/ 21370 h 52"/>
              <a:gd name="T28" fmla="*/ 89953 w 101"/>
              <a:gd name="T29" fmla="*/ 0 h 52"/>
              <a:gd name="T30" fmla="*/ 93002 w 101"/>
              <a:gd name="T31" fmla="*/ 3053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1"/>
              <a:gd name="T49" fmla="*/ 0 h 52"/>
              <a:gd name="T50" fmla="*/ 101 w 101"/>
              <a:gd name="T51" fmla="*/ 52 h 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1" name="Freeform 78"/>
          <p:cNvSpPr>
            <a:spLocks noChangeArrowheads="1"/>
          </p:cNvSpPr>
          <p:nvPr/>
        </p:nvSpPr>
        <p:spPr bwMode="auto">
          <a:xfrm>
            <a:off x="4445000" y="2173288"/>
            <a:ext cx="768350" cy="896937"/>
          </a:xfrm>
          <a:custGeom>
            <a:avLst/>
            <a:gdLst>
              <a:gd name="T0" fmla="*/ 384175 w 502"/>
              <a:gd name="T1" fmla="*/ 0 h 587"/>
              <a:gd name="T2" fmla="*/ 0 w 502"/>
              <a:gd name="T3" fmla="*/ 383528 h 587"/>
              <a:gd name="T4" fmla="*/ 195914 w 502"/>
              <a:gd name="T5" fmla="*/ 716633 h 587"/>
              <a:gd name="T6" fmla="*/ 211220 w 502"/>
              <a:gd name="T7" fmla="*/ 896937 h 587"/>
              <a:gd name="T8" fmla="*/ 367339 w 502"/>
              <a:gd name="T9" fmla="*/ 765529 h 587"/>
              <a:gd name="T10" fmla="*/ 384175 w 502"/>
              <a:gd name="T11" fmla="*/ 767057 h 587"/>
              <a:gd name="T12" fmla="*/ 768350 w 502"/>
              <a:gd name="T13" fmla="*/ 383528 h 587"/>
              <a:gd name="T14" fmla="*/ 384175 w 502"/>
              <a:gd name="T15" fmla="*/ 0 h 587"/>
              <a:gd name="T16" fmla="*/ 0 60000 65536"/>
              <a:gd name="T17" fmla="*/ 0 60000 65536"/>
              <a:gd name="T18" fmla="*/ 0 60000 65536"/>
              <a:gd name="T19" fmla="*/ 0 60000 65536"/>
              <a:gd name="T20" fmla="*/ 0 60000 65536"/>
              <a:gd name="T21" fmla="*/ 0 60000 65536"/>
              <a:gd name="T22" fmla="*/ 0 60000 65536"/>
              <a:gd name="T23" fmla="*/ 0 60000 65536"/>
              <a:gd name="T24" fmla="*/ 0 w 502"/>
              <a:gd name="T25" fmla="*/ 0 h 587"/>
              <a:gd name="T26" fmla="*/ 502 w 502"/>
              <a:gd name="T27" fmla="*/ 587 h 5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2" name="Freeform 79"/>
          <p:cNvSpPr>
            <a:spLocks noChangeArrowheads="1"/>
          </p:cNvSpPr>
          <p:nvPr/>
        </p:nvSpPr>
        <p:spPr bwMode="auto">
          <a:xfrm>
            <a:off x="4632325" y="2354263"/>
            <a:ext cx="409575" cy="387350"/>
          </a:xfrm>
          <a:custGeom>
            <a:avLst/>
            <a:gdLst>
              <a:gd name="T0" fmla="*/ 203991 w 257"/>
              <a:gd name="T1" fmla="*/ 0 h 244"/>
              <a:gd name="T2" fmla="*/ 253395 w 257"/>
              <a:gd name="T3" fmla="*/ 147638 h 244"/>
              <a:gd name="T4" fmla="*/ 409575 w 257"/>
              <a:gd name="T5" fmla="*/ 147638 h 244"/>
              <a:gd name="T6" fmla="*/ 282081 w 257"/>
              <a:gd name="T7" fmla="*/ 239713 h 244"/>
              <a:gd name="T8" fmla="*/ 331485 w 257"/>
              <a:gd name="T9" fmla="*/ 387350 h 244"/>
              <a:gd name="T10" fmla="*/ 203991 w 257"/>
              <a:gd name="T11" fmla="*/ 295275 h 244"/>
              <a:gd name="T12" fmla="*/ 78090 w 257"/>
              <a:gd name="T13" fmla="*/ 387350 h 244"/>
              <a:gd name="T14" fmla="*/ 125900 w 257"/>
              <a:gd name="T15" fmla="*/ 239713 h 244"/>
              <a:gd name="T16" fmla="*/ 0 w 257"/>
              <a:gd name="T17" fmla="*/ 147638 h 244"/>
              <a:gd name="T18" fmla="*/ 156180 w 257"/>
              <a:gd name="T19" fmla="*/ 147638 h 244"/>
              <a:gd name="T20" fmla="*/ 203991 w 257"/>
              <a:gd name="T21" fmla="*/ 0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44"/>
              <a:gd name="T35" fmla="*/ 257 w 257"/>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3" name="Freeform 82"/>
          <p:cNvSpPr>
            <a:spLocks noChangeArrowheads="1"/>
          </p:cNvSpPr>
          <p:nvPr/>
        </p:nvSpPr>
        <p:spPr bwMode="auto">
          <a:xfrm>
            <a:off x="3546475" y="2644775"/>
            <a:ext cx="15875" cy="9525"/>
          </a:xfrm>
          <a:custGeom>
            <a:avLst/>
            <a:gdLst>
              <a:gd name="T0" fmla="*/ 0 w 11"/>
              <a:gd name="T1" fmla="*/ 0 h 7"/>
              <a:gd name="T2" fmla="*/ 14432 w 11"/>
              <a:gd name="T3" fmla="*/ 9525 h 7"/>
              <a:gd name="T4" fmla="*/ 15875 w 11"/>
              <a:gd name="T5" fmla="*/ 8164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0"/>
                </a:moveTo>
                <a:cubicBezTo>
                  <a:pt x="4" y="3"/>
                  <a:pt x="7" y="5"/>
                  <a:pt x="10" y="7"/>
                </a:cubicBezTo>
                <a:cubicBezTo>
                  <a:pt x="10" y="7"/>
                  <a:pt x="10" y="6"/>
                  <a:pt x="11" y="6"/>
                </a:cubicBezTo>
                <a:cubicBezTo>
                  <a:pt x="7" y="4"/>
                  <a:pt x="4" y="2"/>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4" name="Freeform 91"/>
          <p:cNvSpPr>
            <a:spLocks noChangeArrowheads="1"/>
          </p:cNvSpPr>
          <p:nvPr/>
        </p:nvSpPr>
        <p:spPr bwMode="auto">
          <a:xfrm>
            <a:off x="2730500" y="2557463"/>
            <a:ext cx="1050925" cy="1228725"/>
          </a:xfrm>
          <a:custGeom>
            <a:avLst/>
            <a:gdLst>
              <a:gd name="T0" fmla="*/ 1050925 w 687"/>
              <a:gd name="T1" fmla="*/ 525723 h 804"/>
              <a:gd name="T2" fmla="*/ 526227 w 687"/>
              <a:gd name="T3" fmla="*/ 0 h 804"/>
              <a:gd name="T4" fmla="*/ 0 w 687"/>
              <a:gd name="T5" fmla="*/ 525723 h 804"/>
              <a:gd name="T6" fmla="*/ 526227 w 687"/>
              <a:gd name="T7" fmla="*/ 1049918 h 804"/>
              <a:gd name="T8" fmla="*/ 549173 w 687"/>
              <a:gd name="T9" fmla="*/ 1049918 h 804"/>
              <a:gd name="T10" fmla="*/ 761806 w 687"/>
              <a:gd name="T11" fmla="*/ 1228725 h 804"/>
              <a:gd name="T12" fmla="*/ 784752 w 687"/>
              <a:gd name="T13" fmla="*/ 982674 h 804"/>
              <a:gd name="T14" fmla="*/ 1050925 w 687"/>
              <a:gd name="T15" fmla="*/ 525723 h 804"/>
              <a:gd name="T16" fmla="*/ 0 60000 65536"/>
              <a:gd name="T17" fmla="*/ 0 60000 65536"/>
              <a:gd name="T18" fmla="*/ 0 60000 65536"/>
              <a:gd name="T19" fmla="*/ 0 60000 65536"/>
              <a:gd name="T20" fmla="*/ 0 60000 65536"/>
              <a:gd name="T21" fmla="*/ 0 60000 65536"/>
              <a:gd name="T22" fmla="*/ 0 60000 65536"/>
              <a:gd name="T23" fmla="*/ 0 60000 65536"/>
              <a:gd name="T24" fmla="*/ 0 w 687"/>
              <a:gd name="T25" fmla="*/ 0 h 804"/>
              <a:gd name="T26" fmla="*/ 687 w 687"/>
              <a:gd name="T27" fmla="*/ 804 h 8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5" name="Freeform 92"/>
          <p:cNvSpPr>
            <a:spLocks noEditPoints="1" noChangeArrowheads="1"/>
          </p:cNvSpPr>
          <p:nvPr/>
        </p:nvSpPr>
        <p:spPr bwMode="auto">
          <a:xfrm>
            <a:off x="2984500" y="2943225"/>
            <a:ext cx="561975" cy="376238"/>
          </a:xfrm>
          <a:custGeom>
            <a:avLst/>
            <a:gdLst>
              <a:gd name="T0" fmla="*/ 42993 w 366"/>
              <a:gd name="T1" fmla="*/ 38236 h 246"/>
              <a:gd name="T2" fmla="*/ 517447 w 366"/>
              <a:gd name="T3" fmla="*/ 38236 h 246"/>
              <a:gd name="T4" fmla="*/ 523589 w 366"/>
              <a:gd name="T5" fmla="*/ 44353 h 246"/>
              <a:gd name="T6" fmla="*/ 523589 w 366"/>
              <a:gd name="T7" fmla="*/ 78001 h 246"/>
              <a:gd name="T8" fmla="*/ 38386 w 366"/>
              <a:gd name="T9" fmla="*/ 78001 h 246"/>
              <a:gd name="T10" fmla="*/ 38386 w 366"/>
              <a:gd name="T11" fmla="*/ 44353 h 246"/>
              <a:gd name="T12" fmla="*/ 42993 w 366"/>
              <a:gd name="T13" fmla="*/ 38236 h 246"/>
              <a:gd name="T14" fmla="*/ 517447 w 366"/>
              <a:gd name="T15" fmla="*/ 0 h 246"/>
              <a:gd name="T16" fmla="*/ 42993 w 366"/>
              <a:gd name="T17" fmla="*/ 0 h 246"/>
              <a:gd name="T18" fmla="*/ 0 w 366"/>
              <a:gd name="T19" fmla="*/ 44353 h 246"/>
              <a:gd name="T20" fmla="*/ 0 w 366"/>
              <a:gd name="T21" fmla="*/ 331885 h 246"/>
              <a:gd name="T22" fmla="*/ 42993 w 366"/>
              <a:gd name="T23" fmla="*/ 376238 h 246"/>
              <a:gd name="T24" fmla="*/ 517447 w 366"/>
              <a:gd name="T25" fmla="*/ 376238 h 246"/>
              <a:gd name="T26" fmla="*/ 561975 w 366"/>
              <a:gd name="T27" fmla="*/ 331885 h 246"/>
              <a:gd name="T28" fmla="*/ 561975 w 366"/>
              <a:gd name="T29" fmla="*/ 44353 h 246"/>
              <a:gd name="T30" fmla="*/ 517447 w 366"/>
              <a:gd name="T31" fmla="*/ 0 h 246"/>
              <a:gd name="T32" fmla="*/ 517447 w 366"/>
              <a:gd name="T33" fmla="*/ 338002 h 246"/>
              <a:gd name="T34" fmla="*/ 42993 w 366"/>
              <a:gd name="T35" fmla="*/ 338002 h 246"/>
              <a:gd name="T36" fmla="*/ 38386 w 366"/>
              <a:gd name="T37" fmla="*/ 331885 h 246"/>
              <a:gd name="T38" fmla="*/ 38386 w 366"/>
              <a:gd name="T39" fmla="*/ 175884 h 246"/>
              <a:gd name="T40" fmla="*/ 523589 w 366"/>
              <a:gd name="T41" fmla="*/ 175884 h 246"/>
              <a:gd name="T42" fmla="*/ 523589 w 366"/>
              <a:gd name="T43" fmla="*/ 331885 h 246"/>
              <a:gd name="T44" fmla="*/ 517447 w 366"/>
              <a:gd name="T45" fmla="*/ 338002 h 2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6"/>
              <a:gd name="T70" fmla="*/ 0 h 246"/>
              <a:gd name="T71" fmla="*/ 366 w 366"/>
              <a:gd name="T72" fmla="*/ 246 h 2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6" name="Freeform 95"/>
          <p:cNvSpPr>
            <a:spLocks noChangeArrowheads="1"/>
          </p:cNvSpPr>
          <p:nvPr/>
        </p:nvSpPr>
        <p:spPr bwMode="auto">
          <a:xfrm>
            <a:off x="2286000" y="2519363"/>
            <a:ext cx="631825" cy="736600"/>
          </a:xfrm>
          <a:custGeom>
            <a:avLst/>
            <a:gdLst>
              <a:gd name="T0" fmla="*/ 631825 w 412"/>
              <a:gd name="T1" fmla="*/ 314812 h 482"/>
              <a:gd name="T2" fmla="*/ 315913 w 412"/>
              <a:gd name="T3" fmla="*/ 0 h 482"/>
              <a:gd name="T4" fmla="*/ 0 w 412"/>
              <a:gd name="T5" fmla="*/ 314812 h 482"/>
              <a:gd name="T6" fmla="*/ 315913 w 412"/>
              <a:gd name="T7" fmla="*/ 629625 h 482"/>
              <a:gd name="T8" fmla="*/ 329715 w 412"/>
              <a:gd name="T9" fmla="*/ 629625 h 482"/>
              <a:gd name="T10" fmla="*/ 458533 w 412"/>
              <a:gd name="T11" fmla="*/ 736600 h 482"/>
              <a:gd name="T12" fmla="*/ 470802 w 412"/>
              <a:gd name="T13" fmla="*/ 589891 h 482"/>
              <a:gd name="T14" fmla="*/ 631825 w 412"/>
              <a:gd name="T15" fmla="*/ 314812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7" name="Freeform 96"/>
          <p:cNvSpPr>
            <a:spLocks noEditPoints="1" noChangeArrowheads="1"/>
          </p:cNvSpPr>
          <p:nvPr/>
        </p:nvSpPr>
        <p:spPr bwMode="auto">
          <a:xfrm>
            <a:off x="2389188" y="2760663"/>
            <a:ext cx="109537" cy="147637"/>
          </a:xfrm>
          <a:custGeom>
            <a:avLst/>
            <a:gdLst>
              <a:gd name="T0" fmla="*/ 0 w 72"/>
              <a:gd name="T1" fmla="*/ 147637 h 97"/>
              <a:gd name="T2" fmla="*/ 0 w 72"/>
              <a:gd name="T3" fmla="*/ 0 h 97"/>
              <a:gd name="T4" fmla="*/ 53247 w 72"/>
              <a:gd name="T5" fmla="*/ 0 h 97"/>
              <a:gd name="T6" fmla="*/ 91281 w 72"/>
              <a:gd name="T7" fmla="*/ 9132 h 97"/>
              <a:gd name="T8" fmla="*/ 104973 w 72"/>
              <a:gd name="T9" fmla="*/ 33485 h 97"/>
              <a:gd name="T10" fmla="*/ 95845 w 72"/>
              <a:gd name="T11" fmla="*/ 54793 h 97"/>
              <a:gd name="T12" fmla="*/ 76067 w 72"/>
              <a:gd name="T13" fmla="*/ 66969 h 97"/>
              <a:gd name="T14" fmla="*/ 76067 w 72"/>
              <a:gd name="T15" fmla="*/ 68491 h 97"/>
              <a:gd name="T16" fmla="*/ 100409 w 72"/>
              <a:gd name="T17" fmla="*/ 79146 h 97"/>
              <a:gd name="T18" fmla="*/ 109537 w 72"/>
              <a:gd name="T19" fmla="*/ 103498 h 97"/>
              <a:gd name="T20" fmla="*/ 95845 w 72"/>
              <a:gd name="T21" fmla="*/ 135461 h 97"/>
              <a:gd name="T22" fmla="*/ 56290 w 72"/>
              <a:gd name="T23" fmla="*/ 147637 h 97"/>
              <a:gd name="T24" fmla="*/ 0 w 72"/>
              <a:gd name="T25" fmla="*/ 147637 h 97"/>
              <a:gd name="T26" fmla="*/ 31948 w 72"/>
              <a:gd name="T27" fmla="*/ 24352 h 97"/>
              <a:gd name="T28" fmla="*/ 31948 w 72"/>
              <a:gd name="T29" fmla="*/ 59359 h 97"/>
              <a:gd name="T30" fmla="*/ 47162 w 72"/>
              <a:gd name="T31" fmla="*/ 59359 h 97"/>
              <a:gd name="T32" fmla="*/ 63897 w 72"/>
              <a:gd name="T33" fmla="*/ 53271 h 97"/>
              <a:gd name="T34" fmla="*/ 69982 w 72"/>
              <a:gd name="T35" fmla="*/ 39573 h 97"/>
              <a:gd name="T36" fmla="*/ 45640 w 72"/>
              <a:gd name="T37" fmla="*/ 24352 h 97"/>
              <a:gd name="T38" fmla="*/ 31948 w 72"/>
              <a:gd name="T39" fmla="*/ 24352 h 97"/>
              <a:gd name="T40" fmla="*/ 31948 w 72"/>
              <a:gd name="T41" fmla="*/ 83712 h 97"/>
              <a:gd name="T42" fmla="*/ 31948 w 72"/>
              <a:gd name="T43" fmla="*/ 123285 h 97"/>
              <a:gd name="T44" fmla="*/ 50204 w 72"/>
              <a:gd name="T45" fmla="*/ 123285 h 97"/>
              <a:gd name="T46" fmla="*/ 68461 w 72"/>
              <a:gd name="T47" fmla="*/ 117196 h 97"/>
              <a:gd name="T48" fmla="*/ 74546 w 72"/>
              <a:gd name="T49" fmla="*/ 101976 h 97"/>
              <a:gd name="T50" fmla="*/ 68461 w 72"/>
              <a:gd name="T51" fmla="*/ 88278 h 97"/>
              <a:gd name="T52" fmla="*/ 50204 w 72"/>
              <a:gd name="T53" fmla="*/ 83712 h 97"/>
              <a:gd name="T54" fmla="*/ 31948 w 72"/>
              <a:gd name="T55" fmla="*/ 83712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2"/>
              <a:gd name="T85" fmla="*/ 0 h 97"/>
              <a:gd name="T86" fmla="*/ 72 w 72"/>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8" name="Freeform 97"/>
          <p:cNvSpPr>
            <a:spLocks noChangeArrowheads="1"/>
          </p:cNvSpPr>
          <p:nvPr/>
        </p:nvSpPr>
        <p:spPr bwMode="auto">
          <a:xfrm>
            <a:off x="2520950" y="2760663"/>
            <a:ext cx="123825" cy="149225"/>
          </a:xfrm>
          <a:custGeom>
            <a:avLst/>
            <a:gdLst>
              <a:gd name="T0" fmla="*/ 123825 w 81"/>
              <a:gd name="T1" fmla="*/ 83749 h 98"/>
              <a:gd name="T2" fmla="*/ 61148 w 81"/>
              <a:gd name="T3" fmla="*/ 149225 h 98"/>
              <a:gd name="T4" fmla="*/ 0 w 81"/>
              <a:gd name="T5" fmla="*/ 85271 h 98"/>
              <a:gd name="T6" fmla="*/ 0 w 81"/>
              <a:gd name="T7" fmla="*/ 0 h 98"/>
              <a:gd name="T8" fmla="*/ 33631 w 81"/>
              <a:gd name="T9" fmla="*/ 0 h 98"/>
              <a:gd name="T10" fmla="*/ 33631 w 81"/>
              <a:gd name="T11" fmla="*/ 85271 h 98"/>
              <a:gd name="T12" fmla="*/ 62677 w 81"/>
              <a:gd name="T13" fmla="*/ 120294 h 98"/>
              <a:gd name="T14" fmla="*/ 90194 w 81"/>
              <a:gd name="T15" fmla="*/ 86794 h 98"/>
              <a:gd name="T16" fmla="*/ 90194 w 81"/>
              <a:gd name="T17" fmla="*/ 0 h 98"/>
              <a:gd name="T18" fmla="*/ 123825 w 81"/>
              <a:gd name="T19" fmla="*/ 0 h 98"/>
              <a:gd name="T20" fmla="*/ 123825 w 81"/>
              <a:gd name="T21" fmla="*/ 837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
              <a:gd name="T34" fmla="*/ 0 h 98"/>
              <a:gd name="T35" fmla="*/ 81 w 81"/>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19" name="Freeform 98"/>
          <p:cNvSpPr>
            <a:spLocks noChangeArrowheads="1"/>
          </p:cNvSpPr>
          <p:nvPr/>
        </p:nvSpPr>
        <p:spPr bwMode="auto">
          <a:xfrm>
            <a:off x="2660650" y="2760663"/>
            <a:ext cx="130175" cy="147637"/>
          </a:xfrm>
          <a:custGeom>
            <a:avLst/>
            <a:gdLst>
              <a:gd name="T0" fmla="*/ 130175 w 84"/>
              <a:gd name="T1" fmla="*/ 0 h 97"/>
              <a:gd name="T2" fmla="*/ 80585 w 84"/>
              <a:gd name="T3" fmla="*/ 94366 h 97"/>
              <a:gd name="T4" fmla="*/ 80585 w 84"/>
              <a:gd name="T5" fmla="*/ 147637 h 97"/>
              <a:gd name="T6" fmla="*/ 46491 w 84"/>
              <a:gd name="T7" fmla="*/ 147637 h 97"/>
              <a:gd name="T8" fmla="*/ 46491 w 84"/>
              <a:gd name="T9" fmla="*/ 95888 h 97"/>
              <a:gd name="T10" fmla="*/ 0 w 84"/>
              <a:gd name="T11" fmla="*/ 0 h 97"/>
              <a:gd name="T12" fmla="*/ 37193 w 84"/>
              <a:gd name="T13" fmla="*/ 0 h 97"/>
              <a:gd name="T14" fmla="*/ 61988 w 84"/>
              <a:gd name="T15" fmla="*/ 54793 h 97"/>
              <a:gd name="T16" fmla="*/ 65088 w 84"/>
              <a:gd name="T17" fmla="*/ 66969 h 97"/>
              <a:gd name="T18" fmla="*/ 66637 w 84"/>
              <a:gd name="T19" fmla="*/ 66969 h 97"/>
              <a:gd name="T20" fmla="*/ 69737 w 84"/>
              <a:gd name="T21" fmla="*/ 54793 h 97"/>
              <a:gd name="T22" fmla="*/ 94532 w 84"/>
              <a:gd name="T23" fmla="*/ 0 h 97"/>
              <a:gd name="T24" fmla="*/ 130175 w 84"/>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97"/>
              <a:gd name="T41" fmla="*/ 84 w 84"/>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0" name="Freeform 101"/>
          <p:cNvSpPr>
            <a:spLocks noChangeArrowheads="1"/>
          </p:cNvSpPr>
          <p:nvPr/>
        </p:nvSpPr>
        <p:spPr bwMode="auto">
          <a:xfrm>
            <a:off x="3008313" y="3543300"/>
            <a:ext cx="28575" cy="17463"/>
          </a:xfrm>
          <a:custGeom>
            <a:avLst/>
            <a:gdLst>
              <a:gd name="T0" fmla="*/ 0 w 19"/>
              <a:gd name="T1" fmla="*/ 0 h 11"/>
              <a:gd name="T2" fmla="*/ 25567 w 19"/>
              <a:gd name="T3" fmla="*/ 17463 h 11"/>
              <a:gd name="T4" fmla="*/ 28575 w 19"/>
              <a:gd name="T5" fmla="*/ 15875 h 11"/>
              <a:gd name="T6" fmla="*/ 0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0" y="0"/>
                </a:moveTo>
                <a:cubicBezTo>
                  <a:pt x="6" y="4"/>
                  <a:pt x="11" y="7"/>
                  <a:pt x="17" y="11"/>
                </a:cubicBezTo>
                <a:cubicBezTo>
                  <a:pt x="18" y="11"/>
                  <a:pt x="19" y="10"/>
                  <a:pt x="19" y="10"/>
                </a:cubicBezTo>
                <a:cubicBezTo>
                  <a:pt x="13" y="7"/>
                  <a:pt x="6" y="4"/>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1" name="Freeform 104"/>
          <p:cNvSpPr>
            <a:spLocks noChangeArrowheads="1"/>
          </p:cNvSpPr>
          <p:nvPr/>
        </p:nvSpPr>
        <p:spPr bwMode="auto">
          <a:xfrm>
            <a:off x="2743200" y="3241675"/>
            <a:ext cx="19050" cy="15875"/>
          </a:xfrm>
          <a:custGeom>
            <a:avLst/>
            <a:gdLst>
              <a:gd name="T0" fmla="*/ 1588 w 12"/>
              <a:gd name="T1" fmla="*/ 0 h 11"/>
              <a:gd name="T2" fmla="*/ 1588 w 12"/>
              <a:gd name="T3" fmla="*/ 0 h 11"/>
              <a:gd name="T4" fmla="*/ 0 w 12"/>
              <a:gd name="T5" fmla="*/ 1443 h 11"/>
              <a:gd name="T6" fmla="*/ 19050 w 12"/>
              <a:gd name="T7" fmla="*/ 15875 h 11"/>
              <a:gd name="T8" fmla="*/ 14288 w 12"/>
              <a:gd name="T9" fmla="*/ 0 h 11"/>
              <a:gd name="T10" fmla="*/ 1588 w 12"/>
              <a:gd name="T11" fmla="*/ 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2" name="Freeform 105"/>
          <p:cNvSpPr>
            <a:spLocks noChangeArrowheads="1"/>
          </p:cNvSpPr>
          <p:nvPr/>
        </p:nvSpPr>
        <p:spPr bwMode="auto">
          <a:xfrm>
            <a:off x="2757488" y="3241675"/>
            <a:ext cx="44450" cy="47625"/>
          </a:xfrm>
          <a:custGeom>
            <a:avLst/>
            <a:gdLst>
              <a:gd name="T0" fmla="*/ 0 w 29"/>
              <a:gd name="T1" fmla="*/ 0 h 31"/>
              <a:gd name="T2" fmla="*/ 4598 w 29"/>
              <a:gd name="T3" fmla="*/ 16899 h 31"/>
              <a:gd name="T4" fmla="*/ 41384 w 29"/>
              <a:gd name="T5" fmla="*/ 47625 h 31"/>
              <a:gd name="T6" fmla="*/ 44450 w 29"/>
              <a:gd name="T7" fmla="*/ 4609 h 31"/>
              <a:gd name="T8" fmla="*/ 0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3" name="Freeform 106"/>
          <p:cNvSpPr>
            <a:spLocks noChangeArrowheads="1"/>
          </p:cNvSpPr>
          <p:nvPr/>
        </p:nvSpPr>
        <p:spPr bwMode="auto">
          <a:xfrm>
            <a:off x="2725738" y="3241675"/>
            <a:ext cx="19050" cy="14288"/>
          </a:xfrm>
          <a:custGeom>
            <a:avLst/>
            <a:gdLst>
              <a:gd name="T0" fmla="*/ 19050 w 12"/>
              <a:gd name="T1" fmla="*/ 0 h 9"/>
              <a:gd name="T2" fmla="*/ 0 w 12"/>
              <a:gd name="T3" fmla="*/ 0 h 9"/>
              <a:gd name="T4" fmla="*/ 17463 w 12"/>
              <a:gd name="T5" fmla="*/ 14288 h 9"/>
              <a:gd name="T6" fmla="*/ 17463 w 12"/>
              <a:gd name="T7" fmla="*/ 1588 h 9"/>
              <a:gd name="T8" fmla="*/ 19050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4" name="Freeform 107"/>
          <p:cNvSpPr>
            <a:spLocks noChangeArrowheads="1"/>
          </p:cNvSpPr>
          <p:nvPr/>
        </p:nvSpPr>
        <p:spPr bwMode="auto">
          <a:xfrm>
            <a:off x="2319338" y="3195638"/>
            <a:ext cx="654050" cy="768350"/>
          </a:xfrm>
          <a:custGeom>
            <a:avLst/>
            <a:gdLst>
              <a:gd name="T0" fmla="*/ 654050 w 428"/>
              <a:gd name="T1" fmla="*/ 327544 h 502"/>
              <a:gd name="T2" fmla="*/ 327025 w 428"/>
              <a:gd name="T3" fmla="*/ 0 h 502"/>
              <a:gd name="T4" fmla="*/ 0 w 428"/>
              <a:gd name="T5" fmla="*/ 327544 h 502"/>
              <a:gd name="T6" fmla="*/ 327025 w 428"/>
              <a:gd name="T7" fmla="*/ 656618 h 502"/>
              <a:gd name="T8" fmla="*/ 342307 w 428"/>
              <a:gd name="T9" fmla="*/ 655087 h 502"/>
              <a:gd name="T10" fmla="*/ 473728 w 428"/>
              <a:gd name="T11" fmla="*/ 768350 h 502"/>
              <a:gd name="T12" fmla="*/ 489009 w 428"/>
              <a:gd name="T13" fmla="*/ 613762 h 502"/>
              <a:gd name="T14" fmla="*/ 654050 w 428"/>
              <a:gd name="T15" fmla="*/ 327544 h 502"/>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502"/>
              <a:gd name="T26" fmla="*/ 428 w 428"/>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5" name="Freeform 108"/>
          <p:cNvSpPr>
            <a:spLocks noChangeArrowheads="1"/>
          </p:cNvSpPr>
          <p:nvPr/>
        </p:nvSpPr>
        <p:spPr bwMode="auto">
          <a:xfrm>
            <a:off x="2519363" y="3505200"/>
            <a:ext cx="268287" cy="163513"/>
          </a:xfrm>
          <a:custGeom>
            <a:avLst/>
            <a:gdLst>
              <a:gd name="T0" fmla="*/ 268287 w 175"/>
              <a:gd name="T1" fmla="*/ 163513 h 107"/>
              <a:gd name="T2" fmla="*/ 134910 w 175"/>
              <a:gd name="T3" fmla="*/ 0 h 107"/>
              <a:gd name="T4" fmla="*/ 0 w 175"/>
              <a:gd name="T5" fmla="*/ 163513 h 107"/>
              <a:gd name="T6" fmla="*/ 268287 w 175"/>
              <a:gd name="T7" fmla="*/ 163513 h 107"/>
              <a:gd name="T8" fmla="*/ 0 60000 65536"/>
              <a:gd name="T9" fmla="*/ 0 60000 65536"/>
              <a:gd name="T10" fmla="*/ 0 60000 65536"/>
              <a:gd name="T11" fmla="*/ 0 60000 65536"/>
              <a:gd name="T12" fmla="*/ 0 w 175"/>
              <a:gd name="T13" fmla="*/ 0 h 107"/>
              <a:gd name="T14" fmla="*/ 175 w 175"/>
              <a:gd name="T15" fmla="*/ 107 h 107"/>
            </a:gdLst>
            <a:ahLst/>
            <a:cxnLst>
              <a:cxn ang="T8">
                <a:pos x="T0" y="T1"/>
              </a:cxn>
              <a:cxn ang="T9">
                <a:pos x="T2" y="T3"/>
              </a:cxn>
              <a:cxn ang="T10">
                <a:pos x="T4" y="T5"/>
              </a:cxn>
              <a:cxn ang="T11">
                <a:pos x="T6" y="T7"/>
              </a:cxn>
            </a:cxnLst>
            <a:rect l="T12" t="T13" r="T14" b="T15"/>
            <a:pathLst>
              <a:path w="175" h="107">
                <a:moveTo>
                  <a:pt x="175" y="107"/>
                </a:moveTo>
                <a:cubicBezTo>
                  <a:pt x="175" y="48"/>
                  <a:pt x="136" y="0"/>
                  <a:pt x="88" y="0"/>
                </a:cubicBezTo>
                <a:cubicBezTo>
                  <a:pt x="39" y="0"/>
                  <a:pt x="0" y="48"/>
                  <a:pt x="0" y="107"/>
                </a:cubicBezTo>
                <a:lnTo>
                  <a:pt x="175" y="107"/>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6" name="Oval 109"/>
          <p:cNvSpPr>
            <a:spLocks noChangeArrowheads="1"/>
          </p:cNvSpPr>
          <p:nvPr/>
        </p:nvSpPr>
        <p:spPr bwMode="auto">
          <a:xfrm>
            <a:off x="2573338" y="3349625"/>
            <a:ext cx="157162" cy="144463"/>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27" name="Freeform 110"/>
          <p:cNvSpPr>
            <a:spLocks noChangeArrowheads="1"/>
          </p:cNvSpPr>
          <p:nvPr/>
        </p:nvSpPr>
        <p:spPr bwMode="auto">
          <a:xfrm>
            <a:off x="3595688" y="2311400"/>
            <a:ext cx="862012" cy="1008063"/>
          </a:xfrm>
          <a:custGeom>
            <a:avLst/>
            <a:gdLst>
              <a:gd name="T0" fmla="*/ 431006 w 564"/>
              <a:gd name="T1" fmla="*/ 0 h 660"/>
              <a:gd name="T2" fmla="*/ 0 w 564"/>
              <a:gd name="T3" fmla="*/ 430718 h 660"/>
              <a:gd name="T4" fmla="*/ 218560 w 564"/>
              <a:gd name="T5" fmla="*/ 804923 h 660"/>
              <a:gd name="T6" fmla="*/ 236900 w 564"/>
              <a:gd name="T7" fmla="*/ 1008063 h 660"/>
              <a:gd name="T8" fmla="*/ 411137 w 564"/>
              <a:gd name="T9" fmla="*/ 861436 h 660"/>
              <a:gd name="T10" fmla="*/ 431006 w 564"/>
              <a:gd name="T11" fmla="*/ 861436 h 660"/>
              <a:gd name="T12" fmla="*/ 862012 w 564"/>
              <a:gd name="T13" fmla="*/ 430718 h 660"/>
              <a:gd name="T14" fmla="*/ 431006 w 564"/>
              <a:gd name="T15" fmla="*/ 0 h 660"/>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660"/>
              <a:gd name="T26" fmla="*/ 564 w 564"/>
              <a:gd name="T27" fmla="*/ 660 h 6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8" name="Freeform 111"/>
          <p:cNvSpPr>
            <a:spLocks noEditPoints="1" noChangeArrowheads="1"/>
          </p:cNvSpPr>
          <p:nvPr/>
        </p:nvSpPr>
        <p:spPr bwMode="auto">
          <a:xfrm>
            <a:off x="3897313" y="2466975"/>
            <a:ext cx="322262" cy="598488"/>
          </a:xfrm>
          <a:custGeom>
            <a:avLst/>
            <a:gdLst>
              <a:gd name="T0" fmla="*/ 322262 w 210"/>
              <a:gd name="T1" fmla="*/ 398483 h 392"/>
              <a:gd name="T2" fmla="*/ 313055 w 210"/>
              <a:gd name="T3" fmla="*/ 442759 h 392"/>
              <a:gd name="T4" fmla="*/ 286967 w 210"/>
              <a:gd name="T5" fmla="*/ 485508 h 392"/>
              <a:gd name="T6" fmla="*/ 245533 w 210"/>
              <a:gd name="T7" fmla="*/ 520623 h 392"/>
              <a:gd name="T8" fmla="*/ 188753 w 210"/>
              <a:gd name="T9" fmla="*/ 541998 h 392"/>
              <a:gd name="T10" fmla="*/ 188753 w 210"/>
              <a:gd name="T11" fmla="*/ 598488 h 392"/>
              <a:gd name="T12" fmla="*/ 148854 w 210"/>
              <a:gd name="T13" fmla="*/ 598488 h 392"/>
              <a:gd name="T14" fmla="*/ 148854 w 210"/>
              <a:gd name="T15" fmla="*/ 546578 h 392"/>
              <a:gd name="T16" fmla="*/ 144251 w 210"/>
              <a:gd name="T17" fmla="*/ 546578 h 392"/>
              <a:gd name="T18" fmla="*/ 141181 w 210"/>
              <a:gd name="T19" fmla="*/ 546578 h 392"/>
              <a:gd name="T20" fmla="*/ 99748 w 210"/>
              <a:gd name="T21" fmla="*/ 545052 h 392"/>
              <a:gd name="T22" fmla="*/ 62918 w 210"/>
              <a:gd name="T23" fmla="*/ 537418 h 392"/>
              <a:gd name="T24" fmla="*/ 30692 w 210"/>
              <a:gd name="T25" fmla="*/ 526731 h 392"/>
              <a:gd name="T26" fmla="*/ 0 w 210"/>
              <a:gd name="T27" fmla="*/ 511463 h 392"/>
              <a:gd name="T28" fmla="*/ 24553 w 210"/>
              <a:gd name="T29" fmla="*/ 439705 h 392"/>
              <a:gd name="T30" fmla="*/ 47572 w 210"/>
              <a:gd name="T31" fmla="*/ 453446 h 392"/>
              <a:gd name="T32" fmla="*/ 79798 w 210"/>
              <a:gd name="T33" fmla="*/ 467187 h 392"/>
              <a:gd name="T34" fmla="*/ 113559 w 210"/>
              <a:gd name="T35" fmla="*/ 479401 h 392"/>
              <a:gd name="T36" fmla="*/ 148854 w 210"/>
              <a:gd name="T37" fmla="*/ 485508 h 392"/>
              <a:gd name="T38" fmla="*/ 148854 w 210"/>
              <a:gd name="T39" fmla="*/ 334359 h 392"/>
              <a:gd name="T40" fmla="*/ 101282 w 210"/>
              <a:gd name="T41" fmla="*/ 314512 h 392"/>
              <a:gd name="T42" fmla="*/ 59849 w 210"/>
              <a:gd name="T43" fmla="*/ 287030 h 392"/>
              <a:gd name="T44" fmla="*/ 29157 w 210"/>
              <a:gd name="T45" fmla="*/ 244281 h 392"/>
              <a:gd name="T46" fmla="*/ 16880 w 210"/>
              <a:gd name="T47" fmla="*/ 181684 h 392"/>
              <a:gd name="T48" fmla="*/ 26088 w 210"/>
              <a:gd name="T49" fmla="*/ 143515 h 392"/>
              <a:gd name="T50" fmla="*/ 52176 w 210"/>
              <a:gd name="T51" fmla="*/ 105346 h 392"/>
              <a:gd name="T52" fmla="*/ 92075 w 210"/>
              <a:gd name="T53" fmla="*/ 73284 h 392"/>
              <a:gd name="T54" fmla="*/ 148854 w 210"/>
              <a:gd name="T55" fmla="*/ 53436 h 392"/>
              <a:gd name="T56" fmla="*/ 148854 w 210"/>
              <a:gd name="T57" fmla="*/ 0 h 392"/>
              <a:gd name="T58" fmla="*/ 188753 w 210"/>
              <a:gd name="T59" fmla="*/ 0 h 392"/>
              <a:gd name="T60" fmla="*/ 188753 w 210"/>
              <a:gd name="T61" fmla="*/ 48856 h 392"/>
              <a:gd name="T62" fmla="*/ 188753 w 210"/>
              <a:gd name="T63" fmla="*/ 48856 h 392"/>
              <a:gd name="T64" fmla="*/ 247068 w 210"/>
              <a:gd name="T65" fmla="*/ 51910 h 392"/>
              <a:gd name="T66" fmla="*/ 300778 w 210"/>
              <a:gd name="T67" fmla="*/ 61070 h 392"/>
              <a:gd name="T68" fmla="*/ 286967 w 210"/>
              <a:gd name="T69" fmla="*/ 132828 h 392"/>
              <a:gd name="T70" fmla="*/ 237860 w 210"/>
              <a:gd name="T71" fmla="*/ 117560 h 392"/>
              <a:gd name="T72" fmla="*/ 188753 w 210"/>
              <a:gd name="T73" fmla="*/ 109926 h 392"/>
              <a:gd name="T74" fmla="*/ 188753 w 210"/>
              <a:gd name="T75" fmla="*/ 242754 h 392"/>
              <a:gd name="T76" fmla="*/ 234791 w 210"/>
              <a:gd name="T77" fmla="*/ 262602 h 392"/>
              <a:gd name="T78" fmla="*/ 279294 w 210"/>
              <a:gd name="T79" fmla="*/ 291610 h 392"/>
              <a:gd name="T80" fmla="*/ 309985 w 210"/>
              <a:gd name="T81" fmla="*/ 334359 h 392"/>
              <a:gd name="T82" fmla="*/ 322262 w 210"/>
              <a:gd name="T83" fmla="*/ 398483 h 392"/>
              <a:gd name="T84" fmla="*/ 101282 w 210"/>
              <a:gd name="T85" fmla="*/ 167943 h 392"/>
              <a:gd name="T86" fmla="*/ 113559 w 210"/>
              <a:gd name="T87" fmla="*/ 203058 h 392"/>
              <a:gd name="T88" fmla="*/ 148854 w 210"/>
              <a:gd name="T89" fmla="*/ 225960 h 392"/>
              <a:gd name="T90" fmla="*/ 148854 w 210"/>
              <a:gd name="T91" fmla="*/ 111453 h 392"/>
              <a:gd name="T92" fmla="*/ 118163 w 210"/>
              <a:gd name="T93" fmla="*/ 120614 h 392"/>
              <a:gd name="T94" fmla="*/ 104352 w 210"/>
              <a:gd name="T95" fmla="*/ 137408 h 392"/>
              <a:gd name="T96" fmla="*/ 101282 w 210"/>
              <a:gd name="T97" fmla="*/ 167943 h 392"/>
              <a:gd name="T98" fmla="*/ 237860 w 210"/>
              <a:gd name="T99" fmla="*/ 410697 h 392"/>
              <a:gd name="T100" fmla="*/ 224049 w 210"/>
              <a:gd name="T101" fmla="*/ 375582 h 392"/>
              <a:gd name="T102" fmla="*/ 188753 w 210"/>
              <a:gd name="T103" fmla="*/ 351154 h 392"/>
              <a:gd name="T104" fmla="*/ 188753 w 210"/>
              <a:gd name="T105" fmla="*/ 482455 h 392"/>
              <a:gd name="T106" fmla="*/ 202565 w 210"/>
              <a:gd name="T107" fmla="*/ 479401 h 392"/>
              <a:gd name="T108" fmla="*/ 214841 w 210"/>
              <a:gd name="T109" fmla="*/ 474821 h 392"/>
              <a:gd name="T110" fmla="*/ 231722 w 210"/>
              <a:gd name="T111" fmla="*/ 454973 h 392"/>
              <a:gd name="T112" fmla="*/ 237860 w 210"/>
              <a:gd name="T113" fmla="*/ 410697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29" name="Freeform 114"/>
          <p:cNvSpPr>
            <a:spLocks noChangeArrowheads="1"/>
          </p:cNvSpPr>
          <p:nvPr/>
        </p:nvSpPr>
        <p:spPr bwMode="auto">
          <a:xfrm>
            <a:off x="4078288" y="2914650"/>
            <a:ext cx="409575" cy="322263"/>
          </a:xfrm>
          <a:custGeom>
            <a:avLst/>
            <a:gdLst>
              <a:gd name="T0" fmla="*/ 409575 w 268"/>
              <a:gd name="T1" fmla="*/ 0 h 211"/>
              <a:gd name="T2" fmla="*/ 337747 w 268"/>
              <a:gd name="T3" fmla="*/ 12219 h 211"/>
              <a:gd name="T4" fmla="*/ 30565 w 268"/>
              <a:gd name="T5" fmla="*/ 250479 h 211"/>
              <a:gd name="T6" fmla="*/ 0 w 268"/>
              <a:gd name="T7" fmla="*/ 317681 h 211"/>
              <a:gd name="T8" fmla="*/ 7641 w 268"/>
              <a:gd name="T9" fmla="*/ 322263 h 211"/>
              <a:gd name="T10" fmla="*/ 409575 w 268"/>
              <a:gd name="T11" fmla="*/ 0 h 211"/>
              <a:gd name="T12" fmla="*/ 0 60000 65536"/>
              <a:gd name="T13" fmla="*/ 0 60000 65536"/>
              <a:gd name="T14" fmla="*/ 0 60000 65536"/>
              <a:gd name="T15" fmla="*/ 0 60000 65536"/>
              <a:gd name="T16" fmla="*/ 0 60000 65536"/>
              <a:gd name="T17" fmla="*/ 0 60000 65536"/>
              <a:gd name="T18" fmla="*/ 0 w 268"/>
              <a:gd name="T19" fmla="*/ 0 h 211"/>
              <a:gd name="T20" fmla="*/ 268 w 268"/>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0" name="Freeform 117"/>
          <p:cNvSpPr>
            <a:spLocks noChangeArrowheads="1"/>
          </p:cNvSpPr>
          <p:nvPr/>
        </p:nvSpPr>
        <p:spPr bwMode="auto">
          <a:xfrm>
            <a:off x="4530725" y="2913063"/>
            <a:ext cx="288925" cy="223837"/>
          </a:xfrm>
          <a:custGeom>
            <a:avLst/>
            <a:gdLst>
              <a:gd name="T0" fmla="*/ 3057 w 189"/>
              <a:gd name="T1" fmla="*/ 0 h 147"/>
              <a:gd name="T2" fmla="*/ 0 w 189"/>
              <a:gd name="T3" fmla="*/ 0 h 147"/>
              <a:gd name="T4" fmla="*/ 64206 w 189"/>
              <a:gd name="T5" fmla="*/ 44158 h 147"/>
              <a:gd name="T6" fmla="*/ 79493 w 189"/>
              <a:gd name="T7" fmla="*/ 223837 h 147"/>
              <a:gd name="T8" fmla="*/ 235420 w 189"/>
              <a:gd name="T9" fmla="*/ 92885 h 147"/>
              <a:gd name="T10" fmla="*/ 252236 w 189"/>
              <a:gd name="T11" fmla="*/ 94407 h 147"/>
              <a:gd name="T12" fmla="*/ 288925 w 189"/>
              <a:gd name="T13" fmla="*/ 91362 h 147"/>
              <a:gd name="T14" fmla="*/ 240006 w 189"/>
              <a:gd name="T15" fmla="*/ 60908 h 147"/>
              <a:gd name="T16" fmla="*/ 125354 w 189"/>
              <a:gd name="T17" fmla="*/ 156838 h 147"/>
              <a:gd name="T18" fmla="*/ 113124 w 189"/>
              <a:gd name="T19" fmla="*/ 12182 h 147"/>
              <a:gd name="T20" fmla="*/ 3057 w 189"/>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9"/>
              <a:gd name="T34" fmla="*/ 0 h 147"/>
              <a:gd name="T35" fmla="*/ 189 w 18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1" name="Freeform 124"/>
          <p:cNvSpPr>
            <a:spLocks noChangeArrowheads="1"/>
          </p:cNvSpPr>
          <p:nvPr/>
        </p:nvSpPr>
        <p:spPr bwMode="auto">
          <a:xfrm>
            <a:off x="4643438" y="2925763"/>
            <a:ext cx="127000" cy="144462"/>
          </a:xfrm>
          <a:custGeom>
            <a:avLst/>
            <a:gdLst>
              <a:gd name="T0" fmla="*/ 0 w 83"/>
              <a:gd name="T1" fmla="*/ 0 h 95"/>
              <a:gd name="T2" fmla="*/ 12241 w 83"/>
              <a:gd name="T3" fmla="*/ 144462 h 95"/>
              <a:gd name="T4" fmla="*/ 127000 w 83"/>
              <a:gd name="T5" fmla="*/ 48661 h 95"/>
              <a:gd name="T6" fmla="*/ 0 w 83"/>
              <a:gd name="T7" fmla="*/ 0 h 95"/>
              <a:gd name="T8" fmla="*/ 0 60000 65536"/>
              <a:gd name="T9" fmla="*/ 0 60000 65536"/>
              <a:gd name="T10" fmla="*/ 0 60000 65536"/>
              <a:gd name="T11" fmla="*/ 0 60000 65536"/>
              <a:gd name="T12" fmla="*/ 0 w 83"/>
              <a:gd name="T13" fmla="*/ 0 h 95"/>
              <a:gd name="T14" fmla="*/ 83 w 83"/>
              <a:gd name="T15" fmla="*/ 95 h 95"/>
            </a:gdLst>
            <a:ahLst/>
            <a:cxnLst>
              <a:cxn ang="T8">
                <a:pos x="T0" y="T1"/>
              </a:cxn>
              <a:cxn ang="T9">
                <a:pos x="T2" y="T3"/>
              </a:cxn>
              <a:cxn ang="T10">
                <a:pos x="T4" y="T5"/>
              </a:cxn>
              <a:cxn ang="T11">
                <a:pos x="T6" y="T7"/>
              </a:cxn>
            </a:cxnLst>
            <a:rect l="T12" t="T13" r="T14" b="T15"/>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2" name="Freeform 125"/>
          <p:cNvSpPr>
            <a:spLocks noChangeArrowheads="1"/>
          </p:cNvSpPr>
          <p:nvPr/>
        </p:nvSpPr>
        <p:spPr bwMode="auto">
          <a:xfrm>
            <a:off x="4108450" y="2927350"/>
            <a:ext cx="307975" cy="238125"/>
          </a:xfrm>
          <a:custGeom>
            <a:avLst/>
            <a:gdLst>
              <a:gd name="T0" fmla="*/ 307975 w 201"/>
              <a:gd name="T1" fmla="*/ 0 h 156"/>
              <a:gd name="T2" fmla="*/ 0 w 201"/>
              <a:gd name="T3" fmla="*/ 238125 h 156"/>
              <a:gd name="T4" fmla="*/ 307975 w 201"/>
              <a:gd name="T5" fmla="*/ 0 h 156"/>
              <a:gd name="T6" fmla="*/ 0 60000 65536"/>
              <a:gd name="T7" fmla="*/ 0 60000 65536"/>
              <a:gd name="T8" fmla="*/ 0 60000 65536"/>
              <a:gd name="T9" fmla="*/ 0 w 201"/>
              <a:gd name="T10" fmla="*/ 0 h 156"/>
              <a:gd name="T11" fmla="*/ 201 w 201"/>
              <a:gd name="T12" fmla="*/ 156 h 156"/>
            </a:gdLst>
            <a:ahLst/>
            <a:cxnLst>
              <a:cxn ang="T6">
                <a:pos x="T0" y="T1"/>
              </a:cxn>
              <a:cxn ang="T7">
                <a:pos x="T2" y="T3"/>
              </a:cxn>
              <a:cxn ang="T8">
                <a:pos x="T4" y="T5"/>
              </a:cxn>
            </a:cxnLst>
            <a:rect l="T9" t="T10" r="T11" b="T12"/>
            <a:pathLst>
              <a:path w="201" h="156">
                <a:moveTo>
                  <a:pt x="201" y="0"/>
                </a:moveTo>
                <a:cubicBezTo>
                  <a:pt x="114" y="22"/>
                  <a:pt x="42" y="79"/>
                  <a:pt x="0" y="156"/>
                </a:cubicBezTo>
                <a:cubicBezTo>
                  <a:pt x="89" y="138"/>
                  <a:pt x="163" y="80"/>
                  <a:pt x="201" y="0"/>
                </a:cubicBezTo>
              </a:path>
            </a:pathLst>
          </a:custGeom>
          <a:solidFill>
            <a:srgbClr val="C15C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3" name="Freeform 126"/>
          <p:cNvSpPr>
            <a:spLocks noChangeArrowheads="1"/>
          </p:cNvSpPr>
          <p:nvPr/>
        </p:nvSpPr>
        <p:spPr bwMode="auto">
          <a:xfrm>
            <a:off x="4070350" y="2851150"/>
            <a:ext cx="971550" cy="1133475"/>
          </a:xfrm>
          <a:custGeom>
            <a:avLst/>
            <a:gdLst>
              <a:gd name="T0" fmla="*/ 485775 w 634"/>
              <a:gd name="T1" fmla="*/ 0 h 741"/>
              <a:gd name="T2" fmla="*/ 0 w 634"/>
              <a:gd name="T3" fmla="*/ 484901 h 741"/>
              <a:gd name="T4" fmla="*/ 246719 w 634"/>
              <a:gd name="T5" fmla="*/ 905556 h 741"/>
              <a:gd name="T6" fmla="*/ 268172 w 634"/>
              <a:gd name="T7" fmla="*/ 1133475 h 741"/>
              <a:gd name="T8" fmla="*/ 464321 w 634"/>
              <a:gd name="T9" fmla="*/ 968272 h 741"/>
              <a:gd name="T10" fmla="*/ 485775 w 634"/>
              <a:gd name="T11" fmla="*/ 969802 h 741"/>
              <a:gd name="T12" fmla="*/ 971550 w 634"/>
              <a:gd name="T13" fmla="*/ 484901 h 741"/>
              <a:gd name="T14" fmla="*/ 485775 w 634"/>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34"/>
              <a:gd name="T25" fmla="*/ 0 h 741"/>
              <a:gd name="T26" fmla="*/ 634 w 634"/>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4" name="Freeform 127"/>
          <p:cNvSpPr>
            <a:spLocks noEditPoints="1" noChangeArrowheads="1"/>
          </p:cNvSpPr>
          <p:nvPr/>
        </p:nvSpPr>
        <p:spPr bwMode="auto">
          <a:xfrm>
            <a:off x="4357688" y="3140075"/>
            <a:ext cx="141287" cy="188913"/>
          </a:xfrm>
          <a:custGeom>
            <a:avLst/>
            <a:gdLst>
              <a:gd name="T0" fmla="*/ 0 w 92"/>
              <a:gd name="T1" fmla="*/ 188913 h 123"/>
              <a:gd name="T2" fmla="*/ 0 w 92"/>
              <a:gd name="T3" fmla="*/ 0 h 123"/>
              <a:gd name="T4" fmla="*/ 67572 w 92"/>
              <a:gd name="T5" fmla="*/ 0 h 123"/>
              <a:gd name="T6" fmla="*/ 116715 w 92"/>
              <a:gd name="T7" fmla="*/ 12287 h 123"/>
              <a:gd name="T8" fmla="*/ 133608 w 92"/>
              <a:gd name="T9" fmla="*/ 44540 h 123"/>
              <a:gd name="T10" fmla="*/ 122858 w 92"/>
              <a:gd name="T11" fmla="*/ 70650 h 123"/>
              <a:gd name="T12" fmla="*/ 96751 w 92"/>
              <a:gd name="T13" fmla="*/ 87545 h 123"/>
              <a:gd name="T14" fmla="*/ 96751 w 92"/>
              <a:gd name="T15" fmla="*/ 87545 h 123"/>
              <a:gd name="T16" fmla="*/ 129001 w 92"/>
              <a:gd name="T17" fmla="*/ 102904 h 123"/>
              <a:gd name="T18" fmla="*/ 141287 w 92"/>
              <a:gd name="T19" fmla="*/ 132086 h 123"/>
              <a:gd name="T20" fmla="*/ 122858 w 92"/>
              <a:gd name="T21" fmla="*/ 173554 h 123"/>
              <a:gd name="T22" fmla="*/ 72179 w 92"/>
              <a:gd name="T23" fmla="*/ 188913 h 123"/>
              <a:gd name="T24" fmla="*/ 0 w 92"/>
              <a:gd name="T25" fmla="*/ 188913 h 123"/>
              <a:gd name="T26" fmla="*/ 41465 w 92"/>
              <a:gd name="T27" fmla="*/ 32253 h 123"/>
              <a:gd name="T28" fmla="*/ 41465 w 92"/>
              <a:gd name="T29" fmla="*/ 76794 h 123"/>
              <a:gd name="T30" fmla="*/ 61429 w 92"/>
              <a:gd name="T31" fmla="*/ 76794 h 123"/>
              <a:gd name="T32" fmla="*/ 81394 w 92"/>
              <a:gd name="T33" fmla="*/ 69115 h 123"/>
              <a:gd name="T34" fmla="*/ 89072 w 92"/>
              <a:gd name="T35" fmla="*/ 52220 h 123"/>
              <a:gd name="T36" fmla="*/ 58358 w 92"/>
              <a:gd name="T37" fmla="*/ 32253 h 123"/>
              <a:gd name="T38" fmla="*/ 41465 w 92"/>
              <a:gd name="T39" fmla="*/ 32253 h 123"/>
              <a:gd name="T40" fmla="*/ 41465 w 92"/>
              <a:gd name="T41" fmla="*/ 107511 h 123"/>
              <a:gd name="T42" fmla="*/ 41465 w 92"/>
              <a:gd name="T43" fmla="*/ 156660 h 123"/>
              <a:gd name="T44" fmla="*/ 64501 w 92"/>
              <a:gd name="T45" fmla="*/ 156660 h 123"/>
              <a:gd name="T46" fmla="*/ 87537 w 92"/>
              <a:gd name="T47" fmla="*/ 150516 h 123"/>
              <a:gd name="T48" fmla="*/ 96751 w 92"/>
              <a:gd name="T49" fmla="*/ 132086 h 123"/>
              <a:gd name="T50" fmla="*/ 87537 w 92"/>
              <a:gd name="T51" fmla="*/ 113655 h 123"/>
              <a:gd name="T52" fmla="*/ 66036 w 92"/>
              <a:gd name="T53" fmla="*/ 107511 h 123"/>
              <a:gd name="T54" fmla="*/ 41465 w 92"/>
              <a:gd name="T55" fmla="*/ 107511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23"/>
              <a:gd name="T86" fmla="*/ 92 w 92"/>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5" name="Freeform 128"/>
          <p:cNvSpPr>
            <a:spLocks noChangeArrowheads="1"/>
          </p:cNvSpPr>
          <p:nvPr/>
        </p:nvSpPr>
        <p:spPr bwMode="auto">
          <a:xfrm>
            <a:off x="4513263" y="3140075"/>
            <a:ext cx="74612" cy="188913"/>
          </a:xfrm>
          <a:custGeom>
            <a:avLst/>
            <a:gdLst>
              <a:gd name="T0" fmla="*/ 74612 w 47"/>
              <a:gd name="T1" fmla="*/ 0 h 119"/>
              <a:gd name="T2" fmla="*/ 74612 w 47"/>
              <a:gd name="T3" fmla="*/ 34925 h 119"/>
              <a:gd name="T4" fmla="*/ 58737 w 47"/>
              <a:gd name="T5" fmla="*/ 34925 h 119"/>
              <a:gd name="T6" fmla="*/ 58737 w 47"/>
              <a:gd name="T7" fmla="*/ 155575 h 119"/>
              <a:gd name="T8" fmla="*/ 74612 w 47"/>
              <a:gd name="T9" fmla="*/ 155575 h 119"/>
              <a:gd name="T10" fmla="*/ 74612 w 47"/>
              <a:gd name="T11" fmla="*/ 188913 h 119"/>
              <a:gd name="T12" fmla="*/ 0 w 47"/>
              <a:gd name="T13" fmla="*/ 188913 h 119"/>
              <a:gd name="T14" fmla="*/ 0 w 47"/>
              <a:gd name="T15" fmla="*/ 155575 h 119"/>
              <a:gd name="T16" fmla="*/ 15875 w 47"/>
              <a:gd name="T17" fmla="*/ 155575 h 119"/>
              <a:gd name="T18" fmla="*/ 15875 w 47"/>
              <a:gd name="T19" fmla="*/ 34925 h 119"/>
              <a:gd name="T20" fmla="*/ 0 w 47"/>
              <a:gd name="T21" fmla="*/ 34925 h 119"/>
              <a:gd name="T22" fmla="*/ 0 w 47"/>
              <a:gd name="T23" fmla="*/ 0 h 119"/>
              <a:gd name="T24" fmla="*/ 74612 w 47"/>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19"/>
              <a:gd name="T41" fmla="*/ 47 w 47"/>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6" name="Freeform 129"/>
          <p:cNvSpPr>
            <a:spLocks noChangeArrowheads="1"/>
          </p:cNvSpPr>
          <p:nvPr/>
        </p:nvSpPr>
        <p:spPr bwMode="auto">
          <a:xfrm>
            <a:off x="4602163" y="3136900"/>
            <a:ext cx="165100" cy="195263"/>
          </a:xfrm>
          <a:custGeom>
            <a:avLst/>
            <a:gdLst>
              <a:gd name="T0" fmla="*/ 165100 w 108"/>
              <a:gd name="T1" fmla="*/ 179888 h 127"/>
              <a:gd name="T2" fmla="*/ 96308 w 108"/>
              <a:gd name="T3" fmla="*/ 195263 h 127"/>
              <a:gd name="T4" fmla="*/ 25988 w 108"/>
              <a:gd name="T5" fmla="*/ 170663 h 127"/>
              <a:gd name="T6" fmla="*/ 0 w 108"/>
              <a:gd name="T7" fmla="*/ 99938 h 127"/>
              <a:gd name="T8" fmla="*/ 27517 w 108"/>
              <a:gd name="T9" fmla="*/ 27675 h 127"/>
              <a:gd name="T10" fmla="*/ 103952 w 108"/>
              <a:gd name="T11" fmla="*/ 0 h 127"/>
              <a:gd name="T12" fmla="*/ 155928 w 108"/>
              <a:gd name="T13" fmla="*/ 9225 h 127"/>
              <a:gd name="T14" fmla="*/ 155928 w 108"/>
              <a:gd name="T15" fmla="*/ 47663 h 127"/>
              <a:gd name="T16" fmla="*/ 103952 w 108"/>
              <a:gd name="T17" fmla="*/ 35363 h 127"/>
              <a:gd name="T18" fmla="*/ 61148 w 108"/>
              <a:gd name="T19" fmla="*/ 52275 h 127"/>
              <a:gd name="T20" fmla="*/ 44332 w 108"/>
              <a:gd name="T21" fmla="*/ 98400 h 127"/>
              <a:gd name="T22" fmla="*/ 59619 w 108"/>
              <a:gd name="T23" fmla="*/ 142988 h 127"/>
              <a:gd name="T24" fmla="*/ 99366 w 108"/>
              <a:gd name="T25" fmla="*/ 159900 h 127"/>
              <a:gd name="T26" fmla="*/ 122296 w 108"/>
              <a:gd name="T27" fmla="*/ 155288 h 127"/>
              <a:gd name="T28" fmla="*/ 122296 w 108"/>
              <a:gd name="T29" fmla="*/ 118388 h 127"/>
              <a:gd name="T30" fmla="*/ 85607 w 108"/>
              <a:gd name="T31" fmla="*/ 118388 h 127"/>
              <a:gd name="T32" fmla="*/ 85607 w 108"/>
              <a:gd name="T33" fmla="*/ 84563 h 127"/>
              <a:gd name="T34" fmla="*/ 165100 w 108"/>
              <a:gd name="T35" fmla="*/ 84563 h 127"/>
              <a:gd name="T36" fmla="*/ 165100 w 108"/>
              <a:gd name="T37" fmla="*/ 179888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27"/>
              <a:gd name="T59" fmla="*/ 108 w 108"/>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7" name="Freeform 130"/>
          <p:cNvSpPr>
            <a:spLocks noChangeArrowheads="1"/>
          </p:cNvSpPr>
          <p:nvPr/>
        </p:nvSpPr>
        <p:spPr bwMode="auto">
          <a:xfrm>
            <a:off x="4343400" y="3363913"/>
            <a:ext cx="92075" cy="136525"/>
          </a:xfrm>
          <a:custGeom>
            <a:avLst/>
            <a:gdLst>
              <a:gd name="T0" fmla="*/ 1535 w 60"/>
              <a:gd name="T1" fmla="*/ 128855 h 89"/>
              <a:gd name="T2" fmla="*/ 1535 w 60"/>
              <a:gd name="T3" fmla="*/ 99709 h 89"/>
              <a:gd name="T4" fmla="*/ 18415 w 60"/>
              <a:gd name="T5" fmla="*/ 110447 h 89"/>
              <a:gd name="T6" fmla="*/ 38365 w 60"/>
              <a:gd name="T7" fmla="*/ 113515 h 89"/>
              <a:gd name="T8" fmla="*/ 47572 w 60"/>
              <a:gd name="T9" fmla="*/ 111981 h 89"/>
              <a:gd name="T10" fmla="*/ 55245 w 60"/>
              <a:gd name="T11" fmla="*/ 108913 h 89"/>
              <a:gd name="T12" fmla="*/ 58314 w 60"/>
              <a:gd name="T13" fmla="*/ 105845 h 89"/>
              <a:gd name="T14" fmla="*/ 59849 w 60"/>
              <a:gd name="T15" fmla="*/ 99709 h 89"/>
              <a:gd name="T16" fmla="*/ 58314 w 60"/>
              <a:gd name="T17" fmla="*/ 93573 h 89"/>
              <a:gd name="T18" fmla="*/ 52176 w 60"/>
              <a:gd name="T19" fmla="*/ 87437 h 89"/>
              <a:gd name="T20" fmla="*/ 42968 w 60"/>
              <a:gd name="T21" fmla="*/ 82835 h 89"/>
              <a:gd name="T22" fmla="*/ 30692 w 60"/>
              <a:gd name="T23" fmla="*/ 76699 h 89"/>
              <a:gd name="T24" fmla="*/ 7673 w 60"/>
              <a:gd name="T25" fmla="*/ 61360 h 89"/>
              <a:gd name="T26" fmla="*/ 0 w 60"/>
              <a:gd name="T27" fmla="*/ 38350 h 89"/>
              <a:gd name="T28" fmla="*/ 4604 w 60"/>
              <a:gd name="T29" fmla="*/ 21476 h 89"/>
              <a:gd name="T30" fmla="*/ 15346 w 60"/>
              <a:gd name="T31" fmla="*/ 9204 h 89"/>
              <a:gd name="T32" fmla="*/ 32226 w 60"/>
              <a:gd name="T33" fmla="*/ 1534 h 89"/>
              <a:gd name="T34" fmla="*/ 52176 w 60"/>
              <a:gd name="T35" fmla="*/ 0 h 89"/>
              <a:gd name="T36" fmla="*/ 70591 w 60"/>
              <a:gd name="T37" fmla="*/ 0 h 89"/>
              <a:gd name="T38" fmla="*/ 85937 w 60"/>
              <a:gd name="T39" fmla="*/ 4602 h 89"/>
              <a:gd name="T40" fmla="*/ 85937 w 60"/>
              <a:gd name="T41" fmla="*/ 32214 h 89"/>
              <a:gd name="T42" fmla="*/ 78264 w 60"/>
              <a:gd name="T43" fmla="*/ 27612 h 89"/>
              <a:gd name="T44" fmla="*/ 70591 w 60"/>
              <a:gd name="T45" fmla="*/ 24544 h 89"/>
              <a:gd name="T46" fmla="*/ 62918 w 60"/>
              <a:gd name="T47" fmla="*/ 23010 h 89"/>
              <a:gd name="T48" fmla="*/ 53710 w 60"/>
              <a:gd name="T49" fmla="*/ 23010 h 89"/>
              <a:gd name="T50" fmla="*/ 44503 w 60"/>
              <a:gd name="T51" fmla="*/ 24544 h 89"/>
              <a:gd name="T52" fmla="*/ 38365 w 60"/>
              <a:gd name="T53" fmla="*/ 26078 h 89"/>
              <a:gd name="T54" fmla="*/ 33761 w 60"/>
              <a:gd name="T55" fmla="*/ 30680 h 89"/>
              <a:gd name="T56" fmla="*/ 32226 w 60"/>
              <a:gd name="T57" fmla="*/ 36816 h 89"/>
              <a:gd name="T58" fmla="*/ 33761 w 60"/>
              <a:gd name="T59" fmla="*/ 42952 h 89"/>
              <a:gd name="T60" fmla="*/ 38365 w 60"/>
              <a:gd name="T61" fmla="*/ 47554 h 89"/>
              <a:gd name="T62" fmla="*/ 46038 w 60"/>
              <a:gd name="T63" fmla="*/ 52156 h 89"/>
              <a:gd name="T64" fmla="*/ 56780 w 60"/>
              <a:gd name="T65" fmla="*/ 56758 h 89"/>
              <a:gd name="T66" fmla="*/ 72125 w 60"/>
              <a:gd name="T67" fmla="*/ 64428 h 89"/>
              <a:gd name="T68" fmla="*/ 82868 w 60"/>
              <a:gd name="T69" fmla="*/ 72097 h 89"/>
              <a:gd name="T70" fmla="*/ 89006 w 60"/>
              <a:gd name="T71" fmla="*/ 82835 h 89"/>
              <a:gd name="T72" fmla="*/ 92075 w 60"/>
              <a:gd name="T73" fmla="*/ 96641 h 89"/>
              <a:gd name="T74" fmla="*/ 87471 w 60"/>
              <a:gd name="T75" fmla="*/ 116583 h 89"/>
              <a:gd name="T76" fmla="*/ 76729 w 60"/>
              <a:gd name="T77" fmla="*/ 128855 h 89"/>
              <a:gd name="T78" fmla="*/ 59849 w 60"/>
              <a:gd name="T79" fmla="*/ 134991 h 89"/>
              <a:gd name="T80" fmla="*/ 38365 w 60"/>
              <a:gd name="T81" fmla="*/ 136525 h 89"/>
              <a:gd name="T82" fmla="*/ 18415 w 60"/>
              <a:gd name="T83" fmla="*/ 134991 h 89"/>
              <a:gd name="T84" fmla="*/ 1535 w 60"/>
              <a:gd name="T85" fmla="*/ 128855 h 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
              <a:gd name="T130" fmla="*/ 0 h 89"/>
              <a:gd name="T131" fmla="*/ 60 w 60"/>
              <a:gd name="T132" fmla="*/ 89 h 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8" name="Freeform 131"/>
          <p:cNvSpPr>
            <a:spLocks noEditPoints="1" noChangeArrowheads="1"/>
          </p:cNvSpPr>
          <p:nvPr/>
        </p:nvSpPr>
        <p:spPr bwMode="auto">
          <a:xfrm>
            <a:off x="4443413" y="3365500"/>
            <a:ext cx="130175" cy="133350"/>
          </a:xfrm>
          <a:custGeom>
            <a:avLst/>
            <a:gdLst>
              <a:gd name="T0" fmla="*/ 130175 w 85"/>
              <a:gd name="T1" fmla="*/ 133350 h 87"/>
              <a:gd name="T2" fmla="*/ 98014 w 85"/>
              <a:gd name="T3" fmla="*/ 133350 h 87"/>
              <a:gd name="T4" fmla="*/ 88825 w 85"/>
              <a:gd name="T5" fmla="*/ 102695 h 87"/>
              <a:gd name="T6" fmla="*/ 41350 w 85"/>
              <a:gd name="T7" fmla="*/ 102695 h 87"/>
              <a:gd name="T8" fmla="*/ 32161 w 85"/>
              <a:gd name="T9" fmla="*/ 133350 h 87"/>
              <a:gd name="T10" fmla="*/ 0 w 85"/>
              <a:gd name="T11" fmla="*/ 133350 h 87"/>
              <a:gd name="T12" fmla="*/ 47476 w 85"/>
              <a:gd name="T13" fmla="*/ 0 h 87"/>
              <a:gd name="T14" fmla="*/ 84231 w 85"/>
              <a:gd name="T15" fmla="*/ 0 h 87"/>
              <a:gd name="T16" fmla="*/ 130175 w 85"/>
              <a:gd name="T17" fmla="*/ 133350 h 87"/>
              <a:gd name="T18" fmla="*/ 81168 w 85"/>
              <a:gd name="T19" fmla="*/ 79703 h 87"/>
              <a:gd name="T20" fmla="*/ 67385 w 85"/>
              <a:gd name="T21" fmla="*/ 35253 h 87"/>
              <a:gd name="T22" fmla="*/ 65853 w 85"/>
              <a:gd name="T23" fmla="*/ 24524 h 87"/>
              <a:gd name="T24" fmla="*/ 64322 w 85"/>
              <a:gd name="T25" fmla="*/ 24524 h 87"/>
              <a:gd name="T26" fmla="*/ 62790 w 85"/>
              <a:gd name="T27" fmla="*/ 35253 h 87"/>
              <a:gd name="T28" fmla="*/ 47476 w 85"/>
              <a:gd name="T29" fmla="*/ 79703 h 87"/>
              <a:gd name="T30" fmla="*/ 81168 w 85"/>
              <a:gd name="T31" fmla="*/ 79703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
              <a:gd name="T49" fmla="*/ 0 h 87"/>
              <a:gd name="T50" fmla="*/ 85 w 85"/>
              <a:gd name="T51" fmla="*/ 87 h 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39" name="Freeform 132"/>
          <p:cNvSpPr>
            <a:spLocks noChangeArrowheads="1"/>
          </p:cNvSpPr>
          <p:nvPr/>
        </p:nvSpPr>
        <p:spPr bwMode="auto">
          <a:xfrm>
            <a:off x="4591050" y="3365500"/>
            <a:ext cx="79375" cy="133350"/>
          </a:xfrm>
          <a:custGeom>
            <a:avLst/>
            <a:gdLst>
              <a:gd name="T0" fmla="*/ 79375 w 50"/>
              <a:gd name="T1" fmla="*/ 133350 h 84"/>
              <a:gd name="T2" fmla="*/ 0 w 50"/>
              <a:gd name="T3" fmla="*/ 133350 h 84"/>
              <a:gd name="T4" fmla="*/ 0 w 50"/>
              <a:gd name="T5" fmla="*/ 0 h 84"/>
              <a:gd name="T6" fmla="*/ 30163 w 50"/>
              <a:gd name="T7" fmla="*/ 0 h 84"/>
              <a:gd name="T8" fmla="*/ 30163 w 50"/>
              <a:gd name="T9" fmla="*/ 107950 h 84"/>
              <a:gd name="T10" fmla="*/ 79375 w 50"/>
              <a:gd name="T11" fmla="*/ 107950 h 84"/>
              <a:gd name="T12" fmla="*/ 79375 w 50"/>
              <a:gd name="T13" fmla="*/ 133350 h 84"/>
              <a:gd name="T14" fmla="*/ 0 60000 65536"/>
              <a:gd name="T15" fmla="*/ 0 60000 65536"/>
              <a:gd name="T16" fmla="*/ 0 60000 65536"/>
              <a:gd name="T17" fmla="*/ 0 60000 65536"/>
              <a:gd name="T18" fmla="*/ 0 60000 65536"/>
              <a:gd name="T19" fmla="*/ 0 60000 65536"/>
              <a:gd name="T20" fmla="*/ 0 60000 65536"/>
              <a:gd name="T21" fmla="*/ 0 w 50"/>
              <a:gd name="T22" fmla="*/ 0 h 84"/>
              <a:gd name="T23" fmla="*/ 50 w 5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84">
                <a:moveTo>
                  <a:pt x="50" y="84"/>
                </a:moveTo>
                <a:lnTo>
                  <a:pt x="0" y="84"/>
                </a:lnTo>
                <a:lnTo>
                  <a:pt x="0" y="0"/>
                </a:lnTo>
                <a:lnTo>
                  <a:pt x="19" y="0"/>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0" name="Freeform 133"/>
          <p:cNvSpPr>
            <a:spLocks noChangeArrowheads="1"/>
          </p:cNvSpPr>
          <p:nvPr/>
        </p:nvSpPr>
        <p:spPr bwMode="auto">
          <a:xfrm>
            <a:off x="4687888" y="3365500"/>
            <a:ext cx="79375" cy="133350"/>
          </a:xfrm>
          <a:custGeom>
            <a:avLst/>
            <a:gdLst>
              <a:gd name="T0" fmla="*/ 79375 w 50"/>
              <a:gd name="T1" fmla="*/ 133350 h 84"/>
              <a:gd name="T2" fmla="*/ 0 w 50"/>
              <a:gd name="T3" fmla="*/ 133350 h 84"/>
              <a:gd name="T4" fmla="*/ 0 w 50"/>
              <a:gd name="T5" fmla="*/ 0 h 84"/>
              <a:gd name="T6" fmla="*/ 76200 w 50"/>
              <a:gd name="T7" fmla="*/ 0 h 84"/>
              <a:gd name="T8" fmla="*/ 76200 w 50"/>
              <a:gd name="T9" fmla="*/ 23813 h 84"/>
              <a:gd name="T10" fmla="*/ 30163 w 50"/>
              <a:gd name="T11" fmla="*/ 23813 h 84"/>
              <a:gd name="T12" fmla="*/ 30163 w 50"/>
              <a:gd name="T13" fmla="*/ 53975 h 84"/>
              <a:gd name="T14" fmla="*/ 71438 w 50"/>
              <a:gd name="T15" fmla="*/ 53975 h 84"/>
              <a:gd name="T16" fmla="*/ 71438 w 50"/>
              <a:gd name="T17" fmla="*/ 77788 h 84"/>
              <a:gd name="T18" fmla="*/ 30163 w 50"/>
              <a:gd name="T19" fmla="*/ 77788 h 84"/>
              <a:gd name="T20" fmla="*/ 30163 w 50"/>
              <a:gd name="T21" fmla="*/ 107950 h 84"/>
              <a:gd name="T22" fmla="*/ 79375 w 50"/>
              <a:gd name="T23" fmla="*/ 107950 h 84"/>
              <a:gd name="T24" fmla="*/ 79375 w 50"/>
              <a:gd name="T25" fmla="*/ 133350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84"/>
              <a:gd name="T41" fmla="*/ 50 w 50"/>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1" name="Freeform 134"/>
          <p:cNvSpPr>
            <a:spLocks noChangeArrowheads="1"/>
          </p:cNvSpPr>
          <p:nvPr/>
        </p:nvSpPr>
        <p:spPr bwMode="auto">
          <a:xfrm>
            <a:off x="4848225" y="3005138"/>
            <a:ext cx="641350" cy="746125"/>
          </a:xfrm>
          <a:custGeom>
            <a:avLst/>
            <a:gdLst>
              <a:gd name="T0" fmla="*/ 320675 w 418"/>
              <a:gd name="T1" fmla="*/ 0 h 489"/>
              <a:gd name="T2" fmla="*/ 0 w 418"/>
              <a:gd name="T3" fmla="*/ 318896 h 489"/>
              <a:gd name="T4" fmla="*/ 162639 w 418"/>
              <a:gd name="T5" fmla="*/ 596595 h 489"/>
              <a:gd name="T6" fmla="*/ 176448 w 418"/>
              <a:gd name="T7" fmla="*/ 746125 h 489"/>
              <a:gd name="T8" fmla="*/ 306866 w 418"/>
              <a:gd name="T9" fmla="*/ 637792 h 489"/>
              <a:gd name="T10" fmla="*/ 320675 w 418"/>
              <a:gd name="T11" fmla="*/ 637792 h 489"/>
              <a:gd name="T12" fmla="*/ 641350 w 418"/>
              <a:gd name="T13" fmla="*/ 318896 h 489"/>
              <a:gd name="T14" fmla="*/ 320675 w 418"/>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89"/>
              <a:gd name="T26" fmla="*/ 418 w 418"/>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42" name="同心圆 170"/>
          <p:cNvSpPr>
            <a:spLocks noChangeArrowheads="1"/>
          </p:cNvSpPr>
          <p:nvPr/>
        </p:nvSpPr>
        <p:spPr bwMode="auto">
          <a:xfrm>
            <a:off x="6632575" y="2265363"/>
            <a:ext cx="744538" cy="744537"/>
          </a:xfrm>
          <a:custGeom>
            <a:avLst/>
            <a:gdLst>
              <a:gd name="T0" fmla="*/ 372269 w 21600"/>
              <a:gd name="T1" fmla="*/ 0 h 21600"/>
              <a:gd name="T2" fmla="*/ 109027 w 21600"/>
              <a:gd name="T3" fmla="*/ 109026 h 21600"/>
              <a:gd name="T4" fmla="*/ 0 w 21600"/>
              <a:gd name="T5" fmla="*/ 372269 h 21600"/>
              <a:gd name="T6" fmla="*/ 109027 w 21600"/>
              <a:gd name="T7" fmla="*/ 635511 h 21600"/>
              <a:gd name="T8" fmla="*/ 372269 w 21600"/>
              <a:gd name="T9" fmla="*/ 744537 h 21600"/>
              <a:gd name="T10" fmla="*/ 635511 w 21600"/>
              <a:gd name="T11" fmla="*/ 635511 h 21600"/>
              <a:gd name="T12" fmla="*/ 744538 w 21600"/>
              <a:gd name="T13" fmla="*/ 372269 h 21600"/>
              <a:gd name="T14" fmla="*/ 635511 w 21600"/>
              <a:gd name="T15" fmla="*/ 10902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343" name="同心圆 171"/>
          <p:cNvSpPr>
            <a:spLocks noChangeArrowheads="1"/>
          </p:cNvSpPr>
          <p:nvPr/>
        </p:nvSpPr>
        <p:spPr bwMode="auto">
          <a:xfrm>
            <a:off x="6632575" y="31908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344" name="同心圆 172"/>
          <p:cNvSpPr>
            <a:spLocks noChangeArrowheads="1"/>
          </p:cNvSpPr>
          <p:nvPr/>
        </p:nvSpPr>
        <p:spPr bwMode="auto">
          <a:xfrm>
            <a:off x="6632575" y="41179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345" name="同心圆 173"/>
          <p:cNvSpPr>
            <a:spLocks noChangeArrowheads="1"/>
          </p:cNvSpPr>
          <p:nvPr/>
        </p:nvSpPr>
        <p:spPr bwMode="auto">
          <a:xfrm>
            <a:off x="6632575" y="5045075"/>
            <a:ext cx="744538" cy="746125"/>
          </a:xfrm>
          <a:custGeom>
            <a:avLst/>
            <a:gdLst>
              <a:gd name="T0" fmla="*/ 372269 w 21600"/>
              <a:gd name="T1" fmla="*/ 0 h 21600"/>
              <a:gd name="T2" fmla="*/ 109027 w 21600"/>
              <a:gd name="T3" fmla="*/ 109259 h 21600"/>
              <a:gd name="T4" fmla="*/ 0 w 21600"/>
              <a:gd name="T5" fmla="*/ 373063 h 21600"/>
              <a:gd name="T6" fmla="*/ 109027 w 21600"/>
              <a:gd name="T7" fmla="*/ 636866 h 21600"/>
              <a:gd name="T8" fmla="*/ 372269 w 21600"/>
              <a:gd name="T9" fmla="*/ 746125 h 21600"/>
              <a:gd name="T10" fmla="*/ 635511 w 21600"/>
              <a:gd name="T11" fmla="*/ 636866 h 21600"/>
              <a:gd name="T12" fmla="*/ 744538 w 21600"/>
              <a:gd name="T13" fmla="*/ 373063 h 21600"/>
              <a:gd name="T14" fmla="*/ 635511 w 21600"/>
              <a:gd name="T15" fmla="*/ 1092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346" name="矩形 174"/>
          <p:cNvSpPr>
            <a:spLocks noChangeArrowheads="1"/>
          </p:cNvSpPr>
          <p:nvPr/>
        </p:nvSpPr>
        <p:spPr bwMode="auto">
          <a:xfrm>
            <a:off x="7494588" y="24876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1347" name="矩形 175"/>
          <p:cNvSpPr>
            <a:spLocks noChangeArrowheads="1"/>
          </p:cNvSpPr>
          <p:nvPr/>
        </p:nvSpPr>
        <p:spPr bwMode="auto">
          <a:xfrm>
            <a:off x="7494588" y="226536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1348" name="矩形 176"/>
          <p:cNvSpPr>
            <a:spLocks noChangeArrowheads="1"/>
          </p:cNvSpPr>
          <p:nvPr/>
        </p:nvSpPr>
        <p:spPr bwMode="auto">
          <a:xfrm>
            <a:off x="7494588" y="34147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1349" name="矩形 177"/>
          <p:cNvSpPr>
            <a:spLocks noChangeArrowheads="1"/>
          </p:cNvSpPr>
          <p:nvPr/>
        </p:nvSpPr>
        <p:spPr bwMode="auto">
          <a:xfrm>
            <a:off x="7494588" y="3190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1350" name="矩形 178"/>
          <p:cNvSpPr>
            <a:spLocks noChangeArrowheads="1"/>
          </p:cNvSpPr>
          <p:nvPr/>
        </p:nvSpPr>
        <p:spPr bwMode="auto">
          <a:xfrm>
            <a:off x="7494588" y="43402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1351" name="矩形 179"/>
          <p:cNvSpPr>
            <a:spLocks noChangeArrowheads="1"/>
          </p:cNvSpPr>
          <p:nvPr/>
        </p:nvSpPr>
        <p:spPr bwMode="auto">
          <a:xfrm>
            <a:off x="7494588" y="41179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1352" name="矩形 180"/>
          <p:cNvSpPr>
            <a:spLocks noChangeArrowheads="1"/>
          </p:cNvSpPr>
          <p:nvPr/>
        </p:nvSpPr>
        <p:spPr bwMode="auto">
          <a:xfrm>
            <a:off x="7494588" y="52673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1353" name="矩形 181"/>
          <p:cNvSpPr>
            <a:spLocks noChangeArrowheads="1"/>
          </p:cNvSpPr>
          <p:nvPr/>
        </p:nvSpPr>
        <p:spPr bwMode="auto">
          <a:xfrm>
            <a:off x="7494588" y="50450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1354" name="Freeform 199"/>
          <p:cNvSpPr>
            <a:spLocks noChangeAspect="1" noChangeArrowheads="1"/>
          </p:cNvSpPr>
          <p:nvPr/>
        </p:nvSpPr>
        <p:spPr bwMode="auto">
          <a:xfrm>
            <a:off x="6870700" y="4329113"/>
            <a:ext cx="266700" cy="323850"/>
          </a:xfrm>
          <a:custGeom>
            <a:avLst/>
            <a:gdLst>
              <a:gd name="T0" fmla="*/ 238919 w 48"/>
              <a:gd name="T1" fmla="*/ 11167 h 58"/>
              <a:gd name="T2" fmla="*/ 100013 w 48"/>
              <a:gd name="T3" fmla="*/ 94922 h 58"/>
              <a:gd name="T4" fmla="*/ 11113 w 48"/>
              <a:gd name="T5" fmla="*/ 94922 h 58"/>
              <a:gd name="T6" fmla="*/ 0 w 48"/>
              <a:gd name="T7" fmla="*/ 106089 h 58"/>
              <a:gd name="T8" fmla="*/ 0 w 48"/>
              <a:gd name="T9" fmla="*/ 217761 h 58"/>
              <a:gd name="T10" fmla="*/ 11113 w 48"/>
              <a:gd name="T11" fmla="*/ 228928 h 58"/>
              <a:gd name="T12" fmla="*/ 105569 w 48"/>
              <a:gd name="T13" fmla="*/ 228928 h 58"/>
              <a:gd name="T14" fmla="*/ 238919 w 48"/>
              <a:gd name="T15" fmla="*/ 312683 h 58"/>
              <a:gd name="T16" fmla="*/ 266700 w 48"/>
              <a:gd name="T17" fmla="*/ 284765 h 58"/>
              <a:gd name="T18" fmla="*/ 266700 w 48"/>
              <a:gd name="T19" fmla="*/ 39085 h 58"/>
              <a:gd name="T20" fmla="*/ 238919 w 48"/>
              <a:gd name="T21" fmla="*/ 1116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355" name="Group 109"/>
          <p:cNvGrpSpPr>
            <a:grpSpLocks/>
          </p:cNvGrpSpPr>
          <p:nvPr/>
        </p:nvGrpSpPr>
        <p:grpSpPr bwMode="auto">
          <a:xfrm>
            <a:off x="6859588" y="3402013"/>
            <a:ext cx="290512" cy="323850"/>
            <a:chOff x="0" y="0"/>
            <a:chExt cx="214313" cy="239713"/>
          </a:xfrm>
        </p:grpSpPr>
        <p:sp>
          <p:nvSpPr>
            <p:cNvPr id="11363" name="Freeform 162"/>
            <p:cNvSpPr>
              <a:spLocks noChangeArrowheads="1"/>
            </p:cNvSpPr>
            <p:nvPr/>
          </p:nvSpPr>
          <p:spPr bwMode="auto">
            <a:xfrm>
              <a:off x="0" y="0"/>
              <a:ext cx="187325" cy="239713"/>
            </a:xfrm>
            <a:custGeom>
              <a:avLst/>
              <a:gdLst>
                <a:gd name="T0" fmla="*/ 157353 w 50"/>
                <a:gd name="T1" fmla="*/ 168548 h 64"/>
                <a:gd name="T2" fmla="*/ 123635 w 50"/>
                <a:gd name="T3" fmla="*/ 142330 h 64"/>
                <a:gd name="T4" fmla="*/ 123635 w 50"/>
                <a:gd name="T5" fmla="*/ 127348 h 64"/>
                <a:gd name="T6" fmla="*/ 134874 w 50"/>
                <a:gd name="T7" fmla="*/ 101129 h 64"/>
                <a:gd name="T8" fmla="*/ 138621 w 50"/>
                <a:gd name="T9" fmla="*/ 97383 h 64"/>
                <a:gd name="T10" fmla="*/ 146114 w 50"/>
                <a:gd name="T11" fmla="*/ 82401 h 64"/>
                <a:gd name="T12" fmla="*/ 138621 w 50"/>
                <a:gd name="T13" fmla="*/ 78656 h 64"/>
                <a:gd name="T14" fmla="*/ 138621 w 50"/>
                <a:gd name="T15" fmla="*/ 33710 h 64"/>
                <a:gd name="T16" fmla="*/ 93663 w 50"/>
                <a:gd name="T17" fmla="*/ 0 h 64"/>
                <a:gd name="T18" fmla="*/ 48705 w 50"/>
                <a:gd name="T19" fmla="*/ 33710 h 64"/>
                <a:gd name="T20" fmla="*/ 48705 w 50"/>
                <a:gd name="T21" fmla="*/ 78656 h 64"/>
                <a:gd name="T22" fmla="*/ 41212 w 50"/>
                <a:gd name="T23" fmla="*/ 82401 h 64"/>
                <a:gd name="T24" fmla="*/ 48705 w 50"/>
                <a:gd name="T25" fmla="*/ 97383 h 64"/>
                <a:gd name="T26" fmla="*/ 52451 w 50"/>
                <a:gd name="T27" fmla="*/ 101129 h 64"/>
                <a:gd name="T28" fmla="*/ 63691 w 50"/>
                <a:gd name="T29" fmla="*/ 127348 h 64"/>
                <a:gd name="T30" fmla="*/ 63691 w 50"/>
                <a:gd name="T31" fmla="*/ 142330 h 64"/>
                <a:gd name="T32" fmla="*/ 29972 w 50"/>
                <a:gd name="T33" fmla="*/ 168548 h 64"/>
                <a:gd name="T34" fmla="*/ 3747 w 50"/>
                <a:gd name="T35" fmla="*/ 217240 h 64"/>
                <a:gd name="T36" fmla="*/ 93663 w 50"/>
                <a:gd name="T37" fmla="*/ 239713 h 64"/>
                <a:gd name="T38" fmla="*/ 183579 w 50"/>
                <a:gd name="T39" fmla="*/ 217240 h 64"/>
                <a:gd name="T40" fmla="*/ 157353 w 50"/>
                <a:gd name="T41" fmla="*/ 168548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4" name="Rectangle 163"/>
            <p:cNvSpPr>
              <a:spLocks noChangeArrowheads="1"/>
            </p:cNvSpPr>
            <p:nvPr/>
          </p:nvSpPr>
          <p:spPr bwMode="auto">
            <a:xfrm>
              <a:off x="168275" y="44450"/>
              <a:ext cx="46038" cy="14288"/>
            </a:xfrm>
            <a:prstGeom prst="rect">
              <a:avLst/>
            </a:pr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sp>
        <p:nvSpPr>
          <p:cNvPr id="11356" name="任意多边形 186"/>
          <p:cNvSpPr>
            <a:spLocks noChangeAspect="1" noChangeArrowheads="1"/>
          </p:cNvSpPr>
          <p:nvPr/>
        </p:nvSpPr>
        <p:spPr bwMode="auto">
          <a:xfrm>
            <a:off x="6842125" y="2495550"/>
            <a:ext cx="323850" cy="284163"/>
          </a:xfrm>
          <a:custGeom>
            <a:avLst/>
            <a:gdLst>
              <a:gd name="T0" fmla="*/ 283368 w 241301"/>
              <a:gd name="T1" fmla="*/ 81189 h 211138"/>
              <a:gd name="T2" fmla="*/ 303610 w 241301"/>
              <a:gd name="T3" fmla="*/ 81189 h 211138"/>
              <a:gd name="T4" fmla="*/ 323850 w 241301"/>
              <a:gd name="T5" fmla="*/ 101486 h 211138"/>
              <a:gd name="T6" fmla="*/ 323850 w 241301"/>
              <a:gd name="T7" fmla="*/ 263866 h 211138"/>
              <a:gd name="T8" fmla="*/ 303610 w 241301"/>
              <a:gd name="T9" fmla="*/ 284163 h 211138"/>
              <a:gd name="T10" fmla="*/ 283368 w 241301"/>
              <a:gd name="T11" fmla="*/ 284163 h 211138"/>
              <a:gd name="T12" fmla="*/ 283368 w 241301"/>
              <a:gd name="T13" fmla="*/ 81189 h 211138"/>
              <a:gd name="T14" fmla="*/ 61788 w 241301"/>
              <a:gd name="T15" fmla="*/ 81189 h 211138"/>
              <a:gd name="T16" fmla="*/ 262062 w 241301"/>
              <a:gd name="T17" fmla="*/ 81189 h 211138"/>
              <a:gd name="T18" fmla="*/ 262062 w 241301"/>
              <a:gd name="T19" fmla="*/ 284163 h 211138"/>
              <a:gd name="T20" fmla="*/ 61788 w 241301"/>
              <a:gd name="T21" fmla="*/ 284163 h 211138"/>
              <a:gd name="T22" fmla="*/ 20240 w 241301"/>
              <a:gd name="T23" fmla="*/ 81189 h 211138"/>
              <a:gd name="T24" fmla="*/ 40482 w 241301"/>
              <a:gd name="T25" fmla="*/ 81189 h 211138"/>
              <a:gd name="T26" fmla="*/ 40482 w 241301"/>
              <a:gd name="T27" fmla="*/ 284163 h 211138"/>
              <a:gd name="T28" fmla="*/ 20240 w 241301"/>
              <a:gd name="T29" fmla="*/ 284163 h 211138"/>
              <a:gd name="T30" fmla="*/ 0 w 241301"/>
              <a:gd name="T31" fmla="*/ 263866 h 211138"/>
              <a:gd name="T32" fmla="*/ 0 w 241301"/>
              <a:gd name="T33" fmla="*/ 101486 h 211138"/>
              <a:gd name="T34" fmla="*/ 20240 w 241301"/>
              <a:gd name="T35" fmla="*/ 81189 h 211138"/>
              <a:gd name="T36" fmla="*/ 122154 w 241301"/>
              <a:gd name="T37" fmla="*/ 0 h 211138"/>
              <a:gd name="T38" fmla="*/ 201695 w 241301"/>
              <a:gd name="T39" fmla="*/ 0 h 211138"/>
              <a:gd name="T40" fmla="*/ 221581 w 241301"/>
              <a:gd name="T41" fmla="*/ 19942 h 211138"/>
              <a:gd name="T42" fmla="*/ 221581 w 241301"/>
              <a:gd name="T43" fmla="*/ 59824 h 211138"/>
              <a:gd name="T44" fmla="*/ 201695 w 241301"/>
              <a:gd name="T45" fmla="*/ 59824 h 211138"/>
              <a:gd name="T46" fmla="*/ 201695 w 241301"/>
              <a:gd name="T47" fmla="*/ 29912 h 211138"/>
              <a:gd name="T48" fmla="*/ 191752 w 241301"/>
              <a:gd name="T49" fmla="*/ 19942 h 211138"/>
              <a:gd name="T50" fmla="*/ 132096 w 241301"/>
              <a:gd name="T51" fmla="*/ 19942 h 211138"/>
              <a:gd name="T52" fmla="*/ 122154 w 241301"/>
              <a:gd name="T53" fmla="*/ 29912 h 211138"/>
              <a:gd name="T54" fmla="*/ 122154 w 241301"/>
              <a:gd name="T55" fmla="*/ 59824 h 211138"/>
              <a:gd name="T56" fmla="*/ 102268 w 241301"/>
              <a:gd name="T57" fmla="*/ 59824 h 211138"/>
              <a:gd name="T58" fmla="*/ 102268 w 241301"/>
              <a:gd name="T59" fmla="*/ 19942 h 211138"/>
              <a:gd name="T60" fmla="*/ 122154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357" name="Group 113"/>
          <p:cNvGrpSpPr>
            <a:grpSpLocks/>
          </p:cNvGrpSpPr>
          <p:nvPr/>
        </p:nvGrpSpPr>
        <p:grpSpPr bwMode="auto">
          <a:xfrm>
            <a:off x="6843713" y="5256213"/>
            <a:ext cx="322262" cy="323850"/>
            <a:chOff x="0" y="0"/>
            <a:chExt cx="239713" cy="241300"/>
          </a:xfrm>
        </p:grpSpPr>
        <p:sp>
          <p:nvSpPr>
            <p:cNvPr id="11358" name="Freeform 86"/>
            <p:cNvSpPr>
              <a:spLocks noEditPoints="1" noChangeArrowheads="1"/>
            </p:cNvSpPr>
            <p:nvPr/>
          </p:nvSpPr>
          <p:spPr bwMode="auto">
            <a:xfrm>
              <a:off x="0" y="0"/>
              <a:ext cx="239713" cy="241300"/>
            </a:xfrm>
            <a:custGeom>
              <a:avLst/>
              <a:gdLst>
                <a:gd name="T0" fmla="*/ 209550 w 151"/>
                <a:gd name="T1" fmla="*/ 0 h 152"/>
                <a:gd name="T2" fmla="*/ 209550 w 151"/>
                <a:gd name="T3" fmla="*/ 0 h 152"/>
                <a:gd name="T4" fmla="*/ 209550 w 151"/>
                <a:gd name="T5" fmla="*/ 0 h 152"/>
                <a:gd name="T6" fmla="*/ 30163 w 151"/>
                <a:gd name="T7" fmla="*/ 0 h 152"/>
                <a:gd name="T8" fmla="*/ 30163 w 151"/>
                <a:gd name="T9" fmla="*/ 0 h 152"/>
                <a:gd name="T10" fmla="*/ 30163 w 151"/>
                <a:gd name="T11" fmla="*/ 0 h 152"/>
                <a:gd name="T12" fmla="*/ 0 w 151"/>
                <a:gd name="T13" fmla="*/ 150813 h 152"/>
                <a:gd name="T14" fmla="*/ 0 w 151"/>
                <a:gd name="T15" fmla="*/ 241300 h 152"/>
                <a:gd name="T16" fmla="*/ 239713 w 151"/>
                <a:gd name="T17" fmla="*/ 241300 h 152"/>
                <a:gd name="T18" fmla="*/ 239713 w 151"/>
                <a:gd name="T19" fmla="*/ 150813 h 152"/>
                <a:gd name="T20" fmla="*/ 209550 w 151"/>
                <a:gd name="T21" fmla="*/ 0 h 152"/>
                <a:gd name="T22" fmla="*/ 14288 w 151"/>
                <a:gd name="T23" fmla="*/ 150813 h 152"/>
                <a:gd name="T24" fmla="*/ 41275 w 151"/>
                <a:gd name="T25" fmla="*/ 15875 h 152"/>
                <a:gd name="T26" fmla="*/ 198438 w 151"/>
                <a:gd name="T27" fmla="*/ 15875 h 152"/>
                <a:gd name="T28" fmla="*/ 225425 w 151"/>
                <a:gd name="T29" fmla="*/ 150813 h 152"/>
                <a:gd name="T30" fmla="*/ 14288 w 151"/>
                <a:gd name="T31" fmla="*/ 150813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52"/>
                <a:gd name="T50" fmla="*/ 151 w 151"/>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52">
                  <a:moveTo>
                    <a:pt x="132" y="0"/>
                  </a:moveTo>
                  <a:lnTo>
                    <a:pt x="132"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59" name="Rectangle 87"/>
            <p:cNvSpPr>
              <a:spLocks noChangeArrowheads="1"/>
            </p:cNvSpPr>
            <p:nvPr/>
          </p:nvSpPr>
          <p:spPr bwMode="auto">
            <a:xfrm>
              <a:off x="44450" y="120650"/>
              <a:ext cx="15081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60" name="Rectangle 88"/>
            <p:cNvSpPr>
              <a:spLocks noChangeArrowheads="1"/>
            </p:cNvSpPr>
            <p:nvPr/>
          </p:nvSpPr>
          <p:spPr bwMode="auto">
            <a:xfrm>
              <a:off x="52387" y="90488"/>
              <a:ext cx="134938"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61" name="Rectangle 89"/>
            <p:cNvSpPr>
              <a:spLocks noChangeArrowheads="1"/>
            </p:cNvSpPr>
            <p:nvPr/>
          </p:nvSpPr>
          <p:spPr bwMode="auto">
            <a:xfrm>
              <a:off x="60325" y="60325"/>
              <a:ext cx="1190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1362" name="Rectangle 90"/>
            <p:cNvSpPr>
              <a:spLocks noChangeArrowheads="1"/>
            </p:cNvSpPr>
            <p:nvPr/>
          </p:nvSpPr>
          <p:spPr bwMode="auto">
            <a:xfrm>
              <a:off x="66675" y="30163"/>
              <a:ext cx="1063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1"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2"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229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229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229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229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229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2298"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2299"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0"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1"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302" name="Group 14"/>
          <p:cNvGrpSpPr>
            <a:grpSpLocks/>
          </p:cNvGrpSpPr>
          <p:nvPr/>
        </p:nvGrpSpPr>
        <p:grpSpPr bwMode="auto">
          <a:xfrm>
            <a:off x="8286750" y="1071563"/>
            <a:ext cx="863600" cy="288925"/>
            <a:chOff x="0" y="0"/>
            <a:chExt cx="863600" cy="288925"/>
          </a:xfrm>
        </p:grpSpPr>
        <p:sp>
          <p:nvSpPr>
            <p:cNvPr id="12374" name="直接连接符 7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5" name="直接连接符 7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6" name="直接连接符 7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3"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4"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5"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6"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7"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8"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9"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310" name="Group 25"/>
          <p:cNvGrpSpPr>
            <a:grpSpLocks/>
          </p:cNvGrpSpPr>
          <p:nvPr/>
        </p:nvGrpSpPr>
        <p:grpSpPr bwMode="auto">
          <a:xfrm>
            <a:off x="3870325" y="3338513"/>
            <a:ext cx="4489450" cy="2581275"/>
            <a:chOff x="0" y="0"/>
            <a:chExt cx="4489559" cy="2581208"/>
          </a:xfrm>
        </p:grpSpPr>
        <p:sp>
          <p:nvSpPr>
            <p:cNvPr id="12317" name="Freeform 2562"/>
            <p:cNvSpPr>
              <a:spLocks noChangeArrowheads="1"/>
            </p:cNvSpPr>
            <p:nvPr/>
          </p:nvSpPr>
          <p:spPr bwMode="auto">
            <a:xfrm>
              <a:off x="307423" y="887472"/>
              <a:ext cx="736661" cy="806266"/>
            </a:xfrm>
            <a:custGeom>
              <a:avLst/>
              <a:gdLst>
                <a:gd name="T0" fmla="*/ 736661 w 127"/>
                <a:gd name="T1" fmla="*/ 661254 h 139"/>
                <a:gd name="T2" fmla="*/ 638053 w 127"/>
                <a:gd name="T3" fmla="*/ 719259 h 139"/>
                <a:gd name="T4" fmla="*/ 69606 w 127"/>
                <a:gd name="T5" fmla="*/ 400233 h 139"/>
                <a:gd name="T6" fmla="*/ 638053 w 127"/>
                <a:gd name="T7" fmla="*/ 92808 h 139"/>
                <a:gd name="T8" fmla="*/ 736661 w 127"/>
                <a:gd name="T9" fmla="*/ 139211 h 139"/>
                <a:gd name="T10" fmla="*/ 736661 w 127"/>
                <a:gd name="T11" fmla="*/ 0 h 139"/>
                <a:gd name="T12" fmla="*/ 0 w 127"/>
                <a:gd name="T13" fmla="*/ 400233 h 139"/>
                <a:gd name="T14" fmla="*/ 603250 w 127"/>
                <a:gd name="T15" fmla="*/ 730860 h 139"/>
                <a:gd name="T16" fmla="*/ 736661 w 127"/>
                <a:gd name="T17" fmla="*/ 806266 h 139"/>
                <a:gd name="T18" fmla="*/ 736661 w 127"/>
                <a:gd name="T19" fmla="*/ 661254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39"/>
                <a:gd name="T32" fmla="*/ 127 w 127"/>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Freeform 2563"/>
            <p:cNvSpPr>
              <a:spLocks noChangeArrowheads="1"/>
            </p:cNvSpPr>
            <p:nvPr/>
          </p:nvSpPr>
          <p:spPr bwMode="auto">
            <a:xfrm>
              <a:off x="3445476" y="887472"/>
              <a:ext cx="730858" cy="806266"/>
            </a:xfrm>
            <a:custGeom>
              <a:avLst/>
              <a:gdLst>
                <a:gd name="T0" fmla="*/ 0 w 126"/>
                <a:gd name="T1" fmla="*/ 806266 h 139"/>
                <a:gd name="T2" fmla="*/ 127610 w 126"/>
                <a:gd name="T3" fmla="*/ 730860 h 139"/>
                <a:gd name="T4" fmla="*/ 730858 w 126"/>
                <a:gd name="T5" fmla="*/ 400233 h 139"/>
                <a:gd name="T6" fmla="*/ 0 w 126"/>
                <a:gd name="T7" fmla="*/ 0 h 139"/>
                <a:gd name="T8" fmla="*/ 0 w 126"/>
                <a:gd name="T9" fmla="*/ 139211 h 139"/>
                <a:gd name="T10" fmla="*/ 92807 w 126"/>
                <a:gd name="T11" fmla="*/ 92808 h 139"/>
                <a:gd name="T12" fmla="*/ 667053 w 126"/>
                <a:gd name="T13" fmla="*/ 400233 h 139"/>
                <a:gd name="T14" fmla="*/ 92807 w 126"/>
                <a:gd name="T15" fmla="*/ 719259 h 139"/>
                <a:gd name="T16" fmla="*/ 0 w 126"/>
                <a:gd name="T17" fmla="*/ 661254 h 139"/>
                <a:gd name="T18" fmla="*/ 0 w 126"/>
                <a:gd name="T19" fmla="*/ 806266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39"/>
                <a:gd name="T32" fmla="*/ 126 w 126"/>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2564"/>
            <p:cNvSpPr>
              <a:spLocks noEditPoints="1" noChangeArrowheads="1"/>
            </p:cNvSpPr>
            <p:nvPr/>
          </p:nvSpPr>
          <p:spPr bwMode="auto">
            <a:xfrm>
              <a:off x="1508121" y="226220"/>
              <a:ext cx="1467519" cy="2128772"/>
            </a:xfrm>
            <a:custGeom>
              <a:avLst/>
              <a:gdLst>
                <a:gd name="T0" fmla="*/ 864270 w 253"/>
                <a:gd name="T1" fmla="*/ 736660 h 367"/>
                <a:gd name="T2" fmla="*/ 1467519 w 253"/>
                <a:gd name="T3" fmla="*/ 406033 h 367"/>
                <a:gd name="T4" fmla="*/ 736660 w 253"/>
                <a:gd name="T5" fmla="*/ 0 h 367"/>
                <a:gd name="T6" fmla="*/ 0 w 253"/>
                <a:gd name="T7" fmla="*/ 406033 h 367"/>
                <a:gd name="T8" fmla="*/ 603249 w 253"/>
                <a:gd name="T9" fmla="*/ 736660 h 367"/>
                <a:gd name="T10" fmla="*/ 0 w 253"/>
                <a:gd name="T11" fmla="*/ 1061486 h 367"/>
                <a:gd name="T12" fmla="*/ 603249 w 253"/>
                <a:gd name="T13" fmla="*/ 1392112 h 367"/>
                <a:gd name="T14" fmla="*/ 0 w 253"/>
                <a:gd name="T15" fmla="*/ 1728540 h 367"/>
                <a:gd name="T16" fmla="*/ 736660 w 253"/>
                <a:gd name="T17" fmla="*/ 2128772 h 367"/>
                <a:gd name="T18" fmla="*/ 1467519 w 253"/>
                <a:gd name="T19" fmla="*/ 1728540 h 367"/>
                <a:gd name="T20" fmla="*/ 864270 w 253"/>
                <a:gd name="T21" fmla="*/ 1392112 h 367"/>
                <a:gd name="T22" fmla="*/ 1467519 w 253"/>
                <a:gd name="T23" fmla="*/ 1061486 h 367"/>
                <a:gd name="T24" fmla="*/ 864270 w 253"/>
                <a:gd name="T25" fmla="*/ 736660 h 367"/>
                <a:gd name="T26" fmla="*/ 69606 w 253"/>
                <a:gd name="T27" fmla="*/ 406033 h 367"/>
                <a:gd name="T28" fmla="*/ 736660 w 253"/>
                <a:gd name="T29" fmla="*/ 40603 h 367"/>
                <a:gd name="T30" fmla="*/ 1403714 w 253"/>
                <a:gd name="T31" fmla="*/ 406033 h 367"/>
                <a:gd name="T32" fmla="*/ 829467 w 253"/>
                <a:gd name="T33" fmla="*/ 713458 h 367"/>
                <a:gd name="T34" fmla="*/ 736660 w 253"/>
                <a:gd name="T35" fmla="*/ 667054 h 367"/>
                <a:gd name="T36" fmla="*/ 638052 w 253"/>
                <a:gd name="T37" fmla="*/ 713458 h 367"/>
                <a:gd name="T38" fmla="*/ 69606 w 253"/>
                <a:gd name="T39" fmla="*/ 406033 h 367"/>
                <a:gd name="T40" fmla="*/ 794664 w 253"/>
                <a:gd name="T41" fmla="*/ 736660 h 367"/>
                <a:gd name="T42" fmla="*/ 736660 w 253"/>
                <a:gd name="T43" fmla="*/ 765662 h 367"/>
                <a:gd name="T44" fmla="*/ 672855 w 253"/>
                <a:gd name="T45" fmla="*/ 736660 h 367"/>
                <a:gd name="T46" fmla="*/ 736660 w 253"/>
                <a:gd name="T47" fmla="*/ 701857 h 367"/>
                <a:gd name="T48" fmla="*/ 794664 w 253"/>
                <a:gd name="T49" fmla="*/ 736660 h 367"/>
                <a:gd name="T50" fmla="*/ 1403714 w 253"/>
                <a:gd name="T51" fmla="*/ 1728540 h 367"/>
                <a:gd name="T52" fmla="*/ 736660 w 253"/>
                <a:gd name="T53" fmla="*/ 2093969 h 367"/>
                <a:gd name="T54" fmla="*/ 69606 w 253"/>
                <a:gd name="T55" fmla="*/ 1728540 h 367"/>
                <a:gd name="T56" fmla="*/ 638052 w 253"/>
                <a:gd name="T57" fmla="*/ 1415314 h 367"/>
                <a:gd name="T58" fmla="*/ 736660 w 253"/>
                <a:gd name="T59" fmla="*/ 1467519 h 367"/>
                <a:gd name="T60" fmla="*/ 829467 w 253"/>
                <a:gd name="T61" fmla="*/ 1415314 h 367"/>
                <a:gd name="T62" fmla="*/ 1403714 w 253"/>
                <a:gd name="T63" fmla="*/ 1728540 h 367"/>
                <a:gd name="T64" fmla="*/ 672855 w 253"/>
                <a:gd name="T65" fmla="*/ 1392112 h 367"/>
                <a:gd name="T66" fmla="*/ 736660 w 253"/>
                <a:gd name="T67" fmla="*/ 1357310 h 367"/>
                <a:gd name="T68" fmla="*/ 794664 w 253"/>
                <a:gd name="T69" fmla="*/ 1392112 h 367"/>
                <a:gd name="T70" fmla="*/ 736660 w 253"/>
                <a:gd name="T71" fmla="*/ 1426915 h 367"/>
                <a:gd name="T72" fmla="*/ 672855 w 253"/>
                <a:gd name="T73" fmla="*/ 1392112 h 367"/>
                <a:gd name="T74" fmla="*/ 736660 w 253"/>
                <a:gd name="T75" fmla="*/ 1322507 h 367"/>
                <a:gd name="T76" fmla="*/ 638052 w 253"/>
                <a:gd name="T77" fmla="*/ 1380512 h 367"/>
                <a:gd name="T78" fmla="*/ 69606 w 253"/>
                <a:gd name="T79" fmla="*/ 1061486 h 367"/>
                <a:gd name="T80" fmla="*/ 638052 w 253"/>
                <a:gd name="T81" fmla="*/ 754061 h 367"/>
                <a:gd name="T82" fmla="*/ 736660 w 253"/>
                <a:gd name="T83" fmla="*/ 800465 h 367"/>
                <a:gd name="T84" fmla="*/ 829467 w 253"/>
                <a:gd name="T85" fmla="*/ 754061 h 367"/>
                <a:gd name="T86" fmla="*/ 1403714 w 253"/>
                <a:gd name="T87" fmla="*/ 1061486 h 367"/>
                <a:gd name="T88" fmla="*/ 829467 w 253"/>
                <a:gd name="T89" fmla="*/ 1380512 h 367"/>
                <a:gd name="T90" fmla="*/ 736660 w 253"/>
                <a:gd name="T91" fmla="*/ 1322507 h 3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3"/>
                <a:gd name="T139" fmla="*/ 0 h 367"/>
                <a:gd name="T140" fmla="*/ 253 w 253"/>
                <a:gd name="T141" fmla="*/ 367 h 3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2565"/>
            <p:cNvSpPr>
              <a:spLocks noChangeArrowheads="1"/>
            </p:cNvSpPr>
            <p:nvPr/>
          </p:nvSpPr>
          <p:spPr bwMode="auto">
            <a:xfrm>
              <a:off x="1966355" y="1351510"/>
              <a:ext cx="551046" cy="556845"/>
            </a:xfrm>
            <a:custGeom>
              <a:avLst/>
              <a:gdLst>
                <a:gd name="T0" fmla="*/ 454613 w 80"/>
                <a:gd name="T1" fmla="*/ 96245 h 81"/>
                <a:gd name="T2" fmla="*/ 96433 w 80"/>
                <a:gd name="T3" fmla="*/ 96245 h 81"/>
                <a:gd name="T4" fmla="*/ 96433 w 80"/>
                <a:gd name="T5" fmla="*/ 453726 h 81"/>
                <a:gd name="T6" fmla="*/ 454613 w 80"/>
                <a:gd name="T7" fmla="*/ 453726 h 81"/>
                <a:gd name="T8" fmla="*/ 454613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2566"/>
            <p:cNvSpPr>
              <a:spLocks noChangeArrowheads="1"/>
            </p:cNvSpPr>
            <p:nvPr/>
          </p:nvSpPr>
          <p:spPr bwMode="auto">
            <a:xfrm>
              <a:off x="2001158" y="1386312"/>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Oval 2567"/>
            <p:cNvSpPr>
              <a:spLocks noChangeArrowheads="1"/>
            </p:cNvSpPr>
            <p:nvPr/>
          </p:nvSpPr>
          <p:spPr bwMode="auto">
            <a:xfrm>
              <a:off x="2076566" y="146751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23" name="Freeform 2568"/>
            <p:cNvSpPr>
              <a:spLocks noChangeArrowheads="1"/>
            </p:cNvSpPr>
            <p:nvPr/>
          </p:nvSpPr>
          <p:spPr bwMode="auto">
            <a:xfrm>
              <a:off x="2070408" y="1467519"/>
              <a:ext cx="168215" cy="324826"/>
            </a:xfrm>
            <a:custGeom>
              <a:avLst/>
              <a:gdLst>
                <a:gd name="T0" fmla="*/ 168215 w 24"/>
                <a:gd name="T1" fmla="*/ 0 h 47"/>
                <a:gd name="T2" fmla="*/ 0 w 24"/>
                <a:gd name="T3" fmla="*/ 158957 h 47"/>
                <a:gd name="T4" fmla="*/ 168215 w 24"/>
                <a:gd name="T5" fmla="*/ 324826 h 47"/>
                <a:gd name="T6" fmla="*/ 168215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0"/>
                    <a:pt x="0" y="23"/>
                  </a:cubicBezTo>
                  <a:cubicBezTo>
                    <a:pt x="0" y="36"/>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2569"/>
            <p:cNvSpPr>
              <a:spLocks noChangeArrowheads="1"/>
            </p:cNvSpPr>
            <p:nvPr/>
          </p:nvSpPr>
          <p:spPr bwMode="auto">
            <a:xfrm>
              <a:off x="1966355" y="2024363"/>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2570"/>
            <p:cNvSpPr>
              <a:spLocks noChangeArrowheads="1"/>
            </p:cNvSpPr>
            <p:nvPr/>
          </p:nvSpPr>
          <p:spPr bwMode="auto">
            <a:xfrm>
              <a:off x="2001158" y="2064965"/>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Oval 2571"/>
            <p:cNvSpPr>
              <a:spLocks noChangeArrowheads="1"/>
            </p:cNvSpPr>
            <p:nvPr/>
          </p:nvSpPr>
          <p:spPr bwMode="auto">
            <a:xfrm>
              <a:off x="2076566" y="2140373"/>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27" name="Freeform 2572"/>
            <p:cNvSpPr>
              <a:spLocks noChangeArrowheads="1"/>
            </p:cNvSpPr>
            <p:nvPr/>
          </p:nvSpPr>
          <p:spPr bwMode="auto">
            <a:xfrm>
              <a:off x="2070408" y="2140373"/>
              <a:ext cx="168215" cy="324826"/>
            </a:xfrm>
            <a:custGeom>
              <a:avLst/>
              <a:gdLst>
                <a:gd name="T0" fmla="*/ 0 w 24"/>
                <a:gd name="T1" fmla="*/ 165869 h 47"/>
                <a:gd name="T2" fmla="*/ 168215 w 24"/>
                <a:gd name="T3" fmla="*/ 324826 h 47"/>
                <a:gd name="T4" fmla="*/ 168215 w 24"/>
                <a:gd name="T5" fmla="*/ 0 h 47"/>
                <a:gd name="T6" fmla="*/ 0 w 24"/>
                <a:gd name="T7" fmla="*/ 165869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2573"/>
            <p:cNvSpPr>
              <a:spLocks noChangeArrowheads="1"/>
            </p:cNvSpPr>
            <p:nvPr/>
          </p:nvSpPr>
          <p:spPr bwMode="auto">
            <a:xfrm>
              <a:off x="1966355" y="678656"/>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2574"/>
            <p:cNvSpPr>
              <a:spLocks noChangeArrowheads="1"/>
            </p:cNvSpPr>
            <p:nvPr/>
          </p:nvSpPr>
          <p:spPr bwMode="auto">
            <a:xfrm>
              <a:off x="2001158" y="713459"/>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Oval 2575"/>
            <p:cNvSpPr>
              <a:spLocks noChangeArrowheads="1"/>
            </p:cNvSpPr>
            <p:nvPr/>
          </p:nvSpPr>
          <p:spPr bwMode="auto">
            <a:xfrm>
              <a:off x="2076566" y="788863"/>
              <a:ext cx="324826"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31" name="Freeform 2576"/>
            <p:cNvSpPr>
              <a:spLocks noChangeArrowheads="1"/>
            </p:cNvSpPr>
            <p:nvPr/>
          </p:nvSpPr>
          <p:spPr bwMode="auto">
            <a:xfrm>
              <a:off x="2070408" y="788863"/>
              <a:ext cx="168215" cy="330628"/>
            </a:xfrm>
            <a:custGeom>
              <a:avLst/>
              <a:gdLst>
                <a:gd name="T0" fmla="*/ 168215 w 24"/>
                <a:gd name="T1" fmla="*/ 0 h 48"/>
                <a:gd name="T2" fmla="*/ 0 w 24"/>
                <a:gd name="T3" fmla="*/ 165314 h 48"/>
                <a:gd name="T4" fmla="*/ 168215 w 24"/>
                <a:gd name="T5" fmla="*/ 330628 h 48"/>
                <a:gd name="T6" fmla="*/ 168215 w 24"/>
                <a:gd name="T7" fmla="*/ 0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0"/>
                  </a:moveTo>
                  <a:cubicBezTo>
                    <a:pt x="11" y="0"/>
                    <a:pt x="0" y="11"/>
                    <a:pt x="0" y="24"/>
                  </a:cubicBezTo>
                  <a:cubicBezTo>
                    <a:pt x="0" y="37"/>
                    <a:pt x="11" y="48"/>
                    <a:pt x="24" y="48"/>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2577"/>
            <p:cNvSpPr>
              <a:spLocks noChangeArrowheads="1"/>
            </p:cNvSpPr>
            <p:nvPr/>
          </p:nvSpPr>
          <p:spPr bwMode="auto">
            <a:xfrm>
              <a:off x="1966355" y="0"/>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2578"/>
            <p:cNvSpPr>
              <a:spLocks noChangeArrowheads="1"/>
            </p:cNvSpPr>
            <p:nvPr/>
          </p:nvSpPr>
          <p:spPr bwMode="auto">
            <a:xfrm>
              <a:off x="2001158" y="40605"/>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Oval 2579"/>
            <p:cNvSpPr>
              <a:spLocks noChangeArrowheads="1"/>
            </p:cNvSpPr>
            <p:nvPr/>
          </p:nvSpPr>
          <p:spPr bwMode="auto">
            <a:xfrm>
              <a:off x="2076566" y="11600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35" name="Freeform 2580"/>
            <p:cNvSpPr>
              <a:spLocks noChangeArrowheads="1"/>
            </p:cNvSpPr>
            <p:nvPr/>
          </p:nvSpPr>
          <p:spPr bwMode="auto">
            <a:xfrm>
              <a:off x="2070408" y="116009"/>
              <a:ext cx="168215" cy="324826"/>
            </a:xfrm>
            <a:custGeom>
              <a:avLst/>
              <a:gdLst>
                <a:gd name="T0" fmla="*/ 168215 w 24"/>
                <a:gd name="T1" fmla="*/ 0 h 47"/>
                <a:gd name="T2" fmla="*/ 0 w 24"/>
                <a:gd name="T3" fmla="*/ 165869 h 47"/>
                <a:gd name="T4" fmla="*/ 168215 w 24"/>
                <a:gd name="T5" fmla="*/ 324826 h 47"/>
                <a:gd name="T6" fmla="*/ 168215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1"/>
                    <a:pt x="0" y="24"/>
                  </a:cubicBezTo>
                  <a:cubicBezTo>
                    <a:pt x="0" y="37"/>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2581"/>
            <p:cNvSpPr>
              <a:spLocks noChangeArrowheads="1"/>
            </p:cNvSpPr>
            <p:nvPr/>
          </p:nvSpPr>
          <p:spPr bwMode="auto">
            <a:xfrm>
              <a:off x="904872" y="562646"/>
              <a:ext cx="736661" cy="1467519"/>
            </a:xfrm>
            <a:custGeom>
              <a:avLst/>
              <a:gdLst>
                <a:gd name="T0" fmla="*/ 736661 w 127"/>
                <a:gd name="T1" fmla="*/ 1322507 h 253"/>
                <a:gd name="T2" fmla="*/ 638053 w 127"/>
                <a:gd name="T3" fmla="*/ 1374711 h 253"/>
                <a:gd name="T4" fmla="*/ 69606 w 127"/>
                <a:gd name="T5" fmla="*/ 1061486 h 253"/>
                <a:gd name="T6" fmla="*/ 638053 w 127"/>
                <a:gd name="T7" fmla="*/ 748261 h 253"/>
                <a:gd name="T8" fmla="*/ 736661 w 127"/>
                <a:gd name="T9" fmla="*/ 800465 h 253"/>
                <a:gd name="T10" fmla="*/ 736661 w 127"/>
                <a:gd name="T11" fmla="*/ 655453 h 253"/>
                <a:gd name="T12" fmla="*/ 638053 w 127"/>
                <a:gd name="T13" fmla="*/ 713458 h 253"/>
                <a:gd name="T14" fmla="*/ 69606 w 127"/>
                <a:gd name="T15" fmla="*/ 400232 h 253"/>
                <a:gd name="T16" fmla="*/ 736661 w 127"/>
                <a:gd name="T17" fmla="*/ 34803 h 253"/>
                <a:gd name="T18" fmla="*/ 736661 w 127"/>
                <a:gd name="T19" fmla="*/ 0 h 253"/>
                <a:gd name="T20" fmla="*/ 0 w 127"/>
                <a:gd name="T21" fmla="*/ 400232 h 253"/>
                <a:gd name="T22" fmla="*/ 603250 w 127"/>
                <a:gd name="T23" fmla="*/ 736660 h 253"/>
                <a:gd name="T24" fmla="*/ 0 w 127"/>
                <a:gd name="T25" fmla="*/ 1061486 h 253"/>
                <a:gd name="T26" fmla="*/ 603250 w 127"/>
                <a:gd name="T27" fmla="*/ 1392113 h 253"/>
                <a:gd name="T28" fmla="*/ 736661 w 127"/>
                <a:gd name="T29" fmla="*/ 1467519 h 253"/>
                <a:gd name="T30" fmla="*/ 736661 w 127"/>
                <a:gd name="T31" fmla="*/ 1322507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2582"/>
            <p:cNvSpPr>
              <a:spLocks noChangeArrowheads="1"/>
            </p:cNvSpPr>
            <p:nvPr/>
          </p:nvSpPr>
          <p:spPr bwMode="auto">
            <a:xfrm>
              <a:off x="2859627" y="562646"/>
              <a:ext cx="736661" cy="1467519"/>
            </a:xfrm>
            <a:custGeom>
              <a:avLst/>
              <a:gdLst>
                <a:gd name="T0" fmla="*/ 0 w 127"/>
                <a:gd name="T1" fmla="*/ 1467519 h 253"/>
                <a:gd name="T2" fmla="*/ 133411 w 127"/>
                <a:gd name="T3" fmla="*/ 1392113 h 253"/>
                <a:gd name="T4" fmla="*/ 736661 w 127"/>
                <a:gd name="T5" fmla="*/ 1061486 h 253"/>
                <a:gd name="T6" fmla="*/ 133411 w 127"/>
                <a:gd name="T7" fmla="*/ 736660 h 253"/>
                <a:gd name="T8" fmla="*/ 736661 w 127"/>
                <a:gd name="T9" fmla="*/ 400232 h 253"/>
                <a:gd name="T10" fmla="*/ 0 w 127"/>
                <a:gd name="T11" fmla="*/ 0 h 253"/>
                <a:gd name="T12" fmla="*/ 0 w 127"/>
                <a:gd name="T13" fmla="*/ 34803 h 253"/>
                <a:gd name="T14" fmla="*/ 667055 w 127"/>
                <a:gd name="T15" fmla="*/ 400232 h 253"/>
                <a:gd name="T16" fmla="*/ 98608 w 127"/>
                <a:gd name="T17" fmla="*/ 713458 h 253"/>
                <a:gd name="T18" fmla="*/ 0 w 127"/>
                <a:gd name="T19" fmla="*/ 655453 h 253"/>
                <a:gd name="T20" fmla="*/ 0 w 127"/>
                <a:gd name="T21" fmla="*/ 800465 h 253"/>
                <a:gd name="T22" fmla="*/ 98608 w 127"/>
                <a:gd name="T23" fmla="*/ 748261 h 253"/>
                <a:gd name="T24" fmla="*/ 667055 w 127"/>
                <a:gd name="T25" fmla="*/ 1061486 h 253"/>
                <a:gd name="T26" fmla="*/ 98608 w 127"/>
                <a:gd name="T27" fmla="*/ 1374711 h 253"/>
                <a:gd name="T28" fmla="*/ 0 w 127"/>
                <a:gd name="T29" fmla="*/ 1322507 h 253"/>
                <a:gd name="T30" fmla="*/ 0 w 127"/>
                <a:gd name="T31" fmla="*/ 1467519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2583"/>
            <p:cNvSpPr>
              <a:spLocks noChangeArrowheads="1"/>
            </p:cNvSpPr>
            <p:nvPr/>
          </p:nvSpPr>
          <p:spPr bwMode="auto">
            <a:xfrm>
              <a:off x="1310905" y="1015083"/>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2584"/>
            <p:cNvSpPr>
              <a:spLocks noChangeArrowheads="1"/>
            </p:cNvSpPr>
            <p:nvPr/>
          </p:nvSpPr>
          <p:spPr bwMode="auto">
            <a:xfrm>
              <a:off x="1345708" y="1049885"/>
              <a:ext cx="481440" cy="481440"/>
            </a:xfrm>
            <a:custGeom>
              <a:avLst/>
              <a:gdLst>
                <a:gd name="T0" fmla="*/ 392030 w 70"/>
                <a:gd name="T1" fmla="*/ 89410 h 70"/>
                <a:gd name="T2" fmla="*/ 89410 w 70"/>
                <a:gd name="T3" fmla="*/ 89410 h 70"/>
                <a:gd name="T4" fmla="*/ 89410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2585"/>
            <p:cNvSpPr>
              <a:spLocks noChangeArrowheads="1"/>
            </p:cNvSpPr>
            <p:nvPr/>
          </p:nvSpPr>
          <p:spPr bwMode="auto">
            <a:xfrm>
              <a:off x="1403712" y="1113689"/>
              <a:ext cx="359629" cy="353830"/>
            </a:xfrm>
            <a:custGeom>
              <a:avLst/>
              <a:gdLst>
                <a:gd name="T0" fmla="*/ 297386 w 52"/>
                <a:gd name="T1" fmla="*/ 61240 h 52"/>
                <a:gd name="T2" fmla="*/ 62243 w 52"/>
                <a:gd name="T3" fmla="*/ 61240 h 52"/>
                <a:gd name="T4" fmla="*/ 62243 w 52"/>
                <a:gd name="T5" fmla="*/ 292590 h 52"/>
                <a:gd name="T6" fmla="*/ 297386 w 52"/>
                <a:gd name="T7" fmla="*/ 292590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2586"/>
            <p:cNvSpPr>
              <a:spLocks noChangeArrowheads="1"/>
            </p:cNvSpPr>
            <p:nvPr/>
          </p:nvSpPr>
          <p:spPr bwMode="auto">
            <a:xfrm>
              <a:off x="1310905" y="342229"/>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2587"/>
            <p:cNvSpPr>
              <a:spLocks noChangeArrowheads="1"/>
            </p:cNvSpPr>
            <p:nvPr/>
          </p:nvSpPr>
          <p:spPr bwMode="auto">
            <a:xfrm>
              <a:off x="1345708" y="377032"/>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Freeform 2588"/>
            <p:cNvSpPr>
              <a:spLocks noChangeArrowheads="1"/>
            </p:cNvSpPr>
            <p:nvPr/>
          </p:nvSpPr>
          <p:spPr bwMode="auto">
            <a:xfrm>
              <a:off x="1403712" y="440835"/>
              <a:ext cx="359629" cy="353830"/>
            </a:xfrm>
            <a:custGeom>
              <a:avLst/>
              <a:gdLst>
                <a:gd name="T0" fmla="*/ 297386 w 52"/>
                <a:gd name="T1" fmla="*/ 61240 h 52"/>
                <a:gd name="T2" fmla="*/ 62243 w 52"/>
                <a:gd name="T3" fmla="*/ 61240 h 52"/>
                <a:gd name="T4" fmla="*/ 62243 w 52"/>
                <a:gd name="T5" fmla="*/ 292590 h 52"/>
                <a:gd name="T6" fmla="*/ 297386 w 52"/>
                <a:gd name="T7" fmla="*/ 292590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4" name="Freeform 2589"/>
            <p:cNvSpPr>
              <a:spLocks noChangeArrowheads="1"/>
            </p:cNvSpPr>
            <p:nvPr/>
          </p:nvSpPr>
          <p:spPr bwMode="auto">
            <a:xfrm>
              <a:off x="1310905" y="1687937"/>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590"/>
            <p:cNvSpPr>
              <a:spLocks noChangeArrowheads="1"/>
            </p:cNvSpPr>
            <p:nvPr/>
          </p:nvSpPr>
          <p:spPr bwMode="auto">
            <a:xfrm>
              <a:off x="1345708" y="1728538"/>
              <a:ext cx="481440" cy="481440"/>
            </a:xfrm>
            <a:custGeom>
              <a:avLst/>
              <a:gdLst>
                <a:gd name="T0" fmla="*/ 392030 w 70"/>
                <a:gd name="T1" fmla="*/ 82533 h 70"/>
                <a:gd name="T2" fmla="*/ 89410 w 70"/>
                <a:gd name="T3" fmla="*/ 82533 h 70"/>
                <a:gd name="T4" fmla="*/ 89410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591"/>
            <p:cNvSpPr>
              <a:spLocks noChangeArrowheads="1"/>
            </p:cNvSpPr>
            <p:nvPr/>
          </p:nvSpPr>
          <p:spPr bwMode="auto">
            <a:xfrm>
              <a:off x="1403712" y="1792345"/>
              <a:ext cx="359629" cy="353830"/>
            </a:xfrm>
            <a:custGeom>
              <a:avLst/>
              <a:gdLst>
                <a:gd name="T0" fmla="*/ 297386 w 52"/>
                <a:gd name="T1" fmla="*/ 61240 h 52"/>
                <a:gd name="T2" fmla="*/ 62243 w 52"/>
                <a:gd name="T3" fmla="*/ 61240 h 52"/>
                <a:gd name="T4" fmla="*/ 62243 w 52"/>
                <a:gd name="T5" fmla="*/ 285786 h 52"/>
                <a:gd name="T6" fmla="*/ 297386 w 52"/>
                <a:gd name="T7" fmla="*/ 285786 h 52"/>
                <a:gd name="T8" fmla="*/ 2973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592"/>
            <p:cNvSpPr>
              <a:spLocks noChangeArrowheads="1"/>
            </p:cNvSpPr>
            <p:nvPr/>
          </p:nvSpPr>
          <p:spPr bwMode="auto">
            <a:xfrm>
              <a:off x="649652" y="1351510"/>
              <a:ext cx="551046" cy="556845"/>
            </a:xfrm>
            <a:custGeom>
              <a:avLst/>
              <a:gdLst>
                <a:gd name="T0" fmla="*/ 454613 w 80"/>
                <a:gd name="T1" fmla="*/ 96245 h 81"/>
                <a:gd name="T2" fmla="*/ 103321 w 80"/>
                <a:gd name="T3" fmla="*/ 96245 h 81"/>
                <a:gd name="T4" fmla="*/ 103321 w 80"/>
                <a:gd name="T5" fmla="*/ 453726 h 81"/>
                <a:gd name="T6" fmla="*/ 454613 w 80"/>
                <a:gd name="T7" fmla="*/ 453726 h 81"/>
                <a:gd name="T8" fmla="*/ 454613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593"/>
            <p:cNvSpPr>
              <a:spLocks noChangeArrowheads="1"/>
            </p:cNvSpPr>
            <p:nvPr/>
          </p:nvSpPr>
          <p:spPr bwMode="auto">
            <a:xfrm>
              <a:off x="690253" y="1386312"/>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Oval 2594"/>
            <p:cNvSpPr>
              <a:spLocks noChangeArrowheads="1"/>
            </p:cNvSpPr>
            <p:nvPr/>
          </p:nvSpPr>
          <p:spPr bwMode="auto">
            <a:xfrm>
              <a:off x="765661" y="1467519"/>
              <a:ext cx="324826" cy="324826"/>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50" name="Freeform 2595"/>
            <p:cNvSpPr>
              <a:spLocks noChangeArrowheads="1"/>
            </p:cNvSpPr>
            <p:nvPr/>
          </p:nvSpPr>
          <p:spPr bwMode="auto">
            <a:xfrm>
              <a:off x="649652" y="678656"/>
              <a:ext cx="551046" cy="551046"/>
            </a:xfrm>
            <a:custGeom>
              <a:avLst/>
              <a:gdLst>
                <a:gd name="T0" fmla="*/ 454613 w 80"/>
                <a:gd name="T1" fmla="*/ 96433 h 80"/>
                <a:gd name="T2" fmla="*/ 103321 w 80"/>
                <a:gd name="T3" fmla="*/ 96433 h 80"/>
                <a:gd name="T4" fmla="*/ 103321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596"/>
            <p:cNvSpPr>
              <a:spLocks noChangeArrowheads="1"/>
            </p:cNvSpPr>
            <p:nvPr/>
          </p:nvSpPr>
          <p:spPr bwMode="auto">
            <a:xfrm>
              <a:off x="690253" y="713459"/>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Oval 2597"/>
            <p:cNvSpPr>
              <a:spLocks noChangeArrowheads="1"/>
            </p:cNvSpPr>
            <p:nvPr/>
          </p:nvSpPr>
          <p:spPr bwMode="auto">
            <a:xfrm>
              <a:off x="765661" y="788863"/>
              <a:ext cx="324826" cy="330628"/>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53" name="Freeform 2598"/>
            <p:cNvSpPr>
              <a:spLocks noChangeArrowheads="1"/>
            </p:cNvSpPr>
            <p:nvPr/>
          </p:nvSpPr>
          <p:spPr bwMode="auto">
            <a:xfrm>
              <a:off x="2627608" y="1015083"/>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599"/>
            <p:cNvSpPr>
              <a:spLocks noChangeArrowheads="1"/>
            </p:cNvSpPr>
            <p:nvPr/>
          </p:nvSpPr>
          <p:spPr bwMode="auto">
            <a:xfrm>
              <a:off x="2662411" y="1049885"/>
              <a:ext cx="481440" cy="481440"/>
            </a:xfrm>
            <a:custGeom>
              <a:avLst/>
              <a:gdLst>
                <a:gd name="T0" fmla="*/ 392030 w 70"/>
                <a:gd name="T1" fmla="*/ 89410 h 70"/>
                <a:gd name="T2" fmla="*/ 82533 w 70"/>
                <a:gd name="T3" fmla="*/ 89410 h 70"/>
                <a:gd name="T4" fmla="*/ 82533 w 70"/>
                <a:gd name="T5" fmla="*/ 398907 h 70"/>
                <a:gd name="T6" fmla="*/ 392030 w 70"/>
                <a:gd name="T7" fmla="*/ 398907 h 70"/>
                <a:gd name="T8" fmla="*/ 392030 w 70"/>
                <a:gd name="T9" fmla="*/ 89410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2600"/>
            <p:cNvSpPr>
              <a:spLocks noChangeArrowheads="1"/>
            </p:cNvSpPr>
            <p:nvPr/>
          </p:nvSpPr>
          <p:spPr bwMode="auto">
            <a:xfrm>
              <a:off x="2726218" y="1113689"/>
              <a:ext cx="353830" cy="353830"/>
            </a:xfrm>
            <a:custGeom>
              <a:avLst/>
              <a:gdLst>
                <a:gd name="T0" fmla="*/ 285786 w 52"/>
                <a:gd name="T1" fmla="*/ 61240 h 52"/>
                <a:gd name="T2" fmla="*/ 61240 w 52"/>
                <a:gd name="T3" fmla="*/ 61240 h 52"/>
                <a:gd name="T4" fmla="*/ 61240 w 52"/>
                <a:gd name="T5" fmla="*/ 292590 h 52"/>
                <a:gd name="T6" fmla="*/ 285786 w 52"/>
                <a:gd name="T7" fmla="*/ 292590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2601"/>
            <p:cNvSpPr>
              <a:spLocks noChangeArrowheads="1"/>
            </p:cNvSpPr>
            <p:nvPr/>
          </p:nvSpPr>
          <p:spPr bwMode="auto">
            <a:xfrm>
              <a:off x="3938513" y="1015083"/>
              <a:ext cx="551046" cy="551046"/>
            </a:xfrm>
            <a:custGeom>
              <a:avLst/>
              <a:gdLst>
                <a:gd name="T0" fmla="*/ 454613 w 80"/>
                <a:gd name="T1" fmla="*/ 96433 h 80"/>
                <a:gd name="T2" fmla="*/ 103321 w 80"/>
                <a:gd name="T3" fmla="*/ 96433 h 80"/>
                <a:gd name="T4" fmla="*/ 103321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7" name="Freeform 2602"/>
            <p:cNvSpPr>
              <a:spLocks noChangeArrowheads="1"/>
            </p:cNvSpPr>
            <p:nvPr/>
          </p:nvSpPr>
          <p:spPr bwMode="auto">
            <a:xfrm>
              <a:off x="3979118" y="1049885"/>
              <a:ext cx="475638" cy="481440"/>
            </a:xfrm>
            <a:custGeom>
              <a:avLst/>
              <a:gdLst>
                <a:gd name="T0" fmla="*/ 392918 w 69"/>
                <a:gd name="T1" fmla="*/ 89410 h 70"/>
                <a:gd name="T2" fmla="*/ 82720 w 69"/>
                <a:gd name="T3" fmla="*/ 89410 h 70"/>
                <a:gd name="T4" fmla="*/ 82720 w 69"/>
                <a:gd name="T5" fmla="*/ 398907 h 70"/>
                <a:gd name="T6" fmla="*/ 392918 w 69"/>
                <a:gd name="T7" fmla="*/ 398907 h 70"/>
                <a:gd name="T8" fmla="*/ 39291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8" name="Freeform 2603"/>
            <p:cNvSpPr>
              <a:spLocks noChangeArrowheads="1"/>
            </p:cNvSpPr>
            <p:nvPr/>
          </p:nvSpPr>
          <p:spPr bwMode="auto">
            <a:xfrm>
              <a:off x="4042921" y="1113689"/>
              <a:ext cx="348028" cy="353830"/>
            </a:xfrm>
            <a:custGeom>
              <a:avLst/>
              <a:gdLst>
                <a:gd name="T0" fmla="*/ 286611 w 51"/>
                <a:gd name="T1" fmla="*/ 61240 h 52"/>
                <a:gd name="T2" fmla="*/ 61417 w 51"/>
                <a:gd name="T3" fmla="*/ 61240 h 52"/>
                <a:gd name="T4" fmla="*/ 61417 w 51"/>
                <a:gd name="T5" fmla="*/ 292590 h 52"/>
                <a:gd name="T6" fmla="*/ 286611 w 51"/>
                <a:gd name="T7" fmla="*/ 292590 h 52"/>
                <a:gd name="T8" fmla="*/ 286611 w 51"/>
                <a:gd name="T9" fmla="*/ 61240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9" name="Freeform 2604"/>
            <p:cNvSpPr>
              <a:spLocks noChangeArrowheads="1"/>
            </p:cNvSpPr>
            <p:nvPr/>
          </p:nvSpPr>
          <p:spPr bwMode="auto">
            <a:xfrm>
              <a:off x="0" y="1015083"/>
              <a:ext cx="539445" cy="551046"/>
            </a:xfrm>
            <a:custGeom>
              <a:avLst/>
              <a:gdLst>
                <a:gd name="T0" fmla="*/ 443847 w 79"/>
                <a:gd name="T1" fmla="*/ 96433 h 80"/>
                <a:gd name="T2" fmla="*/ 95598 w 79"/>
                <a:gd name="T3" fmla="*/ 96433 h 80"/>
                <a:gd name="T4" fmla="*/ 95598 w 79"/>
                <a:gd name="T5" fmla="*/ 454613 h 80"/>
                <a:gd name="T6" fmla="*/ 443847 w 79"/>
                <a:gd name="T7" fmla="*/ 454613 h 80"/>
                <a:gd name="T8" fmla="*/ 443847 w 79"/>
                <a:gd name="T9" fmla="*/ 96433 h 80"/>
                <a:gd name="T10" fmla="*/ 0 60000 65536"/>
                <a:gd name="T11" fmla="*/ 0 60000 65536"/>
                <a:gd name="T12" fmla="*/ 0 60000 65536"/>
                <a:gd name="T13" fmla="*/ 0 60000 65536"/>
                <a:gd name="T14" fmla="*/ 0 60000 65536"/>
                <a:gd name="T15" fmla="*/ 0 w 79"/>
                <a:gd name="T16" fmla="*/ 0 h 80"/>
                <a:gd name="T17" fmla="*/ 79 w 79"/>
                <a:gd name="T18" fmla="*/ 80 h 80"/>
              </a:gdLst>
              <a:ahLst/>
              <a:cxnLst>
                <a:cxn ang="T10">
                  <a:pos x="T0" y="T1"/>
                </a:cxn>
                <a:cxn ang="T11">
                  <a:pos x="T2" y="T3"/>
                </a:cxn>
                <a:cxn ang="T12">
                  <a:pos x="T4" y="T5"/>
                </a:cxn>
                <a:cxn ang="T13">
                  <a:pos x="T6" y="T7"/>
                </a:cxn>
                <a:cxn ang="T14">
                  <a:pos x="T8" y="T9"/>
                </a:cxn>
              </a:cxnLst>
              <a:rect l="T15" t="T16" r="T17" b="T18"/>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0" name="Freeform 2605"/>
            <p:cNvSpPr>
              <a:spLocks noChangeArrowheads="1"/>
            </p:cNvSpPr>
            <p:nvPr/>
          </p:nvSpPr>
          <p:spPr bwMode="auto">
            <a:xfrm>
              <a:off x="34803" y="1049885"/>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1" name="Freeform 2606"/>
            <p:cNvSpPr>
              <a:spLocks noChangeArrowheads="1"/>
            </p:cNvSpPr>
            <p:nvPr/>
          </p:nvSpPr>
          <p:spPr bwMode="auto">
            <a:xfrm>
              <a:off x="92807" y="1113689"/>
              <a:ext cx="353830" cy="353830"/>
            </a:xfrm>
            <a:custGeom>
              <a:avLst/>
              <a:gdLst>
                <a:gd name="T0" fmla="*/ 291389 w 51"/>
                <a:gd name="T1" fmla="*/ 61240 h 52"/>
                <a:gd name="T2" fmla="*/ 62441 w 51"/>
                <a:gd name="T3" fmla="*/ 61240 h 52"/>
                <a:gd name="T4" fmla="*/ 62441 w 51"/>
                <a:gd name="T5" fmla="*/ 292590 h 52"/>
                <a:gd name="T6" fmla="*/ 291389 w 51"/>
                <a:gd name="T7" fmla="*/ 292590 h 52"/>
                <a:gd name="T8" fmla="*/ 291389 w 51"/>
                <a:gd name="T9" fmla="*/ 61240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2" name="Freeform 2607"/>
            <p:cNvSpPr>
              <a:spLocks noChangeArrowheads="1"/>
            </p:cNvSpPr>
            <p:nvPr/>
          </p:nvSpPr>
          <p:spPr bwMode="auto">
            <a:xfrm>
              <a:off x="2627608" y="1687937"/>
              <a:ext cx="551046" cy="556845"/>
            </a:xfrm>
            <a:custGeom>
              <a:avLst/>
              <a:gdLst>
                <a:gd name="T0" fmla="*/ 454613 w 80"/>
                <a:gd name="T1" fmla="*/ 103119 h 81"/>
                <a:gd name="T2" fmla="*/ 96433 w 80"/>
                <a:gd name="T3" fmla="*/ 103119 h 81"/>
                <a:gd name="T4" fmla="*/ 96433 w 80"/>
                <a:gd name="T5" fmla="*/ 460600 h 81"/>
                <a:gd name="T6" fmla="*/ 454613 w 80"/>
                <a:gd name="T7" fmla="*/ 460600 h 81"/>
                <a:gd name="T8" fmla="*/ 454613 w 80"/>
                <a:gd name="T9" fmla="*/ 103119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3" name="Freeform 2608"/>
            <p:cNvSpPr>
              <a:spLocks noChangeArrowheads="1"/>
            </p:cNvSpPr>
            <p:nvPr/>
          </p:nvSpPr>
          <p:spPr bwMode="auto">
            <a:xfrm>
              <a:off x="2662411" y="1728538"/>
              <a:ext cx="481440" cy="481440"/>
            </a:xfrm>
            <a:custGeom>
              <a:avLst/>
              <a:gdLst>
                <a:gd name="T0" fmla="*/ 392030 w 70"/>
                <a:gd name="T1" fmla="*/ 82533 h 70"/>
                <a:gd name="T2" fmla="*/ 82533 w 70"/>
                <a:gd name="T3" fmla="*/ 82533 h 70"/>
                <a:gd name="T4" fmla="*/ 82533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4" name="Freeform 2609"/>
            <p:cNvSpPr>
              <a:spLocks noChangeArrowheads="1"/>
            </p:cNvSpPr>
            <p:nvPr/>
          </p:nvSpPr>
          <p:spPr bwMode="auto">
            <a:xfrm>
              <a:off x="2726218" y="1792345"/>
              <a:ext cx="353830" cy="353830"/>
            </a:xfrm>
            <a:custGeom>
              <a:avLst/>
              <a:gdLst>
                <a:gd name="T0" fmla="*/ 285786 w 52"/>
                <a:gd name="T1" fmla="*/ 61240 h 52"/>
                <a:gd name="T2" fmla="*/ 61240 w 52"/>
                <a:gd name="T3" fmla="*/ 61240 h 52"/>
                <a:gd name="T4" fmla="*/ 61240 w 52"/>
                <a:gd name="T5" fmla="*/ 285786 h 52"/>
                <a:gd name="T6" fmla="*/ 285786 w 52"/>
                <a:gd name="T7" fmla="*/ 285786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5" name="Freeform 2610"/>
            <p:cNvSpPr>
              <a:spLocks noChangeArrowheads="1"/>
            </p:cNvSpPr>
            <p:nvPr/>
          </p:nvSpPr>
          <p:spPr bwMode="auto">
            <a:xfrm>
              <a:off x="2627608" y="342229"/>
              <a:ext cx="551046" cy="551046"/>
            </a:xfrm>
            <a:custGeom>
              <a:avLst/>
              <a:gdLst>
                <a:gd name="T0" fmla="*/ 454613 w 80"/>
                <a:gd name="T1" fmla="*/ 96433 h 80"/>
                <a:gd name="T2" fmla="*/ 96433 w 80"/>
                <a:gd name="T3" fmla="*/ 96433 h 80"/>
                <a:gd name="T4" fmla="*/ 96433 w 80"/>
                <a:gd name="T5" fmla="*/ 454613 h 80"/>
                <a:gd name="T6" fmla="*/ 454613 w 80"/>
                <a:gd name="T7" fmla="*/ 454613 h 80"/>
                <a:gd name="T8" fmla="*/ 454613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6" name="Freeform 2611"/>
            <p:cNvSpPr>
              <a:spLocks noChangeArrowheads="1"/>
            </p:cNvSpPr>
            <p:nvPr/>
          </p:nvSpPr>
          <p:spPr bwMode="auto">
            <a:xfrm>
              <a:off x="2662411" y="377032"/>
              <a:ext cx="481440" cy="481440"/>
            </a:xfrm>
            <a:custGeom>
              <a:avLst/>
              <a:gdLst>
                <a:gd name="T0" fmla="*/ 392030 w 70"/>
                <a:gd name="T1" fmla="*/ 82533 h 70"/>
                <a:gd name="T2" fmla="*/ 82533 w 70"/>
                <a:gd name="T3" fmla="*/ 82533 h 70"/>
                <a:gd name="T4" fmla="*/ 82533 w 70"/>
                <a:gd name="T5" fmla="*/ 392030 h 70"/>
                <a:gd name="T6" fmla="*/ 392030 w 70"/>
                <a:gd name="T7" fmla="*/ 392030 h 70"/>
                <a:gd name="T8" fmla="*/ 392030 w 70"/>
                <a:gd name="T9" fmla="*/ 8253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7" name="Freeform 2612"/>
            <p:cNvSpPr>
              <a:spLocks noChangeArrowheads="1"/>
            </p:cNvSpPr>
            <p:nvPr/>
          </p:nvSpPr>
          <p:spPr bwMode="auto">
            <a:xfrm>
              <a:off x="2726218" y="440835"/>
              <a:ext cx="353830" cy="353830"/>
            </a:xfrm>
            <a:custGeom>
              <a:avLst/>
              <a:gdLst>
                <a:gd name="T0" fmla="*/ 285786 w 52"/>
                <a:gd name="T1" fmla="*/ 61240 h 52"/>
                <a:gd name="T2" fmla="*/ 61240 w 52"/>
                <a:gd name="T3" fmla="*/ 61240 h 52"/>
                <a:gd name="T4" fmla="*/ 61240 w 52"/>
                <a:gd name="T5" fmla="*/ 292590 h 52"/>
                <a:gd name="T6" fmla="*/ 285786 w 52"/>
                <a:gd name="T7" fmla="*/ 292590 h 52"/>
                <a:gd name="T8" fmla="*/ 285786 w 52"/>
                <a:gd name="T9" fmla="*/ 6124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8" name="Freeform 2613"/>
            <p:cNvSpPr>
              <a:spLocks noChangeArrowheads="1"/>
            </p:cNvSpPr>
            <p:nvPr/>
          </p:nvSpPr>
          <p:spPr bwMode="auto">
            <a:xfrm>
              <a:off x="3288861" y="1351510"/>
              <a:ext cx="545244" cy="556845"/>
            </a:xfrm>
            <a:custGeom>
              <a:avLst/>
              <a:gdLst>
                <a:gd name="T0" fmla="*/ 443011 w 80"/>
                <a:gd name="T1" fmla="*/ 96245 h 81"/>
                <a:gd name="T2" fmla="*/ 95418 w 80"/>
                <a:gd name="T3" fmla="*/ 96245 h 81"/>
                <a:gd name="T4" fmla="*/ 95418 w 80"/>
                <a:gd name="T5" fmla="*/ 453726 h 81"/>
                <a:gd name="T6" fmla="*/ 443011 w 80"/>
                <a:gd name="T7" fmla="*/ 453726 h 81"/>
                <a:gd name="T8" fmla="*/ 443011 w 80"/>
                <a:gd name="T9" fmla="*/ 9624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9" name="Freeform 2614"/>
            <p:cNvSpPr>
              <a:spLocks noChangeArrowheads="1"/>
            </p:cNvSpPr>
            <p:nvPr/>
          </p:nvSpPr>
          <p:spPr bwMode="auto">
            <a:xfrm>
              <a:off x="3323664" y="1386312"/>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0" name="Oval 2615"/>
            <p:cNvSpPr>
              <a:spLocks noChangeArrowheads="1"/>
            </p:cNvSpPr>
            <p:nvPr/>
          </p:nvSpPr>
          <p:spPr bwMode="auto">
            <a:xfrm>
              <a:off x="3399072" y="1467519"/>
              <a:ext cx="319027"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2371" name="Freeform 2616"/>
            <p:cNvSpPr>
              <a:spLocks noChangeArrowheads="1"/>
            </p:cNvSpPr>
            <p:nvPr/>
          </p:nvSpPr>
          <p:spPr bwMode="auto">
            <a:xfrm>
              <a:off x="3288861" y="678656"/>
              <a:ext cx="545244" cy="551046"/>
            </a:xfrm>
            <a:custGeom>
              <a:avLst/>
              <a:gdLst>
                <a:gd name="T0" fmla="*/ 443011 w 80"/>
                <a:gd name="T1" fmla="*/ 96433 h 80"/>
                <a:gd name="T2" fmla="*/ 95418 w 80"/>
                <a:gd name="T3" fmla="*/ 96433 h 80"/>
                <a:gd name="T4" fmla="*/ 95418 w 80"/>
                <a:gd name="T5" fmla="*/ 454613 h 80"/>
                <a:gd name="T6" fmla="*/ 443011 w 80"/>
                <a:gd name="T7" fmla="*/ 454613 h 80"/>
                <a:gd name="T8" fmla="*/ 443011 w 80"/>
                <a:gd name="T9" fmla="*/ 96433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2" name="Freeform 2618"/>
            <p:cNvSpPr>
              <a:spLocks noChangeArrowheads="1"/>
            </p:cNvSpPr>
            <p:nvPr/>
          </p:nvSpPr>
          <p:spPr bwMode="auto">
            <a:xfrm>
              <a:off x="3323668" y="713459"/>
              <a:ext cx="469839" cy="481440"/>
            </a:xfrm>
            <a:custGeom>
              <a:avLst/>
              <a:gdLst>
                <a:gd name="T0" fmla="*/ 388128 w 69"/>
                <a:gd name="T1" fmla="*/ 89410 h 70"/>
                <a:gd name="T2" fmla="*/ 81711 w 69"/>
                <a:gd name="T3" fmla="*/ 89410 h 70"/>
                <a:gd name="T4" fmla="*/ 81711 w 69"/>
                <a:gd name="T5" fmla="*/ 398907 h 70"/>
                <a:gd name="T6" fmla="*/ 388128 w 69"/>
                <a:gd name="T7" fmla="*/ 398907 h 70"/>
                <a:gd name="T8" fmla="*/ 388128 w 69"/>
                <a:gd name="T9" fmla="*/ 89410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3" name="Oval 2619"/>
            <p:cNvSpPr>
              <a:spLocks noChangeArrowheads="1"/>
            </p:cNvSpPr>
            <p:nvPr/>
          </p:nvSpPr>
          <p:spPr bwMode="auto">
            <a:xfrm>
              <a:off x="3399072" y="788863"/>
              <a:ext cx="319027"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2311" name="Freeform 2620"/>
          <p:cNvSpPr>
            <a:spLocks noChangeArrowheads="1"/>
          </p:cNvSpPr>
          <p:nvPr/>
        </p:nvSpPr>
        <p:spPr bwMode="auto">
          <a:xfrm>
            <a:off x="6459538" y="2486025"/>
            <a:ext cx="1665287" cy="1695450"/>
          </a:xfrm>
          <a:custGeom>
            <a:avLst/>
            <a:gdLst>
              <a:gd name="T0" fmla="*/ 0 w 287"/>
              <a:gd name="T1" fmla="*/ 579279 h 240"/>
              <a:gd name="T2" fmla="*/ 1398377 w 287"/>
              <a:gd name="T3" fmla="*/ 579279 h 240"/>
              <a:gd name="T4" fmla="*/ 1665287 w 287"/>
              <a:gd name="T5" fmla="*/ 1695450 h 240"/>
              <a:gd name="T6" fmla="*/ 1665287 w 287"/>
              <a:gd name="T7" fmla="*/ 0 h 240"/>
              <a:gd name="T8" fmla="*/ 0 w 287"/>
              <a:gd name="T9" fmla="*/ 0 h 240"/>
              <a:gd name="T10" fmla="*/ 0 w 287"/>
              <a:gd name="T11" fmla="*/ 579279 h 240"/>
              <a:gd name="T12" fmla="*/ 0 60000 65536"/>
              <a:gd name="T13" fmla="*/ 0 60000 65536"/>
              <a:gd name="T14" fmla="*/ 0 60000 65536"/>
              <a:gd name="T15" fmla="*/ 0 60000 65536"/>
              <a:gd name="T16" fmla="*/ 0 60000 65536"/>
              <a:gd name="T17" fmla="*/ 0 60000 65536"/>
              <a:gd name="T18" fmla="*/ 0 w 287"/>
              <a:gd name="T19" fmla="*/ 0 h 240"/>
              <a:gd name="T20" fmla="*/ 287 w 28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87" h="240">
                <a:moveTo>
                  <a:pt x="0" y="82"/>
                </a:moveTo>
                <a:lnTo>
                  <a:pt x="241" y="82"/>
                </a:lnTo>
                <a:lnTo>
                  <a:pt x="287" y="240"/>
                </a:lnTo>
                <a:lnTo>
                  <a:pt x="287" y="0"/>
                </a:lnTo>
                <a:lnTo>
                  <a:pt x="0" y="0"/>
                </a:lnTo>
                <a:lnTo>
                  <a:pt x="0" y="8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2722"/>
          <p:cNvSpPr>
            <a:spLocks noChangeArrowheads="1"/>
          </p:cNvSpPr>
          <p:nvPr/>
        </p:nvSpPr>
        <p:spPr bwMode="auto">
          <a:xfrm>
            <a:off x="5421313" y="1806575"/>
            <a:ext cx="2638425" cy="1608138"/>
          </a:xfrm>
          <a:custGeom>
            <a:avLst/>
            <a:gdLst>
              <a:gd name="T0" fmla="*/ 2638425 w 455"/>
              <a:gd name="T1" fmla="*/ 626246 h 208"/>
              <a:gd name="T2" fmla="*/ 260943 w 455"/>
              <a:gd name="T3" fmla="*/ 626246 h 208"/>
              <a:gd name="T4" fmla="*/ 0 w 455"/>
              <a:gd name="T5" fmla="*/ 1608138 h 208"/>
              <a:gd name="T6" fmla="*/ 0 w 455"/>
              <a:gd name="T7" fmla="*/ 0 h 208"/>
              <a:gd name="T8" fmla="*/ 2638425 w 455"/>
              <a:gd name="T9" fmla="*/ 0 h 208"/>
              <a:gd name="T10" fmla="*/ 2638425 w 455"/>
              <a:gd name="T11" fmla="*/ 626246 h 208"/>
              <a:gd name="T12" fmla="*/ 0 60000 65536"/>
              <a:gd name="T13" fmla="*/ 0 60000 65536"/>
              <a:gd name="T14" fmla="*/ 0 60000 65536"/>
              <a:gd name="T15" fmla="*/ 0 60000 65536"/>
              <a:gd name="T16" fmla="*/ 0 60000 65536"/>
              <a:gd name="T17" fmla="*/ 0 60000 65536"/>
              <a:gd name="T18" fmla="*/ 0 w 455"/>
              <a:gd name="T19" fmla="*/ 0 h 208"/>
              <a:gd name="T20" fmla="*/ 455 w 455"/>
              <a:gd name="T21" fmla="*/ 208 h 208"/>
            </a:gdLst>
            <a:ahLst/>
            <a:cxnLst>
              <a:cxn ang="T12">
                <a:pos x="T0" y="T1"/>
              </a:cxn>
              <a:cxn ang="T13">
                <a:pos x="T2" y="T3"/>
              </a:cxn>
              <a:cxn ang="T14">
                <a:pos x="T4" y="T5"/>
              </a:cxn>
              <a:cxn ang="T15">
                <a:pos x="T6" y="T7"/>
              </a:cxn>
              <a:cxn ang="T16">
                <a:pos x="T8" y="T9"/>
              </a:cxn>
              <a:cxn ang="T17">
                <a:pos x="T10" y="T11"/>
              </a:cxn>
            </a:cxnLst>
            <a:rect l="T18" t="T19" r="T20" b="T21"/>
            <a:pathLst>
              <a:path w="455" h="208">
                <a:moveTo>
                  <a:pt x="455" y="81"/>
                </a:moveTo>
                <a:lnTo>
                  <a:pt x="45" y="81"/>
                </a:lnTo>
                <a:lnTo>
                  <a:pt x="0" y="208"/>
                </a:lnTo>
                <a:lnTo>
                  <a:pt x="0" y="0"/>
                </a:lnTo>
                <a:lnTo>
                  <a:pt x="455" y="0"/>
                </a:lnTo>
                <a:lnTo>
                  <a:pt x="455" y="81"/>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3" name="矩形 10"/>
          <p:cNvSpPr>
            <a:spLocks noChangeArrowheads="1"/>
          </p:cNvSpPr>
          <p:nvPr/>
        </p:nvSpPr>
        <p:spPr bwMode="auto">
          <a:xfrm>
            <a:off x="1087438" y="268763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2314" name="矩形 95"/>
          <p:cNvSpPr>
            <a:spLocks noChangeArrowheads="1"/>
          </p:cNvSpPr>
          <p:nvPr/>
        </p:nvSpPr>
        <p:spPr bwMode="auto">
          <a:xfrm>
            <a:off x="8542338" y="453548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2315" name="矩形 11"/>
          <p:cNvSpPr>
            <a:spLocks noChangeArrowheads="1"/>
          </p:cNvSpPr>
          <p:nvPr/>
        </p:nvSpPr>
        <p:spPr bwMode="auto">
          <a:xfrm>
            <a:off x="5886450" y="19113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000000"/>
                </a:solidFill>
                <a:latin typeface="Calibri" pitchFamily="34" charset="0"/>
                <a:ea typeface="微软雅黑" pitchFamily="34" charset="-122"/>
                <a:sym typeface="Calibri" pitchFamily="34" charset="0"/>
              </a:rPr>
              <a:t>Donec velit neque</a:t>
            </a:r>
            <a:endParaRPr lang="zh-CN" altLang="en-US"/>
          </a:p>
        </p:txBody>
      </p:sp>
      <p:sp>
        <p:nvSpPr>
          <p:cNvPr id="12316" name="矩形 96"/>
          <p:cNvSpPr>
            <a:spLocks noChangeArrowheads="1"/>
          </p:cNvSpPr>
          <p:nvPr/>
        </p:nvSpPr>
        <p:spPr bwMode="auto">
          <a:xfrm>
            <a:off x="6497638" y="2582863"/>
            <a:ext cx="154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Donec velit neque</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6"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3317"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3318"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3319"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3320"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3321"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3322"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3323"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4"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5"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26" name="Group 14"/>
          <p:cNvGrpSpPr>
            <a:grpSpLocks/>
          </p:cNvGrpSpPr>
          <p:nvPr/>
        </p:nvGrpSpPr>
        <p:grpSpPr bwMode="auto">
          <a:xfrm>
            <a:off x="8286750" y="1071563"/>
            <a:ext cx="863600" cy="288925"/>
            <a:chOff x="0" y="0"/>
            <a:chExt cx="863600" cy="288925"/>
          </a:xfrm>
        </p:grpSpPr>
        <p:sp>
          <p:nvSpPr>
            <p:cNvPr id="13377" name="直接连接符 7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78" name="直接连接符 7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79" name="直接连接符 7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327"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0"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1"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2"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3"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4" name="Freeform 2110"/>
          <p:cNvSpPr>
            <a:spLocks noChangeArrowheads="1"/>
          </p:cNvSpPr>
          <p:nvPr/>
        </p:nvSpPr>
        <p:spPr bwMode="auto">
          <a:xfrm>
            <a:off x="4068763" y="2252663"/>
            <a:ext cx="1350962" cy="2363787"/>
          </a:xfrm>
          <a:custGeom>
            <a:avLst/>
            <a:gdLst>
              <a:gd name="T0" fmla="*/ 1136948 w 303"/>
              <a:gd name="T1" fmla="*/ 0 h 530"/>
              <a:gd name="T2" fmla="*/ 214014 w 303"/>
              <a:gd name="T3" fmla="*/ 0 h 530"/>
              <a:gd name="T4" fmla="*/ 0 w 303"/>
              <a:gd name="T5" fmla="*/ 218539 h 530"/>
              <a:gd name="T6" fmla="*/ 0 w 303"/>
              <a:gd name="T7" fmla="*/ 2145248 h 530"/>
              <a:gd name="T8" fmla="*/ 214014 w 303"/>
              <a:gd name="T9" fmla="*/ 2363787 h 530"/>
              <a:gd name="T10" fmla="*/ 1136948 w 303"/>
              <a:gd name="T11" fmla="*/ 2363787 h 530"/>
              <a:gd name="T12" fmla="*/ 1350962 w 303"/>
              <a:gd name="T13" fmla="*/ 2145248 h 530"/>
              <a:gd name="T14" fmla="*/ 1350962 w 303"/>
              <a:gd name="T15" fmla="*/ 218539 h 530"/>
              <a:gd name="T16" fmla="*/ 1136948 w 303"/>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3"/>
              <a:gd name="T28" fmla="*/ 0 h 530"/>
              <a:gd name="T29" fmla="*/ 303 w 303"/>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5" name="Oval 2111"/>
          <p:cNvSpPr>
            <a:spLocks noChangeArrowheads="1"/>
          </p:cNvSpPr>
          <p:nvPr/>
        </p:nvSpPr>
        <p:spPr bwMode="auto">
          <a:xfrm>
            <a:off x="4606925" y="4179888"/>
            <a:ext cx="271463" cy="274637"/>
          </a:xfrm>
          <a:prstGeom prst="ellipse">
            <a:avLst/>
          </a:prstGeom>
          <a:solidFill>
            <a:srgbClr val="A79A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6" name="Rectangle 2112"/>
          <p:cNvSpPr>
            <a:spLocks noChangeArrowheads="1"/>
          </p:cNvSpPr>
          <p:nvPr/>
        </p:nvSpPr>
        <p:spPr bwMode="auto">
          <a:xfrm>
            <a:off x="4192588" y="2505075"/>
            <a:ext cx="1106487" cy="1539875"/>
          </a:xfrm>
          <a:prstGeom prst="rect">
            <a:avLst/>
          </a:prstGeom>
          <a:solidFill>
            <a:srgbClr val="D2C5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7" name="Rectangle 2113"/>
          <p:cNvSpPr>
            <a:spLocks noChangeArrowheads="1"/>
          </p:cNvSpPr>
          <p:nvPr/>
        </p:nvSpPr>
        <p:spPr bwMode="auto">
          <a:xfrm>
            <a:off x="4192588" y="2562225"/>
            <a:ext cx="1106487" cy="1428750"/>
          </a:xfrm>
          <a:prstGeom prst="rect">
            <a:avLst/>
          </a:pr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8" name="Freeform 2114"/>
          <p:cNvSpPr>
            <a:spLocks noChangeArrowheads="1"/>
          </p:cNvSpPr>
          <p:nvPr/>
        </p:nvSpPr>
        <p:spPr bwMode="auto">
          <a:xfrm>
            <a:off x="4406900" y="3359150"/>
            <a:ext cx="674688" cy="368300"/>
          </a:xfrm>
          <a:custGeom>
            <a:avLst/>
            <a:gdLst>
              <a:gd name="T0" fmla="*/ 674688 w 151"/>
              <a:gd name="T1" fmla="*/ 368300 h 83"/>
              <a:gd name="T2" fmla="*/ 0 w 151"/>
              <a:gd name="T3" fmla="*/ 368300 h 83"/>
              <a:gd name="T4" fmla="*/ 339578 w 151"/>
              <a:gd name="T5" fmla="*/ 0 h 83"/>
              <a:gd name="T6" fmla="*/ 674688 w 151"/>
              <a:gd name="T7" fmla="*/ 368300 h 83"/>
              <a:gd name="T8" fmla="*/ 0 60000 65536"/>
              <a:gd name="T9" fmla="*/ 0 60000 65536"/>
              <a:gd name="T10" fmla="*/ 0 60000 65536"/>
              <a:gd name="T11" fmla="*/ 0 60000 65536"/>
              <a:gd name="T12" fmla="*/ 0 w 151"/>
              <a:gd name="T13" fmla="*/ 0 h 83"/>
              <a:gd name="T14" fmla="*/ 151 w 151"/>
              <a:gd name="T15" fmla="*/ 83 h 83"/>
            </a:gdLst>
            <a:ahLst/>
            <a:cxnLst>
              <a:cxn ang="T8">
                <a:pos x="T0" y="T1"/>
              </a:cxn>
              <a:cxn ang="T9">
                <a:pos x="T2" y="T3"/>
              </a:cxn>
              <a:cxn ang="T10">
                <a:pos x="T4" y="T5"/>
              </a:cxn>
              <a:cxn ang="T11">
                <a:pos x="T6" y="T7"/>
              </a:cxn>
            </a:cxnLst>
            <a:rect l="T12" t="T13" r="T14" b="T15"/>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9" name="Oval 2115"/>
          <p:cNvSpPr>
            <a:spLocks noChangeArrowheads="1"/>
          </p:cNvSpPr>
          <p:nvPr/>
        </p:nvSpPr>
        <p:spPr bwMode="auto">
          <a:xfrm>
            <a:off x="4562475" y="2952750"/>
            <a:ext cx="360363" cy="36195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0" name="Freeform 2116"/>
          <p:cNvSpPr>
            <a:spLocks noChangeArrowheads="1"/>
          </p:cNvSpPr>
          <p:nvPr/>
        </p:nvSpPr>
        <p:spPr bwMode="auto">
          <a:xfrm>
            <a:off x="6586538" y="2252663"/>
            <a:ext cx="1350962" cy="2363787"/>
          </a:xfrm>
          <a:custGeom>
            <a:avLst/>
            <a:gdLst>
              <a:gd name="T0" fmla="*/ 1133208 w 304"/>
              <a:gd name="T1" fmla="*/ 0 h 530"/>
              <a:gd name="T2" fmla="*/ 217754 w 304"/>
              <a:gd name="T3" fmla="*/ 0 h 530"/>
              <a:gd name="T4" fmla="*/ 0 w 304"/>
              <a:gd name="T5" fmla="*/ 218539 h 530"/>
              <a:gd name="T6" fmla="*/ 0 w 304"/>
              <a:gd name="T7" fmla="*/ 2145248 h 530"/>
              <a:gd name="T8" fmla="*/ 217754 w 304"/>
              <a:gd name="T9" fmla="*/ 2363787 h 530"/>
              <a:gd name="T10" fmla="*/ 1133208 w 304"/>
              <a:gd name="T11" fmla="*/ 2363787 h 530"/>
              <a:gd name="T12" fmla="*/ 1350962 w 304"/>
              <a:gd name="T13" fmla="*/ 2145248 h 530"/>
              <a:gd name="T14" fmla="*/ 1350962 w 304"/>
              <a:gd name="T15" fmla="*/ 218539 h 530"/>
              <a:gd name="T16" fmla="*/ 1133208 w 304"/>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4"/>
              <a:gd name="T28" fmla="*/ 0 h 530"/>
              <a:gd name="T29" fmla="*/ 304 w 304"/>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1" name="Oval 2117"/>
          <p:cNvSpPr>
            <a:spLocks noChangeArrowheads="1"/>
          </p:cNvSpPr>
          <p:nvPr/>
        </p:nvSpPr>
        <p:spPr bwMode="auto">
          <a:xfrm>
            <a:off x="7124700" y="4179888"/>
            <a:ext cx="274638" cy="2746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2" name="Rectangle 2118"/>
          <p:cNvSpPr>
            <a:spLocks noChangeArrowheads="1"/>
          </p:cNvSpPr>
          <p:nvPr/>
        </p:nvSpPr>
        <p:spPr bwMode="auto">
          <a:xfrm>
            <a:off x="6710363" y="2505075"/>
            <a:ext cx="1101725" cy="153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3" name="Rectangle 2119"/>
          <p:cNvSpPr>
            <a:spLocks noChangeArrowheads="1"/>
          </p:cNvSpPr>
          <p:nvPr/>
        </p:nvSpPr>
        <p:spPr bwMode="auto">
          <a:xfrm>
            <a:off x="6710363" y="2562225"/>
            <a:ext cx="1101725" cy="142875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4" name="Freeform 2120"/>
          <p:cNvSpPr>
            <a:spLocks noChangeArrowheads="1"/>
          </p:cNvSpPr>
          <p:nvPr/>
        </p:nvSpPr>
        <p:spPr bwMode="auto">
          <a:xfrm>
            <a:off x="6921500" y="3359150"/>
            <a:ext cx="676275" cy="368300"/>
          </a:xfrm>
          <a:custGeom>
            <a:avLst/>
            <a:gdLst>
              <a:gd name="T0" fmla="*/ 676275 w 152"/>
              <a:gd name="T1" fmla="*/ 368300 h 83"/>
              <a:gd name="T2" fmla="*/ 0 w 152"/>
              <a:gd name="T3" fmla="*/ 368300 h 83"/>
              <a:gd name="T4" fmla="*/ 338138 w 152"/>
              <a:gd name="T5" fmla="*/ 0 h 83"/>
              <a:gd name="T6" fmla="*/ 676275 w 152"/>
              <a:gd name="T7" fmla="*/ 368300 h 83"/>
              <a:gd name="T8" fmla="*/ 0 60000 65536"/>
              <a:gd name="T9" fmla="*/ 0 60000 65536"/>
              <a:gd name="T10" fmla="*/ 0 60000 65536"/>
              <a:gd name="T11" fmla="*/ 0 60000 65536"/>
              <a:gd name="T12" fmla="*/ 0 w 152"/>
              <a:gd name="T13" fmla="*/ 0 h 83"/>
              <a:gd name="T14" fmla="*/ 152 w 152"/>
              <a:gd name="T15" fmla="*/ 83 h 83"/>
            </a:gdLst>
            <a:ahLst/>
            <a:cxnLst>
              <a:cxn ang="T8">
                <a:pos x="T0" y="T1"/>
              </a:cxn>
              <a:cxn ang="T9">
                <a:pos x="T2" y="T3"/>
              </a:cxn>
              <a:cxn ang="T10">
                <a:pos x="T4" y="T5"/>
              </a:cxn>
              <a:cxn ang="T11">
                <a:pos x="T6" y="T7"/>
              </a:cxn>
            </a:cxnLst>
            <a:rect l="T12" t="T13" r="T14" b="T15"/>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5" name="Oval 2121"/>
          <p:cNvSpPr>
            <a:spLocks noChangeArrowheads="1"/>
          </p:cNvSpPr>
          <p:nvPr/>
        </p:nvSpPr>
        <p:spPr bwMode="auto">
          <a:xfrm>
            <a:off x="7083425" y="2952750"/>
            <a:ext cx="357188" cy="361950"/>
          </a:xfrm>
          <a:prstGeom prst="ellipse">
            <a:avLst/>
          </a:prstGeom>
          <a:solidFill>
            <a:srgbClr val="8B6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6" name="Oval 2122"/>
          <p:cNvSpPr>
            <a:spLocks noChangeArrowheads="1"/>
          </p:cNvSpPr>
          <p:nvPr/>
        </p:nvSpPr>
        <p:spPr bwMode="auto">
          <a:xfrm>
            <a:off x="5702300" y="3505200"/>
            <a:ext cx="601663" cy="606425"/>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7" name="Oval 2123"/>
          <p:cNvSpPr>
            <a:spLocks noChangeArrowheads="1"/>
          </p:cNvSpPr>
          <p:nvPr/>
        </p:nvSpPr>
        <p:spPr bwMode="auto">
          <a:xfrm>
            <a:off x="578802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8" name="Rectangle 2124"/>
          <p:cNvSpPr>
            <a:spLocks noChangeArrowheads="1"/>
          </p:cNvSpPr>
          <p:nvPr/>
        </p:nvSpPr>
        <p:spPr bwMode="auto">
          <a:xfrm>
            <a:off x="591185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9" name="Oval 2125"/>
          <p:cNvSpPr>
            <a:spLocks noChangeArrowheads="1"/>
          </p:cNvSpPr>
          <p:nvPr/>
        </p:nvSpPr>
        <p:spPr bwMode="auto">
          <a:xfrm>
            <a:off x="601027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0" name="Rectangle 2126"/>
          <p:cNvSpPr>
            <a:spLocks noChangeArrowheads="1"/>
          </p:cNvSpPr>
          <p:nvPr/>
        </p:nvSpPr>
        <p:spPr bwMode="auto">
          <a:xfrm>
            <a:off x="613410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1" name="Rectangle 2127"/>
          <p:cNvSpPr>
            <a:spLocks noChangeArrowheads="1"/>
          </p:cNvSpPr>
          <p:nvPr/>
        </p:nvSpPr>
        <p:spPr bwMode="auto">
          <a:xfrm>
            <a:off x="5911850" y="3667125"/>
            <a:ext cx="244475" cy="76200"/>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2" name="Oval 2128"/>
          <p:cNvSpPr>
            <a:spLocks noChangeArrowheads="1"/>
          </p:cNvSpPr>
          <p:nvPr/>
        </p:nvSpPr>
        <p:spPr bwMode="auto">
          <a:xfrm>
            <a:off x="5702300" y="2598738"/>
            <a:ext cx="601663" cy="601662"/>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3" name="Freeform 2129"/>
          <p:cNvSpPr>
            <a:spLocks noChangeArrowheads="1"/>
          </p:cNvSpPr>
          <p:nvPr/>
        </p:nvSpPr>
        <p:spPr bwMode="auto">
          <a:xfrm>
            <a:off x="5826125" y="2806700"/>
            <a:ext cx="349250" cy="225425"/>
          </a:xfrm>
          <a:custGeom>
            <a:avLst/>
            <a:gdLst>
              <a:gd name="T0" fmla="*/ 349250 w 78"/>
              <a:gd name="T1" fmla="*/ 0 h 51"/>
              <a:gd name="T2" fmla="*/ 183580 w 78"/>
              <a:gd name="T3" fmla="*/ 145863 h 51"/>
              <a:gd name="T4" fmla="*/ 179103 w 78"/>
              <a:gd name="T5" fmla="*/ 145863 h 51"/>
              <a:gd name="T6" fmla="*/ 170147 w 78"/>
              <a:gd name="T7" fmla="*/ 145863 h 51"/>
              <a:gd name="T8" fmla="*/ 4478 w 78"/>
              <a:gd name="T9" fmla="*/ 0 h 51"/>
              <a:gd name="T10" fmla="*/ 0 w 78"/>
              <a:gd name="T11" fmla="*/ 13260 h 51"/>
              <a:gd name="T12" fmla="*/ 0 w 78"/>
              <a:gd name="T13" fmla="*/ 194484 h 51"/>
              <a:gd name="T14" fmla="*/ 31343 w 78"/>
              <a:gd name="T15" fmla="*/ 225425 h 51"/>
              <a:gd name="T16" fmla="*/ 317907 w 78"/>
              <a:gd name="T17" fmla="*/ 225425 h 51"/>
              <a:gd name="T18" fmla="*/ 349250 w 78"/>
              <a:gd name="T19" fmla="*/ 194484 h 51"/>
              <a:gd name="T20" fmla="*/ 349250 w 78"/>
              <a:gd name="T21" fmla="*/ 13260 h 51"/>
              <a:gd name="T22" fmla="*/ 349250 w 78"/>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51"/>
              <a:gd name="T38" fmla="*/ 78 w 78"/>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4" name="Freeform 2130"/>
          <p:cNvSpPr>
            <a:spLocks noChangeArrowheads="1"/>
          </p:cNvSpPr>
          <p:nvPr/>
        </p:nvSpPr>
        <p:spPr bwMode="auto">
          <a:xfrm>
            <a:off x="5859463" y="2787650"/>
            <a:ext cx="282575" cy="127000"/>
          </a:xfrm>
          <a:custGeom>
            <a:avLst/>
            <a:gdLst>
              <a:gd name="T0" fmla="*/ 282575 w 64"/>
              <a:gd name="T1" fmla="*/ 0 h 28"/>
              <a:gd name="T2" fmla="*/ 273745 w 64"/>
              <a:gd name="T3" fmla="*/ 0 h 28"/>
              <a:gd name="T4" fmla="*/ 13246 w 64"/>
              <a:gd name="T5" fmla="*/ 0 h 28"/>
              <a:gd name="T6" fmla="*/ 0 w 64"/>
              <a:gd name="T7" fmla="*/ 0 h 28"/>
              <a:gd name="T8" fmla="*/ 145703 w 64"/>
              <a:gd name="T9" fmla="*/ 127000 h 28"/>
              <a:gd name="T10" fmla="*/ 282575 w 64"/>
              <a:gd name="T11" fmla="*/ 0 h 28"/>
              <a:gd name="T12" fmla="*/ 0 60000 65536"/>
              <a:gd name="T13" fmla="*/ 0 60000 65536"/>
              <a:gd name="T14" fmla="*/ 0 60000 65536"/>
              <a:gd name="T15" fmla="*/ 0 60000 65536"/>
              <a:gd name="T16" fmla="*/ 0 60000 65536"/>
              <a:gd name="T17" fmla="*/ 0 60000 65536"/>
              <a:gd name="T18" fmla="*/ 0 w 64"/>
              <a:gd name="T19" fmla="*/ 0 h 28"/>
              <a:gd name="T20" fmla="*/ 64 w 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5" name="Rectangle 2131"/>
          <p:cNvSpPr>
            <a:spLocks noChangeArrowheads="1"/>
          </p:cNvSpPr>
          <p:nvPr/>
        </p:nvSpPr>
        <p:spPr bwMode="auto">
          <a:xfrm>
            <a:off x="5991225" y="3141663"/>
            <a:ext cx="22225" cy="461962"/>
          </a:xfrm>
          <a:prstGeom prst="rect">
            <a:avLst/>
          </a:pr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3356" name="Group 47"/>
          <p:cNvGrpSpPr>
            <a:grpSpLocks/>
          </p:cNvGrpSpPr>
          <p:nvPr/>
        </p:nvGrpSpPr>
        <p:grpSpPr bwMode="auto">
          <a:xfrm>
            <a:off x="5384800" y="3273425"/>
            <a:ext cx="1235075" cy="146050"/>
            <a:chOff x="0" y="0"/>
            <a:chExt cx="1234309" cy="146761"/>
          </a:xfrm>
        </p:grpSpPr>
        <p:sp>
          <p:nvSpPr>
            <p:cNvPr id="13367" name="Oval 2132"/>
            <p:cNvSpPr>
              <a:spLocks noChangeArrowheads="1"/>
            </p:cNvSpPr>
            <p:nvPr/>
          </p:nvSpPr>
          <p:spPr bwMode="auto">
            <a:xfrm>
              <a:off x="545654" y="0"/>
              <a:ext cx="139237" cy="14676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8" name="Oval 2133"/>
            <p:cNvSpPr>
              <a:spLocks noChangeArrowheads="1"/>
            </p:cNvSpPr>
            <p:nvPr/>
          </p:nvSpPr>
          <p:spPr bwMode="auto">
            <a:xfrm>
              <a:off x="428998"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9" name="Oval 2134"/>
            <p:cNvSpPr>
              <a:spLocks noChangeArrowheads="1"/>
            </p:cNvSpPr>
            <p:nvPr/>
          </p:nvSpPr>
          <p:spPr bwMode="auto">
            <a:xfrm>
              <a:off x="28599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0" name="Oval 2135"/>
            <p:cNvSpPr>
              <a:spLocks noChangeArrowheads="1"/>
            </p:cNvSpPr>
            <p:nvPr/>
          </p:nvSpPr>
          <p:spPr bwMode="auto">
            <a:xfrm>
              <a:off x="142999"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1" name="Oval 2136"/>
            <p:cNvSpPr>
              <a:spLocks noChangeArrowheads="1"/>
            </p:cNvSpPr>
            <p:nvPr/>
          </p:nvSpPr>
          <p:spPr bwMode="auto">
            <a:xfrm>
              <a:off x="0"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2" name="Oval 2137"/>
            <p:cNvSpPr>
              <a:spLocks noChangeArrowheads="1"/>
            </p:cNvSpPr>
            <p:nvPr/>
          </p:nvSpPr>
          <p:spPr bwMode="auto">
            <a:xfrm>
              <a:off x="571997"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3" name="Oval 2138"/>
            <p:cNvSpPr>
              <a:spLocks noChangeArrowheads="1"/>
            </p:cNvSpPr>
            <p:nvPr/>
          </p:nvSpPr>
          <p:spPr bwMode="auto">
            <a:xfrm>
              <a:off x="714996"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4" name="Oval 2139"/>
            <p:cNvSpPr>
              <a:spLocks noChangeArrowheads="1"/>
            </p:cNvSpPr>
            <p:nvPr/>
          </p:nvSpPr>
          <p:spPr bwMode="auto">
            <a:xfrm>
              <a:off x="114022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5" name="Oval 2140"/>
            <p:cNvSpPr>
              <a:spLocks noChangeArrowheads="1"/>
            </p:cNvSpPr>
            <p:nvPr/>
          </p:nvSpPr>
          <p:spPr bwMode="auto">
            <a:xfrm>
              <a:off x="997230"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6" name="Oval 2141"/>
            <p:cNvSpPr>
              <a:spLocks noChangeArrowheads="1"/>
            </p:cNvSpPr>
            <p:nvPr/>
          </p:nvSpPr>
          <p:spPr bwMode="auto">
            <a:xfrm>
              <a:off x="854231"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3357" name="Group 58"/>
          <p:cNvGrpSpPr>
            <a:grpSpLocks/>
          </p:cNvGrpSpPr>
          <p:nvPr/>
        </p:nvGrpSpPr>
        <p:grpSpPr bwMode="auto">
          <a:xfrm>
            <a:off x="2112963" y="2032000"/>
            <a:ext cx="2166937" cy="1870075"/>
            <a:chOff x="0" y="0"/>
            <a:chExt cx="1098835" cy="948310"/>
          </a:xfrm>
        </p:grpSpPr>
        <p:sp>
          <p:nvSpPr>
            <p:cNvPr id="13365" name="Freeform 2142"/>
            <p:cNvSpPr>
              <a:spLocks noChangeArrowheads="1"/>
            </p:cNvSpPr>
            <p:nvPr/>
          </p:nvSpPr>
          <p:spPr bwMode="auto">
            <a:xfrm>
              <a:off x="0" y="0"/>
              <a:ext cx="944548" cy="948310"/>
            </a:xfrm>
            <a:custGeom>
              <a:avLst/>
              <a:gdLst>
                <a:gd name="T0" fmla="*/ 886628 w 212"/>
                <a:gd name="T1" fmla="*/ 369529 h 213"/>
                <a:gd name="T2" fmla="*/ 574749 w 212"/>
                <a:gd name="T3" fmla="*/ 890432 h 213"/>
                <a:gd name="T4" fmla="*/ 57920 w 212"/>
                <a:gd name="T5" fmla="*/ 578781 h 213"/>
                <a:gd name="T6" fmla="*/ 369799 w 212"/>
                <a:gd name="T7" fmla="*/ 57878 h 213"/>
                <a:gd name="T8" fmla="*/ 886628 w 212"/>
                <a:gd name="T9" fmla="*/ 369529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6" name="Freeform 2143"/>
            <p:cNvSpPr>
              <a:spLocks noChangeArrowheads="1"/>
            </p:cNvSpPr>
            <p:nvPr/>
          </p:nvSpPr>
          <p:spPr bwMode="auto">
            <a:xfrm>
              <a:off x="699943" y="511786"/>
              <a:ext cx="398892" cy="252129"/>
            </a:xfrm>
            <a:custGeom>
              <a:avLst/>
              <a:gdLst>
                <a:gd name="T0" fmla="*/ 67736 w 106"/>
                <a:gd name="T1" fmla="*/ 0 h 67"/>
                <a:gd name="T2" fmla="*/ 398892 w 106"/>
                <a:gd name="T3" fmla="*/ 252129 h 67"/>
                <a:gd name="T4" fmla="*/ 0 w 106"/>
                <a:gd name="T5" fmla="*/ 188156 h 67"/>
                <a:gd name="T6" fmla="*/ 67736 w 106"/>
                <a:gd name="T7" fmla="*/ 0 h 67"/>
                <a:gd name="T8" fmla="*/ 0 60000 65536"/>
                <a:gd name="T9" fmla="*/ 0 60000 65536"/>
                <a:gd name="T10" fmla="*/ 0 60000 65536"/>
                <a:gd name="T11" fmla="*/ 0 60000 65536"/>
                <a:gd name="T12" fmla="*/ 0 w 106"/>
                <a:gd name="T13" fmla="*/ 0 h 67"/>
                <a:gd name="T14" fmla="*/ 106 w 106"/>
                <a:gd name="T15" fmla="*/ 67 h 67"/>
              </a:gdLst>
              <a:ahLst/>
              <a:cxnLst>
                <a:cxn ang="T8">
                  <a:pos x="T0" y="T1"/>
                </a:cxn>
                <a:cxn ang="T9">
                  <a:pos x="T2" y="T3"/>
                </a:cxn>
                <a:cxn ang="T10">
                  <a:pos x="T4" y="T5"/>
                </a:cxn>
                <a:cxn ang="T11">
                  <a:pos x="T6" y="T7"/>
                </a:cxn>
              </a:cxnLst>
              <a:rect l="T12" t="T13" r="T14" b="T15"/>
              <a:pathLst>
                <a:path w="106" h="67">
                  <a:moveTo>
                    <a:pt x="18" y="0"/>
                  </a:moveTo>
                  <a:lnTo>
                    <a:pt x="106" y="67"/>
                  </a:lnTo>
                  <a:lnTo>
                    <a:pt x="0" y="50"/>
                  </a:lnTo>
                  <a:lnTo>
                    <a:pt x="18" y="0"/>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3358" name="Group 61"/>
          <p:cNvGrpSpPr>
            <a:grpSpLocks/>
          </p:cNvGrpSpPr>
          <p:nvPr/>
        </p:nvGrpSpPr>
        <p:grpSpPr bwMode="auto">
          <a:xfrm>
            <a:off x="7780338" y="1716088"/>
            <a:ext cx="2027237" cy="1749425"/>
            <a:chOff x="0" y="0"/>
            <a:chExt cx="1098838" cy="948310"/>
          </a:xfrm>
        </p:grpSpPr>
        <p:sp>
          <p:nvSpPr>
            <p:cNvPr id="13363" name="Freeform 2249"/>
            <p:cNvSpPr>
              <a:spLocks noChangeArrowheads="1"/>
            </p:cNvSpPr>
            <p:nvPr/>
          </p:nvSpPr>
          <p:spPr bwMode="auto">
            <a:xfrm>
              <a:off x="161816" y="0"/>
              <a:ext cx="937022" cy="948310"/>
            </a:xfrm>
            <a:custGeom>
              <a:avLst/>
              <a:gdLst>
                <a:gd name="T0" fmla="*/ 57731 w 211"/>
                <a:gd name="T1" fmla="*/ 369529 h 213"/>
                <a:gd name="T2" fmla="*/ 364151 w 211"/>
                <a:gd name="T3" fmla="*/ 890432 h 213"/>
                <a:gd name="T4" fmla="*/ 879291 w 211"/>
                <a:gd name="T5" fmla="*/ 578781 h 213"/>
                <a:gd name="T6" fmla="*/ 572871 w 211"/>
                <a:gd name="T7" fmla="*/ 57878 h 213"/>
                <a:gd name="T8" fmla="*/ 57731 w 211"/>
                <a:gd name="T9" fmla="*/ 369529 h 213"/>
                <a:gd name="T10" fmla="*/ 0 60000 65536"/>
                <a:gd name="T11" fmla="*/ 0 60000 65536"/>
                <a:gd name="T12" fmla="*/ 0 60000 65536"/>
                <a:gd name="T13" fmla="*/ 0 60000 65536"/>
                <a:gd name="T14" fmla="*/ 0 60000 65536"/>
                <a:gd name="T15" fmla="*/ 0 w 211"/>
                <a:gd name="T16" fmla="*/ 0 h 213"/>
                <a:gd name="T17" fmla="*/ 211 w 211"/>
                <a:gd name="T18" fmla="*/ 213 h 213"/>
              </a:gdLst>
              <a:ahLst/>
              <a:cxnLst>
                <a:cxn ang="T10">
                  <a:pos x="T0" y="T1"/>
                </a:cxn>
                <a:cxn ang="T11">
                  <a:pos x="T2" y="T3"/>
                </a:cxn>
                <a:cxn ang="T12">
                  <a:pos x="T4" y="T5"/>
                </a:cxn>
                <a:cxn ang="T13">
                  <a:pos x="T6" y="T7"/>
                </a:cxn>
                <a:cxn ang="T14">
                  <a:pos x="T8" y="T9"/>
                </a:cxn>
              </a:cxnLst>
              <a:rect l="T15" t="T16" r="T17" b="T18"/>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Freeform 2250"/>
            <p:cNvSpPr>
              <a:spLocks noChangeArrowheads="1"/>
            </p:cNvSpPr>
            <p:nvPr/>
          </p:nvSpPr>
          <p:spPr bwMode="auto">
            <a:xfrm>
              <a:off x="0" y="511786"/>
              <a:ext cx="406419" cy="252131"/>
            </a:xfrm>
            <a:custGeom>
              <a:avLst/>
              <a:gdLst>
                <a:gd name="T0" fmla="*/ 331156 w 108"/>
                <a:gd name="T1" fmla="*/ 0 h 67"/>
                <a:gd name="T2" fmla="*/ 0 w 108"/>
                <a:gd name="T3" fmla="*/ 252131 h 67"/>
                <a:gd name="T4" fmla="*/ 406419 w 108"/>
                <a:gd name="T5" fmla="*/ 188157 h 67"/>
                <a:gd name="T6" fmla="*/ 331156 w 108"/>
                <a:gd name="T7" fmla="*/ 0 h 67"/>
                <a:gd name="T8" fmla="*/ 0 60000 65536"/>
                <a:gd name="T9" fmla="*/ 0 60000 65536"/>
                <a:gd name="T10" fmla="*/ 0 60000 65536"/>
                <a:gd name="T11" fmla="*/ 0 60000 65536"/>
                <a:gd name="T12" fmla="*/ 0 w 108"/>
                <a:gd name="T13" fmla="*/ 0 h 67"/>
                <a:gd name="T14" fmla="*/ 108 w 108"/>
                <a:gd name="T15" fmla="*/ 67 h 67"/>
              </a:gdLst>
              <a:ahLst/>
              <a:cxnLst>
                <a:cxn ang="T8">
                  <a:pos x="T0" y="T1"/>
                </a:cxn>
                <a:cxn ang="T9">
                  <a:pos x="T2" y="T3"/>
                </a:cxn>
                <a:cxn ang="T10">
                  <a:pos x="T4" y="T5"/>
                </a:cxn>
                <a:cxn ang="T11">
                  <a:pos x="T6" y="T7"/>
                </a:cxn>
              </a:cxnLst>
              <a:rect l="T12" t="T13" r="T14" b="T15"/>
              <a:pathLst>
                <a:path w="108" h="67">
                  <a:moveTo>
                    <a:pt x="88" y="0"/>
                  </a:moveTo>
                  <a:lnTo>
                    <a:pt x="0" y="67"/>
                  </a:lnTo>
                  <a:lnTo>
                    <a:pt x="108" y="50"/>
                  </a:lnTo>
                  <a:lnTo>
                    <a:pt x="88"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3359" name="矩形 61"/>
          <p:cNvSpPr>
            <a:spLocks noChangeArrowheads="1"/>
          </p:cNvSpPr>
          <p:nvPr/>
        </p:nvSpPr>
        <p:spPr bwMode="auto">
          <a:xfrm>
            <a:off x="2257425" y="5407025"/>
            <a:ext cx="793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endParaRPr lang="zh-CN" altLang="en-US"/>
          </a:p>
        </p:txBody>
      </p:sp>
      <p:sp>
        <p:nvSpPr>
          <p:cNvPr id="13360" name="矩形 62"/>
          <p:cNvSpPr>
            <a:spLocks noChangeArrowheads="1"/>
          </p:cNvSpPr>
          <p:nvPr/>
        </p:nvSpPr>
        <p:spPr bwMode="auto">
          <a:xfrm>
            <a:off x="4167188" y="5010150"/>
            <a:ext cx="411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2"/>
                </a:solidFill>
                <a:latin typeface="Calibri" pitchFamily="34" charset="0"/>
                <a:ea typeface="微软雅黑" pitchFamily="34" charset="-122"/>
                <a:sym typeface="Calibri" pitchFamily="34" charset="0"/>
              </a:rPr>
              <a:t>Donec sollicitudin molestie malesuada</a:t>
            </a:r>
            <a:endParaRPr lang="zh-CN" altLang="en-US" b="1">
              <a:solidFill>
                <a:schemeClr val="bg2"/>
              </a:solidFill>
              <a:latin typeface="Calibri" pitchFamily="34" charset="0"/>
              <a:ea typeface="微软雅黑" pitchFamily="34" charset="-122"/>
              <a:sym typeface="Calibri" pitchFamily="34" charset="0"/>
            </a:endParaRPr>
          </a:p>
        </p:txBody>
      </p:sp>
      <p:sp>
        <p:nvSpPr>
          <p:cNvPr id="13361" name="矩形 11"/>
          <p:cNvSpPr>
            <a:spLocks noChangeArrowheads="1"/>
          </p:cNvSpPr>
          <p:nvPr/>
        </p:nvSpPr>
        <p:spPr bwMode="auto">
          <a:xfrm>
            <a:off x="2378075" y="2260600"/>
            <a:ext cx="13509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a:t>
            </a:r>
          </a:p>
        </p:txBody>
      </p:sp>
      <p:sp>
        <p:nvSpPr>
          <p:cNvPr id="13362" name="矩形 65"/>
          <p:cNvSpPr>
            <a:spLocks noChangeArrowheads="1"/>
          </p:cNvSpPr>
          <p:nvPr/>
        </p:nvSpPr>
        <p:spPr bwMode="auto">
          <a:xfrm>
            <a:off x="8251825" y="1884363"/>
            <a:ext cx="1352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13B"/>
                </a:solidFill>
                <a:latin typeface="Calibri" pitchFamily="34" charset="0"/>
                <a:ea typeface="微软雅黑" pitchFamily="34" charset="-122"/>
                <a:sym typeface="Calibri" pitchFamily="34" charset="0"/>
              </a:rPr>
              <a:t>Vestibulum ante ipsum primis in faucibus orci luctus et ultrices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4340" name="Group 4"/>
          <p:cNvGrpSpPr>
            <a:grpSpLocks/>
          </p:cNvGrpSpPr>
          <p:nvPr/>
        </p:nvGrpSpPr>
        <p:grpSpPr bwMode="auto">
          <a:xfrm>
            <a:off x="4489450" y="2362200"/>
            <a:ext cx="3125788" cy="3135313"/>
            <a:chOff x="0" y="0"/>
            <a:chExt cx="3125165" cy="3134967"/>
          </a:xfrm>
        </p:grpSpPr>
        <p:sp>
          <p:nvSpPr>
            <p:cNvPr id="14390" name="椭圆 55"/>
            <p:cNvSpPr>
              <a:spLocks noChangeArrowheads="1"/>
            </p:cNvSpPr>
            <p:nvPr/>
          </p:nvSpPr>
          <p:spPr bwMode="auto">
            <a:xfrm rot="1738151">
              <a:off x="1030299" y="0"/>
              <a:ext cx="1211481" cy="3125165"/>
            </a:xfrm>
            <a:prstGeom prst="ellipse">
              <a:avLst/>
            </a:prstGeom>
            <a:noFill/>
            <a:ln w="3175">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4391" name="椭圆 100"/>
            <p:cNvSpPr>
              <a:spLocks noChangeArrowheads="1"/>
            </p:cNvSpPr>
            <p:nvPr/>
          </p:nvSpPr>
          <p:spPr bwMode="auto">
            <a:xfrm rot="9000000">
              <a:off x="1007487" y="9802"/>
              <a:ext cx="1211481" cy="3125165"/>
            </a:xfrm>
            <a:prstGeom prst="ellipse">
              <a:avLst/>
            </a:prstGeom>
            <a:noFill/>
            <a:ln w="3175">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4392" name="椭圆 101"/>
            <p:cNvSpPr>
              <a:spLocks noChangeArrowheads="1"/>
            </p:cNvSpPr>
            <p:nvPr/>
          </p:nvSpPr>
          <p:spPr bwMode="auto">
            <a:xfrm rot="-5400000">
              <a:off x="956842" y="-1"/>
              <a:ext cx="1211481" cy="3125165"/>
            </a:xfrm>
            <a:prstGeom prst="ellipse">
              <a:avLst/>
            </a:prstGeom>
            <a:noFill/>
            <a:ln w="3175">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14341"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4342"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4343"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4344"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4345"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4346"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4347"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4348"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51" name="Group 18"/>
          <p:cNvGrpSpPr>
            <a:grpSpLocks/>
          </p:cNvGrpSpPr>
          <p:nvPr/>
        </p:nvGrpSpPr>
        <p:grpSpPr bwMode="auto">
          <a:xfrm>
            <a:off x="8286750" y="1071563"/>
            <a:ext cx="863600" cy="288925"/>
            <a:chOff x="0" y="0"/>
            <a:chExt cx="863600" cy="288925"/>
          </a:xfrm>
        </p:grpSpPr>
        <p:sp>
          <p:nvSpPr>
            <p:cNvPr id="14387" name="直接连接符 7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88" name="直接连接符 7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89" name="直接连接符 7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2"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3"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4"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9" name="椭圆 16"/>
          <p:cNvSpPr>
            <a:spLocks noChangeArrowheads="1"/>
          </p:cNvSpPr>
          <p:nvPr/>
        </p:nvSpPr>
        <p:spPr bwMode="auto">
          <a:xfrm>
            <a:off x="5645150" y="3478213"/>
            <a:ext cx="914400" cy="914400"/>
          </a:xfrm>
          <a:prstGeom prst="ellipse">
            <a:avLst/>
          </a:prstGeom>
          <a:solidFill>
            <a:srgbClr val="FFE11A"/>
          </a:solidFill>
          <a:ln w="28575">
            <a:solidFill>
              <a:srgbClr val="BBB487"/>
            </a:solidFill>
            <a:miter lim="800000"/>
            <a:headEnd/>
            <a:tailEnd/>
          </a:ln>
        </p:spPr>
        <p:txBody>
          <a:bodyPr anchor="ctr"/>
          <a:lstStyle/>
          <a:p>
            <a:pPr algn="ctr"/>
            <a:endParaRPr lang="zh-CN" altLang="zh-CN">
              <a:solidFill>
                <a:srgbClr val="FFFFFF"/>
              </a:solidFill>
            </a:endParaRPr>
          </a:p>
        </p:txBody>
      </p:sp>
      <p:sp>
        <p:nvSpPr>
          <p:cNvPr id="14360" name="椭圆 47"/>
          <p:cNvSpPr>
            <a:spLocks noChangeArrowheads="1"/>
          </p:cNvSpPr>
          <p:nvPr/>
        </p:nvSpPr>
        <p:spPr bwMode="auto">
          <a:xfrm>
            <a:off x="4375150" y="3478213"/>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1" name="椭圆 48"/>
          <p:cNvSpPr>
            <a:spLocks noChangeArrowheads="1"/>
          </p:cNvSpPr>
          <p:nvPr/>
        </p:nvSpPr>
        <p:spPr bwMode="auto">
          <a:xfrm>
            <a:off x="5010150" y="2378075"/>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2" name="椭圆 49"/>
          <p:cNvSpPr>
            <a:spLocks noChangeArrowheads="1"/>
          </p:cNvSpPr>
          <p:nvPr/>
        </p:nvSpPr>
        <p:spPr bwMode="auto">
          <a:xfrm>
            <a:off x="6280150" y="2378075"/>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3" name="椭圆 50"/>
          <p:cNvSpPr>
            <a:spLocks noChangeArrowheads="1"/>
          </p:cNvSpPr>
          <p:nvPr/>
        </p:nvSpPr>
        <p:spPr bwMode="auto">
          <a:xfrm>
            <a:off x="6915150" y="3478213"/>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4" name="椭圆 51"/>
          <p:cNvSpPr>
            <a:spLocks noChangeArrowheads="1"/>
          </p:cNvSpPr>
          <p:nvPr/>
        </p:nvSpPr>
        <p:spPr bwMode="auto">
          <a:xfrm>
            <a:off x="6280150" y="4578350"/>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5" name="椭圆 52"/>
          <p:cNvSpPr>
            <a:spLocks noChangeArrowheads="1"/>
          </p:cNvSpPr>
          <p:nvPr/>
        </p:nvSpPr>
        <p:spPr bwMode="auto">
          <a:xfrm>
            <a:off x="5010150" y="4578350"/>
            <a:ext cx="914400" cy="914400"/>
          </a:xfrm>
          <a:prstGeom prst="ellipse">
            <a:avLst/>
          </a:prstGeom>
          <a:solidFill>
            <a:srgbClr val="715451"/>
          </a:solidFill>
          <a:ln w="38100">
            <a:solidFill>
              <a:srgbClr val="BBB487"/>
            </a:solidFill>
            <a:miter lim="800000"/>
            <a:headEnd/>
            <a:tailEnd/>
          </a:ln>
        </p:spPr>
        <p:txBody>
          <a:bodyPr anchor="ctr"/>
          <a:lstStyle/>
          <a:p>
            <a:pPr algn="ctr"/>
            <a:endParaRPr lang="zh-CN" altLang="zh-CN">
              <a:solidFill>
                <a:srgbClr val="FFFFFF"/>
              </a:solidFill>
            </a:endParaRPr>
          </a:p>
        </p:txBody>
      </p:sp>
      <p:sp>
        <p:nvSpPr>
          <p:cNvPr id="14366" name="矩形 19"/>
          <p:cNvSpPr>
            <a:spLocks noChangeArrowheads="1"/>
          </p:cNvSpPr>
          <p:nvPr/>
        </p:nvSpPr>
        <p:spPr bwMode="auto">
          <a:xfrm>
            <a:off x="5661025" y="3771900"/>
            <a:ext cx="92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000000"/>
                </a:solidFill>
                <a:latin typeface="Calibri" pitchFamily="34" charset="0"/>
                <a:ea typeface="微软雅黑" pitchFamily="34" charset="-122"/>
                <a:sym typeface="Calibri" pitchFamily="34" charset="0"/>
              </a:rPr>
              <a:t>TEXTHERE</a:t>
            </a:r>
            <a:endParaRPr lang="zh-CN" altLang="en-US" sz="1400">
              <a:solidFill>
                <a:srgbClr val="000000"/>
              </a:solidFill>
              <a:latin typeface="Calibri" pitchFamily="34" charset="0"/>
              <a:ea typeface="微软雅黑" pitchFamily="34" charset="-122"/>
              <a:sym typeface="Calibri" pitchFamily="34" charset="0"/>
            </a:endParaRPr>
          </a:p>
        </p:txBody>
      </p:sp>
      <p:sp>
        <p:nvSpPr>
          <p:cNvPr id="14367" name="矩形 102"/>
          <p:cNvSpPr>
            <a:spLocks noChangeArrowheads="1"/>
          </p:cNvSpPr>
          <p:nvPr/>
        </p:nvSpPr>
        <p:spPr bwMode="auto">
          <a:xfrm>
            <a:off x="6280150" y="4881563"/>
            <a:ext cx="92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sp>
        <p:nvSpPr>
          <p:cNvPr id="14368" name="矩形 103"/>
          <p:cNvSpPr>
            <a:spLocks noChangeArrowheads="1"/>
          </p:cNvSpPr>
          <p:nvPr/>
        </p:nvSpPr>
        <p:spPr bwMode="auto">
          <a:xfrm>
            <a:off x="6265863" y="268287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sp>
        <p:nvSpPr>
          <p:cNvPr id="14369" name="矩形 104"/>
          <p:cNvSpPr>
            <a:spLocks noChangeArrowheads="1"/>
          </p:cNvSpPr>
          <p:nvPr/>
        </p:nvSpPr>
        <p:spPr bwMode="auto">
          <a:xfrm>
            <a:off x="4360863" y="378142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14370" name="Group 40"/>
          <p:cNvGrpSpPr>
            <a:grpSpLocks/>
          </p:cNvGrpSpPr>
          <p:nvPr/>
        </p:nvGrpSpPr>
        <p:grpSpPr bwMode="auto">
          <a:xfrm>
            <a:off x="5287963" y="2698750"/>
            <a:ext cx="360362" cy="273050"/>
            <a:chOff x="0" y="0"/>
            <a:chExt cx="239713" cy="180975"/>
          </a:xfrm>
        </p:grpSpPr>
        <p:sp>
          <p:nvSpPr>
            <p:cNvPr id="14385"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6" name="Freeform 220"/>
            <p:cNvSpPr>
              <a:spLocks noEditPoints="1" noChangeArrowheads="1"/>
            </p:cNvSpPr>
            <p:nvPr/>
          </p:nvSpPr>
          <p:spPr bwMode="auto">
            <a:xfrm>
              <a:off x="0" y="0"/>
              <a:ext cx="239713" cy="180975"/>
            </a:xfrm>
            <a:custGeom>
              <a:avLst/>
              <a:gdLst>
                <a:gd name="T0" fmla="*/ 224731 w 64"/>
                <a:gd name="T1" fmla="*/ 30163 h 48"/>
                <a:gd name="T2" fmla="*/ 157312 w 64"/>
                <a:gd name="T3" fmla="*/ 30163 h 48"/>
                <a:gd name="T4" fmla="*/ 149821 w 64"/>
                <a:gd name="T5" fmla="*/ 15081 h 48"/>
                <a:gd name="T6" fmla="*/ 134839 w 64"/>
                <a:gd name="T7" fmla="*/ 0 h 48"/>
                <a:gd name="T8" fmla="*/ 104874 w 64"/>
                <a:gd name="T9" fmla="*/ 0 h 48"/>
                <a:gd name="T10" fmla="*/ 89892 w 64"/>
                <a:gd name="T11" fmla="*/ 15081 h 48"/>
                <a:gd name="T12" fmla="*/ 82401 w 64"/>
                <a:gd name="T13" fmla="*/ 30163 h 48"/>
                <a:gd name="T14" fmla="*/ 14982 w 64"/>
                <a:gd name="T15" fmla="*/ 30163 h 48"/>
                <a:gd name="T16" fmla="*/ 0 w 64"/>
                <a:gd name="T17" fmla="*/ 45244 h 48"/>
                <a:gd name="T18" fmla="*/ 0 w 64"/>
                <a:gd name="T19" fmla="*/ 165894 h 48"/>
                <a:gd name="T20" fmla="*/ 14982 w 64"/>
                <a:gd name="T21" fmla="*/ 180975 h 48"/>
                <a:gd name="T22" fmla="*/ 224731 w 64"/>
                <a:gd name="T23" fmla="*/ 180975 h 48"/>
                <a:gd name="T24" fmla="*/ 239713 w 64"/>
                <a:gd name="T25" fmla="*/ 165894 h 48"/>
                <a:gd name="T26" fmla="*/ 239713 w 64"/>
                <a:gd name="T27" fmla="*/ 45244 h 48"/>
                <a:gd name="T28" fmla="*/ 224731 w 64"/>
                <a:gd name="T29" fmla="*/ 30163 h 48"/>
                <a:gd name="T30" fmla="*/ 119857 w 64"/>
                <a:gd name="T31" fmla="*/ 165894 h 48"/>
                <a:gd name="T32" fmla="*/ 59928 w 64"/>
                <a:gd name="T33" fmla="*/ 105569 h 48"/>
                <a:gd name="T34" fmla="*/ 119857 w 64"/>
                <a:gd name="T35" fmla="*/ 45244 h 48"/>
                <a:gd name="T36" fmla="*/ 179785 w 64"/>
                <a:gd name="T37" fmla="*/ 105569 h 48"/>
                <a:gd name="T38" fmla="*/ 119857 w 64"/>
                <a:gd name="T39" fmla="*/ 16589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4371" name="任意多边形 108"/>
          <p:cNvSpPr>
            <a:spLocks noChangeAspect="1" noChangeArrowheads="1"/>
          </p:cNvSpPr>
          <p:nvPr/>
        </p:nvSpPr>
        <p:spPr bwMode="auto">
          <a:xfrm>
            <a:off x="5287963" y="4878388"/>
            <a:ext cx="360362" cy="314325"/>
          </a:xfrm>
          <a:custGeom>
            <a:avLst/>
            <a:gdLst>
              <a:gd name="T0" fmla="*/ 315316 w 241301"/>
              <a:gd name="T1" fmla="*/ 89807 h 211138"/>
              <a:gd name="T2" fmla="*/ 337840 w 241301"/>
              <a:gd name="T3" fmla="*/ 89807 h 211138"/>
              <a:gd name="T4" fmla="*/ 360362 w 241301"/>
              <a:gd name="T5" fmla="*/ 112258 h 211138"/>
              <a:gd name="T6" fmla="*/ 360362 w 241301"/>
              <a:gd name="T7" fmla="*/ 291874 h 211138"/>
              <a:gd name="T8" fmla="*/ 337840 w 241301"/>
              <a:gd name="T9" fmla="*/ 314325 h 211138"/>
              <a:gd name="T10" fmla="*/ 315316 w 241301"/>
              <a:gd name="T11" fmla="*/ 314325 h 211138"/>
              <a:gd name="T12" fmla="*/ 315316 w 241301"/>
              <a:gd name="T13" fmla="*/ 89807 h 211138"/>
              <a:gd name="T14" fmla="*/ 68754 w 241301"/>
              <a:gd name="T15" fmla="*/ 89807 h 211138"/>
              <a:gd name="T16" fmla="*/ 291608 w 241301"/>
              <a:gd name="T17" fmla="*/ 89807 h 211138"/>
              <a:gd name="T18" fmla="*/ 291608 w 241301"/>
              <a:gd name="T19" fmla="*/ 314325 h 211138"/>
              <a:gd name="T20" fmla="*/ 68754 w 241301"/>
              <a:gd name="T21" fmla="*/ 314325 h 211138"/>
              <a:gd name="T22" fmla="*/ 22522 w 241301"/>
              <a:gd name="T23" fmla="*/ 89807 h 211138"/>
              <a:gd name="T24" fmla="*/ 45046 w 241301"/>
              <a:gd name="T25" fmla="*/ 89807 h 211138"/>
              <a:gd name="T26" fmla="*/ 45046 w 241301"/>
              <a:gd name="T27" fmla="*/ 314325 h 211138"/>
              <a:gd name="T28" fmla="*/ 22522 w 241301"/>
              <a:gd name="T29" fmla="*/ 314325 h 211138"/>
              <a:gd name="T30" fmla="*/ 0 w 241301"/>
              <a:gd name="T31" fmla="*/ 291874 h 211138"/>
              <a:gd name="T32" fmla="*/ 0 w 241301"/>
              <a:gd name="T33" fmla="*/ 112258 h 211138"/>
              <a:gd name="T34" fmla="*/ 22522 w 241301"/>
              <a:gd name="T35" fmla="*/ 89807 h 211138"/>
              <a:gd name="T36" fmla="*/ 135926 w 241301"/>
              <a:gd name="T37" fmla="*/ 0 h 211138"/>
              <a:gd name="T38" fmla="*/ 224435 w 241301"/>
              <a:gd name="T39" fmla="*/ 0 h 211138"/>
              <a:gd name="T40" fmla="*/ 246562 w 241301"/>
              <a:gd name="T41" fmla="*/ 22058 h 211138"/>
              <a:gd name="T42" fmla="*/ 246562 w 241301"/>
              <a:gd name="T43" fmla="*/ 66174 h 211138"/>
              <a:gd name="T44" fmla="*/ 224435 w 241301"/>
              <a:gd name="T45" fmla="*/ 66174 h 211138"/>
              <a:gd name="T46" fmla="*/ 224435 w 241301"/>
              <a:gd name="T47" fmla="*/ 33087 h 211138"/>
              <a:gd name="T48" fmla="*/ 213371 w 241301"/>
              <a:gd name="T49" fmla="*/ 22058 h 211138"/>
              <a:gd name="T50" fmla="*/ 146989 w 241301"/>
              <a:gd name="T51" fmla="*/ 22058 h 211138"/>
              <a:gd name="T52" fmla="*/ 135926 w 241301"/>
              <a:gd name="T53" fmla="*/ 33087 h 211138"/>
              <a:gd name="T54" fmla="*/ 135926 w 241301"/>
              <a:gd name="T55" fmla="*/ 66174 h 211138"/>
              <a:gd name="T56" fmla="*/ 113798 w 241301"/>
              <a:gd name="T57" fmla="*/ 66174 h 211138"/>
              <a:gd name="T58" fmla="*/ 113798 w 241301"/>
              <a:gd name="T59" fmla="*/ 22058 h 211138"/>
              <a:gd name="T60" fmla="*/ 135926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72" name="Freeform 160"/>
          <p:cNvSpPr>
            <a:spLocks noChangeAspect="1" noChangeArrowheads="1"/>
          </p:cNvSpPr>
          <p:nvPr/>
        </p:nvSpPr>
        <p:spPr bwMode="auto">
          <a:xfrm>
            <a:off x="7231063" y="3756025"/>
            <a:ext cx="284162" cy="358775"/>
          </a:xfrm>
          <a:custGeom>
            <a:avLst/>
            <a:gdLst>
              <a:gd name="T0" fmla="*/ 238696 w 50"/>
              <a:gd name="T1" fmla="*/ 252264 h 64"/>
              <a:gd name="T2" fmla="*/ 187547 w 50"/>
              <a:gd name="T3" fmla="*/ 213023 h 64"/>
              <a:gd name="T4" fmla="*/ 187547 w 50"/>
              <a:gd name="T5" fmla="*/ 190599 h 64"/>
              <a:gd name="T6" fmla="*/ 204597 w 50"/>
              <a:gd name="T7" fmla="*/ 151358 h 64"/>
              <a:gd name="T8" fmla="*/ 210280 w 50"/>
              <a:gd name="T9" fmla="*/ 145752 h 64"/>
              <a:gd name="T10" fmla="*/ 221646 w 50"/>
              <a:gd name="T11" fmla="*/ 123329 h 64"/>
              <a:gd name="T12" fmla="*/ 210280 w 50"/>
              <a:gd name="T13" fmla="*/ 117723 h 64"/>
              <a:gd name="T14" fmla="*/ 210280 w 50"/>
              <a:gd name="T15" fmla="*/ 50453 h 64"/>
              <a:gd name="T16" fmla="*/ 142081 w 50"/>
              <a:gd name="T17" fmla="*/ 0 h 64"/>
              <a:gd name="T18" fmla="*/ 73882 w 50"/>
              <a:gd name="T19" fmla="*/ 50453 h 64"/>
              <a:gd name="T20" fmla="*/ 73882 w 50"/>
              <a:gd name="T21" fmla="*/ 117723 h 64"/>
              <a:gd name="T22" fmla="*/ 62516 w 50"/>
              <a:gd name="T23" fmla="*/ 123329 h 64"/>
              <a:gd name="T24" fmla="*/ 73882 w 50"/>
              <a:gd name="T25" fmla="*/ 145752 h 64"/>
              <a:gd name="T26" fmla="*/ 79565 w 50"/>
              <a:gd name="T27" fmla="*/ 151358 h 64"/>
              <a:gd name="T28" fmla="*/ 96615 w 50"/>
              <a:gd name="T29" fmla="*/ 190599 h 64"/>
              <a:gd name="T30" fmla="*/ 96615 w 50"/>
              <a:gd name="T31" fmla="*/ 213023 h 64"/>
              <a:gd name="T32" fmla="*/ 45466 w 50"/>
              <a:gd name="T33" fmla="*/ 252264 h 64"/>
              <a:gd name="T34" fmla="*/ 5683 w 50"/>
              <a:gd name="T35" fmla="*/ 325140 h 64"/>
              <a:gd name="T36" fmla="*/ 142081 w 50"/>
              <a:gd name="T37" fmla="*/ 358775 h 64"/>
              <a:gd name="T38" fmla="*/ 278479 w 50"/>
              <a:gd name="T39" fmla="*/ 325140 h 64"/>
              <a:gd name="T40" fmla="*/ 238696 w 50"/>
              <a:gd name="T41" fmla="*/ 25226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73" name="矩形 110"/>
          <p:cNvSpPr>
            <a:spLocks noChangeArrowheads="1"/>
          </p:cNvSpPr>
          <p:nvPr/>
        </p:nvSpPr>
        <p:spPr bwMode="auto">
          <a:xfrm>
            <a:off x="1677988" y="2486025"/>
            <a:ext cx="2509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74" name="矩形 111"/>
          <p:cNvSpPr>
            <a:spLocks noChangeArrowheads="1"/>
          </p:cNvSpPr>
          <p:nvPr/>
        </p:nvSpPr>
        <p:spPr bwMode="auto">
          <a:xfrm>
            <a:off x="2646363" y="22542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4375" name="矩形 112"/>
          <p:cNvSpPr>
            <a:spLocks noChangeArrowheads="1"/>
          </p:cNvSpPr>
          <p:nvPr/>
        </p:nvSpPr>
        <p:spPr bwMode="auto">
          <a:xfrm>
            <a:off x="914400" y="36814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76" name="矩形 113"/>
          <p:cNvSpPr>
            <a:spLocks noChangeArrowheads="1"/>
          </p:cNvSpPr>
          <p:nvPr/>
        </p:nvSpPr>
        <p:spPr bwMode="auto">
          <a:xfrm>
            <a:off x="1882775" y="34512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4377" name="矩形 114"/>
          <p:cNvSpPr>
            <a:spLocks noChangeArrowheads="1"/>
          </p:cNvSpPr>
          <p:nvPr/>
        </p:nvSpPr>
        <p:spPr bwMode="auto">
          <a:xfrm>
            <a:off x="1601788" y="48783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78" name="矩形 115"/>
          <p:cNvSpPr>
            <a:spLocks noChangeArrowheads="1"/>
          </p:cNvSpPr>
          <p:nvPr/>
        </p:nvSpPr>
        <p:spPr bwMode="auto">
          <a:xfrm>
            <a:off x="2568575" y="4648200"/>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4379" name="矩形 116"/>
          <p:cNvSpPr>
            <a:spLocks noChangeArrowheads="1"/>
          </p:cNvSpPr>
          <p:nvPr/>
        </p:nvSpPr>
        <p:spPr bwMode="auto">
          <a:xfrm>
            <a:off x="8585200" y="36925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80" name="矩形 117"/>
          <p:cNvSpPr>
            <a:spLocks noChangeArrowheads="1"/>
          </p:cNvSpPr>
          <p:nvPr/>
        </p:nvSpPr>
        <p:spPr bwMode="auto">
          <a:xfrm>
            <a:off x="8585200" y="3470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4381" name="矩形 118"/>
          <p:cNvSpPr>
            <a:spLocks noChangeArrowheads="1"/>
          </p:cNvSpPr>
          <p:nvPr/>
        </p:nvSpPr>
        <p:spPr bwMode="auto">
          <a:xfrm>
            <a:off x="7915275" y="48990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82" name="矩形 119"/>
          <p:cNvSpPr>
            <a:spLocks noChangeArrowheads="1"/>
          </p:cNvSpPr>
          <p:nvPr/>
        </p:nvSpPr>
        <p:spPr bwMode="auto">
          <a:xfrm>
            <a:off x="7915275" y="46767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4383" name="矩形 120"/>
          <p:cNvSpPr>
            <a:spLocks noChangeArrowheads="1"/>
          </p:cNvSpPr>
          <p:nvPr/>
        </p:nvSpPr>
        <p:spPr bwMode="auto">
          <a:xfrm>
            <a:off x="7829550" y="24876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4384" name="矩形 121"/>
          <p:cNvSpPr>
            <a:spLocks noChangeArrowheads="1"/>
          </p:cNvSpPr>
          <p:nvPr/>
        </p:nvSpPr>
        <p:spPr bwMode="auto">
          <a:xfrm>
            <a:off x="7829550" y="2265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4" name="标题 5"/>
          <p:cNvSpPr>
            <a:spLocks noGrp="1" noChangeArrowheads="1"/>
          </p:cNvSpPr>
          <p:nvPr>
            <p:ph type="title" idx="4294967295"/>
          </p:nvPr>
        </p:nvSpPr>
        <p:spPr>
          <a:xfrm>
            <a:off x="838200" y="666750"/>
            <a:ext cx="4899025"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536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536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536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536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536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5370" name="文本占位符 9"/>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5371"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74" name="Group 14"/>
          <p:cNvGrpSpPr>
            <a:grpSpLocks/>
          </p:cNvGrpSpPr>
          <p:nvPr/>
        </p:nvGrpSpPr>
        <p:grpSpPr bwMode="auto">
          <a:xfrm>
            <a:off x="8286750" y="1071563"/>
            <a:ext cx="863600" cy="288925"/>
            <a:chOff x="0" y="0"/>
            <a:chExt cx="863600" cy="288925"/>
          </a:xfrm>
        </p:grpSpPr>
        <p:sp>
          <p:nvSpPr>
            <p:cNvPr id="15444" name="直接连接符 7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45" name="直接连接符 7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46" name="直接连接符 7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75"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8"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9"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0"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1"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Freeform 1959"/>
          <p:cNvSpPr>
            <a:spLocks noEditPoints="1" noChangeArrowheads="1"/>
          </p:cNvSpPr>
          <p:nvPr/>
        </p:nvSpPr>
        <p:spPr bwMode="auto">
          <a:xfrm>
            <a:off x="4084638" y="2289175"/>
            <a:ext cx="4040187" cy="2870200"/>
          </a:xfrm>
          <a:custGeom>
            <a:avLst/>
            <a:gdLst>
              <a:gd name="T0" fmla="*/ 0 w 2605"/>
              <a:gd name="T1" fmla="*/ 915922 h 1852"/>
              <a:gd name="T2" fmla="*/ 24815 w 2605"/>
              <a:gd name="T3" fmla="*/ 1320416 h 1852"/>
              <a:gd name="T4" fmla="*/ 103913 w 2605"/>
              <a:gd name="T5" fmla="*/ 1647420 h 1852"/>
              <a:gd name="T6" fmla="*/ 508707 w 2605"/>
              <a:gd name="T7" fmla="*/ 1672217 h 1852"/>
              <a:gd name="T8" fmla="*/ 888686 w 2605"/>
              <a:gd name="T9" fmla="*/ 1672217 h 1852"/>
              <a:gd name="T10" fmla="*/ 955376 w 2605"/>
              <a:gd name="T11" fmla="*/ 2036416 h 1852"/>
              <a:gd name="T12" fmla="*/ 980191 w 2605"/>
              <a:gd name="T13" fmla="*/ 2440910 h 1852"/>
              <a:gd name="T14" fmla="*/ 980191 w 2605"/>
              <a:gd name="T15" fmla="*/ 2870200 h 1852"/>
              <a:gd name="T16" fmla="*/ 322595 w 2605"/>
              <a:gd name="T17" fmla="*/ 379697 h 1852"/>
              <a:gd name="T18" fmla="*/ 322595 w 2605"/>
              <a:gd name="T19" fmla="*/ 759394 h 1852"/>
              <a:gd name="T20" fmla="*/ 322595 w 2605"/>
              <a:gd name="T21" fmla="*/ 1213481 h 1852"/>
              <a:gd name="T22" fmla="*/ 404794 w 2605"/>
              <a:gd name="T23" fmla="*/ 1537386 h 1852"/>
              <a:gd name="T24" fmla="*/ 834403 w 2605"/>
              <a:gd name="T25" fmla="*/ 1537386 h 1852"/>
              <a:gd name="T26" fmla="*/ 1239197 w 2605"/>
              <a:gd name="T27" fmla="*/ 1562182 h 1852"/>
              <a:gd name="T28" fmla="*/ 1265563 w 2605"/>
              <a:gd name="T29" fmla="*/ 1889187 h 1852"/>
              <a:gd name="T30" fmla="*/ 1291929 w 2605"/>
              <a:gd name="T31" fmla="*/ 2295230 h 1852"/>
              <a:gd name="T32" fmla="*/ 614170 w 2605"/>
              <a:gd name="T33" fmla="*/ 973264 h 1852"/>
              <a:gd name="T34" fmla="*/ 589355 w 2605"/>
              <a:gd name="T35" fmla="*/ 1379308 h 1852"/>
              <a:gd name="T36" fmla="*/ 941418 w 2605"/>
              <a:gd name="T37" fmla="*/ 1432000 h 1852"/>
              <a:gd name="T38" fmla="*/ 1346212 w 2605"/>
              <a:gd name="T39" fmla="*/ 1405654 h 1852"/>
              <a:gd name="T40" fmla="*/ 1454778 w 2605"/>
              <a:gd name="T41" fmla="*/ 1752806 h 1852"/>
              <a:gd name="T42" fmla="*/ 1429963 w 2605"/>
              <a:gd name="T43" fmla="*/ 2157299 h 1852"/>
              <a:gd name="T44" fmla="*/ 1429963 w 2605"/>
              <a:gd name="T45" fmla="*/ 2535447 h 1852"/>
              <a:gd name="T46" fmla="*/ 4015372 w 2605"/>
              <a:gd name="T47" fmla="*/ 1529637 h 1852"/>
              <a:gd name="T48" fmla="*/ 3762570 w 2605"/>
              <a:gd name="T49" fmla="*/ 1656719 h 1852"/>
              <a:gd name="T50" fmla="*/ 3357775 w 2605"/>
              <a:gd name="T51" fmla="*/ 1630373 h 1852"/>
              <a:gd name="T52" fmla="*/ 3177867 w 2605"/>
              <a:gd name="T53" fmla="*/ 1856641 h 1852"/>
              <a:gd name="T54" fmla="*/ 3153052 w 2605"/>
              <a:gd name="T55" fmla="*/ 2261135 h 1852"/>
              <a:gd name="T56" fmla="*/ 3726898 w 2605"/>
              <a:gd name="T57" fmla="*/ 313056 h 1852"/>
              <a:gd name="T58" fmla="*/ 3726898 w 2605"/>
              <a:gd name="T59" fmla="*/ 768693 h 1852"/>
              <a:gd name="T60" fmla="*/ 3751713 w 2605"/>
              <a:gd name="T61" fmla="*/ 1173187 h 1852"/>
              <a:gd name="T62" fmla="*/ 3658657 w 2605"/>
              <a:gd name="T63" fmla="*/ 1534286 h 1852"/>
              <a:gd name="T64" fmla="*/ 3252312 w 2605"/>
              <a:gd name="T65" fmla="*/ 1509490 h 1852"/>
              <a:gd name="T66" fmla="*/ 2997958 w 2605"/>
              <a:gd name="T67" fmla="*/ 1659819 h 1852"/>
              <a:gd name="T68" fmla="*/ 3022773 w 2605"/>
              <a:gd name="T69" fmla="*/ 2064312 h 1852"/>
              <a:gd name="T70" fmla="*/ 3537684 w 2605"/>
              <a:gd name="T71" fmla="*/ 799689 h 1852"/>
              <a:gd name="T72" fmla="*/ 3512869 w 2605"/>
              <a:gd name="T73" fmla="*/ 1204182 h 1852"/>
              <a:gd name="T74" fmla="*/ 3351572 w 2605"/>
              <a:gd name="T75" fmla="*/ 1397905 h 1852"/>
              <a:gd name="T76" fmla="*/ 2897148 w 2605"/>
              <a:gd name="T77" fmla="*/ 1397905 h 1852"/>
              <a:gd name="T78" fmla="*/ 2853721 w 2605"/>
              <a:gd name="T79" fmla="*/ 1734208 h 1852"/>
              <a:gd name="T80" fmla="*/ 2828906 w 2605"/>
              <a:gd name="T81" fmla="*/ 2138702 h 1852"/>
              <a:gd name="T82" fmla="*/ 2647447 w 2605"/>
              <a:gd name="T83" fmla="*/ 450987 h 1852"/>
              <a:gd name="T84" fmla="*/ 2647447 w 2605"/>
              <a:gd name="T85" fmla="*/ 905074 h 1852"/>
              <a:gd name="T86" fmla="*/ 2473742 w 2605"/>
              <a:gd name="T87" fmla="*/ 1086399 h 1852"/>
              <a:gd name="T88" fmla="*/ 2473742 w 2605"/>
              <a:gd name="T89" fmla="*/ 1542035 h 1852"/>
              <a:gd name="T90" fmla="*/ 2498557 w 2605"/>
              <a:gd name="T91" fmla="*/ 1946529 h 1852"/>
              <a:gd name="T92" fmla="*/ 1416004 w 2605"/>
              <a:gd name="T93" fmla="*/ 561022 h 1852"/>
              <a:gd name="T94" fmla="*/ 1434615 w 2605"/>
              <a:gd name="T95" fmla="*/ 948468 h 1852"/>
              <a:gd name="T96" fmla="*/ 1701376 w 2605"/>
              <a:gd name="T97" fmla="*/ 1035256 h 1852"/>
              <a:gd name="T98" fmla="*/ 1726191 w 2605"/>
              <a:gd name="T99" fmla="*/ 1439749 h 1852"/>
              <a:gd name="T100" fmla="*/ 1726191 w 2605"/>
              <a:gd name="T101" fmla="*/ 1870589 h 1852"/>
              <a:gd name="T102" fmla="*/ 925908 w 2605"/>
              <a:gd name="T103" fmla="*/ 818286 h 1852"/>
              <a:gd name="T104" fmla="*/ 1049983 w 2605"/>
              <a:gd name="T105" fmla="*/ 1098797 h 1852"/>
              <a:gd name="T106" fmla="*/ 1505958 w 2605"/>
              <a:gd name="T107" fmla="*/ 1098797 h 1852"/>
              <a:gd name="T108" fmla="*/ 1599015 w 2605"/>
              <a:gd name="T109" fmla="*/ 1410303 h 1852"/>
              <a:gd name="T110" fmla="*/ 1599015 w 2605"/>
              <a:gd name="T111" fmla="*/ 1839594 h 1852"/>
              <a:gd name="T112" fmla="*/ 1574200 w 2605"/>
              <a:gd name="T113" fmla="*/ 2244087 h 1852"/>
              <a:gd name="T114" fmla="*/ 2889393 w 2605"/>
              <a:gd name="T115" fmla="*/ 1273922 h 1852"/>
              <a:gd name="T116" fmla="*/ 2645896 w 2605"/>
              <a:gd name="T117" fmla="*/ 1511039 h 1852"/>
              <a:gd name="T118" fmla="*/ 2672262 w 2605"/>
              <a:gd name="T119" fmla="*/ 1915533 h 1852"/>
              <a:gd name="T120" fmla="*/ 2089110 w 2605"/>
              <a:gd name="T121" fmla="*/ 1173187 h 1852"/>
              <a:gd name="T122" fmla="*/ 2064295 w 2605"/>
              <a:gd name="T123" fmla="*/ 1577680 h 1852"/>
              <a:gd name="T124" fmla="*/ 2064295 w 2605"/>
              <a:gd name="T125" fmla="*/ 1957377 h 18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5"/>
              <a:gd name="T190" fmla="*/ 0 h 1852"/>
              <a:gd name="T191" fmla="*/ 2605 w 2605"/>
              <a:gd name="T192" fmla="*/ 1852 h 18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985"/>
          <p:cNvSpPr>
            <a:spLocks noEditPoints="1" noChangeArrowheads="1"/>
          </p:cNvSpPr>
          <p:nvPr/>
        </p:nvSpPr>
        <p:spPr bwMode="auto">
          <a:xfrm>
            <a:off x="6521450" y="2178050"/>
            <a:ext cx="454025" cy="455613"/>
          </a:xfrm>
          <a:custGeom>
            <a:avLst/>
            <a:gdLst>
              <a:gd name="T0" fmla="*/ 227013 w 292"/>
              <a:gd name="T1" fmla="*/ 0 h 293"/>
              <a:gd name="T2" fmla="*/ 387165 w 292"/>
              <a:gd name="T3" fmla="*/ 66865 h 293"/>
              <a:gd name="T4" fmla="*/ 454025 w 292"/>
              <a:gd name="T5" fmla="*/ 227029 h 293"/>
              <a:gd name="T6" fmla="*/ 387165 w 292"/>
              <a:gd name="T7" fmla="*/ 388748 h 293"/>
              <a:gd name="T8" fmla="*/ 227013 w 292"/>
              <a:gd name="T9" fmla="*/ 455613 h 293"/>
              <a:gd name="T10" fmla="*/ 227013 w 292"/>
              <a:gd name="T11" fmla="*/ 418293 h 293"/>
              <a:gd name="T12" fmla="*/ 360732 w 292"/>
              <a:gd name="T13" fmla="*/ 362313 h 293"/>
              <a:gd name="T14" fmla="*/ 416708 w 292"/>
              <a:gd name="T15" fmla="*/ 227029 h 293"/>
              <a:gd name="T16" fmla="*/ 360732 w 292"/>
              <a:gd name="T17" fmla="*/ 93300 h 293"/>
              <a:gd name="T18" fmla="*/ 227013 w 292"/>
              <a:gd name="T19" fmla="*/ 37320 h 293"/>
              <a:gd name="T20" fmla="*/ 227013 w 292"/>
              <a:gd name="T21" fmla="*/ 0 h 293"/>
              <a:gd name="T22" fmla="*/ 227013 w 292"/>
              <a:gd name="T23" fmla="*/ 455613 h 293"/>
              <a:gd name="T24" fmla="*/ 66860 w 292"/>
              <a:gd name="T25" fmla="*/ 388748 h 293"/>
              <a:gd name="T26" fmla="*/ 0 w 292"/>
              <a:gd name="T27" fmla="*/ 227029 h 293"/>
              <a:gd name="T28" fmla="*/ 66860 w 292"/>
              <a:gd name="T29" fmla="*/ 66865 h 293"/>
              <a:gd name="T30" fmla="*/ 227013 w 292"/>
              <a:gd name="T31" fmla="*/ 0 h 293"/>
              <a:gd name="T32" fmla="*/ 227013 w 292"/>
              <a:gd name="T33" fmla="*/ 37320 h 293"/>
              <a:gd name="T34" fmla="*/ 93293 w 292"/>
              <a:gd name="T35" fmla="*/ 93300 h 293"/>
              <a:gd name="T36" fmla="*/ 37317 w 292"/>
              <a:gd name="T37" fmla="*/ 227029 h 293"/>
              <a:gd name="T38" fmla="*/ 93293 w 292"/>
              <a:gd name="T39" fmla="*/ 362313 h 293"/>
              <a:gd name="T40" fmla="*/ 227013 w 292"/>
              <a:gd name="T41" fmla="*/ 418293 h 293"/>
              <a:gd name="T42" fmla="*/ 227013 w 292"/>
              <a:gd name="T43" fmla="*/ 45561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2"/>
              <a:gd name="T67" fmla="*/ 0 h 293"/>
              <a:gd name="T68" fmla="*/ 292 w 29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986"/>
          <p:cNvSpPr>
            <a:spLocks noChangeArrowheads="1"/>
          </p:cNvSpPr>
          <p:nvPr/>
        </p:nvSpPr>
        <p:spPr bwMode="auto">
          <a:xfrm>
            <a:off x="6540500" y="2197100"/>
            <a:ext cx="415925" cy="417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5385" name="Group 28"/>
          <p:cNvGrpSpPr>
            <a:grpSpLocks/>
          </p:cNvGrpSpPr>
          <p:nvPr/>
        </p:nvGrpSpPr>
        <p:grpSpPr bwMode="auto">
          <a:xfrm>
            <a:off x="6615113" y="2282825"/>
            <a:ext cx="266700" cy="220663"/>
            <a:chOff x="0" y="0"/>
            <a:chExt cx="266905" cy="221656"/>
          </a:xfrm>
        </p:grpSpPr>
        <p:sp>
          <p:nvSpPr>
            <p:cNvPr id="15441" name="Freeform 1987"/>
            <p:cNvSpPr>
              <a:spLocks noEditPoints="1" noChangeArrowheads="1"/>
            </p:cNvSpPr>
            <p:nvPr/>
          </p:nvSpPr>
          <p:spPr bwMode="auto">
            <a:xfrm>
              <a:off x="0" y="99024"/>
              <a:ext cx="266905" cy="122632"/>
            </a:xfrm>
            <a:custGeom>
              <a:avLst/>
              <a:gdLst>
                <a:gd name="T0" fmla="*/ 237395 w 407"/>
                <a:gd name="T1" fmla="*/ 17050 h 187"/>
                <a:gd name="T2" fmla="*/ 220344 w 407"/>
                <a:gd name="T3" fmla="*/ 122632 h 187"/>
                <a:gd name="T4" fmla="*/ 224935 w 407"/>
                <a:gd name="T5" fmla="*/ 17050 h 187"/>
                <a:gd name="T6" fmla="*/ 231493 w 407"/>
                <a:gd name="T7" fmla="*/ 51807 h 187"/>
                <a:gd name="T8" fmla="*/ 220344 w 407"/>
                <a:gd name="T9" fmla="*/ 88531 h 187"/>
                <a:gd name="T10" fmla="*/ 201982 w 407"/>
                <a:gd name="T11" fmla="*/ 122632 h 187"/>
                <a:gd name="T12" fmla="*/ 201982 w 407"/>
                <a:gd name="T13" fmla="*/ 122632 h 187"/>
                <a:gd name="T14" fmla="*/ 214442 w 407"/>
                <a:gd name="T15" fmla="*/ 40659 h 187"/>
                <a:gd name="T16" fmla="*/ 207884 w 407"/>
                <a:gd name="T17" fmla="*/ 74760 h 187"/>
                <a:gd name="T18" fmla="*/ 201982 w 407"/>
                <a:gd name="T19" fmla="*/ 122632 h 187"/>
                <a:gd name="T20" fmla="*/ 201982 w 407"/>
                <a:gd name="T21" fmla="*/ 0 h 187"/>
                <a:gd name="T22" fmla="*/ 184932 w 407"/>
                <a:gd name="T23" fmla="*/ 74760 h 187"/>
                <a:gd name="T24" fmla="*/ 190834 w 407"/>
                <a:gd name="T25" fmla="*/ 17050 h 187"/>
                <a:gd name="T26" fmla="*/ 184932 w 407"/>
                <a:gd name="T27" fmla="*/ 122632 h 187"/>
                <a:gd name="T28" fmla="*/ 184932 w 407"/>
                <a:gd name="T29" fmla="*/ 0 h 187"/>
                <a:gd name="T30" fmla="*/ 167881 w 407"/>
                <a:gd name="T31" fmla="*/ 40659 h 187"/>
                <a:gd name="T32" fmla="*/ 173783 w 407"/>
                <a:gd name="T33" fmla="*/ 74760 h 187"/>
                <a:gd name="T34" fmla="*/ 167881 w 407"/>
                <a:gd name="T35" fmla="*/ 122632 h 187"/>
                <a:gd name="T36" fmla="*/ 167881 w 407"/>
                <a:gd name="T37" fmla="*/ 0 h 187"/>
                <a:gd name="T38" fmla="*/ 150831 w 407"/>
                <a:gd name="T39" fmla="*/ 74760 h 187"/>
                <a:gd name="T40" fmla="*/ 155421 w 407"/>
                <a:gd name="T41" fmla="*/ 17050 h 187"/>
                <a:gd name="T42" fmla="*/ 150831 w 407"/>
                <a:gd name="T43" fmla="*/ 122632 h 187"/>
                <a:gd name="T44" fmla="*/ 150831 w 407"/>
                <a:gd name="T45" fmla="*/ 0 h 187"/>
                <a:gd name="T46" fmla="*/ 131813 w 407"/>
                <a:gd name="T47" fmla="*/ 40659 h 187"/>
                <a:gd name="T48" fmla="*/ 138371 w 407"/>
                <a:gd name="T49" fmla="*/ 74760 h 187"/>
                <a:gd name="T50" fmla="*/ 131813 w 407"/>
                <a:gd name="T51" fmla="*/ 122632 h 187"/>
                <a:gd name="T52" fmla="*/ 131813 w 407"/>
                <a:gd name="T53" fmla="*/ 0 h 187"/>
                <a:gd name="T54" fmla="*/ 114763 w 407"/>
                <a:gd name="T55" fmla="*/ 74760 h 187"/>
                <a:gd name="T56" fmla="*/ 121320 w 407"/>
                <a:gd name="T57" fmla="*/ 17050 h 187"/>
                <a:gd name="T58" fmla="*/ 114763 w 407"/>
                <a:gd name="T59" fmla="*/ 122632 h 187"/>
                <a:gd name="T60" fmla="*/ 114763 w 407"/>
                <a:gd name="T61" fmla="*/ 0 h 187"/>
                <a:gd name="T62" fmla="*/ 97712 w 407"/>
                <a:gd name="T63" fmla="*/ 40659 h 187"/>
                <a:gd name="T64" fmla="*/ 104270 w 407"/>
                <a:gd name="T65" fmla="*/ 74760 h 187"/>
                <a:gd name="T66" fmla="*/ 97712 w 407"/>
                <a:gd name="T67" fmla="*/ 122632 h 187"/>
                <a:gd name="T68" fmla="*/ 97712 w 407"/>
                <a:gd name="T69" fmla="*/ 0 h 187"/>
                <a:gd name="T70" fmla="*/ 80662 w 407"/>
                <a:gd name="T71" fmla="*/ 74760 h 187"/>
                <a:gd name="T72" fmla="*/ 85252 w 407"/>
                <a:gd name="T73" fmla="*/ 17050 h 187"/>
                <a:gd name="T74" fmla="*/ 80662 w 407"/>
                <a:gd name="T75" fmla="*/ 122632 h 187"/>
                <a:gd name="T76" fmla="*/ 80662 w 407"/>
                <a:gd name="T77" fmla="*/ 0 h 187"/>
                <a:gd name="T78" fmla="*/ 62300 w 407"/>
                <a:gd name="T79" fmla="*/ 40659 h 187"/>
                <a:gd name="T80" fmla="*/ 68202 w 407"/>
                <a:gd name="T81" fmla="*/ 74760 h 187"/>
                <a:gd name="T82" fmla="*/ 62300 w 407"/>
                <a:gd name="T83" fmla="*/ 122632 h 187"/>
                <a:gd name="T84" fmla="*/ 62300 w 407"/>
                <a:gd name="T85" fmla="*/ 0 h 187"/>
                <a:gd name="T86" fmla="*/ 45249 w 407"/>
                <a:gd name="T87" fmla="*/ 74760 h 187"/>
                <a:gd name="T88" fmla="*/ 51151 w 407"/>
                <a:gd name="T89" fmla="*/ 17050 h 187"/>
                <a:gd name="T90" fmla="*/ 45249 w 407"/>
                <a:gd name="T91" fmla="*/ 122632 h 187"/>
                <a:gd name="T92" fmla="*/ 45249 w 407"/>
                <a:gd name="T93" fmla="*/ 74760 h 187"/>
                <a:gd name="T94" fmla="*/ 45249 w 407"/>
                <a:gd name="T95" fmla="*/ 0 h 187"/>
                <a:gd name="T96" fmla="*/ 28199 w 407"/>
                <a:gd name="T97" fmla="*/ 40659 h 187"/>
                <a:gd name="T98" fmla="*/ 17050 w 407"/>
                <a:gd name="T99" fmla="*/ 40659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62" y="26"/>
                  </a:lnTo>
                  <a:lnTo>
                    <a:pt x="362" y="0"/>
                  </a:lnTo>
                  <a:lnTo>
                    <a:pt x="336" y="0"/>
                  </a:lnTo>
                  <a:lnTo>
                    <a:pt x="336" y="79"/>
                  </a:lnTo>
                  <a:lnTo>
                    <a:pt x="353" y="79"/>
                  </a:lnTo>
                  <a:lnTo>
                    <a:pt x="353" y="114"/>
                  </a:lnTo>
                  <a:lnTo>
                    <a:pt x="336" y="114"/>
                  </a:lnTo>
                  <a:lnTo>
                    <a:pt x="336" y="135"/>
                  </a:lnTo>
                  <a:lnTo>
                    <a:pt x="336" y="171"/>
                  </a:lnTo>
                  <a:lnTo>
                    <a:pt x="336" y="187"/>
                  </a:lnTo>
                  <a:close/>
                  <a:moveTo>
                    <a:pt x="308" y="187"/>
                  </a:moveTo>
                  <a:lnTo>
                    <a:pt x="336" y="187"/>
                  </a:lnTo>
                  <a:lnTo>
                    <a:pt x="336" y="171"/>
                  </a:lnTo>
                  <a:lnTo>
                    <a:pt x="308" y="171"/>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308" y="26"/>
                  </a:lnTo>
                  <a:lnTo>
                    <a:pt x="308" y="0"/>
                  </a:lnTo>
                  <a:close/>
                  <a:moveTo>
                    <a:pt x="256" y="187"/>
                  </a:moveTo>
                  <a:lnTo>
                    <a:pt x="282" y="187"/>
                  </a:lnTo>
                  <a:lnTo>
                    <a:pt x="282" y="171"/>
                  </a:lnTo>
                  <a:lnTo>
                    <a:pt x="256" y="171"/>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79"/>
                  </a:lnTo>
                  <a:lnTo>
                    <a:pt x="282" y="79"/>
                  </a:lnTo>
                  <a:lnTo>
                    <a:pt x="282" y="0"/>
                  </a:lnTo>
                  <a:close/>
                  <a:moveTo>
                    <a:pt x="230" y="187"/>
                  </a:moveTo>
                  <a:lnTo>
                    <a:pt x="256" y="187"/>
                  </a:lnTo>
                  <a:lnTo>
                    <a:pt x="256" y="171"/>
                  </a:lnTo>
                  <a:lnTo>
                    <a:pt x="230" y="171"/>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56" y="26"/>
                  </a:lnTo>
                  <a:lnTo>
                    <a:pt x="256" y="0"/>
                  </a:lnTo>
                  <a:close/>
                  <a:moveTo>
                    <a:pt x="201" y="187"/>
                  </a:moveTo>
                  <a:lnTo>
                    <a:pt x="230" y="187"/>
                  </a:lnTo>
                  <a:lnTo>
                    <a:pt x="230" y="171"/>
                  </a:lnTo>
                  <a:lnTo>
                    <a:pt x="201" y="171"/>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79"/>
                  </a:lnTo>
                  <a:lnTo>
                    <a:pt x="230" y="79"/>
                  </a:lnTo>
                  <a:lnTo>
                    <a:pt x="230" y="0"/>
                  </a:lnTo>
                  <a:close/>
                  <a:moveTo>
                    <a:pt x="175" y="187"/>
                  </a:moveTo>
                  <a:lnTo>
                    <a:pt x="201" y="187"/>
                  </a:lnTo>
                  <a:lnTo>
                    <a:pt x="201" y="171"/>
                  </a:lnTo>
                  <a:lnTo>
                    <a:pt x="175" y="171"/>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201" y="26"/>
                  </a:lnTo>
                  <a:lnTo>
                    <a:pt x="201" y="0"/>
                  </a:lnTo>
                  <a:close/>
                  <a:moveTo>
                    <a:pt x="149" y="187"/>
                  </a:moveTo>
                  <a:lnTo>
                    <a:pt x="175" y="187"/>
                  </a:lnTo>
                  <a:lnTo>
                    <a:pt x="175" y="171"/>
                  </a:lnTo>
                  <a:lnTo>
                    <a:pt x="149" y="171"/>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79"/>
                  </a:lnTo>
                  <a:lnTo>
                    <a:pt x="175" y="79"/>
                  </a:lnTo>
                  <a:lnTo>
                    <a:pt x="175" y="0"/>
                  </a:lnTo>
                  <a:close/>
                  <a:moveTo>
                    <a:pt x="123" y="187"/>
                  </a:moveTo>
                  <a:lnTo>
                    <a:pt x="149" y="187"/>
                  </a:lnTo>
                  <a:lnTo>
                    <a:pt x="149" y="171"/>
                  </a:lnTo>
                  <a:lnTo>
                    <a:pt x="123" y="171"/>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49" y="26"/>
                  </a:lnTo>
                  <a:lnTo>
                    <a:pt x="149" y="0"/>
                  </a:lnTo>
                  <a:close/>
                  <a:moveTo>
                    <a:pt x="95" y="187"/>
                  </a:moveTo>
                  <a:lnTo>
                    <a:pt x="123" y="187"/>
                  </a:lnTo>
                  <a:lnTo>
                    <a:pt x="123" y="171"/>
                  </a:lnTo>
                  <a:lnTo>
                    <a:pt x="95" y="171"/>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79"/>
                  </a:lnTo>
                  <a:lnTo>
                    <a:pt x="123" y="79"/>
                  </a:lnTo>
                  <a:lnTo>
                    <a:pt x="123" y="0"/>
                  </a:lnTo>
                  <a:close/>
                  <a:moveTo>
                    <a:pt x="69" y="187"/>
                  </a:moveTo>
                  <a:lnTo>
                    <a:pt x="95" y="187"/>
                  </a:lnTo>
                  <a:lnTo>
                    <a:pt x="95" y="171"/>
                  </a:lnTo>
                  <a:lnTo>
                    <a:pt x="69" y="171"/>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95" y="26"/>
                  </a:lnTo>
                  <a:lnTo>
                    <a:pt x="95" y="0"/>
                  </a:lnTo>
                  <a:close/>
                  <a:moveTo>
                    <a:pt x="43" y="187"/>
                  </a:moveTo>
                  <a:lnTo>
                    <a:pt x="69" y="187"/>
                  </a:lnTo>
                  <a:lnTo>
                    <a:pt x="69" y="171"/>
                  </a:lnTo>
                  <a:lnTo>
                    <a:pt x="69" y="135"/>
                  </a:lnTo>
                  <a:lnTo>
                    <a:pt x="69"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2" name="Freeform 1988"/>
            <p:cNvSpPr>
              <a:spLocks noChangeArrowheads="1"/>
            </p:cNvSpPr>
            <p:nvPr/>
          </p:nvSpPr>
          <p:spPr bwMode="auto">
            <a:xfrm>
              <a:off x="49840" y="41970"/>
              <a:ext cx="153454" cy="37380"/>
            </a:xfrm>
            <a:custGeom>
              <a:avLst/>
              <a:gdLst>
                <a:gd name="T0" fmla="*/ 0 w 99"/>
                <a:gd name="T1" fmla="*/ 18690 h 24"/>
                <a:gd name="T2" fmla="*/ 10850 w 99"/>
                <a:gd name="T3" fmla="*/ 37380 h 24"/>
                <a:gd name="T4" fmla="*/ 77502 w 99"/>
                <a:gd name="T5" fmla="*/ 21805 h 24"/>
                <a:gd name="T6" fmla="*/ 142604 w 99"/>
                <a:gd name="T7" fmla="*/ 37380 h 24"/>
                <a:gd name="T8" fmla="*/ 153454 w 99"/>
                <a:gd name="T9" fmla="*/ 18690 h 24"/>
                <a:gd name="T10" fmla="*/ 77502 w 99"/>
                <a:gd name="T11" fmla="*/ 0 h 24"/>
                <a:gd name="T12" fmla="*/ 0 w 99"/>
                <a:gd name="T13" fmla="*/ 18690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3" name="Freeform 1989"/>
            <p:cNvSpPr>
              <a:spLocks noChangeArrowheads="1"/>
            </p:cNvSpPr>
            <p:nvPr/>
          </p:nvSpPr>
          <p:spPr bwMode="auto">
            <a:xfrm>
              <a:off x="24920" y="0"/>
              <a:ext cx="204606" cy="43282"/>
            </a:xfrm>
            <a:custGeom>
              <a:avLst/>
              <a:gdLst>
                <a:gd name="T0" fmla="*/ 204606 w 132"/>
                <a:gd name="T1" fmla="*/ 24733 h 28"/>
                <a:gd name="T2" fmla="*/ 102303 w 132"/>
                <a:gd name="T3" fmla="*/ 0 h 28"/>
                <a:gd name="T4" fmla="*/ 0 w 132"/>
                <a:gd name="T5" fmla="*/ 24733 h 28"/>
                <a:gd name="T6" fmla="*/ 9300 w 132"/>
                <a:gd name="T7" fmla="*/ 43282 h 28"/>
                <a:gd name="T8" fmla="*/ 102303 w 132"/>
                <a:gd name="T9" fmla="*/ 21641 h 28"/>
                <a:gd name="T10" fmla="*/ 193756 w 132"/>
                <a:gd name="T11" fmla="*/ 43282 h 28"/>
                <a:gd name="T12" fmla="*/ 204606 w 132"/>
                <a:gd name="T13" fmla="*/ 24733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5386" name="Freeform 1990"/>
          <p:cNvSpPr>
            <a:spLocks noEditPoints="1" noChangeArrowheads="1"/>
          </p:cNvSpPr>
          <p:nvPr/>
        </p:nvSpPr>
        <p:spPr bwMode="auto">
          <a:xfrm>
            <a:off x="5270500" y="2187575"/>
            <a:ext cx="450850" cy="452438"/>
          </a:xfrm>
          <a:custGeom>
            <a:avLst/>
            <a:gdLst>
              <a:gd name="T0" fmla="*/ 226200 w 291"/>
              <a:gd name="T1" fmla="*/ 0 h 292"/>
              <a:gd name="T2" fmla="*/ 385779 w 291"/>
              <a:gd name="T3" fmla="*/ 66626 h 292"/>
              <a:gd name="T4" fmla="*/ 450850 w 291"/>
              <a:gd name="T5" fmla="*/ 226219 h 292"/>
              <a:gd name="T6" fmla="*/ 385779 w 291"/>
              <a:gd name="T7" fmla="*/ 385812 h 292"/>
              <a:gd name="T8" fmla="*/ 226200 w 291"/>
              <a:gd name="T9" fmla="*/ 452438 h 292"/>
              <a:gd name="T10" fmla="*/ 226200 w 291"/>
              <a:gd name="T11" fmla="*/ 415251 h 292"/>
              <a:gd name="T12" fmla="*/ 359441 w 291"/>
              <a:gd name="T13" fmla="*/ 359471 h 292"/>
              <a:gd name="T14" fmla="*/ 413666 w 291"/>
              <a:gd name="T15" fmla="*/ 226219 h 292"/>
              <a:gd name="T16" fmla="*/ 359441 w 291"/>
              <a:gd name="T17" fmla="*/ 92967 h 292"/>
              <a:gd name="T18" fmla="*/ 226200 w 291"/>
              <a:gd name="T19" fmla="*/ 37187 h 292"/>
              <a:gd name="T20" fmla="*/ 226200 w 291"/>
              <a:gd name="T21" fmla="*/ 0 h 292"/>
              <a:gd name="T22" fmla="*/ 226200 w 291"/>
              <a:gd name="T23" fmla="*/ 452438 h 292"/>
              <a:gd name="T24" fmla="*/ 66620 w 291"/>
              <a:gd name="T25" fmla="*/ 385812 h 292"/>
              <a:gd name="T26" fmla="*/ 0 w 291"/>
              <a:gd name="T27" fmla="*/ 226219 h 292"/>
              <a:gd name="T28" fmla="*/ 66620 w 291"/>
              <a:gd name="T29" fmla="*/ 66626 h 292"/>
              <a:gd name="T30" fmla="*/ 226200 w 291"/>
              <a:gd name="T31" fmla="*/ 0 h 292"/>
              <a:gd name="T32" fmla="*/ 226200 w 291"/>
              <a:gd name="T33" fmla="*/ 37187 h 292"/>
              <a:gd name="T34" fmla="*/ 92959 w 291"/>
              <a:gd name="T35" fmla="*/ 92967 h 292"/>
              <a:gd name="T36" fmla="*/ 37184 w 291"/>
              <a:gd name="T37" fmla="*/ 226219 h 292"/>
              <a:gd name="T38" fmla="*/ 92959 w 291"/>
              <a:gd name="T39" fmla="*/ 359471 h 292"/>
              <a:gd name="T40" fmla="*/ 226200 w 291"/>
              <a:gd name="T41" fmla="*/ 415251 h 292"/>
              <a:gd name="T42" fmla="*/ 226200 w 291"/>
              <a:gd name="T43" fmla="*/ 452438 h 2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1"/>
              <a:gd name="T67" fmla="*/ 0 h 292"/>
              <a:gd name="T68" fmla="*/ 291 w 291"/>
              <a:gd name="T69" fmla="*/ 292 h 2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Oval 1991"/>
          <p:cNvSpPr>
            <a:spLocks noChangeArrowheads="1"/>
          </p:cNvSpPr>
          <p:nvPr/>
        </p:nvSpPr>
        <p:spPr bwMode="auto">
          <a:xfrm>
            <a:off x="5289550" y="2206625"/>
            <a:ext cx="414338" cy="415925"/>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8" name="Freeform 1992"/>
          <p:cNvSpPr>
            <a:spLocks noEditPoints="1" noChangeArrowheads="1"/>
          </p:cNvSpPr>
          <p:nvPr/>
        </p:nvSpPr>
        <p:spPr bwMode="auto">
          <a:xfrm>
            <a:off x="5411788" y="2279650"/>
            <a:ext cx="169862" cy="271463"/>
          </a:xfrm>
          <a:custGeom>
            <a:avLst/>
            <a:gdLst>
              <a:gd name="T0" fmla="*/ 169862 w 258"/>
              <a:gd name="T1" fmla="*/ 271463 h 414"/>
              <a:gd name="T2" fmla="*/ 151427 w 258"/>
              <a:gd name="T3" fmla="*/ 5246 h 414"/>
              <a:gd name="T4" fmla="*/ 135626 w 258"/>
              <a:gd name="T5" fmla="*/ 0 h 414"/>
              <a:gd name="T6" fmla="*/ 151427 w 258"/>
              <a:gd name="T7" fmla="*/ 22294 h 414"/>
              <a:gd name="T8" fmla="*/ 151427 w 258"/>
              <a:gd name="T9" fmla="*/ 175730 h 414"/>
              <a:gd name="T10" fmla="*/ 135626 w 258"/>
              <a:gd name="T11" fmla="*/ 194089 h 414"/>
              <a:gd name="T12" fmla="*/ 151427 w 258"/>
              <a:gd name="T13" fmla="*/ 215728 h 414"/>
              <a:gd name="T14" fmla="*/ 135626 w 258"/>
              <a:gd name="T15" fmla="*/ 215728 h 414"/>
              <a:gd name="T16" fmla="*/ 151427 w 258"/>
              <a:gd name="T17" fmla="*/ 231465 h 414"/>
              <a:gd name="T18" fmla="*/ 151427 w 258"/>
              <a:gd name="T19" fmla="*/ 253103 h 414"/>
              <a:gd name="T20" fmla="*/ 135626 w 258"/>
              <a:gd name="T21" fmla="*/ 271463 h 414"/>
              <a:gd name="T22" fmla="*/ 118508 w 258"/>
              <a:gd name="T23" fmla="*/ 5246 h 414"/>
              <a:gd name="T24" fmla="*/ 85589 w 258"/>
              <a:gd name="T25" fmla="*/ 22294 h 414"/>
              <a:gd name="T26" fmla="*/ 135626 w 258"/>
              <a:gd name="T27" fmla="*/ 0 h 414"/>
              <a:gd name="T28" fmla="*/ 118508 w 258"/>
              <a:gd name="T29" fmla="*/ 0 h 414"/>
              <a:gd name="T30" fmla="*/ 135626 w 258"/>
              <a:gd name="T31" fmla="*/ 271463 h 414"/>
              <a:gd name="T32" fmla="*/ 118508 w 258"/>
              <a:gd name="T33" fmla="*/ 253103 h 414"/>
              <a:gd name="T34" fmla="*/ 135626 w 258"/>
              <a:gd name="T35" fmla="*/ 231465 h 414"/>
              <a:gd name="T36" fmla="*/ 118508 w 258"/>
              <a:gd name="T37" fmla="*/ 215728 h 414"/>
              <a:gd name="T38" fmla="*/ 135626 w 258"/>
              <a:gd name="T39" fmla="*/ 194089 h 414"/>
              <a:gd name="T40" fmla="*/ 85589 w 258"/>
              <a:gd name="T41" fmla="*/ 175730 h 414"/>
              <a:gd name="T42" fmla="*/ 101390 w 258"/>
              <a:gd name="T43" fmla="*/ 194089 h 414"/>
              <a:gd name="T44" fmla="*/ 101390 w 258"/>
              <a:gd name="T45" fmla="*/ 215728 h 414"/>
              <a:gd name="T46" fmla="*/ 85589 w 258"/>
              <a:gd name="T47" fmla="*/ 231465 h 414"/>
              <a:gd name="T48" fmla="*/ 101390 w 258"/>
              <a:gd name="T49" fmla="*/ 253103 h 414"/>
              <a:gd name="T50" fmla="*/ 85589 w 258"/>
              <a:gd name="T51" fmla="*/ 253103 h 414"/>
              <a:gd name="T52" fmla="*/ 85589 w 258"/>
              <a:gd name="T53" fmla="*/ 5246 h 414"/>
              <a:gd name="T54" fmla="*/ 34236 w 258"/>
              <a:gd name="T55" fmla="*/ 22294 h 414"/>
              <a:gd name="T56" fmla="*/ 85589 w 258"/>
              <a:gd name="T57" fmla="*/ 5246 h 414"/>
              <a:gd name="T58" fmla="*/ 34236 w 258"/>
              <a:gd name="T59" fmla="*/ 271463 h 414"/>
              <a:gd name="T60" fmla="*/ 85589 w 258"/>
              <a:gd name="T61" fmla="*/ 253103 h 414"/>
              <a:gd name="T62" fmla="*/ 68472 w 258"/>
              <a:gd name="T63" fmla="*/ 231465 h 414"/>
              <a:gd name="T64" fmla="*/ 85589 w 258"/>
              <a:gd name="T65" fmla="*/ 215728 h 414"/>
              <a:gd name="T66" fmla="*/ 68472 w 258"/>
              <a:gd name="T67" fmla="*/ 194089 h 414"/>
              <a:gd name="T68" fmla="*/ 85589 w 258"/>
              <a:gd name="T69" fmla="*/ 175730 h 414"/>
              <a:gd name="T70" fmla="*/ 34236 w 258"/>
              <a:gd name="T71" fmla="*/ 194089 h 414"/>
              <a:gd name="T72" fmla="*/ 51354 w 258"/>
              <a:gd name="T73" fmla="*/ 215728 h 414"/>
              <a:gd name="T74" fmla="*/ 34236 w 258"/>
              <a:gd name="T75" fmla="*/ 215728 h 414"/>
              <a:gd name="T76" fmla="*/ 51354 w 258"/>
              <a:gd name="T77" fmla="*/ 231465 h 414"/>
              <a:gd name="T78" fmla="*/ 51354 w 258"/>
              <a:gd name="T79" fmla="*/ 253103 h 414"/>
              <a:gd name="T80" fmla="*/ 34236 w 258"/>
              <a:gd name="T81" fmla="*/ 271463 h 414"/>
              <a:gd name="T82" fmla="*/ 0 w 258"/>
              <a:gd name="T83" fmla="*/ 5246 h 414"/>
              <a:gd name="T84" fmla="*/ 34236 w 258"/>
              <a:gd name="T85" fmla="*/ 271463 h 414"/>
              <a:gd name="T86" fmla="*/ 19093 w 258"/>
              <a:gd name="T87" fmla="*/ 253103 h 414"/>
              <a:gd name="T88" fmla="*/ 34236 w 258"/>
              <a:gd name="T89" fmla="*/ 231465 h 414"/>
              <a:gd name="T90" fmla="*/ 19093 w 258"/>
              <a:gd name="T91" fmla="*/ 215728 h 414"/>
              <a:gd name="T92" fmla="*/ 34236 w 258"/>
              <a:gd name="T93" fmla="*/ 194089 h 414"/>
              <a:gd name="T94" fmla="*/ 19093 w 258"/>
              <a:gd name="T95" fmla="*/ 175730 h 414"/>
              <a:gd name="T96" fmla="*/ 34236 w 258"/>
              <a:gd name="T97" fmla="*/ 22294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8"/>
              <a:gd name="T148" fmla="*/ 0 h 414"/>
              <a:gd name="T149" fmla="*/ 258 w 258"/>
              <a:gd name="T150" fmla="*/ 414 h 4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993"/>
          <p:cNvSpPr>
            <a:spLocks noEditPoints="1" noChangeArrowheads="1"/>
          </p:cNvSpPr>
          <p:nvPr/>
        </p:nvSpPr>
        <p:spPr bwMode="auto">
          <a:xfrm>
            <a:off x="6870700" y="2863850"/>
            <a:ext cx="536575" cy="536575"/>
          </a:xfrm>
          <a:custGeom>
            <a:avLst/>
            <a:gdLst>
              <a:gd name="T0" fmla="*/ 268288 w 346"/>
              <a:gd name="T1" fmla="*/ 0 h 346"/>
              <a:gd name="T2" fmla="*/ 459035 w 346"/>
              <a:gd name="T3" fmla="*/ 77540 h 346"/>
              <a:gd name="T4" fmla="*/ 536575 w 346"/>
              <a:gd name="T5" fmla="*/ 268288 h 346"/>
              <a:gd name="T6" fmla="*/ 459035 w 346"/>
              <a:gd name="T7" fmla="*/ 457484 h 346"/>
              <a:gd name="T8" fmla="*/ 268288 w 346"/>
              <a:gd name="T9" fmla="*/ 536575 h 346"/>
              <a:gd name="T10" fmla="*/ 268288 w 346"/>
              <a:gd name="T11" fmla="*/ 499356 h 346"/>
              <a:gd name="T12" fmla="*/ 432672 w 346"/>
              <a:gd name="T13" fmla="*/ 431121 h 346"/>
              <a:gd name="T14" fmla="*/ 499356 w 346"/>
              <a:gd name="T15" fmla="*/ 268288 h 346"/>
              <a:gd name="T16" fmla="*/ 432672 w 346"/>
              <a:gd name="T17" fmla="*/ 103903 h 346"/>
              <a:gd name="T18" fmla="*/ 268288 w 346"/>
              <a:gd name="T19" fmla="*/ 37219 h 346"/>
              <a:gd name="T20" fmla="*/ 268288 w 346"/>
              <a:gd name="T21" fmla="*/ 0 h 346"/>
              <a:gd name="T22" fmla="*/ 268288 w 346"/>
              <a:gd name="T23" fmla="*/ 536575 h 346"/>
              <a:gd name="T24" fmla="*/ 79091 w 346"/>
              <a:gd name="T25" fmla="*/ 457484 h 346"/>
              <a:gd name="T26" fmla="*/ 0 w 346"/>
              <a:gd name="T27" fmla="*/ 268288 h 346"/>
              <a:gd name="T28" fmla="*/ 79091 w 346"/>
              <a:gd name="T29" fmla="*/ 77540 h 346"/>
              <a:gd name="T30" fmla="*/ 268288 w 346"/>
              <a:gd name="T31" fmla="*/ 0 h 346"/>
              <a:gd name="T32" fmla="*/ 268288 w 346"/>
              <a:gd name="T33" fmla="*/ 37219 h 346"/>
              <a:gd name="T34" fmla="*/ 105454 w 346"/>
              <a:gd name="T35" fmla="*/ 103903 h 346"/>
              <a:gd name="T36" fmla="*/ 37219 w 346"/>
              <a:gd name="T37" fmla="*/ 268288 h 346"/>
              <a:gd name="T38" fmla="*/ 105454 w 346"/>
              <a:gd name="T39" fmla="*/ 431121 h 346"/>
              <a:gd name="T40" fmla="*/ 268288 w 346"/>
              <a:gd name="T41" fmla="*/ 499356 h 346"/>
              <a:gd name="T42" fmla="*/ 268288 w 346"/>
              <a:gd name="T43" fmla="*/ 536575 h 3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6"/>
              <a:gd name="T67" fmla="*/ 0 h 346"/>
              <a:gd name="T68" fmla="*/ 346 w 346"/>
              <a:gd name="T69" fmla="*/ 346 h 3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Oval 1994"/>
          <p:cNvSpPr>
            <a:spLocks noChangeArrowheads="1"/>
          </p:cNvSpPr>
          <p:nvPr/>
        </p:nvSpPr>
        <p:spPr bwMode="auto">
          <a:xfrm>
            <a:off x="6889750" y="2882900"/>
            <a:ext cx="498475" cy="498475"/>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1" name="Freeform 1995"/>
          <p:cNvSpPr>
            <a:spLocks noChangeArrowheads="1"/>
          </p:cNvSpPr>
          <p:nvPr/>
        </p:nvSpPr>
        <p:spPr bwMode="auto">
          <a:xfrm>
            <a:off x="6985000" y="3160713"/>
            <a:ext cx="311150" cy="79375"/>
          </a:xfrm>
          <a:custGeom>
            <a:avLst/>
            <a:gdLst>
              <a:gd name="T0" fmla="*/ 203066 w 475"/>
              <a:gd name="T1" fmla="*/ 40989 h 122"/>
              <a:gd name="T2" fmla="*/ 108739 w 475"/>
              <a:gd name="T3" fmla="*/ 40989 h 122"/>
              <a:gd name="T4" fmla="*/ 108739 w 475"/>
              <a:gd name="T5" fmla="*/ 0 h 122"/>
              <a:gd name="T6" fmla="*/ 0 w 475"/>
              <a:gd name="T7" fmla="*/ 0 h 122"/>
              <a:gd name="T8" fmla="*/ 0 w 475"/>
              <a:gd name="T9" fmla="*/ 79375 h 122"/>
              <a:gd name="T10" fmla="*/ 311150 w 475"/>
              <a:gd name="T11" fmla="*/ 79375 h 122"/>
              <a:gd name="T12" fmla="*/ 311150 w 475"/>
              <a:gd name="T13" fmla="*/ 0 h 122"/>
              <a:gd name="T14" fmla="*/ 203066 w 475"/>
              <a:gd name="T15" fmla="*/ 0 h 122"/>
              <a:gd name="T16" fmla="*/ 203066 w 475"/>
              <a:gd name="T17" fmla="*/ 40989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122"/>
              <a:gd name="T29" fmla="*/ 475 w 475"/>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Rectangle 1996"/>
          <p:cNvSpPr>
            <a:spLocks noChangeArrowheads="1"/>
          </p:cNvSpPr>
          <p:nvPr/>
        </p:nvSpPr>
        <p:spPr bwMode="auto">
          <a:xfrm>
            <a:off x="7110413" y="3160713"/>
            <a:ext cx="58737"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3" name="Freeform 1997"/>
          <p:cNvSpPr>
            <a:spLocks noEditPoints="1" noChangeArrowheads="1"/>
          </p:cNvSpPr>
          <p:nvPr/>
        </p:nvSpPr>
        <p:spPr bwMode="auto">
          <a:xfrm>
            <a:off x="6985000" y="2978150"/>
            <a:ext cx="311150" cy="163513"/>
          </a:xfrm>
          <a:custGeom>
            <a:avLst/>
            <a:gdLst>
              <a:gd name="T0" fmla="*/ 230579 w 475"/>
              <a:gd name="T1" fmla="*/ 0 h 248"/>
              <a:gd name="T2" fmla="*/ 154592 w 475"/>
              <a:gd name="T3" fmla="*/ 0 h 248"/>
              <a:gd name="T4" fmla="*/ 154592 w 475"/>
              <a:gd name="T5" fmla="*/ 27692 h 248"/>
              <a:gd name="T6" fmla="*/ 204376 w 475"/>
              <a:gd name="T7" fmla="*/ 27692 h 248"/>
              <a:gd name="T8" fmla="*/ 204376 w 475"/>
              <a:gd name="T9" fmla="*/ 60658 h 248"/>
              <a:gd name="T10" fmla="*/ 154592 w 475"/>
              <a:gd name="T11" fmla="*/ 60658 h 248"/>
              <a:gd name="T12" fmla="*/ 154592 w 475"/>
              <a:gd name="T13" fmla="*/ 163513 h 248"/>
              <a:gd name="T14" fmla="*/ 203066 w 475"/>
              <a:gd name="T15" fmla="*/ 163513 h 248"/>
              <a:gd name="T16" fmla="*/ 311150 w 475"/>
              <a:gd name="T17" fmla="*/ 163513 h 248"/>
              <a:gd name="T18" fmla="*/ 311150 w 475"/>
              <a:gd name="T19" fmla="*/ 60658 h 248"/>
              <a:gd name="T20" fmla="*/ 230579 w 475"/>
              <a:gd name="T21" fmla="*/ 60658 h 248"/>
              <a:gd name="T22" fmla="*/ 230579 w 475"/>
              <a:gd name="T23" fmla="*/ 0 h 248"/>
              <a:gd name="T24" fmla="*/ 154592 w 475"/>
              <a:gd name="T25" fmla="*/ 0 h 248"/>
              <a:gd name="T26" fmla="*/ 79261 w 475"/>
              <a:gd name="T27" fmla="*/ 0 h 248"/>
              <a:gd name="T28" fmla="*/ 79261 w 475"/>
              <a:gd name="T29" fmla="*/ 60658 h 248"/>
              <a:gd name="T30" fmla="*/ 0 w 475"/>
              <a:gd name="T31" fmla="*/ 60658 h 248"/>
              <a:gd name="T32" fmla="*/ 0 w 475"/>
              <a:gd name="T33" fmla="*/ 163513 h 248"/>
              <a:gd name="T34" fmla="*/ 108739 w 475"/>
              <a:gd name="T35" fmla="*/ 163513 h 248"/>
              <a:gd name="T36" fmla="*/ 154592 w 475"/>
              <a:gd name="T37" fmla="*/ 163513 h 248"/>
              <a:gd name="T38" fmla="*/ 154592 w 475"/>
              <a:gd name="T39" fmla="*/ 60658 h 248"/>
              <a:gd name="T40" fmla="*/ 105463 w 475"/>
              <a:gd name="T41" fmla="*/ 60658 h 248"/>
              <a:gd name="T42" fmla="*/ 105463 w 475"/>
              <a:gd name="T43" fmla="*/ 60658 h 248"/>
              <a:gd name="T44" fmla="*/ 105463 w 475"/>
              <a:gd name="T45" fmla="*/ 27692 h 248"/>
              <a:gd name="T46" fmla="*/ 154592 w 475"/>
              <a:gd name="T47" fmla="*/ 27692 h 248"/>
              <a:gd name="T48" fmla="*/ 154592 w 475"/>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5"/>
              <a:gd name="T76" fmla="*/ 0 h 248"/>
              <a:gd name="T77" fmla="*/ 475 w 475"/>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42"/>
                </a:lnTo>
                <a:lnTo>
                  <a:pt x="236" y="42"/>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998"/>
          <p:cNvSpPr>
            <a:spLocks noEditPoints="1" noChangeArrowheads="1"/>
          </p:cNvSpPr>
          <p:nvPr/>
        </p:nvSpPr>
        <p:spPr bwMode="auto">
          <a:xfrm>
            <a:off x="4265613" y="2009775"/>
            <a:ext cx="301625" cy="300038"/>
          </a:xfrm>
          <a:custGeom>
            <a:avLst/>
            <a:gdLst>
              <a:gd name="T0" fmla="*/ 150813 w 194"/>
              <a:gd name="T1" fmla="*/ 0 h 193"/>
              <a:gd name="T2" fmla="*/ 258091 w 194"/>
              <a:gd name="T3" fmla="*/ 43529 h 193"/>
              <a:gd name="T4" fmla="*/ 301625 w 194"/>
              <a:gd name="T5" fmla="*/ 149242 h 193"/>
              <a:gd name="T6" fmla="*/ 258091 w 194"/>
              <a:gd name="T7" fmla="*/ 256509 h 193"/>
              <a:gd name="T8" fmla="*/ 150813 w 194"/>
              <a:gd name="T9" fmla="*/ 300038 h 193"/>
              <a:gd name="T10" fmla="*/ 150813 w 194"/>
              <a:gd name="T11" fmla="*/ 262728 h 193"/>
              <a:gd name="T12" fmla="*/ 231660 w 194"/>
              <a:gd name="T13" fmla="*/ 230081 h 193"/>
              <a:gd name="T14" fmla="*/ 264311 w 194"/>
              <a:gd name="T15" fmla="*/ 149242 h 193"/>
              <a:gd name="T16" fmla="*/ 231660 w 194"/>
              <a:gd name="T17" fmla="*/ 69957 h 193"/>
              <a:gd name="T18" fmla="*/ 150813 w 194"/>
              <a:gd name="T19" fmla="*/ 37310 h 193"/>
              <a:gd name="T20" fmla="*/ 150813 w 194"/>
              <a:gd name="T21" fmla="*/ 0 h 193"/>
              <a:gd name="T22" fmla="*/ 150813 w 194"/>
              <a:gd name="T23" fmla="*/ 300038 h 193"/>
              <a:gd name="T24" fmla="*/ 45088 w 194"/>
              <a:gd name="T25" fmla="*/ 256509 h 193"/>
              <a:gd name="T26" fmla="*/ 0 w 194"/>
              <a:gd name="T27" fmla="*/ 149242 h 193"/>
              <a:gd name="T28" fmla="*/ 45088 w 194"/>
              <a:gd name="T29" fmla="*/ 43529 h 193"/>
              <a:gd name="T30" fmla="*/ 150813 w 194"/>
              <a:gd name="T31" fmla="*/ 0 h 193"/>
              <a:gd name="T32" fmla="*/ 150813 w 194"/>
              <a:gd name="T33" fmla="*/ 37310 h 193"/>
              <a:gd name="T34" fmla="*/ 71519 w 194"/>
              <a:gd name="T35" fmla="*/ 69957 h 193"/>
              <a:gd name="T36" fmla="*/ 37314 w 194"/>
              <a:gd name="T37" fmla="*/ 149242 h 193"/>
              <a:gd name="T38" fmla="*/ 71519 w 194"/>
              <a:gd name="T39" fmla="*/ 230081 h 193"/>
              <a:gd name="T40" fmla="*/ 150813 w 194"/>
              <a:gd name="T41" fmla="*/ 262728 h 193"/>
              <a:gd name="T42" fmla="*/ 150813 w 194"/>
              <a:gd name="T43" fmla="*/ 300038 h 1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93"/>
              <a:gd name="T68" fmla="*/ 194 w 194"/>
              <a:gd name="T69" fmla="*/ 193 h 1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Oval 1999"/>
          <p:cNvSpPr>
            <a:spLocks noChangeArrowheads="1"/>
          </p:cNvSpPr>
          <p:nvPr/>
        </p:nvSpPr>
        <p:spPr bwMode="auto">
          <a:xfrm>
            <a:off x="4284663" y="2028825"/>
            <a:ext cx="263525" cy="2619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6" name="Freeform 2000"/>
          <p:cNvSpPr>
            <a:spLocks noChangeArrowheads="1"/>
          </p:cNvSpPr>
          <p:nvPr/>
        </p:nvSpPr>
        <p:spPr bwMode="auto">
          <a:xfrm>
            <a:off x="4330700" y="2065338"/>
            <a:ext cx="171450" cy="174625"/>
          </a:xfrm>
          <a:custGeom>
            <a:avLst/>
            <a:gdLst>
              <a:gd name="T0" fmla="*/ 85725 w 110"/>
              <a:gd name="T1" fmla="*/ 0 h 113"/>
              <a:gd name="T2" fmla="*/ 67021 w 110"/>
              <a:gd name="T3" fmla="*/ 37088 h 113"/>
              <a:gd name="T4" fmla="*/ 67021 w 110"/>
              <a:gd name="T5" fmla="*/ 63360 h 113"/>
              <a:gd name="T6" fmla="*/ 0 w 110"/>
              <a:gd name="T7" fmla="*/ 92721 h 113"/>
              <a:gd name="T8" fmla="*/ 0 w 110"/>
              <a:gd name="T9" fmla="*/ 111265 h 113"/>
              <a:gd name="T10" fmla="*/ 67021 w 110"/>
              <a:gd name="T11" fmla="*/ 97357 h 113"/>
              <a:gd name="T12" fmla="*/ 67021 w 110"/>
              <a:gd name="T13" fmla="*/ 134446 h 113"/>
              <a:gd name="T14" fmla="*/ 38966 w 110"/>
              <a:gd name="T15" fmla="*/ 156081 h 113"/>
              <a:gd name="T16" fmla="*/ 38966 w 110"/>
              <a:gd name="T17" fmla="*/ 174625 h 113"/>
              <a:gd name="T18" fmla="*/ 85725 w 110"/>
              <a:gd name="T19" fmla="*/ 157626 h 113"/>
              <a:gd name="T20" fmla="*/ 132484 w 110"/>
              <a:gd name="T21" fmla="*/ 174625 h 113"/>
              <a:gd name="T22" fmla="*/ 132484 w 110"/>
              <a:gd name="T23" fmla="*/ 156081 h 113"/>
              <a:gd name="T24" fmla="*/ 105987 w 110"/>
              <a:gd name="T25" fmla="*/ 134446 h 113"/>
              <a:gd name="T26" fmla="*/ 105987 w 110"/>
              <a:gd name="T27" fmla="*/ 97357 h 113"/>
              <a:gd name="T28" fmla="*/ 171450 w 110"/>
              <a:gd name="T29" fmla="*/ 111265 h 113"/>
              <a:gd name="T30" fmla="*/ 171450 w 110"/>
              <a:gd name="T31" fmla="*/ 92721 h 113"/>
              <a:gd name="T32" fmla="*/ 105987 w 110"/>
              <a:gd name="T33" fmla="*/ 63360 h 113"/>
              <a:gd name="T34" fmla="*/ 105987 w 110"/>
              <a:gd name="T35" fmla="*/ 37088 h 113"/>
              <a:gd name="T36" fmla="*/ 85725 w 110"/>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0"/>
              <a:gd name="T58" fmla="*/ 0 h 113"/>
              <a:gd name="T59" fmla="*/ 110 w 110"/>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7" name="Freeform 2001"/>
          <p:cNvSpPr>
            <a:spLocks noEditPoints="1" noChangeArrowheads="1"/>
          </p:cNvSpPr>
          <p:nvPr/>
        </p:nvSpPr>
        <p:spPr bwMode="auto">
          <a:xfrm>
            <a:off x="7931150" y="3205163"/>
            <a:ext cx="355600" cy="355600"/>
          </a:xfrm>
          <a:custGeom>
            <a:avLst/>
            <a:gdLst>
              <a:gd name="T0" fmla="*/ 177024 w 229"/>
              <a:gd name="T1" fmla="*/ 0 h 229"/>
              <a:gd name="T2" fmla="*/ 302803 w 229"/>
              <a:gd name="T3" fmla="*/ 52797 h 229"/>
              <a:gd name="T4" fmla="*/ 355600 w 229"/>
              <a:gd name="T5" fmla="*/ 178576 h 229"/>
              <a:gd name="T6" fmla="*/ 302803 w 229"/>
              <a:gd name="T7" fmla="*/ 304356 h 229"/>
              <a:gd name="T8" fmla="*/ 177024 w 229"/>
              <a:gd name="T9" fmla="*/ 355600 h 229"/>
              <a:gd name="T10" fmla="*/ 177024 w 229"/>
              <a:gd name="T11" fmla="*/ 318332 h 229"/>
              <a:gd name="T12" fmla="*/ 276405 w 229"/>
              <a:gd name="T13" fmla="*/ 277958 h 229"/>
              <a:gd name="T14" fmla="*/ 318332 w 229"/>
              <a:gd name="T15" fmla="*/ 178576 h 229"/>
              <a:gd name="T16" fmla="*/ 276405 w 229"/>
              <a:gd name="T17" fmla="*/ 79195 h 229"/>
              <a:gd name="T18" fmla="*/ 177024 w 229"/>
              <a:gd name="T19" fmla="*/ 37268 h 229"/>
              <a:gd name="T20" fmla="*/ 177024 w 229"/>
              <a:gd name="T21" fmla="*/ 0 h 229"/>
              <a:gd name="T22" fmla="*/ 177024 w 229"/>
              <a:gd name="T23" fmla="*/ 355600 h 229"/>
              <a:gd name="T24" fmla="*/ 51244 w 229"/>
              <a:gd name="T25" fmla="*/ 304356 h 229"/>
              <a:gd name="T26" fmla="*/ 0 w 229"/>
              <a:gd name="T27" fmla="*/ 178576 h 229"/>
              <a:gd name="T28" fmla="*/ 51244 w 229"/>
              <a:gd name="T29" fmla="*/ 52797 h 229"/>
              <a:gd name="T30" fmla="*/ 177024 w 229"/>
              <a:gd name="T31" fmla="*/ 0 h 229"/>
              <a:gd name="T32" fmla="*/ 177024 w 229"/>
              <a:gd name="T33" fmla="*/ 37268 h 229"/>
              <a:gd name="T34" fmla="*/ 77642 w 229"/>
              <a:gd name="T35" fmla="*/ 79195 h 229"/>
              <a:gd name="T36" fmla="*/ 37268 w 229"/>
              <a:gd name="T37" fmla="*/ 178576 h 229"/>
              <a:gd name="T38" fmla="*/ 77642 w 229"/>
              <a:gd name="T39" fmla="*/ 277958 h 229"/>
              <a:gd name="T40" fmla="*/ 177024 w 229"/>
              <a:gd name="T41" fmla="*/ 318332 h 229"/>
              <a:gd name="T42" fmla="*/ 177024 w 229"/>
              <a:gd name="T43" fmla="*/ 355600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9"/>
              <a:gd name="T67" fmla="*/ 0 h 229"/>
              <a:gd name="T68" fmla="*/ 229 w 229"/>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8" name="Oval 2002"/>
          <p:cNvSpPr>
            <a:spLocks noChangeArrowheads="1"/>
          </p:cNvSpPr>
          <p:nvPr/>
        </p:nvSpPr>
        <p:spPr bwMode="auto">
          <a:xfrm>
            <a:off x="7950200" y="3222625"/>
            <a:ext cx="317500" cy="319088"/>
          </a:xfrm>
          <a:prstGeom prst="ellipse">
            <a:avLst/>
          </a:prstGeom>
          <a:solidFill>
            <a:srgbClr val="FF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9" name="Freeform 2003"/>
          <p:cNvSpPr>
            <a:spLocks noEditPoints="1" noChangeArrowheads="1"/>
          </p:cNvSpPr>
          <p:nvPr/>
        </p:nvSpPr>
        <p:spPr bwMode="auto">
          <a:xfrm>
            <a:off x="7593013" y="2071688"/>
            <a:ext cx="455612" cy="454025"/>
          </a:xfrm>
          <a:custGeom>
            <a:avLst/>
            <a:gdLst>
              <a:gd name="T0" fmla="*/ 227029 w 293"/>
              <a:gd name="T1" fmla="*/ 0 h 293"/>
              <a:gd name="T2" fmla="*/ 388747 w 293"/>
              <a:gd name="T3" fmla="*/ 66632 h 293"/>
              <a:gd name="T4" fmla="*/ 455612 w 293"/>
              <a:gd name="T5" fmla="*/ 226238 h 293"/>
              <a:gd name="T6" fmla="*/ 388747 w 293"/>
              <a:gd name="T7" fmla="*/ 387393 h 293"/>
              <a:gd name="T8" fmla="*/ 227029 w 293"/>
              <a:gd name="T9" fmla="*/ 454025 h 293"/>
              <a:gd name="T10" fmla="*/ 227029 w 293"/>
              <a:gd name="T11" fmla="*/ 416835 h 293"/>
              <a:gd name="T12" fmla="*/ 362313 w 293"/>
              <a:gd name="T13" fmla="*/ 361051 h 293"/>
              <a:gd name="T14" fmla="*/ 418292 w 293"/>
              <a:gd name="T15" fmla="*/ 226238 h 293"/>
              <a:gd name="T16" fmla="*/ 362313 w 293"/>
              <a:gd name="T17" fmla="*/ 92974 h 293"/>
              <a:gd name="T18" fmla="*/ 227029 w 293"/>
              <a:gd name="T19" fmla="*/ 37190 h 293"/>
              <a:gd name="T20" fmla="*/ 227029 w 293"/>
              <a:gd name="T21" fmla="*/ 0 h 293"/>
              <a:gd name="T22" fmla="*/ 227029 w 293"/>
              <a:gd name="T23" fmla="*/ 454025 h 293"/>
              <a:gd name="T24" fmla="*/ 66865 w 293"/>
              <a:gd name="T25" fmla="*/ 387393 h 293"/>
              <a:gd name="T26" fmla="*/ 0 w 293"/>
              <a:gd name="T27" fmla="*/ 226238 h 293"/>
              <a:gd name="T28" fmla="*/ 66865 w 293"/>
              <a:gd name="T29" fmla="*/ 66632 h 293"/>
              <a:gd name="T30" fmla="*/ 227029 w 293"/>
              <a:gd name="T31" fmla="*/ 0 h 293"/>
              <a:gd name="T32" fmla="*/ 227029 w 293"/>
              <a:gd name="T33" fmla="*/ 37190 h 293"/>
              <a:gd name="T34" fmla="*/ 93299 w 293"/>
              <a:gd name="T35" fmla="*/ 92974 h 293"/>
              <a:gd name="T36" fmla="*/ 37320 w 293"/>
              <a:gd name="T37" fmla="*/ 226238 h 293"/>
              <a:gd name="T38" fmla="*/ 93299 w 293"/>
              <a:gd name="T39" fmla="*/ 361051 h 293"/>
              <a:gd name="T40" fmla="*/ 227029 w 293"/>
              <a:gd name="T41" fmla="*/ 416835 h 293"/>
              <a:gd name="T42" fmla="*/ 227029 w 293"/>
              <a:gd name="T43" fmla="*/ 454025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3"/>
              <a:gd name="T67" fmla="*/ 0 h 293"/>
              <a:gd name="T68" fmla="*/ 293 w 293"/>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0" name="Oval 2004"/>
          <p:cNvSpPr>
            <a:spLocks noChangeArrowheads="1"/>
          </p:cNvSpPr>
          <p:nvPr/>
        </p:nvSpPr>
        <p:spPr bwMode="auto">
          <a:xfrm>
            <a:off x="7612063" y="2089150"/>
            <a:ext cx="417512" cy="417513"/>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1" name="Rectangle 2005"/>
          <p:cNvSpPr>
            <a:spLocks noChangeArrowheads="1"/>
          </p:cNvSpPr>
          <p:nvPr/>
        </p:nvSpPr>
        <p:spPr bwMode="auto">
          <a:xfrm>
            <a:off x="7677150" y="2206625"/>
            <a:ext cx="28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2" name="Freeform 2006"/>
          <p:cNvSpPr>
            <a:spLocks noEditPoints="1" noChangeArrowheads="1"/>
          </p:cNvSpPr>
          <p:nvPr/>
        </p:nvSpPr>
        <p:spPr bwMode="auto">
          <a:xfrm>
            <a:off x="7677150" y="2273300"/>
            <a:ext cx="285750" cy="117475"/>
          </a:xfrm>
          <a:custGeom>
            <a:avLst/>
            <a:gdLst>
              <a:gd name="T0" fmla="*/ 243709 w 435"/>
              <a:gd name="T1" fmla="*/ 117475 h 178"/>
              <a:gd name="T2" fmla="*/ 285750 w 435"/>
              <a:gd name="T3" fmla="*/ 117475 h 178"/>
              <a:gd name="T4" fmla="*/ 285750 w 435"/>
              <a:gd name="T5" fmla="*/ 0 h 178"/>
              <a:gd name="T6" fmla="*/ 243709 w 435"/>
              <a:gd name="T7" fmla="*/ 0 h 178"/>
              <a:gd name="T8" fmla="*/ 243709 w 435"/>
              <a:gd name="T9" fmla="*/ 56098 h 178"/>
              <a:gd name="T10" fmla="*/ 243709 w 435"/>
              <a:gd name="T11" fmla="*/ 56098 h 178"/>
              <a:gd name="T12" fmla="*/ 264072 w 435"/>
              <a:gd name="T13" fmla="*/ 78537 h 178"/>
              <a:gd name="T14" fmla="*/ 243709 w 435"/>
              <a:gd name="T15" fmla="*/ 100316 h 178"/>
              <a:gd name="T16" fmla="*/ 243709 w 435"/>
              <a:gd name="T17" fmla="*/ 117475 h 178"/>
              <a:gd name="T18" fmla="*/ 0 w 435"/>
              <a:gd name="T19" fmla="*/ 117475 h 178"/>
              <a:gd name="T20" fmla="*/ 243709 w 435"/>
              <a:gd name="T21" fmla="*/ 117475 h 178"/>
              <a:gd name="T22" fmla="*/ 243709 w 435"/>
              <a:gd name="T23" fmla="*/ 100316 h 178"/>
              <a:gd name="T24" fmla="*/ 222031 w 435"/>
              <a:gd name="T25" fmla="*/ 78537 h 178"/>
              <a:gd name="T26" fmla="*/ 243709 w 435"/>
              <a:gd name="T27" fmla="*/ 56098 h 178"/>
              <a:gd name="T28" fmla="*/ 243709 w 435"/>
              <a:gd name="T29" fmla="*/ 0 h 178"/>
              <a:gd name="T30" fmla="*/ 0 w 435"/>
              <a:gd name="T31" fmla="*/ 0 h 178"/>
              <a:gd name="T32" fmla="*/ 0 w 435"/>
              <a:gd name="T33" fmla="*/ 117475 h 178"/>
              <a:gd name="T34" fmla="*/ 0 w 435"/>
              <a:gd name="T35" fmla="*/ 117475 h 178"/>
              <a:gd name="T36" fmla="*/ 243709 w 435"/>
              <a:gd name="T37" fmla="*/ 56098 h 178"/>
              <a:gd name="T38" fmla="*/ 243709 w 435"/>
              <a:gd name="T39" fmla="*/ 56098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close/>
                <a:moveTo>
                  <a:pt x="371" y="85"/>
                </a:moveTo>
                <a:lnTo>
                  <a:pt x="371"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3" name="Freeform 2007"/>
          <p:cNvSpPr>
            <a:spLocks noEditPoints="1" noChangeArrowheads="1"/>
          </p:cNvSpPr>
          <p:nvPr/>
        </p:nvSpPr>
        <p:spPr bwMode="auto">
          <a:xfrm>
            <a:off x="7677150" y="2273300"/>
            <a:ext cx="285750" cy="117475"/>
          </a:xfrm>
          <a:custGeom>
            <a:avLst/>
            <a:gdLst>
              <a:gd name="T0" fmla="*/ 243709 w 435"/>
              <a:gd name="T1" fmla="*/ 117475 h 178"/>
              <a:gd name="T2" fmla="*/ 285750 w 435"/>
              <a:gd name="T3" fmla="*/ 117475 h 178"/>
              <a:gd name="T4" fmla="*/ 285750 w 435"/>
              <a:gd name="T5" fmla="*/ 0 h 178"/>
              <a:gd name="T6" fmla="*/ 243709 w 435"/>
              <a:gd name="T7" fmla="*/ 0 h 178"/>
              <a:gd name="T8" fmla="*/ 243709 w 435"/>
              <a:gd name="T9" fmla="*/ 56098 h 178"/>
              <a:gd name="T10" fmla="*/ 243709 w 435"/>
              <a:gd name="T11" fmla="*/ 56098 h 178"/>
              <a:gd name="T12" fmla="*/ 264072 w 435"/>
              <a:gd name="T13" fmla="*/ 78537 h 178"/>
              <a:gd name="T14" fmla="*/ 243709 w 435"/>
              <a:gd name="T15" fmla="*/ 100316 h 178"/>
              <a:gd name="T16" fmla="*/ 243709 w 435"/>
              <a:gd name="T17" fmla="*/ 117475 h 178"/>
              <a:gd name="T18" fmla="*/ 0 w 435"/>
              <a:gd name="T19" fmla="*/ 117475 h 178"/>
              <a:gd name="T20" fmla="*/ 243709 w 435"/>
              <a:gd name="T21" fmla="*/ 117475 h 178"/>
              <a:gd name="T22" fmla="*/ 243709 w 435"/>
              <a:gd name="T23" fmla="*/ 100316 h 178"/>
              <a:gd name="T24" fmla="*/ 222031 w 435"/>
              <a:gd name="T25" fmla="*/ 78537 h 178"/>
              <a:gd name="T26" fmla="*/ 243709 w 435"/>
              <a:gd name="T27" fmla="*/ 56098 h 178"/>
              <a:gd name="T28" fmla="*/ 243709 w 435"/>
              <a:gd name="T29" fmla="*/ 0 h 178"/>
              <a:gd name="T30" fmla="*/ 0 w 435"/>
              <a:gd name="T31" fmla="*/ 0 h 178"/>
              <a:gd name="T32" fmla="*/ 0 w 435"/>
              <a:gd name="T33" fmla="*/ 117475 h 178"/>
              <a:gd name="T34" fmla="*/ 0 w 435"/>
              <a:gd name="T35" fmla="*/ 117475 h 178"/>
              <a:gd name="T36" fmla="*/ 243709 w 435"/>
              <a:gd name="T37" fmla="*/ 56098 h 178"/>
              <a:gd name="T38" fmla="*/ 243709 w 435"/>
              <a:gd name="T39" fmla="*/ 56098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moveTo>
                  <a:pt x="371" y="85"/>
                </a:moveTo>
                <a:lnTo>
                  <a:pt x="37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4" name="Freeform 2008"/>
          <p:cNvSpPr>
            <a:spLocks noEditPoints="1" noChangeArrowheads="1"/>
          </p:cNvSpPr>
          <p:nvPr/>
        </p:nvSpPr>
        <p:spPr bwMode="auto">
          <a:xfrm>
            <a:off x="5861050" y="2933700"/>
            <a:ext cx="603250" cy="603250"/>
          </a:xfrm>
          <a:custGeom>
            <a:avLst/>
            <a:gdLst>
              <a:gd name="T0" fmla="*/ 300850 w 389"/>
              <a:gd name="T1" fmla="*/ 0 h 389"/>
              <a:gd name="T2" fmla="*/ 514856 w 389"/>
              <a:gd name="T3" fmla="*/ 88394 h 389"/>
              <a:gd name="T4" fmla="*/ 603250 w 389"/>
              <a:gd name="T5" fmla="*/ 302400 h 389"/>
              <a:gd name="T6" fmla="*/ 514856 w 389"/>
              <a:gd name="T7" fmla="*/ 514856 h 389"/>
              <a:gd name="T8" fmla="*/ 300850 w 389"/>
              <a:gd name="T9" fmla="*/ 603250 h 389"/>
              <a:gd name="T10" fmla="*/ 300850 w 389"/>
              <a:gd name="T11" fmla="*/ 566031 h 389"/>
              <a:gd name="T12" fmla="*/ 488493 w 389"/>
              <a:gd name="T13" fmla="*/ 488493 h 389"/>
              <a:gd name="T14" fmla="*/ 566031 w 389"/>
              <a:gd name="T15" fmla="*/ 302400 h 389"/>
              <a:gd name="T16" fmla="*/ 488493 w 389"/>
              <a:gd name="T17" fmla="*/ 114757 h 389"/>
              <a:gd name="T18" fmla="*/ 300850 w 389"/>
              <a:gd name="T19" fmla="*/ 37219 h 389"/>
              <a:gd name="T20" fmla="*/ 300850 w 389"/>
              <a:gd name="T21" fmla="*/ 0 h 389"/>
              <a:gd name="T22" fmla="*/ 300850 w 389"/>
              <a:gd name="T23" fmla="*/ 603250 h 389"/>
              <a:gd name="T24" fmla="*/ 88394 w 389"/>
              <a:gd name="T25" fmla="*/ 514856 h 389"/>
              <a:gd name="T26" fmla="*/ 0 w 389"/>
              <a:gd name="T27" fmla="*/ 302400 h 389"/>
              <a:gd name="T28" fmla="*/ 88394 w 389"/>
              <a:gd name="T29" fmla="*/ 88394 h 389"/>
              <a:gd name="T30" fmla="*/ 300850 w 389"/>
              <a:gd name="T31" fmla="*/ 0 h 389"/>
              <a:gd name="T32" fmla="*/ 300850 w 389"/>
              <a:gd name="T33" fmla="*/ 37219 h 389"/>
              <a:gd name="T34" fmla="*/ 114757 w 389"/>
              <a:gd name="T35" fmla="*/ 114757 h 389"/>
              <a:gd name="T36" fmla="*/ 37219 w 389"/>
              <a:gd name="T37" fmla="*/ 302400 h 389"/>
              <a:gd name="T38" fmla="*/ 114757 w 389"/>
              <a:gd name="T39" fmla="*/ 488493 h 389"/>
              <a:gd name="T40" fmla="*/ 300850 w 389"/>
              <a:gd name="T41" fmla="*/ 566031 h 389"/>
              <a:gd name="T42" fmla="*/ 300850 w 389"/>
              <a:gd name="T43" fmla="*/ 603250 h 3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389"/>
              <a:gd name="T68" fmla="*/ 389 w 389"/>
              <a:gd name="T69" fmla="*/ 389 h 3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5" name="Oval 2009"/>
          <p:cNvSpPr>
            <a:spLocks noChangeArrowheads="1"/>
          </p:cNvSpPr>
          <p:nvPr/>
        </p:nvSpPr>
        <p:spPr bwMode="auto">
          <a:xfrm>
            <a:off x="5878513" y="2952750"/>
            <a:ext cx="566737" cy="565150"/>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5406" name="Group 52"/>
          <p:cNvGrpSpPr>
            <a:grpSpLocks/>
          </p:cNvGrpSpPr>
          <p:nvPr/>
        </p:nvGrpSpPr>
        <p:grpSpPr bwMode="auto">
          <a:xfrm>
            <a:off x="5989638" y="3098800"/>
            <a:ext cx="342900" cy="293688"/>
            <a:chOff x="0" y="0"/>
            <a:chExt cx="342976" cy="293136"/>
          </a:xfrm>
        </p:grpSpPr>
        <p:sp>
          <p:nvSpPr>
            <p:cNvPr id="15438" name="Freeform 2010"/>
            <p:cNvSpPr>
              <a:spLocks noChangeArrowheads="1"/>
            </p:cNvSpPr>
            <p:nvPr/>
          </p:nvSpPr>
          <p:spPr bwMode="auto">
            <a:xfrm>
              <a:off x="110173" y="224935"/>
              <a:ext cx="121320" cy="40659"/>
            </a:xfrm>
            <a:custGeom>
              <a:avLst/>
              <a:gdLst>
                <a:gd name="T0" fmla="*/ 1967 w 185"/>
                <a:gd name="T1" fmla="*/ 0 h 62"/>
                <a:gd name="T2" fmla="*/ 0 w 185"/>
                <a:gd name="T3" fmla="*/ 40659 h 62"/>
                <a:gd name="T4" fmla="*/ 121320 w 185"/>
                <a:gd name="T5" fmla="*/ 40659 h 62"/>
                <a:gd name="T6" fmla="*/ 119353 w 185"/>
                <a:gd name="T7" fmla="*/ 0 h 62"/>
                <a:gd name="T8" fmla="*/ 1967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39" name="Freeform 2011"/>
            <p:cNvSpPr>
              <a:spLocks noEditPoints="1" noChangeArrowheads="1"/>
            </p:cNvSpPr>
            <p:nvPr/>
          </p:nvSpPr>
          <p:spPr bwMode="auto">
            <a:xfrm>
              <a:off x="0" y="0"/>
              <a:ext cx="342976" cy="214443"/>
            </a:xfrm>
            <a:custGeom>
              <a:avLst/>
              <a:gdLst>
                <a:gd name="T0" fmla="*/ 229525 w 523"/>
                <a:gd name="T1" fmla="*/ 214443 h 327"/>
                <a:gd name="T2" fmla="*/ 342976 w 523"/>
                <a:gd name="T3" fmla="*/ 214443 h 327"/>
                <a:gd name="T4" fmla="*/ 342976 w 523"/>
                <a:gd name="T5" fmla="*/ 0 h 327"/>
                <a:gd name="T6" fmla="*/ 170504 w 523"/>
                <a:gd name="T7" fmla="*/ 0 h 327"/>
                <a:gd name="T8" fmla="*/ 170504 w 523"/>
                <a:gd name="T9" fmla="*/ 26232 h 327"/>
                <a:gd name="T10" fmla="*/ 312154 w 523"/>
                <a:gd name="T11" fmla="*/ 26232 h 327"/>
                <a:gd name="T12" fmla="*/ 312154 w 523"/>
                <a:gd name="T13" fmla="*/ 187556 h 327"/>
                <a:gd name="T14" fmla="*/ 228213 w 523"/>
                <a:gd name="T15" fmla="*/ 187556 h 327"/>
                <a:gd name="T16" fmla="*/ 170504 w 523"/>
                <a:gd name="T17" fmla="*/ 187556 h 327"/>
                <a:gd name="T18" fmla="*/ 170504 w 523"/>
                <a:gd name="T19" fmla="*/ 214443 h 327"/>
                <a:gd name="T20" fmla="*/ 229525 w 523"/>
                <a:gd name="T21" fmla="*/ 214443 h 327"/>
                <a:gd name="T22" fmla="*/ 170504 w 523"/>
                <a:gd name="T23" fmla="*/ 0 h 327"/>
                <a:gd name="T24" fmla="*/ 0 w 523"/>
                <a:gd name="T25" fmla="*/ 0 h 327"/>
                <a:gd name="T26" fmla="*/ 0 w 523"/>
                <a:gd name="T27" fmla="*/ 214443 h 327"/>
                <a:gd name="T28" fmla="*/ 113451 w 523"/>
                <a:gd name="T29" fmla="*/ 214443 h 327"/>
                <a:gd name="T30" fmla="*/ 170504 w 523"/>
                <a:gd name="T31" fmla="*/ 214443 h 327"/>
                <a:gd name="T32" fmla="*/ 170504 w 523"/>
                <a:gd name="T33" fmla="*/ 187556 h 327"/>
                <a:gd name="T34" fmla="*/ 113451 w 523"/>
                <a:gd name="T35" fmla="*/ 187556 h 327"/>
                <a:gd name="T36" fmla="*/ 31478 w 523"/>
                <a:gd name="T37" fmla="*/ 187556 h 327"/>
                <a:gd name="T38" fmla="*/ 31478 w 523"/>
                <a:gd name="T39" fmla="*/ 187556 h 327"/>
                <a:gd name="T40" fmla="*/ 31478 w 523"/>
                <a:gd name="T41" fmla="*/ 26232 h 327"/>
                <a:gd name="T42" fmla="*/ 170504 w 523"/>
                <a:gd name="T43" fmla="*/ 26232 h 327"/>
                <a:gd name="T44" fmla="*/ 170504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40" name="Freeform 2012"/>
            <p:cNvSpPr>
              <a:spLocks noChangeArrowheads="1"/>
            </p:cNvSpPr>
            <p:nvPr/>
          </p:nvSpPr>
          <p:spPr bwMode="auto">
            <a:xfrm>
              <a:off x="87220" y="276086"/>
              <a:ext cx="168537" cy="17050"/>
            </a:xfrm>
            <a:custGeom>
              <a:avLst/>
              <a:gdLst>
                <a:gd name="T0" fmla="*/ 0 w 257"/>
                <a:gd name="T1" fmla="*/ 0 h 26"/>
                <a:gd name="T2" fmla="*/ 0 w 257"/>
                <a:gd name="T3" fmla="*/ 17050 h 26"/>
                <a:gd name="T4" fmla="*/ 168537 w 257"/>
                <a:gd name="T5" fmla="*/ 17050 h 26"/>
                <a:gd name="T6" fmla="*/ 168537 w 257"/>
                <a:gd name="T7" fmla="*/ 0 h 26"/>
                <a:gd name="T8" fmla="*/ 145584 w 257"/>
                <a:gd name="T9" fmla="*/ 0 h 26"/>
                <a:gd name="T10" fmla="*/ 22953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5407" name="Freeform 2013"/>
          <p:cNvSpPr>
            <a:spLocks noEditPoints="1" noChangeArrowheads="1"/>
          </p:cNvSpPr>
          <p:nvPr/>
        </p:nvSpPr>
        <p:spPr bwMode="auto">
          <a:xfrm>
            <a:off x="4470400" y="3116263"/>
            <a:ext cx="450850" cy="449262"/>
          </a:xfrm>
          <a:custGeom>
            <a:avLst/>
            <a:gdLst>
              <a:gd name="T0" fmla="*/ 225425 w 290"/>
              <a:gd name="T1" fmla="*/ 0 h 290"/>
              <a:gd name="T2" fmla="*/ 385554 w 290"/>
              <a:gd name="T3" fmla="*/ 65066 h 290"/>
              <a:gd name="T4" fmla="*/ 450850 w 290"/>
              <a:gd name="T5" fmla="*/ 224631 h 290"/>
              <a:gd name="T6" fmla="*/ 385554 w 290"/>
              <a:gd name="T7" fmla="*/ 384196 h 290"/>
              <a:gd name="T8" fmla="*/ 225425 w 290"/>
              <a:gd name="T9" fmla="*/ 449262 h 290"/>
              <a:gd name="T10" fmla="*/ 225425 w 290"/>
              <a:gd name="T11" fmla="*/ 412082 h 290"/>
              <a:gd name="T12" fmla="*/ 359125 w 290"/>
              <a:gd name="T13" fmla="*/ 357860 h 290"/>
              <a:gd name="T14" fmla="*/ 413538 w 290"/>
              <a:gd name="T15" fmla="*/ 224631 h 290"/>
              <a:gd name="T16" fmla="*/ 359125 w 290"/>
              <a:gd name="T17" fmla="*/ 91402 h 290"/>
              <a:gd name="T18" fmla="*/ 225425 w 290"/>
              <a:gd name="T19" fmla="*/ 37180 h 290"/>
              <a:gd name="T20" fmla="*/ 225425 w 290"/>
              <a:gd name="T21" fmla="*/ 0 h 290"/>
              <a:gd name="T22" fmla="*/ 225425 w 290"/>
              <a:gd name="T23" fmla="*/ 449262 h 290"/>
              <a:gd name="T24" fmla="*/ 65296 w 290"/>
              <a:gd name="T25" fmla="*/ 384196 h 290"/>
              <a:gd name="T26" fmla="*/ 0 w 290"/>
              <a:gd name="T27" fmla="*/ 224631 h 290"/>
              <a:gd name="T28" fmla="*/ 65296 w 290"/>
              <a:gd name="T29" fmla="*/ 65066 h 290"/>
              <a:gd name="T30" fmla="*/ 225425 w 290"/>
              <a:gd name="T31" fmla="*/ 0 h 290"/>
              <a:gd name="T32" fmla="*/ 225425 w 290"/>
              <a:gd name="T33" fmla="*/ 37180 h 290"/>
              <a:gd name="T34" fmla="*/ 91725 w 290"/>
              <a:gd name="T35" fmla="*/ 91402 h 290"/>
              <a:gd name="T36" fmla="*/ 37312 w 290"/>
              <a:gd name="T37" fmla="*/ 224631 h 290"/>
              <a:gd name="T38" fmla="*/ 91725 w 290"/>
              <a:gd name="T39" fmla="*/ 357860 h 290"/>
              <a:gd name="T40" fmla="*/ 225425 w 290"/>
              <a:gd name="T41" fmla="*/ 412082 h 290"/>
              <a:gd name="T42" fmla="*/ 225425 w 290"/>
              <a:gd name="T43" fmla="*/ 449262 h 2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90"/>
              <a:gd name="T68" fmla="*/ 290 w 290"/>
              <a:gd name="T69" fmla="*/ 290 h 2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08" name="Oval 2014"/>
          <p:cNvSpPr>
            <a:spLocks noChangeArrowheads="1"/>
          </p:cNvSpPr>
          <p:nvPr/>
        </p:nvSpPr>
        <p:spPr bwMode="auto">
          <a:xfrm>
            <a:off x="4489450" y="3135313"/>
            <a:ext cx="412750" cy="412750"/>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9" name="Freeform 2015"/>
          <p:cNvSpPr>
            <a:spLocks noEditPoints="1" noChangeArrowheads="1"/>
          </p:cNvSpPr>
          <p:nvPr/>
        </p:nvSpPr>
        <p:spPr bwMode="auto">
          <a:xfrm>
            <a:off x="4568825" y="3201988"/>
            <a:ext cx="255588" cy="239712"/>
          </a:xfrm>
          <a:custGeom>
            <a:avLst/>
            <a:gdLst>
              <a:gd name="T0" fmla="*/ 229255 w 165"/>
              <a:gd name="T1" fmla="*/ 38914 h 154"/>
              <a:gd name="T2" fmla="*/ 190529 w 165"/>
              <a:gd name="T3" fmla="*/ 0 h 154"/>
              <a:gd name="T4" fmla="*/ 127019 w 165"/>
              <a:gd name="T5" fmla="*/ 0 h 154"/>
              <a:gd name="T6" fmla="*/ 127019 w 165"/>
              <a:gd name="T7" fmla="*/ 31131 h 154"/>
              <a:gd name="T8" fmla="*/ 190529 w 165"/>
              <a:gd name="T9" fmla="*/ 31131 h 154"/>
              <a:gd name="T10" fmla="*/ 198274 w 165"/>
              <a:gd name="T11" fmla="*/ 38914 h 154"/>
              <a:gd name="T12" fmla="*/ 198274 w 165"/>
              <a:gd name="T13" fmla="*/ 102734 h 154"/>
              <a:gd name="T14" fmla="*/ 127019 w 165"/>
              <a:gd name="T15" fmla="*/ 102734 h 154"/>
              <a:gd name="T16" fmla="*/ 127019 w 165"/>
              <a:gd name="T17" fmla="*/ 132309 h 154"/>
              <a:gd name="T18" fmla="*/ 127019 w 165"/>
              <a:gd name="T19" fmla="*/ 132309 h 154"/>
              <a:gd name="T20" fmla="*/ 150255 w 165"/>
              <a:gd name="T21" fmla="*/ 155657 h 154"/>
              <a:gd name="T22" fmla="*/ 140961 w 165"/>
              <a:gd name="T23" fmla="*/ 174336 h 154"/>
              <a:gd name="T24" fmla="*/ 137863 w 165"/>
              <a:gd name="T25" fmla="*/ 177449 h 154"/>
              <a:gd name="T26" fmla="*/ 137863 w 165"/>
              <a:gd name="T27" fmla="*/ 205467 h 154"/>
              <a:gd name="T28" fmla="*/ 137863 w 165"/>
              <a:gd name="T29" fmla="*/ 211694 h 154"/>
              <a:gd name="T30" fmla="*/ 137863 w 165"/>
              <a:gd name="T31" fmla="*/ 211694 h 154"/>
              <a:gd name="T32" fmla="*/ 127019 w 165"/>
              <a:gd name="T33" fmla="*/ 211694 h 154"/>
              <a:gd name="T34" fmla="*/ 127019 w 165"/>
              <a:gd name="T35" fmla="*/ 239712 h 154"/>
              <a:gd name="T36" fmla="*/ 255588 w 165"/>
              <a:gd name="T37" fmla="*/ 239712 h 154"/>
              <a:gd name="T38" fmla="*/ 255588 w 165"/>
              <a:gd name="T39" fmla="*/ 102734 h 154"/>
              <a:gd name="T40" fmla="*/ 229255 w 165"/>
              <a:gd name="T41" fmla="*/ 102734 h 154"/>
              <a:gd name="T42" fmla="*/ 229255 w 165"/>
              <a:gd name="T43" fmla="*/ 38914 h 154"/>
              <a:gd name="T44" fmla="*/ 127019 w 165"/>
              <a:gd name="T45" fmla="*/ 0 h 154"/>
              <a:gd name="T46" fmla="*/ 63510 w 165"/>
              <a:gd name="T47" fmla="*/ 0 h 154"/>
              <a:gd name="T48" fmla="*/ 24784 w 165"/>
              <a:gd name="T49" fmla="*/ 38914 h 154"/>
              <a:gd name="T50" fmla="*/ 24784 w 165"/>
              <a:gd name="T51" fmla="*/ 102734 h 154"/>
              <a:gd name="T52" fmla="*/ 0 w 165"/>
              <a:gd name="T53" fmla="*/ 102734 h 154"/>
              <a:gd name="T54" fmla="*/ 0 w 165"/>
              <a:gd name="T55" fmla="*/ 239712 h 154"/>
              <a:gd name="T56" fmla="*/ 127019 w 165"/>
              <a:gd name="T57" fmla="*/ 239712 h 154"/>
              <a:gd name="T58" fmla="*/ 127019 w 165"/>
              <a:gd name="T59" fmla="*/ 211694 h 154"/>
              <a:gd name="T60" fmla="*/ 117725 w 165"/>
              <a:gd name="T61" fmla="*/ 211694 h 154"/>
              <a:gd name="T62" fmla="*/ 117725 w 165"/>
              <a:gd name="T63" fmla="*/ 205467 h 154"/>
              <a:gd name="T64" fmla="*/ 117725 w 165"/>
              <a:gd name="T65" fmla="*/ 177449 h 154"/>
              <a:gd name="T66" fmla="*/ 113078 w 165"/>
              <a:gd name="T67" fmla="*/ 174336 h 154"/>
              <a:gd name="T68" fmla="*/ 103784 w 165"/>
              <a:gd name="T69" fmla="*/ 155657 h 154"/>
              <a:gd name="T70" fmla="*/ 127019 w 165"/>
              <a:gd name="T71" fmla="*/ 132309 h 154"/>
              <a:gd name="T72" fmla="*/ 127019 w 165"/>
              <a:gd name="T73" fmla="*/ 102734 h 154"/>
              <a:gd name="T74" fmla="*/ 55765 w 165"/>
              <a:gd name="T75" fmla="*/ 102734 h 154"/>
              <a:gd name="T76" fmla="*/ 55765 w 165"/>
              <a:gd name="T77" fmla="*/ 102734 h 154"/>
              <a:gd name="T78" fmla="*/ 55765 w 165"/>
              <a:gd name="T79" fmla="*/ 38914 h 154"/>
              <a:gd name="T80" fmla="*/ 63510 w 165"/>
              <a:gd name="T81" fmla="*/ 31131 h 154"/>
              <a:gd name="T82" fmla="*/ 127019 w 165"/>
              <a:gd name="T83" fmla="*/ 31131 h 154"/>
              <a:gd name="T84" fmla="*/ 127019 w 165"/>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154"/>
              <a:gd name="T131" fmla="*/ 165 w 165"/>
              <a:gd name="T132" fmla="*/ 154 h 1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0" name="Freeform 2016"/>
          <p:cNvSpPr>
            <a:spLocks noEditPoints="1" noChangeArrowheads="1"/>
          </p:cNvSpPr>
          <p:nvPr/>
        </p:nvSpPr>
        <p:spPr bwMode="auto">
          <a:xfrm>
            <a:off x="3875088" y="2573338"/>
            <a:ext cx="446087" cy="442912"/>
          </a:xfrm>
          <a:custGeom>
            <a:avLst/>
            <a:gdLst>
              <a:gd name="T0" fmla="*/ 222266 w 287"/>
              <a:gd name="T1" fmla="*/ 0 h 286"/>
              <a:gd name="T2" fmla="*/ 380806 w 287"/>
              <a:gd name="T3" fmla="*/ 65043 h 286"/>
              <a:gd name="T4" fmla="*/ 446087 w 287"/>
              <a:gd name="T5" fmla="*/ 221456 h 286"/>
              <a:gd name="T6" fmla="*/ 380806 w 287"/>
              <a:gd name="T7" fmla="*/ 377869 h 286"/>
              <a:gd name="T8" fmla="*/ 222266 w 287"/>
              <a:gd name="T9" fmla="*/ 442912 h 286"/>
              <a:gd name="T10" fmla="*/ 222266 w 287"/>
              <a:gd name="T11" fmla="*/ 405745 h 286"/>
              <a:gd name="T12" fmla="*/ 354383 w 287"/>
              <a:gd name="T13" fmla="*/ 351542 h 286"/>
              <a:gd name="T14" fmla="*/ 408784 w 287"/>
              <a:gd name="T15" fmla="*/ 221456 h 286"/>
              <a:gd name="T16" fmla="*/ 354383 w 287"/>
              <a:gd name="T17" fmla="*/ 91370 h 286"/>
              <a:gd name="T18" fmla="*/ 222266 w 287"/>
              <a:gd name="T19" fmla="*/ 37167 h 286"/>
              <a:gd name="T20" fmla="*/ 222266 w 287"/>
              <a:gd name="T21" fmla="*/ 0 h 286"/>
              <a:gd name="T22" fmla="*/ 222266 w 287"/>
              <a:gd name="T23" fmla="*/ 442912 h 286"/>
              <a:gd name="T24" fmla="*/ 65281 w 287"/>
              <a:gd name="T25" fmla="*/ 377869 h 286"/>
              <a:gd name="T26" fmla="*/ 0 w 287"/>
              <a:gd name="T27" fmla="*/ 221456 h 286"/>
              <a:gd name="T28" fmla="*/ 65281 w 287"/>
              <a:gd name="T29" fmla="*/ 65043 h 286"/>
              <a:gd name="T30" fmla="*/ 222266 w 287"/>
              <a:gd name="T31" fmla="*/ 0 h 286"/>
              <a:gd name="T32" fmla="*/ 222266 w 287"/>
              <a:gd name="T33" fmla="*/ 37167 h 286"/>
              <a:gd name="T34" fmla="*/ 91704 w 287"/>
              <a:gd name="T35" fmla="*/ 91370 h 286"/>
              <a:gd name="T36" fmla="*/ 37303 w 287"/>
              <a:gd name="T37" fmla="*/ 221456 h 286"/>
              <a:gd name="T38" fmla="*/ 91704 w 287"/>
              <a:gd name="T39" fmla="*/ 351542 h 286"/>
              <a:gd name="T40" fmla="*/ 222266 w 287"/>
              <a:gd name="T41" fmla="*/ 405745 h 286"/>
              <a:gd name="T42" fmla="*/ 222266 w 287"/>
              <a:gd name="T43" fmla="*/ 442912 h 2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286"/>
              <a:gd name="T68" fmla="*/ 287 w 287"/>
              <a:gd name="T69" fmla="*/ 286 h 2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1" name="Oval 2017"/>
          <p:cNvSpPr>
            <a:spLocks noChangeArrowheads="1"/>
          </p:cNvSpPr>
          <p:nvPr/>
        </p:nvSpPr>
        <p:spPr bwMode="auto">
          <a:xfrm>
            <a:off x="3894138" y="2592388"/>
            <a:ext cx="407987" cy="406400"/>
          </a:xfrm>
          <a:prstGeom prst="ellipse">
            <a:avLst/>
          </a:prstGeom>
          <a:solidFill>
            <a:srgbClr val="B49E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2" name="Freeform 2018"/>
          <p:cNvSpPr>
            <a:spLocks noEditPoints="1" noChangeArrowheads="1"/>
          </p:cNvSpPr>
          <p:nvPr/>
        </p:nvSpPr>
        <p:spPr bwMode="auto">
          <a:xfrm>
            <a:off x="3965575" y="2663825"/>
            <a:ext cx="263525" cy="263525"/>
          </a:xfrm>
          <a:custGeom>
            <a:avLst/>
            <a:gdLst>
              <a:gd name="T0" fmla="*/ 198419 w 170"/>
              <a:gd name="T1" fmla="*/ 246473 h 170"/>
              <a:gd name="T2" fmla="*/ 246473 w 170"/>
              <a:gd name="T3" fmla="*/ 196869 h 170"/>
              <a:gd name="T4" fmla="*/ 261975 w 170"/>
              <a:gd name="T5" fmla="*/ 158115 h 170"/>
              <a:gd name="T6" fmla="*/ 261975 w 170"/>
              <a:gd name="T7" fmla="*/ 105410 h 170"/>
              <a:gd name="T8" fmla="*/ 246473 w 170"/>
              <a:gd name="T9" fmla="*/ 66656 h 170"/>
              <a:gd name="T10" fmla="*/ 198419 w 170"/>
              <a:gd name="T11" fmla="*/ 17052 h 170"/>
              <a:gd name="T12" fmla="*/ 179817 w 170"/>
              <a:gd name="T13" fmla="*/ 9301 h 170"/>
              <a:gd name="T14" fmla="*/ 141063 w 170"/>
              <a:gd name="T15" fmla="*/ 0 h 170"/>
              <a:gd name="T16" fmla="*/ 147264 w 170"/>
              <a:gd name="T17" fmla="*/ 12401 h 170"/>
              <a:gd name="T18" fmla="*/ 162765 w 170"/>
              <a:gd name="T19" fmla="*/ 12401 h 170"/>
              <a:gd name="T20" fmla="*/ 178267 w 170"/>
              <a:gd name="T21" fmla="*/ 17052 h 170"/>
              <a:gd name="T22" fmla="*/ 173616 w 170"/>
              <a:gd name="T23" fmla="*/ 20152 h 170"/>
              <a:gd name="T24" fmla="*/ 153465 w 170"/>
              <a:gd name="T25" fmla="*/ 27903 h 170"/>
              <a:gd name="T26" fmla="*/ 156565 w 170"/>
              <a:gd name="T27" fmla="*/ 41854 h 170"/>
              <a:gd name="T28" fmla="*/ 168966 w 170"/>
              <a:gd name="T29" fmla="*/ 49605 h 170"/>
              <a:gd name="T30" fmla="*/ 187568 w 170"/>
              <a:gd name="T31" fmla="*/ 26353 h 170"/>
              <a:gd name="T32" fmla="*/ 199969 w 170"/>
              <a:gd name="T33" fmla="*/ 31003 h 170"/>
              <a:gd name="T34" fmla="*/ 212370 w 170"/>
              <a:gd name="T35" fmla="*/ 35653 h 170"/>
              <a:gd name="T36" fmla="*/ 217021 w 170"/>
              <a:gd name="T37" fmla="*/ 54255 h 170"/>
              <a:gd name="T38" fmla="*/ 213920 w 170"/>
              <a:gd name="T39" fmla="*/ 63556 h 170"/>
              <a:gd name="T40" fmla="*/ 206170 w 170"/>
              <a:gd name="T41" fmla="*/ 55805 h 170"/>
              <a:gd name="T42" fmla="*/ 190668 w 170"/>
              <a:gd name="T43" fmla="*/ 58906 h 170"/>
              <a:gd name="T44" fmla="*/ 201519 w 170"/>
              <a:gd name="T45" fmla="*/ 65106 h 170"/>
              <a:gd name="T46" fmla="*/ 173616 w 170"/>
              <a:gd name="T47" fmla="*/ 75957 h 170"/>
              <a:gd name="T48" fmla="*/ 159665 w 170"/>
              <a:gd name="T49" fmla="*/ 85258 h 170"/>
              <a:gd name="T50" fmla="*/ 142614 w 170"/>
              <a:gd name="T51" fmla="*/ 100760 h 170"/>
              <a:gd name="T52" fmla="*/ 151914 w 170"/>
              <a:gd name="T53" fmla="*/ 156565 h 170"/>
              <a:gd name="T54" fmla="*/ 167416 w 170"/>
              <a:gd name="T55" fmla="*/ 159665 h 170"/>
              <a:gd name="T56" fmla="*/ 181367 w 170"/>
              <a:gd name="T57" fmla="*/ 164316 h 170"/>
              <a:gd name="T58" fmla="*/ 206170 w 170"/>
              <a:gd name="T59" fmla="*/ 178267 h 170"/>
              <a:gd name="T60" fmla="*/ 220121 w 170"/>
              <a:gd name="T61" fmla="*/ 190668 h 170"/>
              <a:gd name="T62" fmla="*/ 238723 w 170"/>
              <a:gd name="T63" fmla="*/ 196869 h 170"/>
              <a:gd name="T64" fmla="*/ 150364 w 170"/>
              <a:gd name="T65" fmla="*/ 230972 h 170"/>
              <a:gd name="T66" fmla="*/ 1550 w 170"/>
              <a:gd name="T67" fmla="*/ 111611 h 170"/>
              <a:gd name="T68" fmla="*/ 4650 w 170"/>
              <a:gd name="T69" fmla="*/ 164316 h 170"/>
              <a:gd name="T70" fmla="*/ 27903 w 170"/>
              <a:gd name="T71" fmla="*/ 213920 h 170"/>
              <a:gd name="T72" fmla="*/ 83708 w 170"/>
              <a:gd name="T73" fmla="*/ 254224 h 170"/>
              <a:gd name="T74" fmla="*/ 134863 w 170"/>
              <a:gd name="T75" fmla="*/ 209270 h 170"/>
              <a:gd name="T76" fmla="*/ 130212 w 170"/>
              <a:gd name="T77" fmla="*/ 187568 h 170"/>
              <a:gd name="T78" fmla="*/ 136413 w 170"/>
              <a:gd name="T79" fmla="*/ 167416 h 170"/>
              <a:gd name="T80" fmla="*/ 120911 w 170"/>
              <a:gd name="T81" fmla="*/ 162765 h 170"/>
              <a:gd name="T82" fmla="*/ 103860 w 170"/>
              <a:gd name="T83" fmla="*/ 150364 h 170"/>
              <a:gd name="T84" fmla="*/ 75957 w 170"/>
              <a:gd name="T85" fmla="*/ 139513 h 170"/>
              <a:gd name="T86" fmla="*/ 63556 w 170"/>
              <a:gd name="T87" fmla="*/ 117811 h 170"/>
              <a:gd name="T88" fmla="*/ 57355 w 170"/>
              <a:gd name="T89" fmla="*/ 114711 h 170"/>
              <a:gd name="T90" fmla="*/ 57355 w 170"/>
              <a:gd name="T91" fmla="*/ 119361 h 170"/>
              <a:gd name="T92" fmla="*/ 48055 w 170"/>
              <a:gd name="T93" fmla="*/ 97659 h 170"/>
              <a:gd name="T94" fmla="*/ 48055 w 170"/>
              <a:gd name="T95" fmla="*/ 75957 h 170"/>
              <a:gd name="T96" fmla="*/ 57355 w 170"/>
              <a:gd name="T97" fmla="*/ 51155 h 170"/>
              <a:gd name="T98" fmla="*/ 55805 w 170"/>
              <a:gd name="T99" fmla="*/ 37204 h 170"/>
              <a:gd name="T100" fmla="*/ 117811 w 170"/>
              <a:gd name="T101" fmla="*/ 9301 h 170"/>
              <a:gd name="T102" fmla="*/ 141063 w 170"/>
              <a:gd name="T103" fmla="*/ 0 h 170"/>
              <a:gd name="T104" fmla="*/ 82158 w 170"/>
              <a:gd name="T105" fmla="*/ 9301 h 170"/>
              <a:gd name="T106" fmla="*/ 38754 w 170"/>
              <a:gd name="T107" fmla="*/ 38754 h 170"/>
              <a:gd name="T108" fmla="*/ 9301 w 170"/>
              <a:gd name="T109" fmla="*/ 83708 h 170"/>
              <a:gd name="T110" fmla="*/ 139513 w 170"/>
              <a:gd name="T111" fmla="*/ 165866 h 170"/>
              <a:gd name="T112" fmla="*/ 120911 w 170"/>
              <a:gd name="T113" fmla="*/ 145714 h 170"/>
              <a:gd name="T114" fmla="*/ 117811 w 170"/>
              <a:gd name="T115" fmla="*/ 133313 h 170"/>
              <a:gd name="T116" fmla="*/ 94559 w 170"/>
              <a:gd name="T117" fmla="*/ 137963 h 170"/>
              <a:gd name="T118" fmla="*/ 106960 w 170"/>
              <a:gd name="T119" fmla="*/ 110060 h 170"/>
              <a:gd name="T120" fmla="*/ 130212 w 170"/>
              <a:gd name="T121" fmla="*/ 108510 h 170"/>
              <a:gd name="T122" fmla="*/ 137963 w 170"/>
              <a:gd name="T123" fmla="*/ 108510 h 1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0"/>
              <a:gd name="T187" fmla="*/ 0 h 170"/>
              <a:gd name="T188" fmla="*/ 170 w 170"/>
              <a:gd name="T189" fmla="*/ 170 h 1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3" name="Freeform 2019"/>
          <p:cNvSpPr>
            <a:spLocks noEditPoints="1" noChangeArrowheads="1"/>
          </p:cNvSpPr>
          <p:nvPr/>
        </p:nvSpPr>
        <p:spPr bwMode="auto">
          <a:xfrm>
            <a:off x="7442200" y="2730500"/>
            <a:ext cx="338138" cy="338138"/>
          </a:xfrm>
          <a:custGeom>
            <a:avLst/>
            <a:gdLst>
              <a:gd name="T0" fmla="*/ 169069 w 218"/>
              <a:gd name="T1" fmla="*/ 0 h 218"/>
              <a:gd name="T2" fmla="*/ 288503 w 218"/>
              <a:gd name="T3" fmla="*/ 49635 h 218"/>
              <a:gd name="T4" fmla="*/ 338138 w 218"/>
              <a:gd name="T5" fmla="*/ 169069 h 218"/>
              <a:gd name="T6" fmla="*/ 288503 w 218"/>
              <a:gd name="T7" fmla="*/ 288503 h 218"/>
              <a:gd name="T8" fmla="*/ 169069 w 218"/>
              <a:gd name="T9" fmla="*/ 338138 h 218"/>
              <a:gd name="T10" fmla="*/ 169069 w 218"/>
              <a:gd name="T11" fmla="*/ 338138 h 218"/>
              <a:gd name="T12" fmla="*/ 169069 w 218"/>
              <a:gd name="T13" fmla="*/ 300912 h 218"/>
              <a:gd name="T14" fmla="*/ 169069 w 218"/>
              <a:gd name="T15" fmla="*/ 300912 h 218"/>
              <a:gd name="T16" fmla="*/ 262135 w 218"/>
              <a:gd name="T17" fmla="*/ 262135 h 218"/>
              <a:gd name="T18" fmla="*/ 300912 w 218"/>
              <a:gd name="T19" fmla="*/ 169069 h 218"/>
              <a:gd name="T20" fmla="*/ 262135 w 218"/>
              <a:gd name="T21" fmla="*/ 76003 h 218"/>
              <a:gd name="T22" fmla="*/ 169069 w 218"/>
              <a:gd name="T23" fmla="*/ 37226 h 218"/>
              <a:gd name="T24" fmla="*/ 169069 w 218"/>
              <a:gd name="T25" fmla="*/ 37226 h 218"/>
              <a:gd name="T26" fmla="*/ 169069 w 218"/>
              <a:gd name="T27" fmla="*/ 0 h 218"/>
              <a:gd name="T28" fmla="*/ 169069 w 218"/>
              <a:gd name="T29" fmla="*/ 338138 h 218"/>
              <a:gd name="T30" fmla="*/ 49635 w 218"/>
              <a:gd name="T31" fmla="*/ 288503 h 218"/>
              <a:gd name="T32" fmla="*/ 0 w 218"/>
              <a:gd name="T33" fmla="*/ 169069 h 218"/>
              <a:gd name="T34" fmla="*/ 49635 w 218"/>
              <a:gd name="T35" fmla="*/ 49635 h 218"/>
              <a:gd name="T36" fmla="*/ 169069 w 218"/>
              <a:gd name="T37" fmla="*/ 0 h 218"/>
              <a:gd name="T38" fmla="*/ 169069 w 218"/>
              <a:gd name="T39" fmla="*/ 37226 h 218"/>
              <a:gd name="T40" fmla="*/ 76003 w 218"/>
              <a:gd name="T41" fmla="*/ 76003 h 218"/>
              <a:gd name="T42" fmla="*/ 37226 w 218"/>
              <a:gd name="T43" fmla="*/ 169069 h 218"/>
              <a:gd name="T44" fmla="*/ 76003 w 218"/>
              <a:gd name="T45" fmla="*/ 262135 h 218"/>
              <a:gd name="T46" fmla="*/ 169069 w 218"/>
              <a:gd name="T47" fmla="*/ 300912 h 218"/>
              <a:gd name="T48" fmla="*/ 169069 w 218"/>
              <a:gd name="T49" fmla="*/ 338138 h 2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8"/>
              <a:gd name="T76" fmla="*/ 0 h 218"/>
              <a:gd name="T77" fmla="*/ 218 w 218"/>
              <a:gd name="T78" fmla="*/ 218 h 2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4" name="Oval 2020"/>
          <p:cNvSpPr>
            <a:spLocks noChangeArrowheads="1"/>
          </p:cNvSpPr>
          <p:nvPr/>
        </p:nvSpPr>
        <p:spPr bwMode="auto">
          <a:xfrm>
            <a:off x="7461250" y="2749550"/>
            <a:ext cx="300038" cy="3000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5" name="Oval 2021"/>
          <p:cNvSpPr>
            <a:spLocks noChangeArrowheads="1"/>
          </p:cNvSpPr>
          <p:nvPr/>
        </p:nvSpPr>
        <p:spPr bwMode="auto">
          <a:xfrm>
            <a:off x="7640638" y="2854325"/>
            <a:ext cx="49212"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6" name="Freeform 2022"/>
          <p:cNvSpPr>
            <a:spLocks noEditPoints="1" noChangeArrowheads="1"/>
          </p:cNvSpPr>
          <p:nvPr/>
        </p:nvSpPr>
        <p:spPr bwMode="auto">
          <a:xfrm>
            <a:off x="7616825" y="2830513"/>
            <a:ext cx="96838" cy="139700"/>
          </a:xfrm>
          <a:custGeom>
            <a:avLst/>
            <a:gdLst>
              <a:gd name="T0" fmla="*/ 96838 w 62"/>
              <a:gd name="T1" fmla="*/ 0 h 90"/>
              <a:gd name="T2" fmla="*/ 48419 w 62"/>
              <a:gd name="T3" fmla="*/ 0 h 90"/>
              <a:gd name="T4" fmla="*/ 48419 w 62"/>
              <a:gd name="T5" fmla="*/ 10866 h 90"/>
              <a:gd name="T6" fmla="*/ 48419 w 62"/>
              <a:gd name="T7" fmla="*/ 10866 h 90"/>
              <a:gd name="T8" fmla="*/ 85905 w 62"/>
              <a:gd name="T9" fmla="*/ 48119 h 90"/>
              <a:gd name="T10" fmla="*/ 48419 w 62"/>
              <a:gd name="T11" fmla="*/ 85372 h 90"/>
              <a:gd name="T12" fmla="*/ 48419 w 62"/>
              <a:gd name="T13" fmla="*/ 85372 h 90"/>
              <a:gd name="T14" fmla="*/ 48419 w 62"/>
              <a:gd name="T15" fmla="*/ 85372 h 90"/>
              <a:gd name="T16" fmla="*/ 48419 w 62"/>
              <a:gd name="T17" fmla="*/ 102447 h 90"/>
              <a:gd name="T18" fmla="*/ 48419 w 62"/>
              <a:gd name="T19" fmla="*/ 102447 h 90"/>
              <a:gd name="T20" fmla="*/ 60914 w 62"/>
              <a:gd name="T21" fmla="*/ 114864 h 90"/>
              <a:gd name="T22" fmla="*/ 48419 w 62"/>
              <a:gd name="T23" fmla="*/ 127282 h 90"/>
              <a:gd name="T24" fmla="*/ 48419 w 62"/>
              <a:gd name="T25" fmla="*/ 127282 h 90"/>
              <a:gd name="T26" fmla="*/ 48419 w 62"/>
              <a:gd name="T27" fmla="*/ 127282 h 90"/>
              <a:gd name="T28" fmla="*/ 48419 w 62"/>
              <a:gd name="T29" fmla="*/ 139700 h 90"/>
              <a:gd name="T30" fmla="*/ 96838 w 62"/>
              <a:gd name="T31" fmla="*/ 139700 h 90"/>
              <a:gd name="T32" fmla="*/ 96838 w 62"/>
              <a:gd name="T33" fmla="*/ 0 h 90"/>
              <a:gd name="T34" fmla="*/ 48419 w 62"/>
              <a:gd name="T35" fmla="*/ 0 h 90"/>
              <a:gd name="T36" fmla="*/ 0 w 62"/>
              <a:gd name="T37" fmla="*/ 0 h 90"/>
              <a:gd name="T38" fmla="*/ 0 w 62"/>
              <a:gd name="T39" fmla="*/ 139700 h 90"/>
              <a:gd name="T40" fmla="*/ 48419 w 62"/>
              <a:gd name="T41" fmla="*/ 139700 h 90"/>
              <a:gd name="T42" fmla="*/ 48419 w 62"/>
              <a:gd name="T43" fmla="*/ 127282 h 90"/>
              <a:gd name="T44" fmla="*/ 35924 w 62"/>
              <a:gd name="T45" fmla="*/ 114864 h 90"/>
              <a:gd name="T46" fmla="*/ 48419 w 62"/>
              <a:gd name="T47" fmla="*/ 102447 h 90"/>
              <a:gd name="T48" fmla="*/ 48419 w 62"/>
              <a:gd name="T49" fmla="*/ 85372 h 90"/>
              <a:gd name="T50" fmla="*/ 10933 w 62"/>
              <a:gd name="T51" fmla="*/ 48119 h 90"/>
              <a:gd name="T52" fmla="*/ 48419 w 62"/>
              <a:gd name="T53" fmla="*/ 10866 h 90"/>
              <a:gd name="T54" fmla="*/ 48419 w 62"/>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
              <a:gd name="T85" fmla="*/ 0 h 90"/>
              <a:gd name="T86" fmla="*/ 62 w 62"/>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7" name="Freeform 2023"/>
          <p:cNvSpPr>
            <a:spLocks noChangeArrowheads="1"/>
          </p:cNvSpPr>
          <p:nvPr/>
        </p:nvSpPr>
        <p:spPr bwMode="auto">
          <a:xfrm>
            <a:off x="7519988" y="2816225"/>
            <a:ext cx="17462" cy="7938"/>
          </a:xfrm>
          <a:custGeom>
            <a:avLst/>
            <a:gdLst>
              <a:gd name="T0" fmla="*/ 17462 w 12"/>
              <a:gd name="T1" fmla="*/ 6615 h 6"/>
              <a:gd name="T2" fmla="*/ 10186 w 12"/>
              <a:gd name="T3" fmla="*/ 0 h 6"/>
              <a:gd name="T4" fmla="*/ 7276 w 12"/>
              <a:gd name="T5" fmla="*/ 0 h 6"/>
              <a:gd name="T6" fmla="*/ 0 w 12"/>
              <a:gd name="T7" fmla="*/ 6615 h 6"/>
              <a:gd name="T8" fmla="*/ 0 w 12"/>
              <a:gd name="T9" fmla="*/ 7938 h 6"/>
              <a:gd name="T10" fmla="*/ 17462 w 12"/>
              <a:gd name="T11" fmla="*/ 7938 h 6"/>
              <a:gd name="T12" fmla="*/ 17462 w 12"/>
              <a:gd name="T13" fmla="*/ 6615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8" name="Freeform 2024"/>
          <p:cNvSpPr>
            <a:spLocks noEditPoints="1" noChangeArrowheads="1"/>
          </p:cNvSpPr>
          <p:nvPr/>
        </p:nvSpPr>
        <p:spPr bwMode="auto">
          <a:xfrm>
            <a:off x="7507288" y="2830513"/>
            <a:ext cx="95250" cy="139700"/>
          </a:xfrm>
          <a:custGeom>
            <a:avLst/>
            <a:gdLst>
              <a:gd name="T0" fmla="*/ 47625 w 62"/>
              <a:gd name="T1" fmla="*/ 139700 h 90"/>
              <a:gd name="T2" fmla="*/ 95250 w 62"/>
              <a:gd name="T3" fmla="*/ 139700 h 90"/>
              <a:gd name="T4" fmla="*/ 95250 w 62"/>
              <a:gd name="T5" fmla="*/ 0 h 90"/>
              <a:gd name="T6" fmla="*/ 47625 w 62"/>
              <a:gd name="T7" fmla="*/ 0 h 90"/>
              <a:gd name="T8" fmla="*/ 47625 w 62"/>
              <a:gd name="T9" fmla="*/ 10866 h 90"/>
              <a:gd name="T10" fmla="*/ 47625 w 62"/>
              <a:gd name="T11" fmla="*/ 10866 h 90"/>
              <a:gd name="T12" fmla="*/ 47625 w 62"/>
              <a:gd name="T13" fmla="*/ 10866 h 90"/>
              <a:gd name="T14" fmla="*/ 84496 w 62"/>
              <a:gd name="T15" fmla="*/ 48119 h 90"/>
              <a:gd name="T16" fmla="*/ 47625 w 62"/>
              <a:gd name="T17" fmla="*/ 85372 h 90"/>
              <a:gd name="T18" fmla="*/ 47625 w 62"/>
              <a:gd name="T19" fmla="*/ 85372 h 90"/>
              <a:gd name="T20" fmla="*/ 47625 w 62"/>
              <a:gd name="T21" fmla="*/ 102447 h 90"/>
              <a:gd name="T22" fmla="*/ 47625 w 62"/>
              <a:gd name="T23" fmla="*/ 102447 h 90"/>
              <a:gd name="T24" fmla="*/ 59915 w 62"/>
              <a:gd name="T25" fmla="*/ 114864 h 90"/>
              <a:gd name="T26" fmla="*/ 47625 w 62"/>
              <a:gd name="T27" fmla="*/ 127282 h 90"/>
              <a:gd name="T28" fmla="*/ 47625 w 62"/>
              <a:gd name="T29" fmla="*/ 127282 h 90"/>
              <a:gd name="T30" fmla="*/ 47625 w 62"/>
              <a:gd name="T31" fmla="*/ 127282 h 90"/>
              <a:gd name="T32" fmla="*/ 47625 w 62"/>
              <a:gd name="T33" fmla="*/ 139700 h 90"/>
              <a:gd name="T34" fmla="*/ 0 w 62"/>
              <a:gd name="T35" fmla="*/ 139700 h 90"/>
              <a:gd name="T36" fmla="*/ 47625 w 62"/>
              <a:gd name="T37" fmla="*/ 139700 h 90"/>
              <a:gd name="T38" fmla="*/ 47625 w 62"/>
              <a:gd name="T39" fmla="*/ 127282 h 90"/>
              <a:gd name="T40" fmla="*/ 35335 w 62"/>
              <a:gd name="T41" fmla="*/ 114864 h 90"/>
              <a:gd name="T42" fmla="*/ 47625 w 62"/>
              <a:gd name="T43" fmla="*/ 102447 h 90"/>
              <a:gd name="T44" fmla="*/ 47625 w 62"/>
              <a:gd name="T45" fmla="*/ 85372 h 90"/>
              <a:gd name="T46" fmla="*/ 10754 w 62"/>
              <a:gd name="T47" fmla="*/ 48119 h 90"/>
              <a:gd name="T48" fmla="*/ 47625 w 62"/>
              <a:gd name="T49" fmla="*/ 10866 h 90"/>
              <a:gd name="T50" fmla="*/ 47625 w 62"/>
              <a:gd name="T51" fmla="*/ 0 h 90"/>
              <a:gd name="T52" fmla="*/ 24581 w 62"/>
              <a:gd name="T53" fmla="*/ 0 h 90"/>
              <a:gd name="T54" fmla="*/ 18435 w 62"/>
              <a:gd name="T55" fmla="*/ 0 h 90"/>
              <a:gd name="T56" fmla="*/ 0 w 62"/>
              <a:gd name="T57" fmla="*/ 0 h 90"/>
              <a:gd name="T58" fmla="*/ 0 w 62"/>
              <a:gd name="T59" fmla="*/ 13970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90"/>
              <a:gd name="T92" fmla="*/ 62 w 62"/>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19" name="Oval 2025"/>
          <p:cNvSpPr>
            <a:spLocks noChangeArrowheads="1"/>
          </p:cNvSpPr>
          <p:nvPr/>
        </p:nvSpPr>
        <p:spPr bwMode="auto">
          <a:xfrm>
            <a:off x="7529513" y="2854325"/>
            <a:ext cx="52387"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0" name="Freeform 2026"/>
          <p:cNvSpPr>
            <a:spLocks noEditPoints="1" noChangeArrowheads="1"/>
          </p:cNvSpPr>
          <p:nvPr/>
        </p:nvSpPr>
        <p:spPr bwMode="auto">
          <a:xfrm>
            <a:off x="4737100" y="2598738"/>
            <a:ext cx="536575" cy="538162"/>
          </a:xfrm>
          <a:custGeom>
            <a:avLst/>
            <a:gdLst>
              <a:gd name="T0" fmla="*/ 268288 w 346"/>
              <a:gd name="T1" fmla="*/ 0 h 347"/>
              <a:gd name="T2" fmla="*/ 457484 w 346"/>
              <a:gd name="T3" fmla="*/ 79096 h 347"/>
              <a:gd name="T4" fmla="*/ 536575 w 346"/>
              <a:gd name="T5" fmla="*/ 269856 h 347"/>
              <a:gd name="T6" fmla="*/ 457484 w 346"/>
              <a:gd name="T7" fmla="*/ 459066 h 347"/>
              <a:gd name="T8" fmla="*/ 268288 w 346"/>
              <a:gd name="T9" fmla="*/ 538162 h 347"/>
              <a:gd name="T10" fmla="*/ 268288 w 346"/>
              <a:gd name="T11" fmla="*/ 500940 h 347"/>
              <a:gd name="T12" fmla="*/ 431121 w 346"/>
              <a:gd name="T13" fmla="*/ 432701 h 347"/>
              <a:gd name="T14" fmla="*/ 499356 w 346"/>
              <a:gd name="T15" fmla="*/ 269856 h 347"/>
              <a:gd name="T16" fmla="*/ 431121 w 346"/>
              <a:gd name="T17" fmla="*/ 105461 h 347"/>
              <a:gd name="T18" fmla="*/ 268288 w 346"/>
              <a:gd name="T19" fmla="*/ 37222 h 347"/>
              <a:gd name="T20" fmla="*/ 268288 w 346"/>
              <a:gd name="T21" fmla="*/ 0 h 347"/>
              <a:gd name="T22" fmla="*/ 268288 w 346"/>
              <a:gd name="T23" fmla="*/ 0 h 347"/>
              <a:gd name="T24" fmla="*/ 268288 w 346"/>
              <a:gd name="T25" fmla="*/ 0 h 347"/>
              <a:gd name="T26" fmla="*/ 268288 w 346"/>
              <a:gd name="T27" fmla="*/ 37222 h 347"/>
              <a:gd name="T28" fmla="*/ 268288 w 346"/>
              <a:gd name="T29" fmla="*/ 37222 h 347"/>
              <a:gd name="T30" fmla="*/ 103903 w 346"/>
              <a:gd name="T31" fmla="*/ 105461 h 347"/>
              <a:gd name="T32" fmla="*/ 37219 w 346"/>
              <a:gd name="T33" fmla="*/ 269856 h 347"/>
              <a:gd name="T34" fmla="*/ 103903 w 346"/>
              <a:gd name="T35" fmla="*/ 432701 h 347"/>
              <a:gd name="T36" fmla="*/ 268288 w 346"/>
              <a:gd name="T37" fmla="*/ 500940 h 347"/>
              <a:gd name="T38" fmla="*/ 268288 w 346"/>
              <a:gd name="T39" fmla="*/ 500940 h 347"/>
              <a:gd name="T40" fmla="*/ 268288 w 346"/>
              <a:gd name="T41" fmla="*/ 538162 h 347"/>
              <a:gd name="T42" fmla="*/ 268288 w 346"/>
              <a:gd name="T43" fmla="*/ 538162 h 347"/>
              <a:gd name="T44" fmla="*/ 79091 w 346"/>
              <a:gd name="T45" fmla="*/ 459066 h 347"/>
              <a:gd name="T46" fmla="*/ 0 w 346"/>
              <a:gd name="T47" fmla="*/ 269856 h 347"/>
              <a:gd name="T48" fmla="*/ 79091 w 346"/>
              <a:gd name="T49" fmla="*/ 79096 h 347"/>
              <a:gd name="T50" fmla="*/ 268288 w 346"/>
              <a:gd name="T51" fmla="*/ 0 h 3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6"/>
              <a:gd name="T79" fmla="*/ 0 h 347"/>
              <a:gd name="T80" fmla="*/ 346 w 346"/>
              <a:gd name="T81" fmla="*/ 347 h 34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1" name="Oval 2027"/>
          <p:cNvSpPr>
            <a:spLocks noChangeArrowheads="1"/>
          </p:cNvSpPr>
          <p:nvPr/>
        </p:nvSpPr>
        <p:spPr bwMode="auto">
          <a:xfrm>
            <a:off x="4756150" y="2617788"/>
            <a:ext cx="500063" cy="500062"/>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2" name="Freeform 2028"/>
          <p:cNvSpPr>
            <a:spLocks noEditPoints="1" noChangeArrowheads="1"/>
          </p:cNvSpPr>
          <p:nvPr/>
        </p:nvSpPr>
        <p:spPr bwMode="auto">
          <a:xfrm>
            <a:off x="4824413" y="2695575"/>
            <a:ext cx="363537" cy="287338"/>
          </a:xfrm>
          <a:custGeom>
            <a:avLst/>
            <a:gdLst>
              <a:gd name="T0" fmla="*/ 326251 w 234"/>
              <a:gd name="T1" fmla="*/ 65233 h 185"/>
              <a:gd name="T2" fmla="*/ 293626 w 234"/>
              <a:gd name="T3" fmla="*/ 65233 h 185"/>
              <a:gd name="T4" fmla="*/ 293626 w 234"/>
              <a:gd name="T5" fmla="*/ 82318 h 185"/>
              <a:gd name="T6" fmla="*/ 330912 w 234"/>
              <a:gd name="T7" fmla="*/ 163084 h 185"/>
              <a:gd name="T8" fmla="*/ 330912 w 234"/>
              <a:gd name="T9" fmla="*/ 200360 h 185"/>
              <a:gd name="T10" fmla="*/ 293626 w 234"/>
              <a:gd name="T11" fmla="*/ 287338 h 185"/>
              <a:gd name="T12" fmla="*/ 363537 w 234"/>
              <a:gd name="T13" fmla="*/ 271806 h 185"/>
              <a:gd name="T14" fmla="*/ 363537 w 234"/>
              <a:gd name="T15" fmla="*/ 104063 h 185"/>
              <a:gd name="T16" fmla="*/ 292072 w 234"/>
              <a:gd name="T17" fmla="*/ 0 h 185"/>
              <a:gd name="T18" fmla="*/ 181769 w 234"/>
              <a:gd name="T19" fmla="*/ 23298 h 185"/>
              <a:gd name="T20" fmla="*/ 293626 w 234"/>
              <a:gd name="T21" fmla="*/ 65233 h 185"/>
              <a:gd name="T22" fmla="*/ 181769 w 234"/>
              <a:gd name="T23" fmla="*/ 229870 h 185"/>
              <a:gd name="T24" fmla="*/ 276537 w 234"/>
              <a:gd name="T25" fmla="*/ 271806 h 185"/>
              <a:gd name="T26" fmla="*/ 293626 w 234"/>
              <a:gd name="T27" fmla="*/ 287338 h 185"/>
              <a:gd name="T28" fmla="*/ 257894 w 234"/>
              <a:gd name="T29" fmla="*/ 200360 h 185"/>
              <a:gd name="T30" fmla="*/ 293626 w 234"/>
              <a:gd name="T31" fmla="*/ 163084 h 185"/>
              <a:gd name="T32" fmla="*/ 181769 w 234"/>
              <a:gd name="T33" fmla="*/ 82318 h 185"/>
              <a:gd name="T34" fmla="*/ 181769 w 234"/>
              <a:gd name="T35" fmla="*/ 0 h 185"/>
              <a:gd name="T36" fmla="*/ 68357 w 234"/>
              <a:gd name="T37" fmla="*/ 3106 h 185"/>
              <a:gd name="T38" fmla="*/ 90107 w 234"/>
              <a:gd name="T39" fmla="*/ 23298 h 185"/>
              <a:gd name="T40" fmla="*/ 181769 w 234"/>
              <a:gd name="T41" fmla="*/ 23298 h 185"/>
              <a:gd name="T42" fmla="*/ 68357 w 234"/>
              <a:gd name="T43" fmla="*/ 287338 h 185"/>
              <a:gd name="T44" fmla="*/ 87000 w 234"/>
              <a:gd name="T45" fmla="*/ 271806 h 185"/>
              <a:gd name="T46" fmla="*/ 181769 w 234"/>
              <a:gd name="T47" fmla="*/ 229870 h 185"/>
              <a:gd name="T48" fmla="*/ 68357 w 234"/>
              <a:gd name="T49" fmla="*/ 82318 h 185"/>
              <a:gd name="T50" fmla="*/ 105643 w 234"/>
              <a:gd name="T51" fmla="*/ 163084 h 185"/>
              <a:gd name="T52" fmla="*/ 105643 w 234"/>
              <a:gd name="T53" fmla="*/ 200360 h 185"/>
              <a:gd name="T54" fmla="*/ 68357 w 234"/>
              <a:gd name="T55" fmla="*/ 287338 h 185"/>
              <a:gd name="T56" fmla="*/ 37286 w 234"/>
              <a:gd name="T57" fmla="*/ 65233 h 185"/>
              <a:gd name="T58" fmla="*/ 0 w 234"/>
              <a:gd name="T59" fmla="*/ 220551 h 185"/>
              <a:gd name="T60" fmla="*/ 0 w 234"/>
              <a:gd name="T61" fmla="*/ 271806 h 185"/>
              <a:gd name="T62" fmla="*/ 68357 w 234"/>
              <a:gd name="T63" fmla="*/ 287338 h 185"/>
              <a:gd name="T64" fmla="*/ 32625 w 234"/>
              <a:gd name="T65" fmla="*/ 200360 h 185"/>
              <a:gd name="T66" fmla="*/ 68357 w 234"/>
              <a:gd name="T67" fmla="*/ 163084 h 185"/>
              <a:gd name="T68" fmla="*/ 60590 w 234"/>
              <a:gd name="T69" fmla="*/ 82318 h 185"/>
              <a:gd name="T70" fmla="*/ 68357 w 234"/>
              <a:gd name="T71" fmla="*/ 3106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185"/>
              <a:gd name="T110" fmla="*/ 234 w 234"/>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3" name="Oval 2031"/>
          <p:cNvSpPr>
            <a:spLocks noChangeArrowheads="1"/>
          </p:cNvSpPr>
          <p:nvPr/>
        </p:nvSpPr>
        <p:spPr bwMode="auto">
          <a:xfrm>
            <a:off x="8137525" y="3284538"/>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4" name="Freeform 2032"/>
          <p:cNvSpPr>
            <a:spLocks noEditPoints="1" noChangeArrowheads="1"/>
          </p:cNvSpPr>
          <p:nvPr/>
        </p:nvSpPr>
        <p:spPr bwMode="auto">
          <a:xfrm>
            <a:off x="8001000" y="3387725"/>
            <a:ext cx="76200" cy="77788"/>
          </a:xfrm>
          <a:custGeom>
            <a:avLst/>
            <a:gdLst>
              <a:gd name="T0" fmla="*/ 38100 w 50"/>
              <a:gd name="T1" fmla="*/ 77788 h 50"/>
              <a:gd name="T2" fmla="*/ 76200 w 50"/>
              <a:gd name="T3" fmla="*/ 38894 h 50"/>
              <a:gd name="T4" fmla="*/ 38100 w 50"/>
              <a:gd name="T5" fmla="*/ 0 h 50"/>
              <a:gd name="T6" fmla="*/ 38100 w 50"/>
              <a:gd name="T7" fmla="*/ 18669 h 50"/>
              <a:gd name="T8" fmla="*/ 59436 w 50"/>
              <a:gd name="T9" fmla="*/ 38894 h 50"/>
              <a:gd name="T10" fmla="*/ 38100 w 50"/>
              <a:gd name="T11" fmla="*/ 60675 h 50"/>
              <a:gd name="T12" fmla="*/ 38100 w 50"/>
              <a:gd name="T13" fmla="*/ 77788 h 50"/>
              <a:gd name="T14" fmla="*/ 38100 w 50"/>
              <a:gd name="T15" fmla="*/ 60675 h 50"/>
              <a:gd name="T16" fmla="*/ 38100 w 50"/>
              <a:gd name="T17" fmla="*/ 60675 h 50"/>
              <a:gd name="T18" fmla="*/ 38100 w 50"/>
              <a:gd name="T19" fmla="*/ 0 h 50"/>
              <a:gd name="T20" fmla="*/ 0 w 50"/>
              <a:gd name="T21" fmla="*/ 38894 h 50"/>
              <a:gd name="T22" fmla="*/ 38100 w 50"/>
              <a:gd name="T23" fmla="*/ 77788 h 50"/>
              <a:gd name="T24" fmla="*/ 38100 w 50"/>
              <a:gd name="T25" fmla="*/ 60675 h 50"/>
              <a:gd name="T26" fmla="*/ 38100 w 50"/>
              <a:gd name="T27" fmla="*/ 60675 h 50"/>
              <a:gd name="T28" fmla="*/ 18288 w 50"/>
              <a:gd name="T29" fmla="*/ 38894 h 50"/>
              <a:gd name="T30" fmla="*/ 38100 w 50"/>
              <a:gd name="T31" fmla="*/ 18669 h 50"/>
              <a:gd name="T32" fmla="*/ 38100 w 50"/>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50"/>
              <a:gd name="T53" fmla="*/ 50 w 50"/>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5" name="Freeform 2033"/>
          <p:cNvSpPr>
            <a:spLocks noChangeArrowheads="1"/>
          </p:cNvSpPr>
          <p:nvPr/>
        </p:nvSpPr>
        <p:spPr bwMode="auto">
          <a:xfrm>
            <a:off x="7993063" y="3370263"/>
            <a:ext cx="92075" cy="33337"/>
          </a:xfrm>
          <a:custGeom>
            <a:avLst/>
            <a:gdLst>
              <a:gd name="T0" fmla="*/ 6242 w 59"/>
              <a:gd name="T1" fmla="*/ 33337 h 21"/>
              <a:gd name="T2" fmla="*/ 10924 w 59"/>
              <a:gd name="T3" fmla="*/ 30162 h 21"/>
              <a:gd name="T4" fmla="*/ 45257 w 59"/>
              <a:gd name="T5" fmla="*/ 11112 h 21"/>
              <a:gd name="T6" fmla="*/ 79590 w 59"/>
              <a:gd name="T7" fmla="*/ 30162 h 21"/>
              <a:gd name="T8" fmla="*/ 88954 w 59"/>
              <a:gd name="T9" fmla="*/ 31750 h 21"/>
              <a:gd name="T10" fmla="*/ 90514 w 59"/>
              <a:gd name="T11" fmla="*/ 23812 h 21"/>
              <a:gd name="T12" fmla="*/ 45257 w 59"/>
              <a:gd name="T13" fmla="*/ 0 h 21"/>
              <a:gd name="T14" fmla="*/ 1561 w 59"/>
              <a:gd name="T15" fmla="*/ 23812 h 21"/>
              <a:gd name="T16" fmla="*/ 3121 w 59"/>
              <a:gd name="T17" fmla="*/ 31750 h 21"/>
              <a:gd name="T18" fmla="*/ 6242 w 59"/>
              <a:gd name="T19" fmla="*/ 3333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6" name="Freeform 2034"/>
          <p:cNvSpPr>
            <a:spLocks noEditPoints="1" noChangeArrowheads="1"/>
          </p:cNvSpPr>
          <p:nvPr/>
        </p:nvSpPr>
        <p:spPr bwMode="auto">
          <a:xfrm>
            <a:off x="8140700" y="3387725"/>
            <a:ext cx="76200" cy="77788"/>
          </a:xfrm>
          <a:custGeom>
            <a:avLst/>
            <a:gdLst>
              <a:gd name="T0" fmla="*/ 38100 w 50"/>
              <a:gd name="T1" fmla="*/ 0 h 50"/>
              <a:gd name="T2" fmla="*/ 38100 w 50"/>
              <a:gd name="T3" fmla="*/ 0 h 50"/>
              <a:gd name="T4" fmla="*/ 38100 w 50"/>
              <a:gd name="T5" fmla="*/ 18669 h 50"/>
              <a:gd name="T6" fmla="*/ 38100 w 50"/>
              <a:gd name="T7" fmla="*/ 18669 h 50"/>
              <a:gd name="T8" fmla="*/ 59436 w 50"/>
              <a:gd name="T9" fmla="*/ 38894 h 50"/>
              <a:gd name="T10" fmla="*/ 38100 w 50"/>
              <a:gd name="T11" fmla="*/ 60675 h 50"/>
              <a:gd name="T12" fmla="*/ 38100 w 50"/>
              <a:gd name="T13" fmla="*/ 60675 h 50"/>
              <a:gd name="T14" fmla="*/ 38100 w 50"/>
              <a:gd name="T15" fmla="*/ 60675 h 50"/>
              <a:gd name="T16" fmla="*/ 38100 w 50"/>
              <a:gd name="T17" fmla="*/ 77788 h 50"/>
              <a:gd name="T18" fmla="*/ 38100 w 50"/>
              <a:gd name="T19" fmla="*/ 77788 h 50"/>
              <a:gd name="T20" fmla="*/ 76200 w 50"/>
              <a:gd name="T21" fmla="*/ 38894 h 50"/>
              <a:gd name="T22" fmla="*/ 38100 w 50"/>
              <a:gd name="T23" fmla="*/ 0 h 50"/>
              <a:gd name="T24" fmla="*/ 38100 w 50"/>
              <a:gd name="T25" fmla="*/ 0 h 50"/>
              <a:gd name="T26" fmla="*/ 0 w 50"/>
              <a:gd name="T27" fmla="*/ 38894 h 50"/>
              <a:gd name="T28" fmla="*/ 38100 w 50"/>
              <a:gd name="T29" fmla="*/ 77788 h 50"/>
              <a:gd name="T30" fmla="*/ 38100 w 50"/>
              <a:gd name="T31" fmla="*/ 60675 h 50"/>
              <a:gd name="T32" fmla="*/ 18288 w 50"/>
              <a:gd name="T33" fmla="*/ 38894 h 50"/>
              <a:gd name="T34" fmla="*/ 38100 w 50"/>
              <a:gd name="T35" fmla="*/ 18669 h 50"/>
              <a:gd name="T36" fmla="*/ 38100 w 50"/>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50"/>
              <a:gd name="T59" fmla="*/ 50 w 50"/>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7" name="Freeform 2035"/>
          <p:cNvSpPr>
            <a:spLocks noChangeArrowheads="1"/>
          </p:cNvSpPr>
          <p:nvPr/>
        </p:nvSpPr>
        <p:spPr bwMode="auto">
          <a:xfrm>
            <a:off x="8132763" y="3370263"/>
            <a:ext cx="92075" cy="33337"/>
          </a:xfrm>
          <a:custGeom>
            <a:avLst/>
            <a:gdLst>
              <a:gd name="T0" fmla="*/ 45257 w 59"/>
              <a:gd name="T1" fmla="*/ 0 h 21"/>
              <a:gd name="T2" fmla="*/ 1561 w 59"/>
              <a:gd name="T3" fmla="*/ 23812 h 21"/>
              <a:gd name="T4" fmla="*/ 3121 w 59"/>
              <a:gd name="T5" fmla="*/ 31750 h 21"/>
              <a:gd name="T6" fmla="*/ 6242 w 59"/>
              <a:gd name="T7" fmla="*/ 33337 h 21"/>
              <a:gd name="T8" fmla="*/ 10924 w 59"/>
              <a:gd name="T9" fmla="*/ 30162 h 21"/>
              <a:gd name="T10" fmla="*/ 45257 w 59"/>
              <a:gd name="T11" fmla="*/ 11112 h 21"/>
              <a:gd name="T12" fmla="*/ 79590 w 59"/>
              <a:gd name="T13" fmla="*/ 30162 h 21"/>
              <a:gd name="T14" fmla="*/ 88954 w 59"/>
              <a:gd name="T15" fmla="*/ 31750 h 21"/>
              <a:gd name="T16" fmla="*/ 90514 w 59"/>
              <a:gd name="T17" fmla="*/ 23812 h 21"/>
              <a:gd name="T18" fmla="*/ 45257 w 5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8" name="Freeform 2036"/>
          <p:cNvSpPr>
            <a:spLocks noChangeArrowheads="1"/>
          </p:cNvSpPr>
          <p:nvPr/>
        </p:nvSpPr>
        <p:spPr bwMode="auto">
          <a:xfrm>
            <a:off x="8064500" y="3303588"/>
            <a:ext cx="136525" cy="158750"/>
          </a:xfrm>
          <a:custGeom>
            <a:avLst/>
            <a:gdLst>
              <a:gd name="T0" fmla="*/ 91017 w 87"/>
              <a:gd name="T1" fmla="*/ 57586 h 102"/>
              <a:gd name="T2" fmla="*/ 95724 w 87"/>
              <a:gd name="T3" fmla="*/ 59142 h 102"/>
              <a:gd name="T4" fmla="*/ 130248 w 87"/>
              <a:gd name="T5" fmla="*/ 43578 h 102"/>
              <a:gd name="T6" fmla="*/ 134956 w 87"/>
              <a:gd name="T7" fmla="*/ 32684 h 102"/>
              <a:gd name="T8" fmla="*/ 123971 w 87"/>
              <a:gd name="T9" fmla="*/ 28015 h 102"/>
              <a:gd name="T10" fmla="*/ 100432 w 87"/>
              <a:gd name="T11" fmla="*/ 38909 h 102"/>
              <a:gd name="T12" fmla="*/ 95724 w 87"/>
              <a:gd name="T13" fmla="*/ 38909 h 102"/>
              <a:gd name="T14" fmla="*/ 58062 w 87"/>
              <a:gd name="T15" fmla="*/ 1556 h 102"/>
              <a:gd name="T16" fmla="*/ 53355 w 87"/>
              <a:gd name="T17" fmla="*/ 1556 h 102"/>
              <a:gd name="T18" fmla="*/ 0 w 87"/>
              <a:gd name="T19" fmla="*/ 54473 h 102"/>
              <a:gd name="T20" fmla="*/ 0 w 87"/>
              <a:gd name="T21" fmla="*/ 57586 h 102"/>
              <a:gd name="T22" fmla="*/ 37662 w 87"/>
              <a:gd name="T23" fmla="*/ 88713 h 102"/>
              <a:gd name="T24" fmla="*/ 37662 w 87"/>
              <a:gd name="T25" fmla="*/ 93382 h 102"/>
              <a:gd name="T26" fmla="*/ 18831 w 87"/>
              <a:gd name="T27" fmla="*/ 133848 h 102"/>
              <a:gd name="T28" fmla="*/ 20400 w 87"/>
              <a:gd name="T29" fmla="*/ 138517 h 102"/>
              <a:gd name="T30" fmla="*/ 31385 w 87"/>
              <a:gd name="T31" fmla="*/ 154081 h 102"/>
              <a:gd name="T32" fmla="*/ 40801 w 87"/>
              <a:gd name="T33" fmla="*/ 158750 h 102"/>
              <a:gd name="T34" fmla="*/ 48647 w 87"/>
              <a:gd name="T35" fmla="*/ 157194 h 102"/>
              <a:gd name="T36" fmla="*/ 50216 w 87"/>
              <a:gd name="T37" fmla="*/ 141630 h 102"/>
              <a:gd name="T38" fmla="*/ 47078 w 87"/>
              <a:gd name="T39" fmla="*/ 135404 h 102"/>
              <a:gd name="T40" fmla="*/ 45508 w 87"/>
              <a:gd name="T41" fmla="*/ 130735 h 102"/>
              <a:gd name="T42" fmla="*/ 64339 w 87"/>
              <a:gd name="T43" fmla="*/ 87157 h 102"/>
              <a:gd name="T44" fmla="*/ 64339 w 87"/>
              <a:gd name="T45" fmla="*/ 82488 h 102"/>
              <a:gd name="T46" fmla="*/ 43939 w 87"/>
              <a:gd name="T47" fmla="*/ 63811 h 102"/>
              <a:gd name="T48" fmla="*/ 42370 w 87"/>
              <a:gd name="T49" fmla="*/ 60699 h 102"/>
              <a:gd name="T50" fmla="*/ 65909 w 87"/>
              <a:gd name="T51" fmla="*/ 37353 h 102"/>
              <a:gd name="T52" fmla="*/ 70616 w 87"/>
              <a:gd name="T53" fmla="*/ 37353 h 102"/>
              <a:gd name="T54" fmla="*/ 91017 w 87"/>
              <a:gd name="T55" fmla="*/ 57586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
              <a:gd name="T85" fmla="*/ 0 h 102"/>
              <a:gd name="T86" fmla="*/ 87 w 87"/>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429" name="矩形 10"/>
          <p:cNvSpPr>
            <a:spLocks noChangeArrowheads="1"/>
          </p:cNvSpPr>
          <p:nvPr/>
        </p:nvSpPr>
        <p:spPr bwMode="auto">
          <a:xfrm>
            <a:off x="1158875" y="4046538"/>
            <a:ext cx="2417763" cy="1797050"/>
          </a:xfrm>
          <a:prstGeom prst="rect">
            <a:avLst/>
          </a:prstGeom>
          <a:noFill/>
          <a:ln w="12700">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5430" name="矩形 142"/>
          <p:cNvSpPr>
            <a:spLocks noChangeArrowheads="1"/>
          </p:cNvSpPr>
          <p:nvPr/>
        </p:nvSpPr>
        <p:spPr bwMode="auto">
          <a:xfrm>
            <a:off x="8632825" y="4046538"/>
            <a:ext cx="2416175" cy="1797050"/>
          </a:xfrm>
          <a:prstGeom prst="rect">
            <a:avLst/>
          </a:prstGeom>
          <a:noFill/>
          <a:ln w="12700">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15431" name="Group 80"/>
          <p:cNvGrpSpPr>
            <a:grpSpLocks/>
          </p:cNvGrpSpPr>
          <p:nvPr/>
        </p:nvGrpSpPr>
        <p:grpSpPr bwMode="auto">
          <a:xfrm>
            <a:off x="4705350" y="4117975"/>
            <a:ext cx="3635375" cy="1774825"/>
            <a:chOff x="0" y="0"/>
            <a:chExt cx="2702471" cy="1319135"/>
          </a:xfrm>
        </p:grpSpPr>
        <p:sp>
          <p:nvSpPr>
            <p:cNvPr id="15435" name="任意多边形 144"/>
            <p:cNvSpPr>
              <a:spLocks noChangeArrowheads="1"/>
            </p:cNvSpPr>
            <p:nvPr/>
          </p:nvSpPr>
          <p:spPr bwMode="auto">
            <a:xfrm>
              <a:off x="0" y="0"/>
              <a:ext cx="2086395" cy="1319135"/>
            </a:xfrm>
            <a:custGeom>
              <a:avLst/>
              <a:gdLst>
                <a:gd name="T0" fmla="*/ 0 w 2086395"/>
                <a:gd name="T1" fmla="*/ 0 h 1319135"/>
                <a:gd name="T2" fmla="*/ 2086395 w 2086395"/>
                <a:gd name="T3" fmla="*/ 0 h 1319135"/>
                <a:gd name="T4" fmla="*/ 2086395 w 2086395"/>
                <a:gd name="T5" fmla="*/ 767847 h 1319135"/>
                <a:gd name="T6" fmla="*/ 1535107 w 2086395"/>
                <a:gd name="T7" fmla="*/ 1319135 h 1319135"/>
                <a:gd name="T8" fmla="*/ 551288 w 2086395"/>
                <a:gd name="T9" fmla="*/ 1319135 h 1319135"/>
                <a:gd name="T10" fmla="*/ 0 w 2086395"/>
                <a:gd name="T11" fmla="*/ 767847 h 1319135"/>
                <a:gd name="T12" fmla="*/ 0 w 2086395"/>
                <a:gd name="T13" fmla="*/ 0 h 1319135"/>
                <a:gd name="T14" fmla="*/ 0 60000 65536"/>
                <a:gd name="T15" fmla="*/ 0 60000 65536"/>
                <a:gd name="T16" fmla="*/ 0 60000 65536"/>
                <a:gd name="T17" fmla="*/ 0 60000 65536"/>
                <a:gd name="T18" fmla="*/ 0 60000 65536"/>
                <a:gd name="T19" fmla="*/ 0 60000 65536"/>
                <a:gd name="T20" fmla="*/ 0 60000 65536"/>
                <a:gd name="T21" fmla="*/ 0 w 2086395"/>
                <a:gd name="T22" fmla="*/ 0 h 1319135"/>
                <a:gd name="T23" fmla="*/ 2086395 w 2086395"/>
                <a:gd name="T24" fmla="*/ 1319135 h 1319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solidFill>
            <a:ln w="76200" cap="flat" cmpd="sng">
              <a:solidFill>
                <a:srgbClr val="3F313B"/>
              </a:solidFill>
              <a:miter lim="800000"/>
              <a:headEnd/>
              <a:tailEnd/>
            </a:ln>
          </p:spPr>
          <p:txBody>
            <a:bodyPr anchor="ctr"/>
            <a:lstStyle/>
            <a:p>
              <a:endParaRPr lang="zh-CN" altLang="en-US"/>
            </a:p>
          </p:txBody>
        </p:sp>
        <p:sp>
          <p:nvSpPr>
            <p:cNvPr id="15436" name="任意多边形 145"/>
            <p:cNvSpPr>
              <a:spLocks noChangeArrowheads="1"/>
            </p:cNvSpPr>
            <p:nvPr/>
          </p:nvSpPr>
          <p:spPr bwMode="auto">
            <a:xfrm>
              <a:off x="164892" y="659567"/>
              <a:ext cx="1756610" cy="524055"/>
            </a:xfrm>
            <a:custGeom>
              <a:avLst/>
              <a:gdLst>
                <a:gd name="T0" fmla="*/ 0 w 1424066"/>
                <a:gd name="T1" fmla="*/ 0 h 424846"/>
                <a:gd name="T2" fmla="*/ 1756610 w 1424066"/>
                <a:gd name="T3" fmla="*/ 0 h 424846"/>
                <a:gd name="T4" fmla="*/ 1756610 w 1424066"/>
                <a:gd name="T5" fmla="*/ 138935 h 424846"/>
                <a:gd name="T6" fmla="*/ 1292461 w 1424066"/>
                <a:gd name="T7" fmla="*/ 524055 h 424846"/>
                <a:gd name="T8" fmla="*/ 464149 w 1424066"/>
                <a:gd name="T9" fmla="*/ 524055 h 424846"/>
                <a:gd name="T10" fmla="*/ 0 w 1424066"/>
                <a:gd name="T11" fmla="*/ 138935 h 424846"/>
                <a:gd name="T12" fmla="*/ 0 w 1424066"/>
                <a:gd name="T13" fmla="*/ 0 h 424846"/>
                <a:gd name="T14" fmla="*/ 0 60000 65536"/>
                <a:gd name="T15" fmla="*/ 0 60000 65536"/>
                <a:gd name="T16" fmla="*/ 0 60000 65536"/>
                <a:gd name="T17" fmla="*/ 0 60000 65536"/>
                <a:gd name="T18" fmla="*/ 0 60000 65536"/>
                <a:gd name="T19" fmla="*/ 0 60000 65536"/>
                <a:gd name="T20" fmla="*/ 0 60000 65536"/>
                <a:gd name="T21" fmla="*/ 0 w 1424066"/>
                <a:gd name="T22" fmla="*/ 0 h 424846"/>
                <a:gd name="T23" fmla="*/ 1424066 w 1424066"/>
                <a:gd name="T24" fmla="*/ 424846 h 4248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437" name="任意多边形 146"/>
            <p:cNvSpPr>
              <a:spLocks noChangeArrowheads="1"/>
            </p:cNvSpPr>
            <p:nvPr/>
          </p:nvSpPr>
          <p:spPr bwMode="auto">
            <a:xfrm>
              <a:off x="2124101" y="142621"/>
              <a:ext cx="578370" cy="659567"/>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432" name="矩形 11"/>
          <p:cNvSpPr>
            <a:spLocks noChangeArrowheads="1"/>
          </p:cNvSpPr>
          <p:nvPr/>
        </p:nvSpPr>
        <p:spPr bwMode="auto">
          <a:xfrm>
            <a:off x="1298575" y="4144963"/>
            <a:ext cx="222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5433" name="矩形 147"/>
          <p:cNvSpPr>
            <a:spLocks noChangeArrowheads="1"/>
          </p:cNvSpPr>
          <p:nvPr/>
        </p:nvSpPr>
        <p:spPr bwMode="auto">
          <a:xfrm>
            <a:off x="8770938" y="4144963"/>
            <a:ext cx="22209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5434" name="任意多边形 148"/>
          <p:cNvSpPr>
            <a:spLocks noChangeArrowheads="1"/>
          </p:cNvSpPr>
          <p:nvPr/>
        </p:nvSpPr>
        <p:spPr bwMode="auto">
          <a:xfrm flipH="1">
            <a:off x="3873500" y="4313238"/>
            <a:ext cx="777875" cy="887412"/>
          </a:xfrm>
          <a:custGeom>
            <a:avLst/>
            <a:gdLst>
              <a:gd name="T0" fmla="*/ 0 w 578370"/>
              <a:gd name="T1" fmla="*/ 0 h 659567"/>
              <a:gd name="T2" fmla="*/ 529218 w 578370"/>
              <a:gd name="T3" fmla="*/ 0 h 659567"/>
              <a:gd name="T4" fmla="*/ 777875 w 578370"/>
              <a:gd name="T5" fmla="*/ 248750 h 659567"/>
              <a:gd name="T6" fmla="*/ 777875 w 578370"/>
              <a:gd name="T7" fmla="*/ 638662 h 659567"/>
              <a:gd name="T8" fmla="*/ 529218 w 578370"/>
              <a:gd name="T9" fmla="*/ 887412 h 659567"/>
              <a:gd name="T10" fmla="*/ 0 w 578370"/>
              <a:gd name="T11" fmla="*/ 887412 h 659567"/>
              <a:gd name="T12" fmla="*/ 0 w 578370"/>
              <a:gd name="T13" fmla="*/ 783705 h 659567"/>
              <a:gd name="T14" fmla="*/ 491284 w 578370"/>
              <a:gd name="T15" fmla="*/ 783705 h 659567"/>
              <a:gd name="T16" fmla="*/ 676915 w 578370"/>
              <a:gd name="T17" fmla="*/ 598004 h 659567"/>
              <a:gd name="T18" fmla="*/ 676915 w 578370"/>
              <a:gd name="T19" fmla="*/ 289407 h 659567"/>
              <a:gd name="T20" fmla="*/ 491284 w 578370"/>
              <a:gd name="T21" fmla="*/ 103706 h 659567"/>
              <a:gd name="T22" fmla="*/ 0 w 578370"/>
              <a:gd name="T23" fmla="*/ 103706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8"/>
          <p:cNvSpPr>
            <a:spLocks noChangeArrowheads="1"/>
          </p:cNvSpPr>
          <p:nvPr/>
        </p:nvSpPr>
        <p:spPr bwMode="auto">
          <a:xfrm>
            <a:off x="0" y="2189163"/>
            <a:ext cx="8953500" cy="2400300"/>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6387" name="Group 3"/>
          <p:cNvGrpSpPr>
            <a:grpSpLocks/>
          </p:cNvGrpSpPr>
          <p:nvPr/>
        </p:nvGrpSpPr>
        <p:grpSpPr bwMode="auto">
          <a:xfrm>
            <a:off x="8382000" y="2189163"/>
            <a:ext cx="3810000" cy="2400300"/>
            <a:chOff x="0" y="0"/>
            <a:chExt cx="3810000" cy="2400300"/>
          </a:xfrm>
        </p:grpSpPr>
        <p:sp>
          <p:nvSpPr>
            <p:cNvPr id="16392"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6393"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6388"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16389"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a:p>
            <a:pPr eaLnBrk="1" hangingPunct="1"/>
            <a:endParaRPr lang="zh-CN" altLang="en-US" sz="1400" smtClean="0">
              <a:solidFill>
                <a:srgbClr val="A79A89"/>
              </a:solidFill>
            </a:endParaRPr>
          </a:p>
        </p:txBody>
      </p:sp>
      <p:sp>
        <p:nvSpPr>
          <p:cNvPr id="16390" name="文本占位符 2"/>
          <p:cNvSpPr>
            <a:spLocks noGrp="1" noChangeArrowheads="1"/>
          </p:cNvSpPr>
          <p:nvPr>
            <p:ph sz="quarter" idx="4294967295"/>
          </p:nvPr>
        </p:nvSpPr>
        <p:spPr>
          <a:xfrm>
            <a:off x="8566150" y="3429000"/>
            <a:ext cx="3625850" cy="1160463"/>
          </a:xfrm>
        </p:spPr>
        <p:txBody>
          <a:bodyPr/>
          <a:lstStyle/>
          <a:p>
            <a:pPr marL="0" indent="0" algn="r" eaLnBrk="1" hangingPunct="1">
              <a:lnSpc>
                <a:spcPct val="70000"/>
              </a:lnSpc>
              <a:buFont typeface="Arial" pitchFamily="34" charset="0"/>
              <a:buNone/>
            </a:pPr>
            <a:r>
              <a:rPr lang="en-US" altLang="zh-CN" sz="8800" smtClean="0">
                <a:solidFill>
                  <a:srgbClr val="A79A89"/>
                </a:solidFill>
                <a:latin typeface="Adobe Myungjo Std M" pitchFamily="18" charset="-128"/>
                <a:ea typeface="Adobe Myungjo Std M" pitchFamily="18" charset="-128"/>
              </a:rPr>
              <a:t>Three</a:t>
            </a:r>
          </a:p>
        </p:txBody>
      </p:sp>
      <p:sp>
        <p:nvSpPr>
          <p:cNvPr id="16391" name="文本占位符 3"/>
          <p:cNvSpPr>
            <a:spLocks noGrp="1" noChangeArrowheads="1"/>
          </p:cNvSpPr>
          <p:nvPr>
            <p:ph sz="quarter" idx="4294967295"/>
          </p:nvPr>
        </p:nvSpPr>
        <p:spPr>
          <a:xfrm>
            <a:off x="8953500" y="2679700"/>
            <a:ext cx="2400300" cy="914400"/>
          </a:xfrm>
        </p:spPr>
        <p:txBody>
          <a:bodyPr anchor="b"/>
          <a:lstStyle/>
          <a:p>
            <a:pPr marL="0" indent="0" eaLnBrk="1" hangingPunct="1">
              <a:buFont typeface="Arial" pitchFamily="34" charset="0"/>
              <a:buNone/>
            </a:pPr>
            <a:r>
              <a:rPr lang="en-US" altLang="zh-CN" sz="5400" smtClean="0">
                <a:solidFill>
                  <a:srgbClr val="A79A89"/>
                </a:solidFill>
                <a:latin typeface="Adobe Myungjo Std M" pitchFamily="18" charset="-128"/>
                <a:ea typeface="Adobe Myungjo Std M" pitchFamily="18" charset="-128"/>
              </a:rPr>
              <a:t>PART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2"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741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741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741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741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741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7418"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7419"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2"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3" name="Group 15"/>
          <p:cNvGrpSpPr>
            <a:grpSpLocks/>
          </p:cNvGrpSpPr>
          <p:nvPr/>
        </p:nvGrpSpPr>
        <p:grpSpPr bwMode="auto">
          <a:xfrm>
            <a:off x="9386888" y="1071563"/>
            <a:ext cx="863600" cy="288925"/>
            <a:chOff x="0" y="0"/>
            <a:chExt cx="863600" cy="288925"/>
          </a:xfrm>
        </p:grpSpPr>
        <p:sp>
          <p:nvSpPr>
            <p:cNvPr id="17450" name="直接连接符 8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51" name="直接连接符 8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52" name="直接连接符 8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24"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6"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直接连接符 92"/>
          <p:cNvSpPr>
            <a:spLocks noChangeShapeType="1"/>
          </p:cNvSpPr>
          <p:nvPr/>
        </p:nvSpPr>
        <p:spPr bwMode="auto">
          <a:xfrm>
            <a:off x="916146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8" name="直接连接符 93"/>
          <p:cNvSpPr>
            <a:spLocks noChangeShapeType="1"/>
          </p:cNvSpPr>
          <p:nvPr/>
        </p:nvSpPr>
        <p:spPr bwMode="auto">
          <a:xfrm>
            <a:off x="1025207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9"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0" name="六边形 22"/>
          <p:cNvSpPr>
            <a:spLocks noChangeArrowheads="1"/>
          </p:cNvSpPr>
          <p:nvPr/>
        </p:nvSpPr>
        <p:spPr bwMode="auto">
          <a:xfrm>
            <a:off x="8239125" y="3470275"/>
            <a:ext cx="1060450" cy="914400"/>
          </a:xfrm>
          <a:prstGeom prst="hexagon">
            <a:avLst>
              <a:gd name="adj" fmla="val 24998"/>
              <a:gd name="vf" fmla="val 115470"/>
            </a:avLst>
          </a:prstGeom>
          <a:solidFill>
            <a:srgbClr val="4C3A47"/>
          </a:solidFill>
          <a:ln w="76200">
            <a:solidFill>
              <a:srgbClr val="9C806B"/>
            </a:solidFill>
            <a:miter lim="800000"/>
            <a:headEnd/>
            <a:tailEnd/>
          </a:ln>
        </p:spPr>
        <p:txBody>
          <a:bodyPr anchor="ctr"/>
          <a:lstStyle/>
          <a:p>
            <a:pPr algn="ctr"/>
            <a:endParaRPr lang="zh-CN" altLang="zh-CN">
              <a:solidFill>
                <a:srgbClr val="FFFFFF"/>
              </a:solidFill>
            </a:endParaRPr>
          </a:p>
        </p:txBody>
      </p:sp>
      <p:sp>
        <p:nvSpPr>
          <p:cNvPr id="17431" name="六边形 23"/>
          <p:cNvSpPr>
            <a:spLocks noChangeArrowheads="1"/>
          </p:cNvSpPr>
          <p:nvPr/>
        </p:nvSpPr>
        <p:spPr bwMode="auto">
          <a:xfrm>
            <a:off x="6584950" y="3411538"/>
            <a:ext cx="1395413" cy="1203325"/>
          </a:xfrm>
          <a:prstGeom prst="hexagon">
            <a:avLst>
              <a:gd name="adj" fmla="val 24991"/>
              <a:gd name="vf" fmla="val 115470"/>
            </a:avLst>
          </a:prstGeom>
          <a:solidFill>
            <a:srgbClr val="FD7400"/>
          </a:solidFill>
          <a:ln w="76200">
            <a:solidFill>
              <a:srgbClr val="715451"/>
            </a:solidFill>
            <a:miter lim="800000"/>
            <a:headEnd/>
            <a:tailEnd/>
          </a:ln>
        </p:spPr>
        <p:txBody>
          <a:bodyPr anchor="ctr"/>
          <a:lstStyle/>
          <a:p>
            <a:pPr algn="ctr"/>
            <a:endParaRPr lang="zh-CN" altLang="zh-CN">
              <a:solidFill>
                <a:srgbClr val="FFFFFF"/>
              </a:solidFill>
            </a:endParaRPr>
          </a:p>
        </p:txBody>
      </p:sp>
      <p:sp>
        <p:nvSpPr>
          <p:cNvPr id="17432" name="六边形 24"/>
          <p:cNvSpPr>
            <a:spLocks noChangeArrowheads="1"/>
          </p:cNvSpPr>
          <p:nvPr/>
        </p:nvSpPr>
        <p:spPr bwMode="auto">
          <a:xfrm>
            <a:off x="7847013" y="2262188"/>
            <a:ext cx="1060450" cy="914400"/>
          </a:xfrm>
          <a:prstGeom prst="hexagon">
            <a:avLst>
              <a:gd name="adj" fmla="val 24998"/>
              <a:gd name="vf" fmla="val 115470"/>
            </a:avLst>
          </a:prstGeom>
          <a:solidFill>
            <a:srgbClr val="4C3A47"/>
          </a:solidFill>
          <a:ln w="76200">
            <a:solidFill>
              <a:srgbClr val="B49E81"/>
            </a:solidFill>
            <a:miter lim="800000"/>
            <a:headEnd/>
            <a:tailEnd/>
          </a:ln>
        </p:spPr>
        <p:txBody>
          <a:bodyPr anchor="ctr"/>
          <a:lstStyle/>
          <a:p>
            <a:pPr algn="ctr"/>
            <a:endParaRPr lang="zh-CN" altLang="zh-CN">
              <a:solidFill>
                <a:srgbClr val="FFFFFF"/>
              </a:solidFill>
            </a:endParaRPr>
          </a:p>
        </p:txBody>
      </p:sp>
      <p:sp>
        <p:nvSpPr>
          <p:cNvPr id="17433" name="六边形 25"/>
          <p:cNvSpPr>
            <a:spLocks noChangeArrowheads="1"/>
          </p:cNvSpPr>
          <p:nvPr/>
        </p:nvSpPr>
        <p:spPr bwMode="auto">
          <a:xfrm>
            <a:off x="9266238" y="2724150"/>
            <a:ext cx="1060450" cy="914400"/>
          </a:xfrm>
          <a:prstGeom prst="hexagon">
            <a:avLst>
              <a:gd name="adj" fmla="val 24998"/>
              <a:gd name="vf" fmla="val 115470"/>
            </a:avLst>
          </a:prstGeom>
          <a:solidFill>
            <a:srgbClr val="4C3A47"/>
          </a:solidFill>
          <a:ln w="76200">
            <a:solidFill>
              <a:srgbClr val="A79A89"/>
            </a:solidFill>
            <a:miter lim="800000"/>
            <a:headEnd/>
            <a:tailEnd/>
          </a:ln>
        </p:spPr>
        <p:txBody>
          <a:bodyPr anchor="ctr"/>
          <a:lstStyle/>
          <a:p>
            <a:pPr algn="ctr"/>
            <a:endParaRPr lang="zh-CN" altLang="zh-CN">
              <a:solidFill>
                <a:srgbClr val="FFFFFF"/>
              </a:solidFill>
            </a:endParaRPr>
          </a:p>
        </p:txBody>
      </p:sp>
      <p:sp>
        <p:nvSpPr>
          <p:cNvPr id="17434" name="六边形 26"/>
          <p:cNvSpPr>
            <a:spLocks noChangeArrowheads="1"/>
          </p:cNvSpPr>
          <p:nvPr/>
        </p:nvSpPr>
        <p:spPr bwMode="auto">
          <a:xfrm>
            <a:off x="9266238" y="4216400"/>
            <a:ext cx="1060450" cy="914400"/>
          </a:xfrm>
          <a:prstGeom prst="hexagon">
            <a:avLst>
              <a:gd name="adj" fmla="val 24998"/>
              <a:gd name="vf" fmla="val 115470"/>
            </a:avLst>
          </a:prstGeom>
          <a:solidFill>
            <a:srgbClr val="4C3A47"/>
          </a:solidFill>
          <a:ln w="76200">
            <a:solidFill>
              <a:srgbClr val="715451"/>
            </a:solidFill>
            <a:miter lim="800000"/>
            <a:headEnd/>
            <a:tailEnd/>
          </a:ln>
        </p:spPr>
        <p:txBody>
          <a:bodyPr anchor="ctr"/>
          <a:lstStyle/>
          <a:p>
            <a:pPr algn="ctr"/>
            <a:endParaRPr lang="zh-CN" altLang="zh-CN">
              <a:solidFill>
                <a:srgbClr val="FFFFFF"/>
              </a:solidFill>
            </a:endParaRPr>
          </a:p>
        </p:txBody>
      </p:sp>
      <p:sp>
        <p:nvSpPr>
          <p:cNvPr id="17435" name="六边形 27"/>
          <p:cNvSpPr>
            <a:spLocks noChangeArrowheads="1"/>
          </p:cNvSpPr>
          <p:nvPr/>
        </p:nvSpPr>
        <p:spPr bwMode="auto">
          <a:xfrm>
            <a:off x="7847013" y="4678363"/>
            <a:ext cx="1060450" cy="914400"/>
          </a:xfrm>
          <a:prstGeom prst="hexagon">
            <a:avLst>
              <a:gd name="adj" fmla="val 24998"/>
              <a:gd name="vf" fmla="val 115470"/>
            </a:avLst>
          </a:prstGeom>
          <a:solidFill>
            <a:srgbClr val="4C3A47"/>
          </a:solidFill>
          <a:ln w="76200">
            <a:solidFill>
              <a:srgbClr val="715451"/>
            </a:solidFill>
            <a:miter lim="800000"/>
            <a:headEnd/>
            <a:tailEnd/>
          </a:ln>
        </p:spPr>
        <p:txBody>
          <a:bodyPr anchor="ctr"/>
          <a:lstStyle/>
          <a:p>
            <a:pPr algn="ctr"/>
            <a:endParaRPr lang="zh-CN" altLang="zh-CN">
              <a:solidFill>
                <a:srgbClr val="FFFFFF"/>
              </a:solidFill>
            </a:endParaRPr>
          </a:p>
        </p:txBody>
      </p:sp>
      <p:sp>
        <p:nvSpPr>
          <p:cNvPr id="17436" name="矩形 28"/>
          <p:cNvSpPr>
            <a:spLocks noChangeArrowheads="1"/>
          </p:cNvSpPr>
          <p:nvPr/>
        </p:nvSpPr>
        <p:spPr bwMode="auto">
          <a:xfrm>
            <a:off x="1006475" y="4714875"/>
            <a:ext cx="46640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7437" name="矩形 29"/>
          <p:cNvSpPr>
            <a:spLocks noChangeArrowheads="1"/>
          </p:cNvSpPr>
          <p:nvPr/>
        </p:nvSpPr>
        <p:spPr bwMode="auto">
          <a:xfrm>
            <a:off x="1238250" y="33242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7438" name="椭圆 30"/>
          <p:cNvSpPr>
            <a:spLocks noChangeArrowheads="1"/>
          </p:cNvSpPr>
          <p:nvPr/>
        </p:nvSpPr>
        <p:spPr bwMode="auto">
          <a:xfrm>
            <a:off x="1144588" y="347027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7439" name="矩形 31"/>
          <p:cNvSpPr>
            <a:spLocks noChangeArrowheads="1"/>
          </p:cNvSpPr>
          <p:nvPr/>
        </p:nvSpPr>
        <p:spPr bwMode="auto">
          <a:xfrm>
            <a:off x="1238250" y="3619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7440" name="椭圆 33"/>
          <p:cNvSpPr>
            <a:spLocks noChangeArrowheads="1"/>
          </p:cNvSpPr>
          <p:nvPr/>
        </p:nvSpPr>
        <p:spPr bwMode="auto">
          <a:xfrm>
            <a:off x="1144588" y="3765550"/>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7441" name="矩形 34"/>
          <p:cNvSpPr>
            <a:spLocks noChangeArrowheads="1"/>
          </p:cNvSpPr>
          <p:nvPr/>
        </p:nvSpPr>
        <p:spPr bwMode="auto">
          <a:xfrm>
            <a:off x="1238250" y="39147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7442" name="椭圆 35"/>
          <p:cNvSpPr>
            <a:spLocks noChangeArrowheads="1"/>
          </p:cNvSpPr>
          <p:nvPr/>
        </p:nvSpPr>
        <p:spPr bwMode="auto">
          <a:xfrm>
            <a:off x="1144588" y="406082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7443" name="矩形 36"/>
          <p:cNvSpPr>
            <a:spLocks noChangeArrowheads="1"/>
          </p:cNvSpPr>
          <p:nvPr/>
        </p:nvSpPr>
        <p:spPr bwMode="auto">
          <a:xfrm>
            <a:off x="1238250" y="42227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7444" name="椭圆 37"/>
          <p:cNvSpPr>
            <a:spLocks noChangeArrowheads="1"/>
          </p:cNvSpPr>
          <p:nvPr/>
        </p:nvSpPr>
        <p:spPr bwMode="auto">
          <a:xfrm>
            <a:off x="1144588" y="4343400"/>
            <a:ext cx="74612" cy="74613"/>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7445" name="矩形 38"/>
          <p:cNvSpPr>
            <a:spLocks noChangeArrowheads="1"/>
          </p:cNvSpPr>
          <p:nvPr/>
        </p:nvSpPr>
        <p:spPr bwMode="auto">
          <a:xfrm>
            <a:off x="1219200" y="29019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D7400"/>
                </a:solidFill>
                <a:latin typeface="Calibri" pitchFamily="34" charset="0"/>
                <a:ea typeface="微软雅黑" pitchFamily="34" charset="-122"/>
                <a:sym typeface="Calibri" pitchFamily="34" charset="0"/>
              </a:rPr>
              <a:t>DESCRIPTION</a:t>
            </a:r>
            <a:endParaRPr lang="zh-CN" altLang="en-US" b="1">
              <a:solidFill>
                <a:srgbClr val="FD7400"/>
              </a:solidFill>
              <a:latin typeface="Calibri" pitchFamily="34" charset="0"/>
              <a:ea typeface="微软雅黑" pitchFamily="34" charset="-122"/>
              <a:sym typeface="Calibri" pitchFamily="34" charset="0"/>
            </a:endParaRPr>
          </a:p>
        </p:txBody>
      </p:sp>
      <p:grpSp>
        <p:nvGrpSpPr>
          <p:cNvPr id="17446" name="Group 41"/>
          <p:cNvGrpSpPr>
            <a:grpSpLocks/>
          </p:cNvGrpSpPr>
          <p:nvPr/>
        </p:nvGrpSpPr>
        <p:grpSpPr bwMode="auto">
          <a:xfrm>
            <a:off x="6115050" y="2724150"/>
            <a:ext cx="1127125" cy="531813"/>
            <a:chOff x="0" y="0"/>
            <a:chExt cx="3363185" cy="583764"/>
          </a:xfrm>
        </p:grpSpPr>
        <p:sp>
          <p:nvSpPr>
            <p:cNvPr id="17448" name="直接连接符 40"/>
            <p:cNvSpPr>
              <a:spLocks noChangeShapeType="1"/>
            </p:cNvSpPr>
            <p:nvPr/>
          </p:nvSpPr>
          <p:spPr bwMode="auto">
            <a:xfrm>
              <a:off x="0" y="0"/>
              <a:ext cx="3363185" cy="1"/>
            </a:xfrm>
            <a:prstGeom prst="line">
              <a:avLst/>
            </a:prstGeom>
            <a:noFill/>
            <a:ln w="6350">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9" name="直接连接符 41"/>
            <p:cNvSpPr>
              <a:spLocks noChangeShapeType="1"/>
            </p:cNvSpPr>
            <p:nvPr/>
          </p:nvSpPr>
          <p:spPr bwMode="auto">
            <a:xfrm>
              <a:off x="3363185" y="0"/>
              <a:ext cx="1" cy="583764"/>
            </a:xfrm>
            <a:prstGeom prst="line">
              <a:avLst/>
            </a:prstGeom>
            <a:noFill/>
            <a:ln w="6350">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47" name="矩形 42"/>
          <p:cNvSpPr>
            <a:spLocks noChangeArrowheads="1"/>
          </p:cNvSpPr>
          <p:nvPr/>
        </p:nvSpPr>
        <p:spPr bwMode="auto">
          <a:xfrm>
            <a:off x="4989513" y="2335213"/>
            <a:ext cx="12239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FD7400"/>
                </a:solidFill>
                <a:latin typeface="Calibri" pitchFamily="34" charset="0"/>
                <a:ea typeface="微软雅黑" pitchFamily="34" charset="-122"/>
                <a:sym typeface="Calibri" pitchFamily="34" charset="0"/>
              </a:rPr>
              <a:t>85%</a:t>
            </a:r>
            <a:endParaRPr lang="zh-CN" altLang="en-US" sz="4400" b="1">
              <a:solidFill>
                <a:srgbClr val="FD7400"/>
              </a:solidFill>
              <a:latin typeface="Calibri" pitchFamily="34" charset="0"/>
              <a:ea typeface="微软雅黑" pitchFamily="34" charset="-122"/>
              <a:sym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5"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6"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8437"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8438"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8439"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8440"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8441"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8442"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8443"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4"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5"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6"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447" name="Group 15"/>
          <p:cNvGrpSpPr>
            <a:grpSpLocks/>
          </p:cNvGrpSpPr>
          <p:nvPr/>
        </p:nvGrpSpPr>
        <p:grpSpPr bwMode="auto">
          <a:xfrm>
            <a:off x="9386888" y="1071563"/>
            <a:ext cx="863600" cy="288925"/>
            <a:chOff x="0" y="0"/>
            <a:chExt cx="863600" cy="288925"/>
          </a:xfrm>
        </p:grpSpPr>
        <p:sp>
          <p:nvSpPr>
            <p:cNvPr id="18469" name="直接连接符 8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0" name="直接连接符 8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1" name="直接连接符 8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448"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9"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0"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直接连接符 92"/>
          <p:cNvSpPr>
            <a:spLocks noChangeShapeType="1"/>
          </p:cNvSpPr>
          <p:nvPr/>
        </p:nvSpPr>
        <p:spPr bwMode="auto">
          <a:xfrm>
            <a:off x="916146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2" name="直接连接符 93"/>
          <p:cNvSpPr>
            <a:spLocks noChangeShapeType="1"/>
          </p:cNvSpPr>
          <p:nvPr/>
        </p:nvSpPr>
        <p:spPr bwMode="auto">
          <a:xfrm>
            <a:off x="1025207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8454" name="图表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946275"/>
            <a:ext cx="618648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5" name="直接连接符 9"/>
          <p:cNvSpPr>
            <a:spLocks noChangeShapeType="1"/>
          </p:cNvSpPr>
          <p:nvPr/>
        </p:nvSpPr>
        <p:spPr bwMode="auto">
          <a:xfrm>
            <a:off x="849313" y="4598988"/>
            <a:ext cx="6130925" cy="0"/>
          </a:xfrm>
          <a:prstGeom prst="line">
            <a:avLst/>
          </a:prstGeom>
          <a:noFill/>
          <a:ln w="6350">
            <a:solidFill>
              <a:srgbClr val="3F313B"/>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6" name="矩形 10"/>
          <p:cNvSpPr>
            <a:spLocks noChangeArrowheads="1"/>
          </p:cNvSpPr>
          <p:nvPr/>
        </p:nvSpPr>
        <p:spPr bwMode="auto">
          <a:xfrm>
            <a:off x="5746750" y="4679950"/>
            <a:ext cx="412750" cy="6302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8457" name="矩形 26"/>
          <p:cNvSpPr>
            <a:spLocks noChangeArrowheads="1"/>
          </p:cNvSpPr>
          <p:nvPr/>
        </p:nvSpPr>
        <p:spPr bwMode="auto">
          <a:xfrm>
            <a:off x="5010150" y="4718050"/>
            <a:ext cx="414338" cy="2873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8458" name="矩形 35"/>
          <p:cNvSpPr>
            <a:spLocks noChangeArrowheads="1"/>
          </p:cNvSpPr>
          <p:nvPr/>
        </p:nvSpPr>
        <p:spPr bwMode="auto">
          <a:xfrm>
            <a:off x="3481388" y="276860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80%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59" name="矩形 36"/>
          <p:cNvSpPr>
            <a:spLocks noChangeArrowheads="1"/>
          </p:cNvSpPr>
          <p:nvPr/>
        </p:nvSpPr>
        <p:spPr bwMode="auto">
          <a:xfrm>
            <a:off x="4227513" y="314960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60%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0" name="矩形 37"/>
          <p:cNvSpPr>
            <a:spLocks noChangeArrowheads="1"/>
          </p:cNvSpPr>
          <p:nvPr/>
        </p:nvSpPr>
        <p:spPr bwMode="auto">
          <a:xfrm>
            <a:off x="4960938" y="5043488"/>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10%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1" name="矩形 38"/>
          <p:cNvSpPr>
            <a:spLocks noChangeArrowheads="1"/>
          </p:cNvSpPr>
          <p:nvPr/>
        </p:nvSpPr>
        <p:spPr bwMode="auto">
          <a:xfrm>
            <a:off x="2725738" y="346075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40%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2" name="矩形 39"/>
          <p:cNvSpPr>
            <a:spLocks noChangeArrowheads="1"/>
          </p:cNvSpPr>
          <p:nvPr/>
        </p:nvSpPr>
        <p:spPr bwMode="auto">
          <a:xfrm>
            <a:off x="2003425" y="2425700"/>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90%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3" name="矩形 40"/>
          <p:cNvSpPr>
            <a:spLocks noChangeArrowheads="1"/>
          </p:cNvSpPr>
          <p:nvPr/>
        </p:nvSpPr>
        <p:spPr bwMode="auto">
          <a:xfrm>
            <a:off x="1273175" y="326866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50%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4" name="矩形 41"/>
          <p:cNvSpPr>
            <a:spLocks noChangeArrowheads="1"/>
          </p:cNvSpPr>
          <p:nvPr/>
        </p:nvSpPr>
        <p:spPr bwMode="auto">
          <a:xfrm>
            <a:off x="5703888" y="533241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20%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5" name="矩形 42"/>
          <p:cNvSpPr>
            <a:spLocks noChangeArrowheads="1"/>
          </p:cNvSpPr>
          <p:nvPr/>
        </p:nvSpPr>
        <p:spPr bwMode="auto">
          <a:xfrm>
            <a:off x="6423025" y="362585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chemeClr val="bg2"/>
                </a:solidFill>
                <a:latin typeface="Calibri" pitchFamily="34" charset="0"/>
                <a:ea typeface="微软雅黑" pitchFamily="34" charset="-122"/>
                <a:sym typeface="Calibri" pitchFamily="34" charset="0"/>
              </a:rPr>
              <a:t>30%</a:t>
            </a:r>
            <a:endParaRPr lang="zh-CN" altLang="en-US" sz="1400" b="1">
              <a:solidFill>
                <a:schemeClr val="bg2"/>
              </a:solidFill>
              <a:latin typeface="Calibri" pitchFamily="34" charset="0"/>
              <a:ea typeface="微软雅黑" pitchFamily="34" charset="-122"/>
              <a:sym typeface="Calibri" pitchFamily="34" charset="0"/>
            </a:endParaRPr>
          </a:p>
        </p:txBody>
      </p:sp>
      <p:sp>
        <p:nvSpPr>
          <p:cNvPr id="18466" name="矩形 43"/>
          <p:cNvSpPr>
            <a:spLocks noChangeArrowheads="1"/>
          </p:cNvSpPr>
          <p:nvPr/>
        </p:nvSpPr>
        <p:spPr bwMode="auto">
          <a:xfrm>
            <a:off x="7829550" y="4527550"/>
            <a:ext cx="33432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8467" name="矩形 44"/>
          <p:cNvSpPr>
            <a:spLocks noChangeArrowheads="1"/>
          </p:cNvSpPr>
          <p:nvPr/>
        </p:nvSpPr>
        <p:spPr bwMode="auto">
          <a:xfrm>
            <a:off x="7835900" y="4019550"/>
            <a:ext cx="291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D7400"/>
                </a:solidFill>
                <a:latin typeface="Calibri" pitchFamily="34" charset="0"/>
                <a:ea typeface="微软雅黑" pitchFamily="34" charset="-122"/>
                <a:sym typeface="Calibri" pitchFamily="34" charset="0"/>
              </a:rPr>
              <a:t>Team composition</a:t>
            </a:r>
            <a:endParaRPr lang="zh-CN" altLang="en-US" sz="2800" b="1">
              <a:solidFill>
                <a:srgbClr val="FD7400"/>
              </a:solidFill>
              <a:latin typeface="Calibri" pitchFamily="34" charset="0"/>
              <a:ea typeface="微软雅黑" pitchFamily="34" charset="-122"/>
              <a:sym typeface="Calibri" pitchFamily="34" charset="0"/>
            </a:endParaRPr>
          </a:p>
        </p:txBody>
      </p:sp>
      <p:sp>
        <p:nvSpPr>
          <p:cNvPr id="18468" name="矩形 11"/>
          <p:cNvSpPr>
            <a:spLocks noChangeArrowheads="1"/>
          </p:cNvSpPr>
          <p:nvPr/>
        </p:nvSpPr>
        <p:spPr bwMode="auto">
          <a:xfrm>
            <a:off x="7874000" y="2290763"/>
            <a:ext cx="3552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D2CDB0"/>
                </a:solidFill>
                <a:latin typeface="Calibri" pitchFamily="34" charset="0"/>
                <a:ea typeface="微软雅黑" pitchFamily="34" charset="-122"/>
                <a:sym typeface="Calibri" pitchFamily="34" charset="0"/>
              </a:rPr>
              <a:t>AUCTOR SIT AMET ALIQUAM VEL, ULLAMCORPER SIT AMET LIGULA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59"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1946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1946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1946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1946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1946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19466"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19467"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8"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9"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0"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1" name="Group 15"/>
          <p:cNvGrpSpPr>
            <a:grpSpLocks/>
          </p:cNvGrpSpPr>
          <p:nvPr/>
        </p:nvGrpSpPr>
        <p:grpSpPr bwMode="auto">
          <a:xfrm>
            <a:off x="9386888" y="1071563"/>
            <a:ext cx="863600" cy="288925"/>
            <a:chOff x="0" y="0"/>
            <a:chExt cx="863600" cy="288925"/>
          </a:xfrm>
        </p:grpSpPr>
        <p:sp>
          <p:nvSpPr>
            <p:cNvPr id="19581" name="直接连接符 8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82" name="直接连接符 8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83" name="直接连接符 8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72"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5" name="直接连接符 92"/>
          <p:cNvSpPr>
            <a:spLocks noChangeShapeType="1"/>
          </p:cNvSpPr>
          <p:nvPr/>
        </p:nvSpPr>
        <p:spPr bwMode="auto">
          <a:xfrm>
            <a:off x="916146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6" name="直接连接符 93"/>
          <p:cNvSpPr>
            <a:spLocks noChangeShapeType="1"/>
          </p:cNvSpPr>
          <p:nvPr/>
        </p:nvSpPr>
        <p:spPr bwMode="auto">
          <a:xfrm>
            <a:off x="1025207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7"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8" name="椭圆 8"/>
          <p:cNvSpPr>
            <a:spLocks noChangeArrowheads="1"/>
          </p:cNvSpPr>
          <p:nvPr/>
        </p:nvSpPr>
        <p:spPr bwMode="auto">
          <a:xfrm>
            <a:off x="1500188" y="2290763"/>
            <a:ext cx="274637"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79" name="椭圆 23"/>
          <p:cNvSpPr>
            <a:spLocks noChangeArrowheads="1"/>
          </p:cNvSpPr>
          <p:nvPr/>
        </p:nvSpPr>
        <p:spPr bwMode="auto">
          <a:xfrm>
            <a:off x="1879600"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0" name="椭圆 24"/>
          <p:cNvSpPr>
            <a:spLocks noChangeArrowheads="1"/>
          </p:cNvSpPr>
          <p:nvPr/>
        </p:nvSpPr>
        <p:spPr bwMode="auto">
          <a:xfrm>
            <a:off x="2259013"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1" name="椭圆 25"/>
          <p:cNvSpPr>
            <a:spLocks noChangeArrowheads="1"/>
          </p:cNvSpPr>
          <p:nvPr/>
        </p:nvSpPr>
        <p:spPr bwMode="auto">
          <a:xfrm>
            <a:off x="2638425" y="2290763"/>
            <a:ext cx="274638"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2" name="椭圆 26"/>
          <p:cNvSpPr>
            <a:spLocks noChangeArrowheads="1"/>
          </p:cNvSpPr>
          <p:nvPr/>
        </p:nvSpPr>
        <p:spPr bwMode="auto">
          <a:xfrm>
            <a:off x="3019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3" name="椭圆 27"/>
          <p:cNvSpPr>
            <a:spLocks noChangeArrowheads="1"/>
          </p:cNvSpPr>
          <p:nvPr/>
        </p:nvSpPr>
        <p:spPr bwMode="auto">
          <a:xfrm>
            <a:off x="3400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4" name="椭圆 28"/>
          <p:cNvSpPr>
            <a:spLocks noChangeArrowheads="1"/>
          </p:cNvSpPr>
          <p:nvPr/>
        </p:nvSpPr>
        <p:spPr bwMode="auto">
          <a:xfrm>
            <a:off x="3779838"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5" name="椭圆 29"/>
          <p:cNvSpPr>
            <a:spLocks noChangeArrowheads="1"/>
          </p:cNvSpPr>
          <p:nvPr/>
        </p:nvSpPr>
        <p:spPr bwMode="auto">
          <a:xfrm>
            <a:off x="4159250" y="2290763"/>
            <a:ext cx="274638"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6" name="椭圆 30"/>
          <p:cNvSpPr>
            <a:spLocks noChangeArrowheads="1"/>
          </p:cNvSpPr>
          <p:nvPr/>
        </p:nvSpPr>
        <p:spPr bwMode="auto">
          <a:xfrm>
            <a:off x="4540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7" name="椭圆 31"/>
          <p:cNvSpPr>
            <a:spLocks noChangeArrowheads="1"/>
          </p:cNvSpPr>
          <p:nvPr/>
        </p:nvSpPr>
        <p:spPr bwMode="auto">
          <a:xfrm>
            <a:off x="4921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8" name="椭圆 33"/>
          <p:cNvSpPr>
            <a:spLocks noChangeArrowheads="1"/>
          </p:cNvSpPr>
          <p:nvPr/>
        </p:nvSpPr>
        <p:spPr bwMode="auto">
          <a:xfrm>
            <a:off x="1498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89" name="椭圆 34"/>
          <p:cNvSpPr>
            <a:spLocks noChangeArrowheads="1"/>
          </p:cNvSpPr>
          <p:nvPr/>
        </p:nvSpPr>
        <p:spPr bwMode="auto">
          <a:xfrm>
            <a:off x="1879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0" name="椭圆 35"/>
          <p:cNvSpPr>
            <a:spLocks noChangeArrowheads="1"/>
          </p:cNvSpPr>
          <p:nvPr/>
        </p:nvSpPr>
        <p:spPr bwMode="auto">
          <a:xfrm>
            <a:off x="2259013"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1" name="椭圆 36"/>
          <p:cNvSpPr>
            <a:spLocks noChangeArrowheads="1"/>
          </p:cNvSpPr>
          <p:nvPr/>
        </p:nvSpPr>
        <p:spPr bwMode="auto">
          <a:xfrm>
            <a:off x="2638425"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2" name="椭圆 37"/>
          <p:cNvSpPr>
            <a:spLocks noChangeArrowheads="1"/>
          </p:cNvSpPr>
          <p:nvPr/>
        </p:nvSpPr>
        <p:spPr bwMode="auto">
          <a:xfrm>
            <a:off x="3019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3" name="椭圆 38"/>
          <p:cNvSpPr>
            <a:spLocks noChangeArrowheads="1"/>
          </p:cNvSpPr>
          <p:nvPr/>
        </p:nvSpPr>
        <p:spPr bwMode="auto">
          <a:xfrm>
            <a:off x="3400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4" name="椭圆 39"/>
          <p:cNvSpPr>
            <a:spLocks noChangeArrowheads="1"/>
          </p:cNvSpPr>
          <p:nvPr/>
        </p:nvSpPr>
        <p:spPr bwMode="auto">
          <a:xfrm>
            <a:off x="3779838"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5" name="椭圆 40"/>
          <p:cNvSpPr>
            <a:spLocks noChangeArrowheads="1"/>
          </p:cNvSpPr>
          <p:nvPr/>
        </p:nvSpPr>
        <p:spPr bwMode="auto">
          <a:xfrm>
            <a:off x="4159250"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6" name="椭圆 41"/>
          <p:cNvSpPr>
            <a:spLocks noChangeArrowheads="1"/>
          </p:cNvSpPr>
          <p:nvPr/>
        </p:nvSpPr>
        <p:spPr bwMode="auto">
          <a:xfrm>
            <a:off x="4540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7" name="椭圆 42"/>
          <p:cNvSpPr>
            <a:spLocks noChangeArrowheads="1"/>
          </p:cNvSpPr>
          <p:nvPr/>
        </p:nvSpPr>
        <p:spPr bwMode="auto">
          <a:xfrm>
            <a:off x="4921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8" name="椭圆 43"/>
          <p:cNvSpPr>
            <a:spLocks noChangeArrowheads="1"/>
          </p:cNvSpPr>
          <p:nvPr/>
        </p:nvSpPr>
        <p:spPr bwMode="auto">
          <a:xfrm>
            <a:off x="1498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499" name="椭圆 44"/>
          <p:cNvSpPr>
            <a:spLocks noChangeArrowheads="1"/>
          </p:cNvSpPr>
          <p:nvPr/>
        </p:nvSpPr>
        <p:spPr bwMode="auto">
          <a:xfrm>
            <a:off x="1879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0" name="椭圆 45"/>
          <p:cNvSpPr>
            <a:spLocks noChangeArrowheads="1"/>
          </p:cNvSpPr>
          <p:nvPr/>
        </p:nvSpPr>
        <p:spPr bwMode="auto">
          <a:xfrm>
            <a:off x="2259013"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1" name="椭圆 46"/>
          <p:cNvSpPr>
            <a:spLocks noChangeArrowheads="1"/>
          </p:cNvSpPr>
          <p:nvPr/>
        </p:nvSpPr>
        <p:spPr bwMode="auto">
          <a:xfrm>
            <a:off x="2638425"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2" name="椭圆 47"/>
          <p:cNvSpPr>
            <a:spLocks noChangeArrowheads="1"/>
          </p:cNvSpPr>
          <p:nvPr/>
        </p:nvSpPr>
        <p:spPr bwMode="auto">
          <a:xfrm>
            <a:off x="3019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3" name="椭圆 48"/>
          <p:cNvSpPr>
            <a:spLocks noChangeArrowheads="1"/>
          </p:cNvSpPr>
          <p:nvPr/>
        </p:nvSpPr>
        <p:spPr bwMode="auto">
          <a:xfrm>
            <a:off x="3400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4" name="椭圆 49"/>
          <p:cNvSpPr>
            <a:spLocks noChangeArrowheads="1"/>
          </p:cNvSpPr>
          <p:nvPr/>
        </p:nvSpPr>
        <p:spPr bwMode="auto">
          <a:xfrm>
            <a:off x="3779838"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5" name="椭圆 50"/>
          <p:cNvSpPr>
            <a:spLocks noChangeArrowheads="1"/>
          </p:cNvSpPr>
          <p:nvPr/>
        </p:nvSpPr>
        <p:spPr bwMode="auto">
          <a:xfrm>
            <a:off x="4159250"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6" name="椭圆 51"/>
          <p:cNvSpPr>
            <a:spLocks noChangeArrowheads="1"/>
          </p:cNvSpPr>
          <p:nvPr/>
        </p:nvSpPr>
        <p:spPr bwMode="auto">
          <a:xfrm>
            <a:off x="454025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7" name="椭圆 52"/>
          <p:cNvSpPr>
            <a:spLocks noChangeArrowheads="1"/>
          </p:cNvSpPr>
          <p:nvPr/>
        </p:nvSpPr>
        <p:spPr bwMode="auto">
          <a:xfrm>
            <a:off x="4921250" y="3051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8" name="椭圆 53"/>
          <p:cNvSpPr>
            <a:spLocks noChangeArrowheads="1"/>
          </p:cNvSpPr>
          <p:nvPr/>
        </p:nvSpPr>
        <p:spPr bwMode="auto">
          <a:xfrm>
            <a:off x="1498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09" name="椭圆 54"/>
          <p:cNvSpPr>
            <a:spLocks noChangeArrowheads="1"/>
          </p:cNvSpPr>
          <p:nvPr/>
        </p:nvSpPr>
        <p:spPr bwMode="auto">
          <a:xfrm>
            <a:off x="1879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0" name="椭圆 55"/>
          <p:cNvSpPr>
            <a:spLocks noChangeArrowheads="1"/>
          </p:cNvSpPr>
          <p:nvPr/>
        </p:nvSpPr>
        <p:spPr bwMode="auto">
          <a:xfrm>
            <a:off x="2259013"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1" name="椭圆 56"/>
          <p:cNvSpPr>
            <a:spLocks noChangeArrowheads="1"/>
          </p:cNvSpPr>
          <p:nvPr/>
        </p:nvSpPr>
        <p:spPr bwMode="auto">
          <a:xfrm>
            <a:off x="2638425"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2" name="椭圆 57"/>
          <p:cNvSpPr>
            <a:spLocks noChangeArrowheads="1"/>
          </p:cNvSpPr>
          <p:nvPr/>
        </p:nvSpPr>
        <p:spPr bwMode="auto">
          <a:xfrm>
            <a:off x="3019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3" name="椭圆 58"/>
          <p:cNvSpPr>
            <a:spLocks noChangeArrowheads="1"/>
          </p:cNvSpPr>
          <p:nvPr/>
        </p:nvSpPr>
        <p:spPr bwMode="auto">
          <a:xfrm>
            <a:off x="3400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4" name="椭圆 59"/>
          <p:cNvSpPr>
            <a:spLocks noChangeArrowheads="1"/>
          </p:cNvSpPr>
          <p:nvPr/>
        </p:nvSpPr>
        <p:spPr bwMode="auto">
          <a:xfrm>
            <a:off x="3779838"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5" name="椭圆 60"/>
          <p:cNvSpPr>
            <a:spLocks noChangeArrowheads="1"/>
          </p:cNvSpPr>
          <p:nvPr/>
        </p:nvSpPr>
        <p:spPr bwMode="auto">
          <a:xfrm>
            <a:off x="4159250"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6" name="椭圆 61"/>
          <p:cNvSpPr>
            <a:spLocks noChangeArrowheads="1"/>
          </p:cNvSpPr>
          <p:nvPr/>
        </p:nvSpPr>
        <p:spPr bwMode="auto">
          <a:xfrm>
            <a:off x="4540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7" name="椭圆 62"/>
          <p:cNvSpPr>
            <a:spLocks noChangeArrowheads="1"/>
          </p:cNvSpPr>
          <p:nvPr/>
        </p:nvSpPr>
        <p:spPr bwMode="auto">
          <a:xfrm>
            <a:off x="4921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8" name="椭圆 63"/>
          <p:cNvSpPr>
            <a:spLocks noChangeArrowheads="1"/>
          </p:cNvSpPr>
          <p:nvPr/>
        </p:nvSpPr>
        <p:spPr bwMode="auto">
          <a:xfrm>
            <a:off x="1498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19" name="椭圆 65"/>
          <p:cNvSpPr>
            <a:spLocks noChangeArrowheads="1"/>
          </p:cNvSpPr>
          <p:nvPr/>
        </p:nvSpPr>
        <p:spPr bwMode="auto">
          <a:xfrm>
            <a:off x="1879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0" name="椭圆 66"/>
          <p:cNvSpPr>
            <a:spLocks noChangeArrowheads="1"/>
          </p:cNvSpPr>
          <p:nvPr/>
        </p:nvSpPr>
        <p:spPr bwMode="auto">
          <a:xfrm>
            <a:off x="2259013"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1" name="椭圆 67"/>
          <p:cNvSpPr>
            <a:spLocks noChangeArrowheads="1"/>
          </p:cNvSpPr>
          <p:nvPr/>
        </p:nvSpPr>
        <p:spPr bwMode="auto">
          <a:xfrm>
            <a:off x="2638425"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2" name="椭圆 68"/>
          <p:cNvSpPr>
            <a:spLocks noChangeArrowheads="1"/>
          </p:cNvSpPr>
          <p:nvPr/>
        </p:nvSpPr>
        <p:spPr bwMode="auto">
          <a:xfrm>
            <a:off x="3019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3" name="椭圆 70"/>
          <p:cNvSpPr>
            <a:spLocks noChangeArrowheads="1"/>
          </p:cNvSpPr>
          <p:nvPr/>
        </p:nvSpPr>
        <p:spPr bwMode="auto">
          <a:xfrm>
            <a:off x="3400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4" name="椭圆 71"/>
          <p:cNvSpPr>
            <a:spLocks noChangeArrowheads="1"/>
          </p:cNvSpPr>
          <p:nvPr/>
        </p:nvSpPr>
        <p:spPr bwMode="auto">
          <a:xfrm>
            <a:off x="3779838"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5" name="椭圆 72"/>
          <p:cNvSpPr>
            <a:spLocks noChangeArrowheads="1"/>
          </p:cNvSpPr>
          <p:nvPr/>
        </p:nvSpPr>
        <p:spPr bwMode="auto">
          <a:xfrm>
            <a:off x="4159250"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6" name="椭圆 73"/>
          <p:cNvSpPr>
            <a:spLocks noChangeArrowheads="1"/>
          </p:cNvSpPr>
          <p:nvPr/>
        </p:nvSpPr>
        <p:spPr bwMode="auto">
          <a:xfrm>
            <a:off x="4540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7" name="椭圆 75"/>
          <p:cNvSpPr>
            <a:spLocks noChangeArrowheads="1"/>
          </p:cNvSpPr>
          <p:nvPr/>
        </p:nvSpPr>
        <p:spPr bwMode="auto">
          <a:xfrm>
            <a:off x="4921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8" name="椭圆 76"/>
          <p:cNvSpPr>
            <a:spLocks noChangeArrowheads="1"/>
          </p:cNvSpPr>
          <p:nvPr/>
        </p:nvSpPr>
        <p:spPr bwMode="auto">
          <a:xfrm>
            <a:off x="1498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29" name="椭圆 77"/>
          <p:cNvSpPr>
            <a:spLocks noChangeArrowheads="1"/>
          </p:cNvSpPr>
          <p:nvPr/>
        </p:nvSpPr>
        <p:spPr bwMode="auto">
          <a:xfrm>
            <a:off x="1879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0" name="椭圆 78"/>
          <p:cNvSpPr>
            <a:spLocks noChangeArrowheads="1"/>
          </p:cNvSpPr>
          <p:nvPr/>
        </p:nvSpPr>
        <p:spPr bwMode="auto">
          <a:xfrm>
            <a:off x="2259013"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1" name="椭圆 84"/>
          <p:cNvSpPr>
            <a:spLocks noChangeArrowheads="1"/>
          </p:cNvSpPr>
          <p:nvPr/>
        </p:nvSpPr>
        <p:spPr bwMode="auto">
          <a:xfrm>
            <a:off x="2638425"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2" name="椭圆 85"/>
          <p:cNvSpPr>
            <a:spLocks noChangeArrowheads="1"/>
          </p:cNvSpPr>
          <p:nvPr/>
        </p:nvSpPr>
        <p:spPr bwMode="auto">
          <a:xfrm>
            <a:off x="3019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3" name="椭圆 86"/>
          <p:cNvSpPr>
            <a:spLocks noChangeArrowheads="1"/>
          </p:cNvSpPr>
          <p:nvPr/>
        </p:nvSpPr>
        <p:spPr bwMode="auto">
          <a:xfrm>
            <a:off x="3400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4" name="椭圆 87"/>
          <p:cNvSpPr>
            <a:spLocks noChangeArrowheads="1"/>
          </p:cNvSpPr>
          <p:nvPr/>
        </p:nvSpPr>
        <p:spPr bwMode="auto">
          <a:xfrm>
            <a:off x="3779838"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5" name="椭圆 88"/>
          <p:cNvSpPr>
            <a:spLocks noChangeArrowheads="1"/>
          </p:cNvSpPr>
          <p:nvPr/>
        </p:nvSpPr>
        <p:spPr bwMode="auto">
          <a:xfrm>
            <a:off x="4159250"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6" name="椭圆 94"/>
          <p:cNvSpPr>
            <a:spLocks noChangeArrowheads="1"/>
          </p:cNvSpPr>
          <p:nvPr/>
        </p:nvSpPr>
        <p:spPr bwMode="auto">
          <a:xfrm>
            <a:off x="4540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7" name="椭圆 95"/>
          <p:cNvSpPr>
            <a:spLocks noChangeArrowheads="1"/>
          </p:cNvSpPr>
          <p:nvPr/>
        </p:nvSpPr>
        <p:spPr bwMode="auto">
          <a:xfrm>
            <a:off x="4921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8" name="椭圆 96"/>
          <p:cNvSpPr>
            <a:spLocks noChangeArrowheads="1"/>
          </p:cNvSpPr>
          <p:nvPr/>
        </p:nvSpPr>
        <p:spPr bwMode="auto">
          <a:xfrm>
            <a:off x="1498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39" name="椭圆 97"/>
          <p:cNvSpPr>
            <a:spLocks noChangeArrowheads="1"/>
          </p:cNvSpPr>
          <p:nvPr/>
        </p:nvSpPr>
        <p:spPr bwMode="auto">
          <a:xfrm>
            <a:off x="1879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0" name="椭圆 98"/>
          <p:cNvSpPr>
            <a:spLocks noChangeArrowheads="1"/>
          </p:cNvSpPr>
          <p:nvPr/>
        </p:nvSpPr>
        <p:spPr bwMode="auto">
          <a:xfrm>
            <a:off x="2259013"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1" name="椭圆 99"/>
          <p:cNvSpPr>
            <a:spLocks noChangeArrowheads="1"/>
          </p:cNvSpPr>
          <p:nvPr/>
        </p:nvSpPr>
        <p:spPr bwMode="auto">
          <a:xfrm>
            <a:off x="2638425"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2" name="椭圆 100"/>
          <p:cNvSpPr>
            <a:spLocks noChangeArrowheads="1"/>
          </p:cNvSpPr>
          <p:nvPr/>
        </p:nvSpPr>
        <p:spPr bwMode="auto">
          <a:xfrm>
            <a:off x="3019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3" name="椭圆 101"/>
          <p:cNvSpPr>
            <a:spLocks noChangeArrowheads="1"/>
          </p:cNvSpPr>
          <p:nvPr/>
        </p:nvSpPr>
        <p:spPr bwMode="auto">
          <a:xfrm>
            <a:off x="3400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4" name="椭圆 102"/>
          <p:cNvSpPr>
            <a:spLocks noChangeArrowheads="1"/>
          </p:cNvSpPr>
          <p:nvPr/>
        </p:nvSpPr>
        <p:spPr bwMode="auto">
          <a:xfrm>
            <a:off x="3779838"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5" name="椭圆 103"/>
          <p:cNvSpPr>
            <a:spLocks noChangeArrowheads="1"/>
          </p:cNvSpPr>
          <p:nvPr/>
        </p:nvSpPr>
        <p:spPr bwMode="auto">
          <a:xfrm>
            <a:off x="4159250"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6" name="椭圆 104"/>
          <p:cNvSpPr>
            <a:spLocks noChangeArrowheads="1"/>
          </p:cNvSpPr>
          <p:nvPr/>
        </p:nvSpPr>
        <p:spPr bwMode="auto">
          <a:xfrm>
            <a:off x="4540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7" name="椭圆 105"/>
          <p:cNvSpPr>
            <a:spLocks noChangeArrowheads="1"/>
          </p:cNvSpPr>
          <p:nvPr/>
        </p:nvSpPr>
        <p:spPr bwMode="auto">
          <a:xfrm>
            <a:off x="4921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8" name="椭圆 136"/>
          <p:cNvSpPr>
            <a:spLocks noChangeArrowheads="1"/>
          </p:cNvSpPr>
          <p:nvPr/>
        </p:nvSpPr>
        <p:spPr bwMode="auto">
          <a:xfrm>
            <a:off x="1498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49" name="椭圆 137"/>
          <p:cNvSpPr>
            <a:spLocks noChangeArrowheads="1"/>
          </p:cNvSpPr>
          <p:nvPr/>
        </p:nvSpPr>
        <p:spPr bwMode="auto">
          <a:xfrm>
            <a:off x="1879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0" name="椭圆 138"/>
          <p:cNvSpPr>
            <a:spLocks noChangeArrowheads="1"/>
          </p:cNvSpPr>
          <p:nvPr/>
        </p:nvSpPr>
        <p:spPr bwMode="auto">
          <a:xfrm>
            <a:off x="2259013"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1" name="椭圆 139"/>
          <p:cNvSpPr>
            <a:spLocks noChangeArrowheads="1"/>
          </p:cNvSpPr>
          <p:nvPr/>
        </p:nvSpPr>
        <p:spPr bwMode="auto">
          <a:xfrm>
            <a:off x="2638425"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2" name="椭圆 140"/>
          <p:cNvSpPr>
            <a:spLocks noChangeArrowheads="1"/>
          </p:cNvSpPr>
          <p:nvPr/>
        </p:nvSpPr>
        <p:spPr bwMode="auto">
          <a:xfrm>
            <a:off x="3019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3" name="椭圆 141"/>
          <p:cNvSpPr>
            <a:spLocks noChangeArrowheads="1"/>
          </p:cNvSpPr>
          <p:nvPr/>
        </p:nvSpPr>
        <p:spPr bwMode="auto">
          <a:xfrm>
            <a:off x="3400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4" name="椭圆 142"/>
          <p:cNvSpPr>
            <a:spLocks noChangeArrowheads="1"/>
          </p:cNvSpPr>
          <p:nvPr/>
        </p:nvSpPr>
        <p:spPr bwMode="auto">
          <a:xfrm>
            <a:off x="3779838"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5" name="椭圆 143"/>
          <p:cNvSpPr>
            <a:spLocks noChangeArrowheads="1"/>
          </p:cNvSpPr>
          <p:nvPr/>
        </p:nvSpPr>
        <p:spPr bwMode="auto">
          <a:xfrm>
            <a:off x="4159250"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6" name="椭圆 144"/>
          <p:cNvSpPr>
            <a:spLocks noChangeArrowheads="1"/>
          </p:cNvSpPr>
          <p:nvPr/>
        </p:nvSpPr>
        <p:spPr bwMode="auto">
          <a:xfrm>
            <a:off x="4540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7" name="椭圆 145"/>
          <p:cNvSpPr>
            <a:spLocks noChangeArrowheads="1"/>
          </p:cNvSpPr>
          <p:nvPr/>
        </p:nvSpPr>
        <p:spPr bwMode="auto">
          <a:xfrm>
            <a:off x="4921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8" name="椭圆 146"/>
          <p:cNvSpPr>
            <a:spLocks noChangeArrowheads="1"/>
          </p:cNvSpPr>
          <p:nvPr/>
        </p:nvSpPr>
        <p:spPr bwMode="auto">
          <a:xfrm>
            <a:off x="1498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59" name="椭圆 147"/>
          <p:cNvSpPr>
            <a:spLocks noChangeArrowheads="1"/>
          </p:cNvSpPr>
          <p:nvPr/>
        </p:nvSpPr>
        <p:spPr bwMode="auto">
          <a:xfrm>
            <a:off x="1879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0" name="椭圆 148"/>
          <p:cNvSpPr>
            <a:spLocks noChangeArrowheads="1"/>
          </p:cNvSpPr>
          <p:nvPr/>
        </p:nvSpPr>
        <p:spPr bwMode="auto">
          <a:xfrm>
            <a:off x="2259013"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1" name="椭圆 149"/>
          <p:cNvSpPr>
            <a:spLocks noChangeArrowheads="1"/>
          </p:cNvSpPr>
          <p:nvPr/>
        </p:nvSpPr>
        <p:spPr bwMode="auto">
          <a:xfrm>
            <a:off x="2638425"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2" name="椭圆 150"/>
          <p:cNvSpPr>
            <a:spLocks noChangeArrowheads="1"/>
          </p:cNvSpPr>
          <p:nvPr/>
        </p:nvSpPr>
        <p:spPr bwMode="auto">
          <a:xfrm>
            <a:off x="3019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3" name="椭圆 151"/>
          <p:cNvSpPr>
            <a:spLocks noChangeArrowheads="1"/>
          </p:cNvSpPr>
          <p:nvPr/>
        </p:nvSpPr>
        <p:spPr bwMode="auto">
          <a:xfrm>
            <a:off x="3400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4" name="椭圆 152"/>
          <p:cNvSpPr>
            <a:spLocks noChangeArrowheads="1"/>
          </p:cNvSpPr>
          <p:nvPr/>
        </p:nvSpPr>
        <p:spPr bwMode="auto">
          <a:xfrm>
            <a:off x="3779838"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5" name="椭圆 153"/>
          <p:cNvSpPr>
            <a:spLocks noChangeArrowheads="1"/>
          </p:cNvSpPr>
          <p:nvPr/>
        </p:nvSpPr>
        <p:spPr bwMode="auto">
          <a:xfrm>
            <a:off x="4159250"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6" name="椭圆 154"/>
          <p:cNvSpPr>
            <a:spLocks noChangeArrowheads="1"/>
          </p:cNvSpPr>
          <p:nvPr/>
        </p:nvSpPr>
        <p:spPr bwMode="auto">
          <a:xfrm>
            <a:off x="4540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7" name="椭圆 155"/>
          <p:cNvSpPr>
            <a:spLocks noChangeArrowheads="1"/>
          </p:cNvSpPr>
          <p:nvPr/>
        </p:nvSpPr>
        <p:spPr bwMode="auto">
          <a:xfrm>
            <a:off x="4921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8" name="椭圆 156"/>
          <p:cNvSpPr>
            <a:spLocks noChangeArrowheads="1"/>
          </p:cNvSpPr>
          <p:nvPr/>
        </p:nvSpPr>
        <p:spPr bwMode="auto">
          <a:xfrm>
            <a:off x="1498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69" name="椭圆 157"/>
          <p:cNvSpPr>
            <a:spLocks noChangeArrowheads="1"/>
          </p:cNvSpPr>
          <p:nvPr/>
        </p:nvSpPr>
        <p:spPr bwMode="auto">
          <a:xfrm>
            <a:off x="1879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0" name="椭圆 158"/>
          <p:cNvSpPr>
            <a:spLocks noChangeArrowheads="1"/>
          </p:cNvSpPr>
          <p:nvPr/>
        </p:nvSpPr>
        <p:spPr bwMode="auto">
          <a:xfrm>
            <a:off x="2259013"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1" name="椭圆 159"/>
          <p:cNvSpPr>
            <a:spLocks noChangeArrowheads="1"/>
          </p:cNvSpPr>
          <p:nvPr/>
        </p:nvSpPr>
        <p:spPr bwMode="auto">
          <a:xfrm>
            <a:off x="2638425"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2" name="椭圆 160"/>
          <p:cNvSpPr>
            <a:spLocks noChangeArrowheads="1"/>
          </p:cNvSpPr>
          <p:nvPr/>
        </p:nvSpPr>
        <p:spPr bwMode="auto">
          <a:xfrm>
            <a:off x="3019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3" name="椭圆 161"/>
          <p:cNvSpPr>
            <a:spLocks noChangeArrowheads="1"/>
          </p:cNvSpPr>
          <p:nvPr/>
        </p:nvSpPr>
        <p:spPr bwMode="auto">
          <a:xfrm>
            <a:off x="3400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4" name="椭圆 162"/>
          <p:cNvSpPr>
            <a:spLocks noChangeArrowheads="1"/>
          </p:cNvSpPr>
          <p:nvPr/>
        </p:nvSpPr>
        <p:spPr bwMode="auto">
          <a:xfrm>
            <a:off x="3779838"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5" name="椭圆 163"/>
          <p:cNvSpPr>
            <a:spLocks noChangeArrowheads="1"/>
          </p:cNvSpPr>
          <p:nvPr/>
        </p:nvSpPr>
        <p:spPr bwMode="auto">
          <a:xfrm>
            <a:off x="4159250"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6" name="椭圆 164"/>
          <p:cNvSpPr>
            <a:spLocks noChangeArrowheads="1"/>
          </p:cNvSpPr>
          <p:nvPr/>
        </p:nvSpPr>
        <p:spPr bwMode="auto">
          <a:xfrm>
            <a:off x="4540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7" name="椭圆 165"/>
          <p:cNvSpPr>
            <a:spLocks noChangeArrowheads="1"/>
          </p:cNvSpPr>
          <p:nvPr/>
        </p:nvSpPr>
        <p:spPr bwMode="auto">
          <a:xfrm>
            <a:off x="4921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19578" name="Freeform 207"/>
          <p:cNvSpPr>
            <a:spLocks noChangeArrowheads="1"/>
          </p:cNvSpPr>
          <p:nvPr/>
        </p:nvSpPr>
        <p:spPr bwMode="auto">
          <a:xfrm rot="3877814">
            <a:off x="5595144" y="1935956"/>
            <a:ext cx="1000125" cy="1084263"/>
          </a:xfrm>
          <a:custGeom>
            <a:avLst/>
            <a:gdLst>
              <a:gd name="T0" fmla="*/ 566281 w 219"/>
              <a:gd name="T1" fmla="*/ 68336 h 238"/>
              <a:gd name="T2" fmla="*/ 790053 w 219"/>
              <a:gd name="T3" fmla="*/ 27334 h 238"/>
              <a:gd name="T4" fmla="*/ 899656 w 219"/>
              <a:gd name="T5" fmla="*/ 9111 h 238"/>
              <a:gd name="T6" fmla="*/ 940757 w 219"/>
              <a:gd name="T7" fmla="*/ 4556 h 238"/>
              <a:gd name="T8" fmla="*/ 954457 w 219"/>
              <a:gd name="T9" fmla="*/ 0 h 238"/>
              <a:gd name="T10" fmla="*/ 963591 w 219"/>
              <a:gd name="T11" fmla="*/ 4556 h 238"/>
              <a:gd name="T12" fmla="*/ 986425 w 219"/>
              <a:gd name="T13" fmla="*/ 18223 h 238"/>
              <a:gd name="T14" fmla="*/ 981858 w 219"/>
              <a:gd name="T15" fmla="*/ 82003 h 238"/>
              <a:gd name="T16" fmla="*/ 972724 w 219"/>
              <a:gd name="T17" fmla="*/ 91115 h 238"/>
              <a:gd name="T18" fmla="*/ 968158 w 219"/>
              <a:gd name="T19" fmla="*/ 95670 h 238"/>
              <a:gd name="T20" fmla="*/ 931623 w 219"/>
              <a:gd name="T21" fmla="*/ 154895 h 238"/>
              <a:gd name="T22" fmla="*/ 895089 w 219"/>
              <a:gd name="T23" fmla="*/ 218675 h 238"/>
              <a:gd name="T24" fmla="*/ 863122 w 219"/>
              <a:gd name="T25" fmla="*/ 273344 h 238"/>
              <a:gd name="T26" fmla="*/ 826587 w 219"/>
              <a:gd name="T27" fmla="*/ 337124 h 238"/>
              <a:gd name="T28" fmla="*/ 799187 w 219"/>
              <a:gd name="T29" fmla="*/ 396348 h 238"/>
              <a:gd name="T30" fmla="*/ 776353 w 219"/>
              <a:gd name="T31" fmla="*/ 419127 h 238"/>
              <a:gd name="T32" fmla="*/ 748952 w 219"/>
              <a:gd name="T33" fmla="*/ 414571 h 238"/>
              <a:gd name="T34" fmla="*/ 730685 w 219"/>
              <a:gd name="T35" fmla="*/ 396348 h 238"/>
              <a:gd name="T36" fmla="*/ 730685 w 219"/>
              <a:gd name="T37" fmla="*/ 369014 h 238"/>
              <a:gd name="T38" fmla="*/ 835721 w 219"/>
              <a:gd name="T39" fmla="*/ 177673 h 238"/>
              <a:gd name="T40" fmla="*/ 232906 w 219"/>
              <a:gd name="T41" fmla="*/ 674248 h 238"/>
              <a:gd name="T42" fmla="*/ 118736 w 219"/>
              <a:gd name="T43" fmla="*/ 856477 h 238"/>
              <a:gd name="T44" fmla="*/ 95902 w 219"/>
              <a:gd name="T45" fmla="*/ 1034150 h 238"/>
              <a:gd name="T46" fmla="*/ 95902 w 219"/>
              <a:gd name="T47" fmla="*/ 1061484 h 238"/>
              <a:gd name="T48" fmla="*/ 73068 w 219"/>
              <a:gd name="T49" fmla="*/ 1079707 h 238"/>
              <a:gd name="T50" fmla="*/ 45668 w 219"/>
              <a:gd name="T51" fmla="*/ 1079707 h 238"/>
              <a:gd name="T52" fmla="*/ 27401 w 219"/>
              <a:gd name="T53" fmla="*/ 1061484 h 238"/>
              <a:gd name="T54" fmla="*/ 54801 w 219"/>
              <a:gd name="T55" fmla="*/ 824587 h 238"/>
              <a:gd name="T56" fmla="*/ 173538 w 219"/>
              <a:gd name="T57" fmla="*/ 633246 h 238"/>
              <a:gd name="T58" fmla="*/ 835721 w 219"/>
              <a:gd name="T59" fmla="*/ 95670 h 238"/>
              <a:gd name="T60" fmla="*/ 803753 w 219"/>
              <a:gd name="T61" fmla="*/ 100226 h 238"/>
              <a:gd name="T62" fmla="*/ 575414 w 219"/>
              <a:gd name="T63" fmla="*/ 141228 h 238"/>
              <a:gd name="T64" fmla="*/ 548014 w 219"/>
              <a:gd name="T65" fmla="*/ 132116 h 238"/>
              <a:gd name="T66" fmla="*/ 534313 w 219"/>
              <a:gd name="T67" fmla="*/ 104782 h 238"/>
              <a:gd name="T68" fmla="*/ 538880 w 219"/>
              <a:gd name="T69" fmla="*/ 82003 h 238"/>
              <a:gd name="T70" fmla="*/ 566281 w 219"/>
              <a:gd name="T71" fmla="*/ 68336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79" name="矩形 12"/>
          <p:cNvSpPr>
            <a:spLocks noChangeArrowheads="1"/>
          </p:cNvSpPr>
          <p:nvPr/>
        </p:nvSpPr>
        <p:spPr bwMode="auto">
          <a:xfrm>
            <a:off x="6810375" y="3946525"/>
            <a:ext cx="38766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9580" name="矩形 168"/>
          <p:cNvSpPr>
            <a:spLocks noChangeArrowheads="1"/>
          </p:cNvSpPr>
          <p:nvPr/>
        </p:nvSpPr>
        <p:spPr bwMode="auto">
          <a:xfrm>
            <a:off x="6810375" y="2949575"/>
            <a:ext cx="1912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FD7400"/>
                </a:solidFill>
                <a:latin typeface="Calibri" pitchFamily="34" charset="0"/>
                <a:ea typeface="微软雅黑" pitchFamily="34" charset="-122"/>
                <a:sym typeface="Calibri" pitchFamily="34" charset="0"/>
              </a:rPr>
              <a:t>次品率 </a:t>
            </a:r>
            <a:r>
              <a:rPr lang="en-US" altLang="zh-CN" sz="6000" b="1">
                <a:solidFill>
                  <a:srgbClr val="FD7400"/>
                </a:solidFill>
                <a:latin typeface="Calibri" pitchFamily="34" charset="0"/>
                <a:ea typeface="微软雅黑" pitchFamily="34" charset="-122"/>
                <a:sym typeface="Calibri" pitchFamily="34" charset="0"/>
              </a:rPr>
              <a:t>6%</a:t>
            </a:r>
            <a:endParaRPr lang="zh-CN" altLang="en-US" sz="6000" b="1">
              <a:solidFill>
                <a:srgbClr val="FD7400"/>
              </a:solidFill>
              <a:latin typeface="Calibri" pitchFamily="34" charset="0"/>
              <a:ea typeface="微软雅黑" pitchFamily="34" charset="-122"/>
              <a:sym typeface="Calibri"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23A40560-E6CE-45A6-8F06-997833EB4069}" type="slidenum">
              <a:rPr lang="zh-CN" altLang="en-US">
                <a:solidFill>
                  <a:srgbClr val="898989"/>
                </a:solidFill>
              </a:rPr>
              <a:pPr eaLnBrk="1" hangingPunct="1"/>
              <a:t>19</a:t>
            </a:fld>
            <a:endParaRPr lang="zh-CN" altLang="en-US" sz="1800"/>
          </a:p>
        </p:txBody>
      </p:sp>
      <p:sp>
        <p:nvSpPr>
          <p:cNvPr id="20483"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4"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5"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0486"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20487"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20488"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20489"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20490"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20491"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20492"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5"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496" name="Group 15"/>
          <p:cNvGrpSpPr>
            <a:grpSpLocks/>
          </p:cNvGrpSpPr>
          <p:nvPr/>
        </p:nvGrpSpPr>
        <p:grpSpPr bwMode="auto">
          <a:xfrm>
            <a:off x="9386888" y="1071563"/>
            <a:ext cx="863600" cy="288925"/>
            <a:chOff x="0" y="0"/>
            <a:chExt cx="863600" cy="288925"/>
          </a:xfrm>
        </p:grpSpPr>
        <p:sp>
          <p:nvSpPr>
            <p:cNvPr id="20509" name="直接连接符 8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0" name="直接连接符 8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1" name="直接连接符 8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497"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9"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92"/>
          <p:cNvSpPr>
            <a:spLocks noChangeShapeType="1"/>
          </p:cNvSpPr>
          <p:nvPr/>
        </p:nvSpPr>
        <p:spPr bwMode="auto">
          <a:xfrm>
            <a:off x="916146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1" name="直接连接符 93"/>
          <p:cNvSpPr>
            <a:spLocks noChangeShapeType="1"/>
          </p:cNvSpPr>
          <p:nvPr/>
        </p:nvSpPr>
        <p:spPr bwMode="auto">
          <a:xfrm>
            <a:off x="1025207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03" name="图表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2313"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图表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413" y="1868488"/>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图表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88"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矩形 8"/>
          <p:cNvSpPr>
            <a:spLocks noChangeArrowheads="1"/>
          </p:cNvSpPr>
          <p:nvPr/>
        </p:nvSpPr>
        <p:spPr bwMode="auto">
          <a:xfrm>
            <a:off x="1236663" y="4205288"/>
            <a:ext cx="263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0507" name="矩形 26"/>
          <p:cNvSpPr>
            <a:spLocks noChangeArrowheads="1"/>
          </p:cNvSpPr>
          <p:nvPr/>
        </p:nvSpPr>
        <p:spPr bwMode="auto">
          <a:xfrm>
            <a:off x="4918075" y="4186238"/>
            <a:ext cx="2655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0508" name="矩形 27"/>
          <p:cNvSpPr>
            <a:spLocks noChangeArrowheads="1"/>
          </p:cNvSpPr>
          <p:nvPr/>
        </p:nvSpPr>
        <p:spPr bwMode="auto">
          <a:xfrm>
            <a:off x="8623300" y="4186238"/>
            <a:ext cx="26860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3075" name="Group 3"/>
          <p:cNvGrpSpPr>
            <a:grpSpLocks/>
          </p:cNvGrpSpPr>
          <p:nvPr/>
        </p:nvGrpSpPr>
        <p:grpSpPr bwMode="auto">
          <a:xfrm>
            <a:off x="865188" y="2633663"/>
            <a:ext cx="4633912" cy="1350962"/>
            <a:chOff x="0" y="0"/>
            <a:chExt cx="4633491" cy="1351481"/>
          </a:xfrm>
        </p:grpSpPr>
        <p:sp>
          <p:nvSpPr>
            <p:cNvPr id="3112" name="矩形 14"/>
            <p:cNvSpPr>
              <a:spLocks noChangeArrowheads="1"/>
            </p:cNvSpPr>
            <p:nvPr/>
          </p:nvSpPr>
          <p:spPr bwMode="auto">
            <a:xfrm>
              <a:off x="0" y="0"/>
              <a:ext cx="3402721" cy="1351481"/>
            </a:xfrm>
            <a:prstGeom prst="rect">
              <a:avLst/>
            </a:prstGeom>
            <a:solidFill>
              <a:srgbClr val="BEDB39"/>
            </a:solidFill>
            <a:ln w="57150">
              <a:solidFill>
                <a:srgbClr val="978173"/>
              </a:solidFill>
              <a:miter lim="800000"/>
              <a:headEnd/>
              <a:tailEnd/>
            </a:ln>
          </p:spPr>
          <p:txBody>
            <a:bodyPr anchor="ctr"/>
            <a:lstStyle/>
            <a:p>
              <a:endParaRPr lang="zh-CN" altLang="zh-CN">
                <a:solidFill>
                  <a:srgbClr val="FFFFFF"/>
                </a:solidFill>
              </a:endParaRPr>
            </a:p>
          </p:txBody>
        </p:sp>
        <p:sp>
          <p:nvSpPr>
            <p:cNvPr id="3113" name="任意多边形 15"/>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978173"/>
              </a:solidFill>
              <a:miter lim="800000"/>
              <a:headEnd/>
              <a:tailEnd/>
            </a:ln>
          </p:spPr>
          <p:txBody>
            <a:bodyPr anchor="ctr"/>
            <a:lstStyle/>
            <a:p>
              <a:endParaRPr lang="zh-CN" altLang="en-US"/>
            </a:p>
          </p:txBody>
        </p:sp>
      </p:grpSp>
      <p:sp>
        <p:nvSpPr>
          <p:cNvPr id="3076" name="矩形 16"/>
          <p:cNvSpPr>
            <a:spLocks noChangeArrowheads="1"/>
          </p:cNvSpPr>
          <p:nvPr/>
        </p:nvSpPr>
        <p:spPr bwMode="auto">
          <a:xfrm>
            <a:off x="2051050" y="4108450"/>
            <a:ext cx="3403600" cy="1350963"/>
          </a:xfrm>
          <a:prstGeom prst="rect">
            <a:avLst/>
          </a:prstGeom>
          <a:solidFill>
            <a:srgbClr val="FD7400"/>
          </a:solidFill>
          <a:ln w="57150">
            <a:solidFill>
              <a:srgbClr val="6B4F4E"/>
            </a:solidFill>
            <a:miter lim="800000"/>
            <a:headEnd/>
            <a:tailEnd/>
          </a:ln>
        </p:spPr>
        <p:txBody>
          <a:bodyPr anchor="ctr"/>
          <a:lstStyle/>
          <a:p>
            <a:endParaRPr lang="zh-CN" altLang="zh-CN">
              <a:solidFill>
                <a:srgbClr val="FFFFFF"/>
              </a:solidFill>
            </a:endParaRPr>
          </a:p>
        </p:txBody>
      </p:sp>
      <p:sp>
        <p:nvSpPr>
          <p:cNvPr id="3077" name="任意多边形 17"/>
          <p:cNvSpPr>
            <a:spLocks noChangeArrowheads="1"/>
          </p:cNvSpPr>
          <p:nvPr/>
        </p:nvSpPr>
        <p:spPr bwMode="auto">
          <a:xfrm>
            <a:off x="5235575" y="4108450"/>
            <a:ext cx="1447800" cy="1350963"/>
          </a:xfrm>
          <a:custGeom>
            <a:avLst/>
            <a:gdLst>
              <a:gd name="T0" fmla="*/ 217170 w 1447966"/>
              <a:gd name="T1" fmla="*/ 0 h 1351481"/>
              <a:gd name="T2" fmla="*/ 1447800 w 1447966"/>
              <a:gd name="T3" fmla="*/ 0 h 1351481"/>
              <a:gd name="T4" fmla="*/ 1447800 w 1447966"/>
              <a:gd name="T5" fmla="*/ 1350963 h 1351481"/>
              <a:gd name="T6" fmla="*/ 217170 w 1447966"/>
              <a:gd name="T7" fmla="*/ 1350963 h 1351481"/>
              <a:gd name="T8" fmla="*/ 0 w 1447966"/>
              <a:gd name="T9" fmla="*/ 675481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6B4F4E"/>
            </a:solidFill>
            <a:miter lim="800000"/>
            <a:headEnd/>
            <a:tailEnd/>
          </a:ln>
        </p:spPr>
        <p:txBody>
          <a:bodyPr anchor="ctr"/>
          <a:lstStyle/>
          <a:p>
            <a:endParaRPr lang="zh-CN" altLang="en-US"/>
          </a:p>
        </p:txBody>
      </p:sp>
      <p:grpSp>
        <p:nvGrpSpPr>
          <p:cNvPr id="3078" name="Group 8"/>
          <p:cNvGrpSpPr>
            <a:grpSpLocks/>
          </p:cNvGrpSpPr>
          <p:nvPr/>
        </p:nvGrpSpPr>
        <p:grpSpPr bwMode="auto">
          <a:xfrm>
            <a:off x="5502275" y="2633663"/>
            <a:ext cx="4633913" cy="1350962"/>
            <a:chOff x="0" y="0"/>
            <a:chExt cx="4633491" cy="1351481"/>
          </a:xfrm>
        </p:grpSpPr>
        <p:sp>
          <p:nvSpPr>
            <p:cNvPr id="3110" name="矩形 19"/>
            <p:cNvSpPr>
              <a:spLocks noChangeArrowheads="1"/>
            </p:cNvSpPr>
            <p:nvPr/>
          </p:nvSpPr>
          <p:spPr bwMode="auto">
            <a:xfrm>
              <a:off x="0" y="0"/>
              <a:ext cx="3402721" cy="1351481"/>
            </a:xfrm>
            <a:prstGeom prst="rect">
              <a:avLst/>
            </a:prstGeom>
            <a:solidFill>
              <a:srgbClr val="FFE11A"/>
            </a:solidFill>
            <a:ln w="57150">
              <a:solidFill>
                <a:srgbClr val="978173"/>
              </a:solidFill>
              <a:miter lim="800000"/>
              <a:headEnd/>
              <a:tailEnd/>
            </a:ln>
          </p:spPr>
          <p:txBody>
            <a:bodyPr anchor="ctr"/>
            <a:lstStyle/>
            <a:p>
              <a:endParaRPr lang="zh-CN" altLang="zh-CN">
                <a:solidFill>
                  <a:srgbClr val="FFFFFF"/>
                </a:solidFill>
              </a:endParaRPr>
            </a:p>
          </p:txBody>
        </p:sp>
        <p:sp>
          <p:nvSpPr>
            <p:cNvPr id="3111" name="任意多边形 20"/>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978173"/>
              </a:solidFill>
              <a:miter lim="800000"/>
              <a:headEnd/>
              <a:tailEnd/>
            </a:ln>
          </p:spPr>
          <p:txBody>
            <a:bodyPr anchor="ctr"/>
            <a:lstStyle/>
            <a:p>
              <a:endParaRPr lang="zh-CN" altLang="en-US"/>
            </a:p>
          </p:txBody>
        </p:sp>
      </p:grpSp>
      <p:sp>
        <p:nvSpPr>
          <p:cNvPr id="3079" name="矩形 21"/>
          <p:cNvSpPr>
            <a:spLocks noChangeArrowheads="1"/>
          </p:cNvSpPr>
          <p:nvPr/>
        </p:nvSpPr>
        <p:spPr bwMode="auto">
          <a:xfrm>
            <a:off x="6683375" y="4108450"/>
            <a:ext cx="3403600" cy="1350963"/>
          </a:xfrm>
          <a:prstGeom prst="rect">
            <a:avLst/>
          </a:prstGeom>
          <a:solidFill>
            <a:schemeClr val="accent2"/>
          </a:solidFill>
          <a:ln w="57150">
            <a:solidFill>
              <a:srgbClr val="6B4F4E"/>
            </a:solidFill>
            <a:miter lim="800000"/>
            <a:headEnd/>
            <a:tailEnd/>
          </a:ln>
        </p:spPr>
        <p:txBody>
          <a:bodyPr anchor="ctr"/>
          <a:lstStyle/>
          <a:p>
            <a:endParaRPr lang="zh-CN" altLang="zh-CN">
              <a:solidFill>
                <a:srgbClr val="FFFFFF"/>
              </a:solidFill>
            </a:endParaRPr>
          </a:p>
        </p:txBody>
      </p:sp>
      <p:sp>
        <p:nvSpPr>
          <p:cNvPr id="3080" name="任意多边形 22"/>
          <p:cNvSpPr>
            <a:spLocks noChangeArrowheads="1"/>
          </p:cNvSpPr>
          <p:nvPr/>
        </p:nvSpPr>
        <p:spPr bwMode="auto">
          <a:xfrm>
            <a:off x="9869488" y="4108450"/>
            <a:ext cx="1447800" cy="1350963"/>
          </a:xfrm>
          <a:custGeom>
            <a:avLst/>
            <a:gdLst>
              <a:gd name="T0" fmla="*/ 217170 w 1447966"/>
              <a:gd name="T1" fmla="*/ 0 h 1351481"/>
              <a:gd name="T2" fmla="*/ 1447800 w 1447966"/>
              <a:gd name="T3" fmla="*/ 0 h 1351481"/>
              <a:gd name="T4" fmla="*/ 1447800 w 1447966"/>
              <a:gd name="T5" fmla="*/ 1350963 h 1351481"/>
              <a:gd name="T6" fmla="*/ 217170 w 1447966"/>
              <a:gd name="T7" fmla="*/ 1350963 h 1351481"/>
              <a:gd name="T8" fmla="*/ 0 w 1447966"/>
              <a:gd name="T9" fmla="*/ 675481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lnTo>
                  <a:pt x="217195" y="0"/>
                </a:lnTo>
                <a:close/>
              </a:path>
            </a:pathLst>
          </a:custGeom>
          <a:solidFill>
            <a:schemeClr val="bg2"/>
          </a:solidFill>
          <a:ln w="57150" cap="flat" cmpd="sng">
            <a:solidFill>
              <a:srgbClr val="6B4F4E"/>
            </a:solidFill>
            <a:miter lim="800000"/>
            <a:headEnd/>
            <a:tailEnd/>
          </a:ln>
        </p:spPr>
        <p:txBody>
          <a:bodyPr anchor="ctr"/>
          <a:lstStyle/>
          <a:p>
            <a:endParaRPr lang="zh-CN" altLang="en-US"/>
          </a:p>
        </p:txBody>
      </p:sp>
      <p:sp>
        <p:nvSpPr>
          <p:cNvPr id="3081" name="标题 9"/>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3082" name="文本占位符 58"/>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3083" name="文本占位符 59"/>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3084" name="文本占位符 60"/>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3085" name="文本占位符 61"/>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3086" name="文本占位符 62"/>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3087" name="文本占位符 63"/>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3088" name="文本占位符 64"/>
          <p:cNvSpPr>
            <a:spLocks noGrp="1" noChangeArrowheads="1"/>
          </p:cNvSpPr>
          <p:nvPr>
            <p:ph sz="quarter" idx="4294967295"/>
          </p:nvPr>
        </p:nvSpPr>
        <p:spPr>
          <a:xfrm>
            <a:off x="860425" y="2633663"/>
            <a:ext cx="3186113" cy="1339850"/>
          </a:xfrm>
        </p:spPr>
        <p:txBody>
          <a:bodyPr anchor="ctr"/>
          <a:lstStyle/>
          <a:p>
            <a:pPr marL="0" indent="0" algn="ctr" eaLnBrk="1" hangingPunct="1">
              <a:buFont typeface="Arial" pitchFamily="34" charset="0"/>
              <a:buNone/>
            </a:pPr>
            <a:r>
              <a:rPr lang="en-US" altLang="zh-CN" smtClean="0">
                <a:solidFill>
                  <a:schemeClr val="bg1"/>
                </a:solidFill>
              </a:rPr>
              <a:t>About us</a:t>
            </a:r>
            <a:endParaRPr lang="zh-CN" altLang="en-US" smtClean="0">
              <a:solidFill>
                <a:schemeClr val="bg1"/>
              </a:solidFill>
            </a:endParaRPr>
          </a:p>
        </p:txBody>
      </p:sp>
      <p:sp>
        <p:nvSpPr>
          <p:cNvPr id="3089" name="文本占位符 65"/>
          <p:cNvSpPr>
            <a:spLocks noGrp="1" noChangeArrowheads="1"/>
          </p:cNvSpPr>
          <p:nvPr>
            <p:ph sz="quarter" idx="4294967295"/>
          </p:nvPr>
        </p:nvSpPr>
        <p:spPr>
          <a:xfrm>
            <a:off x="2051050" y="4083050"/>
            <a:ext cx="3186113" cy="1327150"/>
          </a:xfrm>
        </p:spPr>
        <p:txBody>
          <a:bodyPr anchor="ctr"/>
          <a:lstStyle/>
          <a:p>
            <a:pPr marL="0" indent="0" algn="ctr" eaLnBrk="1" hangingPunct="1">
              <a:buFont typeface="Arial" pitchFamily="34" charset="0"/>
              <a:buNone/>
            </a:pPr>
            <a:r>
              <a:rPr lang="en-US" altLang="zh-CN" smtClean="0">
                <a:solidFill>
                  <a:schemeClr val="bg1"/>
                </a:solidFill>
              </a:rPr>
              <a:t>Data</a:t>
            </a:r>
            <a:endParaRPr lang="zh-CN" altLang="en-US" smtClean="0">
              <a:solidFill>
                <a:schemeClr val="bg1"/>
              </a:solidFill>
            </a:endParaRPr>
          </a:p>
        </p:txBody>
      </p:sp>
      <p:sp>
        <p:nvSpPr>
          <p:cNvPr id="3090" name="文本占位符 66"/>
          <p:cNvSpPr>
            <a:spLocks noGrp="1" noChangeArrowheads="1"/>
          </p:cNvSpPr>
          <p:nvPr>
            <p:ph sz="quarter" idx="4294967295"/>
          </p:nvPr>
        </p:nvSpPr>
        <p:spPr>
          <a:xfrm>
            <a:off x="6699250" y="4097338"/>
            <a:ext cx="3186113" cy="1325562"/>
          </a:xfrm>
        </p:spPr>
        <p:txBody>
          <a:bodyPr anchor="ctr"/>
          <a:lstStyle/>
          <a:p>
            <a:pPr marL="0" indent="0" algn="ctr" eaLnBrk="1" hangingPunct="1">
              <a:buFont typeface="Arial" pitchFamily="34" charset="0"/>
              <a:buNone/>
            </a:pPr>
            <a:r>
              <a:rPr lang="en-US" altLang="zh-CN" smtClean="0">
                <a:solidFill>
                  <a:schemeClr val="bg1"/>
                </a:solidFill>
              </a:rPr>
              <a:t>Others</a:t>
            </a:r>
            <a:endParaRPr lang="zh-CN" altLang="en-US" smtClean="0">
              <a:solidFill>
                <a:schemeClr val="bg1"/>
              </a:solidFill>
            </a:endParaRPr>
          </a:p>
        </p:txBody>
      </p:sp>
      <p:sp>
        <p:nvSpPr>
          <p:cNvPr id="3091" name="文本占位符 67"/>
          <p:cNvSpPr>
            <a:spLocks noGrp="1" noChangeArrowheads="1"/>
          </p:cNvSpPr>
          <p:nvPr>
            <p:ph sz="quarter" idx="4294967295"/>
          </p:nvPr>
        </p:nvSpPr>
        <p:spPr>
          <a:xfrm>
            <a:off x="5535613" y="2643188"/>
            <a:ext cx="3186112" cy="1325562"/>
          </a:xfrm>
        </p:spPr>
        <p:txBody>
          <a:bodyPr anchor="ctr"/>
          <a:lstStyle/>
          <a:p>
            <a:pPr marL="0" indent="0" algn="ctr" eaLnBrk="1" hangingPunct="1">
              <a:buFont typeface="Arial" pitchFamily="34" charset="0"/>
              <a:buNone/>
            </a:pPr>
            <a:r>
              <a:rPr lang="en-US" altLang="zh-CN" smtClean="0">
                <a:solidFill>
                  <a:schemeClr val="bg1"/>
                </a:solidFill>
              </a:rPr>
              <a:t>Work</a:t>
            </a:r>
            <a:endParaRPr lang="zh-CN" altLang="en-US" smtClean="0">
              <a:solidFill>
                <a:schemeClr val="bg1"/>
              </a:solidFill>
            </a:endParaRPr>
          </a:p>
        </p:txBody>
      </p:sp>
      <p:sp>
        <p:nvSpPr>
          <p:cNvPr id="3092" name="文本占位符 68"/>
          <p:cNvSpPr>
            <a:spLocks noGrp="1" noChangeArrowheads="1"/>
          </p:cNvSpPr>
          <p:nvPr>
            <p:ph sz="quarter" idx="4294967295"/>
          </p:nvPr>
        </p:nvSpPr>
        <p:spPr>
          <a:xfrm>
            <a:off x="4267200" y="2649538"/>
            <a:ext cx="1185863" cy="1325562"/>
          </a:xfrm>
        </p:spPr>
        <p:txBody>
          <a:bodyPr anchor="ctr"/>
          <a:lstStyle/>
          <a:p>
            <a:pPr marL="0" indent="0" algn="ctr" eaLnBrk="1" hangingPunct="1">
              <a:buFont typeface="Arial" pitchFamily="34" charset="0"/>
              <a:buNone/>
            </a:pPr>
            <a:r>
              <a:rPr lang="en-US" altLang="zh-CN" smtClean="0">
                <a:solidFill>
                  <a:srgbClr val="4C3A47"/>
                </a:solidFill>
              </a:rPr>
              <a:t>1</a:t>
            </a:r>
            <a:endParaRPr lang="zh-CN" altLang="en-US" smtClean="0">
              <a:solidFill>
                <a:srgbClr val="4C3A47"/>
              </a:solidFill>
            </a:endParaRPr>
          </a:p>
        </p:txBody>
      </p:sp>
      <p:sp>
        <p:nvSpPr>
          <p:cNvPr id="3093" name="文本占位符 69"/>
          <p:cNvSpPr>
            <a:spLocks noGrp="1" noChangeArrowheads="1"/>
          </p:cNvSpPr>
          <p:nvPr>
            <p:ph sz="quarter" idx="4294967295"/>
          </p:nvPr>
        </p:nvSpPr>
        <p:spPr>
          <a:xfrm>
            <a:off x="5453063" y="4083050"/>
            <a:ext cx="1185862" cy="1327150"/>
          </a:xfrm>
        </p:spPr>
        <p:txBody>
          <a:bodyPr anchor="ctr"/>
          <a:lstStyle/>
          <a:p>
            <a:pPr marL="0" indent="0" algn="ctr" eaLnBrk="1" hangingPunct="1">
              <a:buFont typeface="Arial" pitchFamily="34" charset="0"/>
              <a:buNone/>
            </a:pPr>
            <a:r>
              <a:rPr lang="en-US" altLang="zh-CN" smtClean="0">
                <a:solidFill>
                  <a:srgbClr val="4C3A47"/>
                </a:solidFill>
              </a:rPr>
              <a:t>3</a:t>
            </a:r>
            <a:endParaRPr lang="zh-CN" altLang="en-US" smtClean="0">
              <a:solidFill>
                <a:srgbClr val="4C3A47"/>
              </a:solidFill>
            </a:endParaRPr>
          </a:p>
        </p:txBody>
      </p:sp>
      <p:sp>
        <p:nvSpPr>
          <p:cNvPr id="3094" name="文本占位符 70"/>
          <p:cNvSpPr>
            <a:spLocks noGrp="1" noChangeArrowheads="1"/>
          </p:cNvSpPr>
          <p:nvPr>
            <p:ph sz="quarter" idx="4294967295"/>
          </p:nvPr>
        </p:nvSpPr>
        <p:spPr>
          <a:xfrm>
            <a:off x="10102850" y="4097338"/>
            <a:ext cx="1184275" cy="1325562"/>
          </a:xfrm>
        </p:spPr>
        <p:txBody>
          <a:bodyPr anchor="ctr"/>
          <a:lstStyle/>
          <a:p>
            <a:pPr marL="0" indent="0" algn="ctr" eaLnBrk="1" hangingPunct="1">
              <a:buFont typeface="Arial" pitchFamily="34" charset="0"/>
              <a:buNone/>
            </a:pPr>
            <a:r>
              <a:rPr lang="en-US" altLang="zh-CN" smtClean="0">
                <a:solidFill>
                  <a:srgbClr val="4C3A47"/>
                </a:solidFill>
              </a:rPr>
              <a:t>4</a:t>
            </a:r>
            <a:endParaRPr lang="zh-CN" altLang="en-US" smtClean="0">
              <a:solidFill>
                <a:srgbClr val="4C3A47"/>
              </a:solidFill>
            </a:endParaRPr>
          </a:p>
        </p:txBody>
      </p:sp>
      <p:sp>
        <p:nvSpPr>
          <p:cNvPr id="3095" name="文本占位符 71"/>
          <p:cNvSpPr>
            <a:spLocks noGrp="1" noChangeArrowheads="1"/>
          </p:cNvSpPr>
          <p:nvPr>
            <p:ph sz="quarter" idx="4294967295"/>
          </p:nvPr>
        </p:nvSpPr>
        <p:spPr>
          <a:xfrm>
            <a:off x="8905875" y="2632075"/>
            <a:ext cx="1185863" cy="1327150"/>
          </a:xfrm>
        </p:spPr>
        <p:txBody>
          <a:bodyPr anchor="ctr"/>
          <a:lstStyle/>
          <a:p>
            <a:pPr marL="0" indent="0" algn="ctr" eaLnBrk="1" hangingPunct="1">
              <a:buFont typeface="Arial" pitchFamily="34" charset="0"/>
              <a:buNone/>
            </a:pPr>
            <a:r>
              <a:rPr lang="en-US" altLang="zh-CN" smtClean="0">
                <a:solidFill>
                  <a:srgbClr val="4C3A47"/>
                </a:solidFill>
              </a:rPr>
              <a:t>2</a:t>
            </a:r>
            <a:endParaRPr lang="zh-CN" altLang="en-US" smtClean="0">
              <a:solidFill>
                <a:srgbClr val="4C3A47"/>
              </a:solidFill>
            </a:endParaRPr>
          </a:p>
        </p:txBody>
      </p:sp>
      <p:sp>
        <p:nvSpPr>
          <p:cNvPr id="3096" name="直接连接符 16"/>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7" name="直接连接符 17"/>
          <p:cNvSpPr>
            <a:spLocks noChangeShapeType="1"/>
          </p:cNvSpPr>
          <p:nvPr/>
        </p:nvSpPr>
        <p:spPr bwMode="auto">
          <a:xfrm flipV="1">
            <a:off x="104806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8" name="直接连接符 18"/>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9" name="直接连接符 1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0" name="直接连接符 20"/>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01" name="Group 33"/>
          <p:cNvGrpSpPr>
            <a:grpSpLocks/>
          </p:cNvGrpSpPr>
          <p:nvPr/>
        </p:nvGrpSpPr>
        <p:grpSpPr bwMode="auto">
          <a:xfrm>
            <a:off x="6108700" y="1071563"/>
            <a:ext cx="863600" cy="288925"/>
            <a:chOff x="0" y="0"/>
            <a:chExt cx="863600" cy="288925"/>
          </a:xfrm>
        </p:grpSpPr>
        <p:sp>
          <p:nvSpPr>
            <p:cNvPr id="3107" name="直接连接符 22"/>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8" name="直接连接符 23"/>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9" name="直接连接符 24"/>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02" name="直接连接符 25"/>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3" name="直接连接符 26"/>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4" name="直接连接符 27"/>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5" name="直接连接符 28"/>
          <p:cNvSpPr>
            <a:spLocks noChangeShapeType="1"/>
          </p:cNvSpPr>
          <p:nvPr/>
        </p:nvSpPr>
        <p:spPr bwMode="auto">
          <a:xfrm>
            <a:off x="1026001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6" name="直接连接符 29"/>
          <p:cNvSpPr>
            <a:spLocks noChangeShapeType="1"/>
          </p:cNvSpPr>
          <p:nvPr/>
        </p:nvSpPr>
        <p:spPr bwMode="auto">
          <a:xfrm>
            <a:off x="11349038" y="1360488"/>
            <a:ext cx="84296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7"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8"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150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2151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2151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2151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2151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21514"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21515"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8"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19" name="Group 15"/>
          <p:cNvGrpSpPr>
            <a:grpSpLocks/>
          </p:cNvGrpSpPr>
          <p:nvPr/>
        </p:nvGrpSpPr>
        <p:grpSpPr bwMode="auto">
          <a:xfrm>
            <a:off x="9386888" y="1071563"/>
            <a:ext cx="863600" cy="288925"/>
            <a:chOff x="0" y="0"/>
            <a:chExt cx="863600" cy="288925"/>
          </a:xfrm>
        </p:grpSpPr>
        <p:sp>
          <p:nvSpPr>
            <p:cNvPr id="21533" name="直接连接符 8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4" name="直接连接符 8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5" name="直接连接符 8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520"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3" name="直接连接符 92"/>
          <p:cNvSpPr>
            <a:spLocks noChangeShapeType="1"/>
          </p:cNvSpPr>
          <p:nvPr/>
        </p:nvSpPr>
        <p:spPr bwMode="auto">
          <a:xfrm>
            <a:off x="916146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93"/>
          <p:cNvSpPr>
            <a:spLocks noChangeShapeType="1"/>
          </p:cNvSpPr>
          <p:nvPr/>
        </p:nvSpPr>
        <p:spPr bwMode="auto">
          <a:xfrm>
            <a:off x="1025207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1526" name="图表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538" y="2219325"/>
            <a:ext cx="610870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文本框 23"/>
          <p:cNvSpPr>
            <a:spLocks noChangeArrowheads="1"/>
          </p:cNvSpPr>
          <p:nvPr/>
        </p:nvSpPr>
        <p:spPr bwMode="auto">
          <a:xfrm>
            <a:off x="7416800" y="2657475"/>
            <a:ext cx="1679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itchFamily="34" charset="0"/>
                <a:ea typeface="微软雅黑" pitchFamily="34" charset="-122"/>
                <a:sym typeface="Calibri" pitchFamily="34" charset="0"/>
              </a:rPr>
              <a:t>DESCRIPTION</a:t>
            </a:r>
            <a:endParaRPr lang="zh-CN" altLang="en-US" b="1">
              <a:solidFill>
                <a:schemeClr val="bg2"/>
              </a:solidFill>
              <a:latin typeface="Calibri" pitchFamily="34" charset="0"/>
              <a:ea typeface="微软雅黑" pitchFamily="34" charset="-122"/>
              <a:sym typeface="Calibri" pitchFamily="34" charset="0"/>
            </a:endParaRPr>
          </a:p>
          <a:p>
            <a:r>
              <a:rPr lang="en-US" altLang="zh-CN" b="1">
                <a:solidFill>
                  <a:schemeClr val="bg2"/>
                </a:solidFill>
                <a:latin typeface="Calibri" pitchFamily="34" charset="0"/>
                <a:sym typeface="Calibri" pitchFamily="34" charset="0"/>
              </a:rPr>
              <a:t>.</a:t>
            </a:r>
            <a:endParaRPr lang="zh-CN" altLang="en-US" b="1">
              <a:solidFill>
                <a:schemeClr val="bg2"/>
              </a:solidFill>
              <a:latin typeface="Calibri" pitchFamily="34" charset="0"/>
              <a:sym typeface="Calibri" pitchFamily="34" charset="0"/>
            </a:endParaRPr>
          </a:p>
        </p:txBody>
      </p:sp>
      <p:sp>
        <p:nvSpPr>
          <p:cNvPr id="21528" name="文本框 24"/>
          <p:cNvSpPr>
            <a:spLocks noChangeArrowheads="1"/>
          </p:cNvSpPr>
          <p:nvPr/>
        </p:nvSpPr>
        <p:spPr bwMode="auto">
          <a:xfrm>
            <a:off x="7416800" y="2998788"/>
            <a:ext cx="371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21529" name="文本框 25"/>
          <p:cNvSpPr>
            <a:spLocks noChangeArrowheads="1"/>
          </p:cNvSpPr>
          <p:nvPr/>
        </p:nvSpPr>
        <p:spPr bwMode="auto">
          <a:xfrm>
            <a:off x="7416800" y="3656013"/>
            <a:ext cx="1679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itchFamily="34" charset="0"/>
                <a:ea typeface="微软雅黑" pitchFamily="34" charset="-122"/>
                <a:sym typeface="Calibri" pitchFamily="34" charset="0"/>
              </a:rPr>
              <a:t>DESCRIPTION</a:t>
            </a:r>
            <a:endParaRPr lang="zh-CN" altLang="en-US" b="1">
              <a:solidFill>
                <a:schemeClr val="bg2"/>
              </a:solidFill>
              <a:latin typeface="Calibri" pitchFamily="34" charset="0"/>
              <a:ea typeface="微软雅黑" pitchFamily="34" charset="-122"/>
              <a:sym typeface="Calibri" pitchFamily="34" charset="0"/>
            </a:endParaRPr>
          </a:p>
        </p:txBody>
      </p:sp>
      <p:sp>
        <p:nvSpPr>
          <p:cNvPr id="21530" name="文本框 26"/>
          <p:cNvSpPr>
            <a:spLocks noChangeArrowheads="1"/>
          </p:cNvSpPr>
          <p:nvPr/>
        </p:nvSpPr>
        <p:spPr bwMode="auto">
          <a:xfrm>
            <a:off x="7416800" y="3984625"/>
            <a:ext cx="3711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21531" name="文本框 27"/>
          <p:cNvSpPr>
            <a:spLocks noChangeArrowheads="1"/>
          </p:cNvSpPr>
          <p:nvPr/>
        </p:nvSpPr>
        <p:spPr bwMode="auto">
          <a:xfrm>
            <a:off x="7416800" y="4619625"/>
            <a:ext cx="1679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2"/>
                </a:solidFill>
                <a:latin typeface="Calibri" pitchFamily="34" charset="0"/>
                <a:ea typeface="微软雅黑" pitchFamily="34" charset="-122"/>
                <a:sym typeface="Calibri" pitchFamily="34" charset="0"/>
              </a:rPr>
              <a:t>DESCRIPTION</a:t>
            </a:r>
            <a:endParaRPr lang="zh-CN" altLang="en-US" b="1">
              <a:solidFill>
                <a:schemeClr val="bg2"/>
              </a:solidFill>
              <a:latin typeface="Calibri" pitchFamily="34" charset="0"/>
              <a:ea typeface="微软雅黑" pitchFamily="34" charset="-122"/>
              <a:sym typeface="Calibri" pitchFamily="34" charset="0"/>
            </a:endParaRPr>
          </a:p>
          <a:p>
            <a:r>
              <a:rPr lang="en-US" altLang="zh-CN" b="1">
                <a:solidFill>
                  <a:schemeClr val="bg2"/>
                </a:solidFill>
                <a:latin typeface="Calibri" pitchFamily="34" charset="0"/>
                <a:sym typeface="Calibri" pitchFamily="34" charset="0"/>
              </a:rPr>
              <a:t>.</a:t>
            </a:r>
            <a:endParaRPr lang="zh-CN" altLang="en-US" b="1">
              <a:solidFill>
                <a:schemeClr val="bg2"/>
              </a:solidFill>
              <a:latin typeface="Calibri" pitchFamily="34" charset="0"/>
              <a:sym typeface="Calibri" pitchFamily="34" charset="0"/>
            </a:endParaRPr>
          </a:p>
        </p:txBody>
      </p:sp>
      <p:sp>
        <p:nvSpPr>
          <p:cNvPr id="21532" name="文本框 28"/>
          <p:cNvSpPr>
            <a:spLocks noChangeArrowheads="1"/>
          </p:cNvSpPr>
          <p:nvPr/>
        </p:nvSpPr>
        <p:spPr bwMode="auto">
          <a:xfrm>
            <a:off x="7416800" y="4922838"/>
            <a:ext cx="371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
          <p:cNvSpPr>
            <a:spLocks noChangeArrowheads="1"/>
          </p:cNvSpPr>
          <p:nvPr/>
        </p:nvSpPr>
        <p:spPr bwMode="auto">
          <a:xfrm>
            <a:off x="0" y="2189163"/>
            <a:ext cx="8953500" cy="2400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22531" name="Group 3"/>
          <p:cNvGrpSpPr>
            <a:grpSpLocks/>
          </p:cNvGrpSpPr>
          <p:nvPr/>
        </p:nvGrpSpPr>
        <p:grpSpPr bwMode="auto">
          <a:xfrm>
            <a:off x="8382000" y="2189163"/>
            <a:ext cx="3810000" cy="2400300"/>
            <a:chOff x="0" y="0"/>
            <a:chExt cx="3810000" cy="2400300"/>
          </a:xfrm>
        </p:grpSpPr>
        <p:sp>
          <p:nvSpPr>
            <p:cNvPr id="22536"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7"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22532"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22533"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a:p>
            <a:pPr eaLnBrk="1" hangingPunct="1"/>
            <a:endParaRPr lang="zh-CN" altLang="en-US" sz="1400" smtClean="0">
              <a:solidFill>
                <a:srgbClr val="A79A89"/>
              </a:solidFill>
            </a:endParaRPr>
          </a:p>
        </p:txBody>
      </p:sp>
      <p:sp>
        <p:nvSpPr>
          <p:cNvPr id="22534" name="文本占位符 2"/>
          <p:cNvSpPr>
            <a:spLocks noGrp="1" noChangeArrowheads="1"/>
          </p:cNvSpPr>
          <p:nvPr>
            <p:ph sz="quarter" idx="4294967295"/>
          </p:nvPr>
        </p:nvSpPr>
        <p:spPr>
          <a:xfrm>
            <a:off x="8953500" y="3495675"/>
            <a:ext cx="3238500" cy="1162050"/>
          </a:xfrm>
        </p:spPr>
        <p:txBody>
          <a:bodyPr/>
          <a:lstStyle/>
          <a:p>
            <a:pPr marL="0" indent="0" algn="r" eaLnBrk="1" hangingPunct="1">
              <a:lnSpc>
                <a:spcPct val="80000"/>
              </a:lnSpc>
              <a:buFont typeface="Arial" pitchFamily="34" charset="0"/>
              <a:buNone/>
            </a:pPr>
            <a:r>
              <a:rPr lang="en-US" altLang="zh-CN" sz="8200" smtClean="0">
                <a:solidFill>
                  <a:srgbClr val="A79A89"/>
                </a:solidFill>
                <a:latin typeface="Adobe Myungjo Std M" pitchFamily="18" charset="-128"/>
                <a:ea typeface="Adobe Myungjo Std M" pitchFamily="18" charset="-128"/>
              </a:rPr>
              <a:t>FOUR</a:t>
            </a:r>
          </a:p>
        </p:txBody>
      </p:sp>
      <p:sp>
        <p:nvSpPr>
          <p:cNvPr id="22535" name="文本占位符 3"/>
          <p:cNvSpPr>
            <a:spLocks noGrp="1" noChangeArrowheads="1"/>
          </p:cNvSpPr>
          <p:nvPr>
            <p:ph sz="quarter" idx="4294967295"/>
          </p:nvPr>
        </p:nvSpPr>
        <p:spPr>
          <a:xfrm>
            <a:off x="8953500" y="2679700"/>
            <a:ext cx="2400300" cy="914400"/>
          </a:xfrm>
        </p:spPr>
        <p:txBody>
          <a:bodyPr anchor="b"/>
          <a:lstStyle/>
          <a:p>
            <a:pPr marL="0" indent="0" eaLnBrk="1" hangingPunct="1">
              <a:buFont typeface="Arial" pitchFamily="34" charset="0"/>
              <a:buNone/>
            </a:pPr>
            <a:r>
              <a:rPr lang="en-US" altLang="zh-CN" sz="5400" smtClean="0">
                <a:solidFill>
                  <a:srgbClr val="A79A89"/>
                </a:solidFill>
                <a:latin typeface="Adobe Myungjo Std M" pitchFamily="18" charset="-128"/>
                <a:ea typeface="Adobe Myungjo Std M" pitchFamily="18" charset="-128"/>
              </a:rPr>
              <a:t>PART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3555"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3556" name="矩形 8"/>
          <p:cNvSpPr>
            <a:spLocks noChangeArrowheads="1"/>
          </p:cNvSpPr>
          <p:nvPr/>
        </p:nvSpPr>
        <p:spPr bwMode="auto">
          <a:xfrm>
            <a:off x="0" y="4708525"/>
            <a:ext cx="12190413" cy="18288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3557"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3558"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23559"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23560"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23561"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23562"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23563"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23564"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5"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6"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7"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8"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9" name="Group 17"/>
          <p:cNvGrpSpPr>
            <a:grpSpLocks/>
          </p:cNvGrpSpPr>
          <p:nvPr/>
        </p:nvGrpSpPr>
        <p:grpSpPr bwMode="auto">
          <a:xfrm>
            <a:off x="10483850" y="1071563"/>
            <a:ext cx="863600" cy="288925"/>
            <a:chOff x="0" y="0"/>
            <a:chExt cx="863600" cy="288925"/>
          </a:xfrm>
        </p:grpSpPr>
        <p:sp>
          <p:nvSpPr>
            <p:cNvPr id="23583" name="直接连接符 8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4" name="直接连接符 8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5" name="直接连接符 8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570"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1"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2"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3" name="直接连接符 93"/>
          <p:cNvSpPr>
            <a:spLocks noChangeShapeType="1"/>
          </p:cNvSpPr>
          <p:nvPr/>
        </p:nvSpPr>
        <p:spPr bwMode="auto">
          <a:xfrm>
            <a:off x="1026001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4" name="直接连接符 32"/>
          <p:cNvSpPr>
            <a:spLocks noChangeShapeType="1"/>
          </p:cNvSpPr>
          <p:nvPr/>
        </p:nvSpPr>
        <p:spPr bwMode="auto">
          <a:xfrm>
            <a:off x="11349038" y="1360488"/>
            <a:ext cx="84296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5" name="矩形 271"/>
          <p:cNvSpPr>
            <a:spLocks noChangeArrowheads="1"/>
          </p:cNvSpPr>
          <p:nvPr/>
        </p:nvSpPr>
        <p:spPr bwMode="auto">
          <a:xfrm>
            <a:off x="2119313" y="5518150"/>
            <a:ext cx="7953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a:solidFill>
                  <a:schemeClr val="bg1"/>
                </a:solidFill>
                <a:latin typeface="Calibri" pitchFamily="34" charset="0"/>
                <a:ea typeface="微软雅黑" pitchFamily="34" charset="-122"/>
                <a:sym typeface="Calibri" pitchFamily="34" charset="0"/>
              </a:rPr>
              <a:t>Nulla quis lorem ut libero malesuada feugiat. Quisque velit nisi, pretium ut lacinia in, elementum id enim. Lorem ipsum dolor sit amet, consectetur</a:t>
            </a:r>
            <a:endParaRPr lang="zh-CN" altLang="en-US"/>
          </a:p>
        </p:txBody>
      </p:sp>
      <p:sp>
        <p:nvSpPr>
          <p:cNvPr id="23576" name="文本框 272"/>
          <p:cNvSpPr>
            <a:spLocks noChangeArrowheads="1"/>
          </p:cNvSpPr>
          <p:nvPr/>
        </p:nvSpPr>
        <p:spPr bwMode="auto">
          <a:xfrm>
            <a:off x="3676650" y="4881563"/>
            <a:ext cx="4838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chemeClr val="bg1"/>
                </a:solidFill>
                <a:latin typeface="Calibri" pitchFamily="34" charset="0"/>
                <a:ea typeface="微软雅黑" pitchFamily="34" charset="-122"/>
                <a:sym typeface="Calibri" pitchFamily="34" charset="0"/>
              </a:rPr>
              <a:t>Curabitur non nulla sit amet nisl</a:t>
            </a:r>
          </a:p>
        </p:txBody>
      </p:sp>
      <p:sp>
        <p:nvSpPr>
          <p:cNvPr id="23577" name="矩形 273"/>
          <p:cNvSpPr>
            <a:spLocks noChangeArrowheads="1"/>
          </p:cNvSpPr>
          <p:nvPr/>
        </p:nvSpPr>
        <p:spPr bwMode="auto">
          <a:xfrm>
            <a:off x="2095500"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altLang="zh-CN"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3578" name="矩形 274"/>
          <p:cNvSpPr>
            <a:spLocks noChangeArrowheads="1"/>
          </p:cNvSpPr>
          <p:nvPr/>
        </p:nvSpPr>
        <p:spPr bwMode="auto">
          <a:xfrm>
            <a:off x="2095500"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3579" name="矩形 275"/>
          <p:cNvSpPr>
            <a:spLocks noChangeArrowheads="1"/>
          </p:cNvSpPr>
          <p:nvPr/>
        </p:nvSpPr>
        <p:spPr bwMode="auto">
          <a:xfrm>
            <a:off x="5202238"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altLang="zh-CN"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3580" name="矩形 276"/>
          <p:cNvSpPr>
            <a:spLocks noChangeArrowheads="1"/>
          </p:cNvSpPr>
          <p:nvPr/>
        </p:nvSpPr>
        <p:spPr bwMode="auto">
          <a:xfrm>
            <a:off x="5202238" y="26574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3581" name="矩形 277"/>
          <p:cNvSpPr>
            <a:spLocks noChangeArrowheads="1"/>
          </p:cNvSpPr>
          <p:nvPr/>
        </p:nvSpPr>
        <p:spPr bwMode="auto">
          <a:xfrm>
            <a:off x="8308975"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altLang="zh-CN"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3582" name="矩形 278"/>
          <p:cNvSpPr>
            <a:spLocks noChangeArrowheads="1"/>
          </p:cNvSpPr>
          <p:nvPr/>
        </p:nvSpPr>
        <p:spPr bwMode="auto">
          <a:xfrm>
            <a:off x="8308975"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79"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80"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458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2458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2458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2458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2458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24586"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24587"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8"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9"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0"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1"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592" name="Group 16"/>
          <p:cNvGrpSpPr>
            <a:grpSpLocks/>
          </p:cNvGrpSpPr>
          <p:nvPr/>
        </p:nvGrpSpPr>
        <p:grpSpPr bwMode="auto">
          <a:xfrm>
            <a:off x="10483850" y="1071563"/>
            <a:ext cx="863600" cy="288925"/>
            <a:chOff x="0" y="0"/>
            <a:chExt cx="863600" cy="288925"/>
          </a:xfrm>
        </p:grpSpPr>
        <p:sp>
          <p:nvSpPr>
            <p:cNvPr id="24610" name="直接连接符 8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1" name="直接连接符 8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2" name="直接连接符 8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4593"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6" name="直接连接符 93"/>
          <p:cNvSpPr>
            <a:spLocks noChangeShapeType="1"/>
          </p:cNvSpPr>
          <p:nvPr/>
        </p:nvSpPr>
        <p:spPr bwMode="auto">
          <a:xfrm>
            <a:off x="1026001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7" name="直接连接符 32"/>
          <p:cNvSpPr>
            <a:spLocks noChangeShapeType="1"/>
          </p:cNvSpPr>
          <p:nvPr/>
        </p:nvSpPr>
        <p:spPr bwMode="auto">
          <a:xfrm>
            <a:off x="11349038" y="1360488"/>
            <a:ext cx="84296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8" name="椭圆 8"/>
          <p:cNvSpPr>
            <a:spLocks noChangeArrowheads="1"/>
          </p:cNvSpPr>
          <p:nvPr/>
        </p:nvSpPr>
        <p:spPr bwMode="auto">
          <a:xfrm>
            <a:off x="1401763" y="2487613"/>
            <a:ext cx="914400" cy="914400"/>
          </a:xfrm>
          <a:prstGeom prst="ellipse">
            <a:avLst/>
          </a:prstGeom>
          <a:solidFill>
            <a:schemeClr val="accent2"/>
          </a:solidFill>
          <a:ln w="38100">
            <a:solidFill>
              <a:srgbClr val="D2CDB0"/>
            </a:solidFill>
            <a:miter lim="800000"/>
            <a:headEnd/>
            <a:tailEnd/>
          </a:ln>
        </p:spPr>
        <p:txBody>
          <a:bodyPr anchor="ctr"/>
          <a:lstStyle/>
          <a:p>
            <a:pPr algn="ctr"/>
            <a:endParaRPr lang="zh-CN" altLang="zh-CN">
              <a:solidFill>
                <a:srgbClr val="FFFFFF"/>
              </a:solidFill>
            </a:endParaRPr>
          </a:p>
        </p:txBody>
      </p:sp>
      <p:sp>
        <p:nvSpPr>
          <p:cNvPr id="24599" name="椭圆 301"/>
          <p:cNvSpPr>
            <a:spLocks noChangeArrowheads="1"/>
          </p:cNvSpPr>
          <p:nvPr/>
        </p:nvSpPr>
        <p:spPr bwMode="auto">
          <a:xfrm>
            <a:off x="4916488" y="2444750"/>
            <a:ext cx="914400" cy="914400"/>
          </a:xfrm>
          <a:prstGeom prst="ellipse">
            <a:avLst/>
          </a:prstGeom>
          <a:solidFill>
            <a:schemeClr val="accent2"/>
          </a:solidFill>
          <a:ln w="38100">
            <a:solidFill>
              <a:srgbClr val="D2CDB0"/>
            </a:solidFill>
            <a:miter lim="800000"/>
            <a:headEnd/>
            <a:tailEnd/>
          </a:ln>
        </p:spPr>
        <p:txBody>
          <a:bodyPr anchor="ctr"/>
          <a:lstStyle/>
          <a:p>
            <a:pPr algn="ctr"/>
            <a:endParaRPr lang="zh-CN" altLang="zh-CN">
              <a:solidFill>
                <a:srgbClr val="FFFFFF"/>
              </a:solidFill>
            </a:endParaRPr>
          </a:p>
        </p:txBody>
      </p:sp>
      <p:sp>
        <p:nvSpPr>
          <p:cNvPr id="24600" name="椭圆 302"/>
          <p:cNvSpPr>
            <a:spLocks noChangeArrowheads="1"/>
          </p:cNvSpPr>
          <p:nvPr/>
        </p:nvSpPr>
        <p:spPr bwMode="auto">
          <a:xfrm>
            <a:off x="8431213" y="2444750"/>
            <a:ext cx="914400" cy="914400"/>
          </a:xfrm>
          <a:prstGeom prst="ellipse">
            <a:avLst/>
          </a:prstGeom>
          <a:solidFill>
            <a:schemeClr val="accent2"/>
          </a:solidFill>
          <a:ln w="38100">
            <a:solidFill>
              <a:srgbClr val="D2CDB0"/>
            </a:solidFill>
            <a:miter lim="800000"/>
            <a:headEnd/>
            <a:tailEnd/>
          </a:ln>
        </p:spPr>
        <p:txBody>
          <a:bodyPr anchor="ctr"/>
          <a:lstStyle/>
          <a:p>
            <a:pPr algn="ctr"/>
            <a:endParaRPr lang="zh-CN" altLang="zh-CN">
              <a:solidFill>
                <a:srgbClr val="FFFFFF"/>
              </a:solidFill>
            </a:endParaRPr>
          </a:p>
        </p:txBody>
      </p:sp>
      <p:sp>
        <p:nvSpPr>
          <p:cNvPr id="24601" name="矩形 9"/>
          <p:cNvSpPr>
            <a:spLocks noChangeArrowheads="1"/>
          </p:cNvSpPr>
          <p:nvPr/>
        </p:nvSpPr>
        <p:spPr bwMode="auto">
          <a:xfrm>
            <a:off x="1436688"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4602" name="矩形 304"/>
          <p:cNvSpPr>
            <a:spLocks noChangeArrowheads="1"/>
          </p:cNvSpPr>
          <p:nvPr/>
        </p:nvSpPr>
        <p:spPr bwMode="auto">
          <a:xfrm>
            <a:off x="4921250" y="3778250"/>
            <a:ext cx="22733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4603" name="矩形 306"/>
          <p:cNvSpPr>
            <a:spLocks noChangeArrowheads="1"/>
          </p:cNvSpPr>
          <p:nvPr/>
        </p:nvSpPr>
        <p:spPr bwMode="auto">
          <a:xfrm>
            <a:off x="8431213"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4604" name="矩形 10"/>
          <p:cNvSpPr>
            <a:spLocks noChangeArrowheads="1"/>
          </p:cNvSpPr>
          <p:nvPr/>
        </p:nvSpPr>
        <p:spPr bwMode="auto">
          <a:xfrm>
            <a:off x="2316163"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itchFamily="34" charset="0"/>
                <a:ea typeface="微软雅黑" pitchFamily="34" charset="-122"/>
                <a:sym typeface="Calibri" pitchFamily="34" charset="0"/>
              </a:rPr>
              <a:t>DESCRIPTION</a:t>
            </a:r>
            <a:endParaRPr lang="zh-CN" altLang="en-US" sz="2000" b="1">
              <a:solidFill>
                <a:schemeClr val="bg2"/>
              </a:solidFill>
              <a:latin typeface="Calibri" pitchFamily="34" charset="0"/>
              <a:ea typeface="微软雅黑" pitchFamily="34" charset="-122"/>
              <a:sym typeface="Calibri" pitchFamily="34" charset="0"/>
            </a:endParaRPr>
          </a:p>
        </p:txBody>
      </p:sp>
      <p:sp>
        <p:nvSpPr>
          <p:cNvPr id="24605" name="矩形 307"/>
          <p:cNvSpPr>
            <a:spLocks noChangeArrowheads="1"/>
          </p:cNvSpPr>
          <p:nvPr/>
        </p:nvSpPr>
        <p:spPr bwMode="auto">
          <a:xfrm>
            <a:off x="5856288"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itchFamily="34" charset="0"/>
                <a:ea typeface="微软雅黑" pitchFamily="34" charset="-122"/>
                <a:sym typeface="Calibri" pitchFamily="34" charset="0"/>
              </a:rPr>
              <a:t>DESCRIPTION</a:t>
            </a:r>
            <a:endParaRPr lang="zh-CN" altLang="en-US" sz="2000" b="1">
              <a:solidFill>
                <a:schemeClr val="bg2"/>
              </a:solidFill>
              <a:latin typeface="Calibri" pitchFamily="34" charset="0"/>
              <a:ea typeface="微软雅黑" pitchFamily="34" charset="-122"/>
              <a:sym typeface="Calibri" pitchFamily="34" charset="0"/>
            </a:endParaRPr>
          </a:p>
        </p:txBody>
      </p:sp>
      <p:sp>
        <p:nvSpPr>
          <p:cNvPr id="24606" name="矩形 308"/>
          <p:cNvSpPr>
            <a:spLocks noChangeArrowheads="1"/>
          </p:cNvSpPr>
          <p:nvPr/>
        </p:nvSpPr>
        <p:spPr bwMode="auto">
          <a:xfrm>
            <a:off x="9369425" y="2701925"/>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2"/>
                </a:solidFill>
                <a:latin typeface="Calibri" pitchFamily="34" charset="0"/>
                <a:ea typeface="微软雅黑" pitchFamily="34" charset="-122"/>
                <a:sym typeface="Calibri" pitchFamily="34" charset="0"/>
              </a:rPr>
              <a:t>DESCRIPTION</a:t>
            </a:r>
            <a:endParaRPr lang="zh-CN" altLang="en-US" sz="2000" b="1">
              <a:solidFill>
                <a:schemeClr val="bg2"/>
              </a:solidFill>
              <a:latin typeface="Calibri" pitchFamily="34" charset="0"/>
              <a:ea typeface="微软雅黑" pitchFamily="34" charset="-122"/>
              <a:sym typeface="Calibri" pitchFamily="34" charset="0"/>
            </a:endParaRPr>
          </a:p>
        </p:txBody>
      </p:sp>
      <p:sp>
        <p:nvSpPr>
          <p:cNvPr id="24607" name="矩形 11"/>
          <p:cNvSpPr>
            <a:spLocks noChangeArrowheads="1"/>
          </p:cNvSpPr>
          <p:nvPr/>
        </p:nvSpPr>
        <p:spPr bwMode="auto">
          <a:xfrm>
            <a:off x="1600200" y="2590800"/>
            <a:ext cx="51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itchFamily="34" charset="0"/>
                <a:ea typeface="微软雅黑" pitchFamily="34" charset="-122"/>
                <a:sym typeface="Calibri" pitchFamily="34" charset="0"/>
              </a:rPr>
              <a:t>A</a:t>
            </a:r>
            <a:endParaRPr lang="zh-CN" altLang="en-US" sz="4000">
              <a:solidFill>
                <a:srgbClr val="000000"/>
              </a:solidFill>
              <a:latin typeface="Calibri" pitchFamily="34" charset="0"/>
              <a:ea typeface="微软雅黑" pitchFamily="34" charset="-122"/>
              <a:sym typeface="Calibri" pitchFamily="34" charset="0"/>
            </a:endParaRPr>
          </a:p>
        </p:txBody>
      </p:sp>
      <p:sp>
        <p:nvSpPr>
          <p:cNvPr id="24608" name="矩形 12"/>
          <p:cNvSpPr>
            <a:spLocks noChangeArrowheads="1"/>
          </p:cNvSpPr>
          <p:nvPr/>
        </p:nvSpPr>
        <p:spPr bwMode="auto">
          <a:xfrm>
            <a:off x="5127625" y="2549525"/>
            <a:ext cx="490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itchFamily="34" charset="0"/>
                <a:ea typeface="微软雅黑" pitchFamily="34" charset="-122"/>
                <a:sym typeface="Calibri" pitchFamily="34" charset="0"/>
              </a:rPr>
              <a:t>B</a:t>
            </a:r>
            <a:endParaRPr lang="zh-CN" altLang="en-US" sz="4000">
              <a:solidFill>
                <a:srgbClr val="000000"/>
              </a:solidFill>
              <a:latin typeface="Calibri" pitchFamily="34" charset="0"/>
              <a:ea typeface="微软雅黑" pitchFamily="34" charset="-122"/>
              <a:sym typeface="Calibri" pitchFamily="34" charset="0"/>
            </a:endParaRPr>
          </a:p>
        </p:txBody>
      </p:sp>
      <p:sp>
        <p:nvSpPr>
          <p:cNvPr id="24609" name="矩形 309"/>
          <p:cNvSpPr>
            <a:spLocks noChangeArrowheads="1"/>
          </p:cNvSpPr>
          <p:nvPr/>
        </p:nvSpPr>
        <p:spPr bwMode="auto">
          <a:xfrm>
            <a:off x="8642350" y="2549525"/>
            <a:ext cx="492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2"/>
                </a:solidFill>
                <a:latin typeface="Calibri" pitchFamily="34" charset="0"/>
                <a:ea typeface="微软雅黑" pitchFamily="34" charset="-122"/>
                <a:sym typeface="Calibri" pitchFamily="34" charset="0"/>
              </a:rPr>
              <a:t>C</a:t>
            </a:r>
            <a:endParaRPr lang="zh-CN" altLang="en-US" sz="4000">
              <a:solidFill>
                <a:srgbClr val="000000"/>
              </a:solidFill>
              <a:latin typeface="Calibri" pitchFamily="34" charset="0"/>
              <a:ea typeface="微软雅黑" pitchFamily="34" charset="-122"/>
              <a:sym typeface="Calibri"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3"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4" name="标题 5"/>
          <p:cNvSpPr>
            <a:spLocks noGrp="1" noChangeArrowheads="1"/>
          </p:cNvSpPr>
          <p:nvPr>
            <p:ph type="title" idx="4294967295"/>
          </p:nvPr>
        </p:nvSpPr>
        <p:spPr>
          <a:xfrm>
            <a:off x="838200" y="666750"/>
            <a:ext cx="4922838"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2560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2560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2560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2560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2560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25610" name="文本占位符 7"/>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25611"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2"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3" name="直接连接符 74"/>
          <p:cNvSpPr>
            <a:spLocks noChangeShapeType="1"/>
          </p:cNvSpPr>
          <p:nvPr/>
        </p:nvSpPr>
        <p:spPr bwMode="auto">
          <a:xfrm flipV="1">
            <a:off x="71850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4"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5"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16" name="Group 16"/>
          <p:cNvGrpSpPr>
            <a:grpSpLocks/>
          </p:cNvGrpSpPr>
          <p:nvPr/>
        </p:nvGrpSpPr>
        <p:grpSpPr bwMode="auto">
          <a:xfrm>
            <a:off x="10483850" y="1071563"/>
            <a:ext cx="863600" cy="288925"/>
            <a:chOff x="0" y="0"/>
            <a:chExt cx="863600" cy="288925"/>
          </a:xfrm>
        </p:grpSpPr>
        <p:sp>
          <p:nvSpPr>
            <p:cNvPr id="25649" name="直接连接符 86"/>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50" name="直接连接符 87"/>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51" name="直接连接符 88"/>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17"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8"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9"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93"/>
          <p:cNvSpPr>
            <a:spLocks noChangeShapeType="1"/>
          </p:cNvSpPr>
          <p:nvPr/>
        </p:nvSpPr>
        <p:spPr bwMode="auto">
          <a:xfrm>
            <a:off x="10260013"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1" name="直接连接符 32"/>
          <p:cNvSpPr>
            <a:spLocks noChangeShapeType="1"/>
          </p:cNvSpPr>
          <p:nvPr/>
        </p:nvSpPr>
        <p:spPr bwMode="auto">
          <a:xfrm>
            <a:off x="11349038" y="1360488"/>
            <a:ext cx="84296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22" name="Group 25"/>
          <p:cNvGrpSpPr>
            <a:grpSpLocks/>
          </p:cNvGrpSpPr>
          <p:nvPr/>
        </p:nvGrpSpPr>
        <p:grpSpPr bwMode="auto">
          <a:xfrm>
            <a:off x="4689475" y="2024063"/>
            <a:ext cx="1177925" cy="1176337"/>
            <a:chOff x="0" y="0"/>
            <a:chExt cx="1176826" cy="1176826"/>
          </a:xfrm>
        </p:grpSpPr>
        <p:sp>
          <p:nvSpPr>
            <p:cNvPr id="25643" name="圆角矩形 8"/>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5644" name="Group 27"/>
            <p:cNvGrpSpPr>
              <a:grpSpLocks/>
            </p:cNvGrpSpPr>
            <p:nvPr/>
          </p:nvGrpSpPr>
          <p:grpSpPr bwMode="auto">
            <a:xfrm>
              <a:off x="318413" y="376878"/>
              <a:ext cx="540000" cy="423070"/>
              <a:chOff x="0" y="0"/>
              <a:chExt cx="403225" cy="315912"/>
            </a:xfrm>
          </p:grpSpPr>
          <p:sp>
            <p:nvSpPr>
              <p:cNvPr id="25645"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6"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5647"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8"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25623" name="Group 32"/>
          <p:cNvGrpSpPr>
            <a:grpSpLocks/>
          </p:cNvGrpSpPr>
          <p:nvPr/>
        </p:nvGrpSpPr>
        <p:grpSpPr bwMode="auto">
          <a:xfrm>
            <a:off x="6985000" y="2024063"/>
            <a:ext cx="1177925" cy="1176337"/>
            <a:chOff x="0" y="0"/>
            <a:chExt cx="1176826" cy="1176826"/>
          </a:xfrm>
        </p:grpSpPr>
        <p:sp>
          <p:nvSpPr>
            <p:cNvPr id="25638" name="圆角矩形 293"/>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5639" name="Group 34"/>
            <p:cNvGrpSpPr>
              <a:grpSpLocks/>
            </p:cNvGrpSpPr>
            <p:nvPr/>
          </p:nvGrpSpPr>
          <p:grpSpPr bwMode="auto">
            <a:xfrm>
              <a:off x="318413" y="364187"/>
              <a:ext cx="540000" cy="448453"/>
              <a:chOff x="0" y="0"/>
              <a:chExt cx="266905" cy="221656"/>
            </a:xfrm>
          </p:grpSpPr>
          <p:sp>
            <p:nvSpPr>
              <p:cNvPr id="25640" name="Freeform 1987"/>
              <p:cNvSpPr>
                <a:spLocks noEditPoints="1" noChangeArrowheads="1"/>
              </p:cNvSpPr>
              <p:nvPr/>
            </p:nvSpPr>
            <p:spPr bwMode="auto">
              <a:xfrm>
                <a:off x="0" y="99024"/>
                <a:ext cx="266905" cy="122632"/>
              </a:xfrm>
              <a:custGeom>
                <a:avLst/>
                <a:gdLst>
                  <a:gd name="T0" fmla="*/ 237395 w 407"/>
                  <a:gd name="T1" fmla="*/ 17050 h 187"/>
                  <a:gd name="T2" fmla="*/ 220344 w 407"/>
                  <a:gd name="T3" fmla="*/ 122632 h 187"/>
                  <a:gd name="T4" fmla="*/ 224935 w 407"/>
                  <a:gd name="T5" fmla="*/ 17050 h 187"/>
                  <a:gd name="T6" fmla="*/ 231493 w 407"/>
                  <a:gd name="T7" fmla="*/ 51807 h 187"/>
                  <a:gd name="T8" fmla="*/ 220344 w 407"/>
                  <a:gd name="T9" fmla="*/ 88531 h 187"/>
                  <a:gd name="T10" fmla="*/ 201982 w 407"/>
                  <a:gd name="T11" fmla="*/ 122632 h 187"/>
                  <a:gd name="T12" fmla="*/ 201982 w 407"/>
                  <a:gd name="T13" fmla="*/ 122632 h 187"/>
                  <a:gd name="T14" fmla="*/ 214442 w 407"/>
                  <a:gd name="T15" fmla="*/ 40659 h 187"/>
                  <a:gd name="T16" fmla="*/ 207884 w 407"/>
                  <a:gd name="T17" fmla="*/ 74760 h 187"/>
                  <a:gd name="T18" fmla="*/ 201982 w 407"/>
                  <a:gd name="T19" fmla="*/ 122632 h 187"/>
                  <a:gd name="T20" fmla="*/ 201982 w 407"/>
                  <a:gd name="T21" fmla="*/ 0 h 187"/>
                  <a:gd name="T22" fmla="*/ 184932 w 407"/>
                  <a:gd name="T23" fmla="*/ 74760 h 187"/>
                  <a:gd name="T24" fmla="*/ 190834 w 407"/>
                  <a:gd name="T25" fmla="*/ 17050 h 187"/>
                  <a:gd name="T26" fmla="*/ 184932 w 407"/>
                  <a:gd name="T27" fmla="*/ 122632 h 187"/>
                  <a:gd name="T28" fmla="*/ 184932 w 407"/>
                  <a:gd name="T29" fmla="*/ 0 h 187"/>
                  <a:gd name="T30" fmla="*/ 167881 w 407"/>
                  <a:gd name="T31" fmla="*/ 40659 h 187"/>
                  <a:gd name="T32" fmla="*/ 173783 w 407"/>
                  <a:gd name="T33" fmla="*/ 74760 h 187"/>
                  <a:gd name="T34" fmla="*/ 167881 w 407"/>
                  <a:gd name="T35" fmla="*/ 122632 h 187"/>
                  <a:gd name="T36" fmla="*/ 167881 w 407"/>
                  <a:gd name="T37" fmla="*/ 0 h 187"/>
                  <a:gd name="T38" fmla="*/ 150831 w 407"/>
                  <a:gd name="T39" fmla="*/ 74760 h 187"/>
                  <a:gd name="T40" fmla="*/ 155421 w 407"/>
                  <a:gd name="T41" fmla="*/ 17050 h 187"/>
                  <a:gd name="T42" fmla="*/ 150831 w 407"/>
                  <a:gd name="T43" fmla="*/ 122632 h 187"/>
                  <a:gd name="T44" fmla="*/ 150831 w 407"/>
                  <a:gd name="T45" fmla="*/ 0 h 187"/>
                  <a:gd name="T46" fmla="*/ 131813 w 407"/>
                  <a:gd name="T47" fmla="*/ 40659 h 187"/>
                  <a:gd name="T48" fmla="*/ 138371 w 407"/>
                  <a:gd name="T49" fmla="*/ 74760 h 187"/>
                  <a:gd name="T50" fmla="*/ 131813 w 407"/>
                  <a:gd name="T51" fmla="*/ 122632 h 187"/>
                  <a:gd name="T52" fmla="*/ 131813 w 407"/>
                  <a:gd name="T53" fmla="*/ 0 h 187"/>
                  <a:gd name="T54" fmla="*/ 114763 w 407"/>
                  <a:gd name="T55" fmla="*/ 74760 h 187"/>
                  <a:gd name="T56" fmla="*/ 121320 w 407"/>
                  <a:gd name="T57" fmla="*/ 17050 h 187"/>
                  <a:gd name="T58" fmla="*/ 114763 w 407"/>
                  <a:gd name="T59" fmla="*/ 122632 h 187"/>
                  <a:gd name="T60" fmla="*/ 114763 w 407"/>
                  <a:gd name="T61" fmla="*/ 0 h 187"/>
                  <a:gd name="T62" fmla="*/ 97712 w 407"/>
                  <a:gd name="T63" fmla="*/ 40659 h 187"/>
                  <a:gd name="T64" fmla="*/ 104270 w 407"/>
                  <a:gd name="T65" fmla="*/ 74760 h 187"/>
                  <a:gd name="T66" fmla="*/ 97712 w 407"/>
                  <a:gd name="T67" fmla="*/ 122632 h 187"/>
                  <a:gd name="T68" fmla="*/ 97712 w 407"/>
                  <a:gd name="T69" fmla="*/ 0 h 187"/>
                  <a:gd name="T70" fmla="*/ 80662 w 407"/>
                  <a:gd name="T71" fmla="*/ 74760 h 187"/>
                  <a:gd name="T72" fmla="*/ 85252 w 407"/>
                  <a:gd name="T73" fmla="*/ 17050 h 187"/>
                  <a:gd name="T74" fmla="*/ 80662 w 407"/>
                  <a:gd name="T75" fmla="*/ 122632 h 187"/>
                  <a:gd name="T76" fmla="*/ 80662 w 407"/>
                  <a:gd name="T77" fmla="*/ 0 h 187"/>
                  <a:gd name="T78" fmla="*/ 62300 w 407"/>
                  <a:gd name="T79" fmla="*/ 40659 h 187"/>
                  <a:gd name="T80" fmla="*/ 68202 w 407"/>
                  <a:gd name="T81" fmla="*/ 74760 h 187"/>
                  <a:gd name="T82" fmla="*/ 62300 w 407"/>
                  <a:gd name="T83" fmla="*/ 122632 h 187"/>
                  <a:gd name="T84" fmla="*/ 62300 w 407"/>
                  <a:gd name="T85" fmla="*/ 0 h 187"/>
                  <a:gd name="T86" fmla="*/ 45249 w 407"/>
                  <a:gd name="T87" fmla="*/ 74760 h 187"/>
                  <a:gd name="T88" fmla="*/ 51151 w 407"/>
                  <a:gd name="T89" fmla="*/ 17050 h 187"/>
                  <a:gd name="T90" fmla="*/ 45249 w 407"/>
                  <a:gd name="T91" fmla="*/ 122632 h 187"/>
                  <a:gd name="T92" fmla="*/ 45249 w 407"/>
                  <a:gd name="T93" fmla="*/ 74760 h 187"/>
                  <a:gd name="T94" fmla="*/ 45249 w 407"/>
                  <a:gd name="T95" fmla="*/ 0 h 187"/>
                  <a:gd name="T96" fmla="*/ 28199 w 407"/>
                  <a:gd name="T97" fmla="*/ 40659 h 187"/>
                  <a:gd name="T98" fmla="*/ 17050 w 407"/>
                  <a:gd name="T99" fmla="*/ 40659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62" y="26"/>
                    </a:lnTo>
                    <a:lnTo>
                      <a:pt x="362" y="0"/>
                    </a:lnTo>
                    <a:lnTo>
                      <a:pt x="336" y="0"/>
                    </a:lnTo>
                    <a:lnTo>
                      <a:pt x="336" y="79"/>
                    </a:lnTo>
                    <a:lnTo>
                      <a:pt x="353" y="79"/>
                    </a:lnTo>
                    <a:lnTo>
                      <a:pt x="353" y="114"/>
                    </a:lnTo>
                    <a:lnTo>
                      <a:pt x="336" y="114"/>
                    </a:lnTo>
                    <a:lnTo>
                      <a:pt x="336" y="135"/>
                    </a:lnTo>
                    <a:lnTo>
                      <a:pt x="336" y="171"/>
                    </a:lnTo>
                    <a:lnTo>
                      <a:pt x="336" y="187"/>
                    </a:lnTo>
                    <a:close/>
                    <a:moveTo>
                      <a:pt x="308" y="187"/>
                    </a:moveTo>
                    <a:lnTo>
                      <a:pt x="336" y="187"/>
                    </a:lnTo>
                    <a:lnTo>
                      <a:pt x="336" y="171"/>
                    </a:lnTo>
                    <a:lnTo>
                      <a:pt x="308" y="171"/>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308" y="26"/>
                    </a:lnTo>
                    <a:lnTo>
                      <a:pt x="308" y="0"/>
                    </a:lnTo>
                    <a:close/>
                    <a:moveTo>
                      <a:pt x="256" y="187"/>
                    </a:moveTo>
                    <a:lnTo>
                      <a:pt x="282" y="187"/>
                    </a:lnTo>
                    <a:lnTo>
                      <a:pt x="282" y="171"/>
                    </a:lnTo>
                    <a:lnTo>
                      <a:pt x="256" y="171"/>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79"/>
                    </a:lnTo>
                    <a:lnTo>
                      <a:pt x="282" y="79"/>
                    </a:lnTo>
                    <a:lnTo>
                      <a:pt x="282" y="0"/>
                    </a:lnTo>
                    <a:close/>
                    <a:moveTo>
                      <a:pt x="230" y="187"/>
                    </a:moveTo>
                    <a:lnTo>
                      <a:pt x="256" y="187"/>
                    </a:lnTo>
                    <a:lnTo>
                      <a:pt x="256" y="171"/>
                    </a:lnTo>
                    <a:lnTo>
                      <a:pt x="230" y="171"/>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56" y="26"/>
                    </a:lnTo>
                    <a:lnTo>
                      <a:pt x="256" y="0"/>
                    </a:lnTo>
                    <a:close/>
                    <a:moveTo>
                      <a:pt x="201" y="187"/>
                    </a:moveTo>
                    <a:lnTo>
                      <a:pt x="230" y="187"/>
                    </a:lnTo>
                    <a:lnTo>
                      <a:pt x="230" y="171"/>
                    </a:lnTo>
                    <a:lnTo>
                      <a:pt x="201" y="171"/>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79"/>
                    </a:lnTo>
                    <a:lnTo>
                      <a:pt x="230" y="79"/>
                    </a:lnTo>
                    <a:lnTo>
                      <a:pt x="230" y="0"/>
                    </a:lnTo>
                    <a:close/>
                    <a:moveTo>
                      <a:pt x="175" y="187"/>
                    </a:moveTo>
                    <a:lnTo>
                      <a:pt x="201" y="187"/>
                    </a:lnTo>
                    <a:lnTo>
                      <a:pt x="201" y="171"/>
                    </a:lnTo>
                    <a:lnTo>
                      <a:pt x="175" y="171"/>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201" y="26"/>
                    </a:lnTo>
                    <a:lnTo>
                      <a:pt x="201" y="0"/>
                    </a:lnTo>
                    <a:close/>
                    <a:moveTo>
                      <a:pt x="149" y="187"/>
                    </a:moveTo>
                    <a:lnTo>
                      <a:pt x="175" y="187"/>
                    </a:lnTo>
                    <a:lnTo>
                      <a:pt x="175" y="171"/>
                    </a:lnTo>
                    <a:lnTo>
                      <a:pt x="149" y="171"/>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79"/>
                    </a:lnTo>
                    <a:lnTo>
                      <a:pt x="175" y="79"/>
                    </a:lnTo>
                    <a:lnTo>
                      <a:pt x="175" y="0"/>
                    </a:lnTo>
                    <a:close/>
                    <a:moveTo>
                      <a:pt x="123" y="187"/>
                    </a:moveTo>
                    <a:lnTo>
                      <a:pt x="149" y="187"/>
                    </a:lnTo>
                    <a:lnTo>
                      <a:pt x="149" y="171"/>
                    </a:lnTo>
                    <a:lnTo>
                      <a:pt x="123" y="171"/>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49" y="26"/>
                    </a:lnTo>
                    <a:lnTo>
                      <a:pt x="149" y="0"/>
                    </a:lnTo>
                    <a:close/>
                    <a:moveTo>
                      <a:pt x="95" y="187"/>
                    </a:moveTo>
                    <a:lnTo>
                      <a:pt x="123" y="187"/>
                    </a:lnTo>
                    <a:lnTo>
                      <a:pt x="123" y="171"/>
                    </a:lnTo>
                    <a:lnTo>
                      <a:pt x="95" y="171"/>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79"/>
                    </a:lnTo>
                    <a:lnTo>
                      <a:pt x="123" y="79"/>
                    </a:lnTo>
                    <a:lnTo>
                      <a:pt x="123" y="0"/>
                    </a:lnTo>
                    <a:close/>
                    <a:moveTo>
                      <a:pt x="69" y="187"/>
                    </a:moveTo>
                    <a:lnTo>
                      <a:pt x="95" y="187"/>
                    </a:lnTo>
                    <a:lnTo>
                      <a:pt x="95" y="171"/>
                    </a:lnTo>
                    <a:lnTo>
                      <a:pt x="69" y="171"/>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95" y="26"/>
                    </a:lnTo>
                    <a:lnTo>
                      <a:pt x="95" y="0"/>
                    </a:lnTo>
                    <a:close/>
                    <a:moveTo>
                      <a:pt x="43" y="187"/>
                    </a:moveTo>
                    <a:lnTo>
                      <a:pt x="69" y="187"/>
                    </a:lnTo>
                    <a:lnTo>
                      <a:pt x="69" y="171"/>
                    </a:lnTo>
                    <a:lnTo>
                      <a:pt x="69" y="135"/>
                    </a:lnTo>
                    <a:lnTo>
                      <a:pt x="69"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1" name="Freeform 1988"/>
              <p:cNvSpPr>
                <a:spLocks noChangeArrowheads="1"/>
              </p:cNvSpPr>
              <p:nvPr/>
            </p:nvSpPr>
            <p:spPr bwMode="auto">
              <a:xfrm>
                <a:off x="49840" y="41970"/>
                <a:ext cx="153454" cy="37380"/>
              </a:xfrm>
              <a:custGeom>
                <a:avLst/>
                <a:gdLst>
                  <a:gd name="T0" fmla="*/ 0 w 99"/>
                  <a:gd name="T1" fmla="*/ 18690 h 24"/>
                  <a:gd name="T2" fmla="*/ 10850 w 99"/>
                  <a:gd name="T3" fmla="*/ 37380 h 24"/>
                  <a:gd name="T4" fmla="*/ 77502 w 99"/>
                  <a:gd name="T5" fmla="*/ 21805 h 24"/>
                  <a:gd name="T6" fmla="*/ 142604 w 99"/>
                  <a:gd name="T7" fmla="*/ 37380 h 24"/>
                  <a:gd name="T8" fmla="*/ 153454 w 99"/>
                  <a:gd name="T9" fmla="*/ 18690 h 24"/>
                  <a:gd name="T10" fmla="*/ 77502 w 99"/>
                  <a:gd name="T11" fmla="*/ 0 h 24"/>
                  <a:gd name="T12" fmla="*/ 0 w 99"/>
                  <a:gd name="T13" fmla="*/ 18690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42" name="Freeform 1989"/>
              <p:cNvSpPr>
                <a:spLocks noChangeArrowheads="1"/>
              </p:cNvSpPr>
              <p:nvPr/>
            </p:nvSpPr>
            <p:spPr bwMode="auto">
              <a:xfrm>
                <a:off x="24920" y="0"/>
                <a:ext cx="204606" cy="43282"/>
              </a:xfrm>
              <a:custGeom>
                <a:avLst/>
                <a:gdLst>
                  <a:gd name="T0" fmla="*/ 204606 w 132"/>
                  <a:gd name="T1" fmla="*/ 24733 h 28"/>
                  <a:gd name="T2" fmla="*/ 102303 w 132"/>
                  <a:gd name="T3" fmla="*/ 0 h 28"/>
                  <a:gd name="T4" fmla="*/ 0 w 132"/>
                  <a:gd name="T5" fmla="*/ 24733 h 28"/>
                  <a:gd name="T6" fmla="*/ 9300 w 132"/>
                  <a:gd name="T7" fmla="*/ 43282 h 28"/>
                  <a:gd name="T8" fmla="*/ 102303 w 132"/>
                  <a:gd name="T9" fmla="*/ 21641 h 28"/>
                  <a:gd name="T10" fmla="*/ 193756 w 132"/>
                  <a:gd name="T11" fmla="*/ 43282 h 28"/>
                  <a:gd name="T12" fmla="*/ 204606 w 132"/>
                  <a:gd name="T13" fmla="*/ 24733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25624" name="Group 38"/>
          <p:cNvGrpSpPr>
            <a:grpSpLocks/>
          </p:cNvGrpSpPr>
          <p:nvPr/>
        </p:nvGrpSpPr>
        <p:grpSpPr bwMode="auto">
          <a:xfrm>
            <a:off x="9293225" y="2024063"/>
            <a:ext cx="1177925" cy="1176337"/>
            <a:chOff x="0" y="0"/>
            <a:chExt cx="1176826" cy="1176826"/>
          </a:xfrm>
        </p:grpSpPr>
        <p:sp>
          <p:nvSpPr>
            <p:cNvPr id="25633" name="圆角矩形 294"/>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5634" name="Group 40"/>
            <p:cNvGrpSpPr>
              <a:grpSpLocks/>
            </p:cNvGrpSpPr>
            <p:nvPr/>
          </p:nvGrpSpPr>
          <p:grpSpPr bwMode="auto">
            <a:xfrm>
              <a:off x="318413" y="357649"/>
              <a:ext cx="540000" cy="461529"/>
              <a:chOff x="0" y="0"/>
              <a:chExt cx="342976" cy="293136"/>
            </a:xfrm>
          </p:grpSpPr>
          <p:sp>
            <p:nvSpPr>
              <p:cNvPr id="25635" name="Freeform 2010"/>
              <p:cNvSpPr>
                <a:spLocks noChangeArrowheads="1"/>
              </p:cNvSpPr>
              <p:nvPr/>
            </p:nvSpPr>
            <p:spPr bwMode="auto">
              <a:xfrm>
                <a:off x="110173" y="224935"/>
                <a:ext cx="121320" cy="40659"/>
              </a:xfrm>
              <a:custGeom>
                <a:avLst/>
                <a:gdLst>
                  <a:gd name="T0" fmla="*/ 1967 w 185"/>
                  <a:gd name="T1" fmla="*/ 0 h 62"/>
                  <a:gd name="T2" fmla="*/ 0 w 185"/>
                  <a:gd name="T3" fmla="*/ 40659 h 62"/>
                  <a:gd name="T4" fmla="*/ 121320 w 185"/>
                  <a:gd name="T5" fmla="*/ 40659 h 62"/>
                  <a:gd name="T6" fmla="*/ 119353 w 185"/>
                  <a:gd name="T7" fmla="*/ 0 h 62"/>
                  <a:gd name="T8" fmla="*/ 1967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36" name="Freeform 2011"/>
              <p:cNvSpPr>
                <a:spLocks noEditPoints="1" noChangeArrowheads="1"/>
              </p:cNvSpPr>
              <p:nvPr/>
            </p:nvSpPr>
            <p:spPr bwMode="auto">
              <a:xfrm>
                <a:off x="0" y="0"/>
                <a:ext cx="342976" cy="214443"/>
              </a:xfrm>
              <a:custGeom>
                <a:avLst/>
                <a:gdLst>
                  <a:gd name="T0" fmla="*/ 229525 w 523"/>
                  <a:gd name="T1" fmla="*/ 214443 h 327"/>
                  <a:gd name="T2" fmla="*/ 342976 w 523"/>
                  <a:gd name="T3" fmla="*/ 214443 h 327"/>
                  <a:gd name="T4" fmla="*/ 342976 w 523"/>
                  <a:gd name="T5" fmla="*/ 0 h 327"/>
                  <a:gd name="T6" fmla="*/ 170504 w 523"/>
                  <a:gd name="T7" fmla="*/ 0 h 327"/>
                  <a:gd name="T8" fmla="*/ 170504 w 523"/>
                  <a:gd name="T9" fmla="*/ 26232 h 327"/>
                  <a:gd name="T10" fmla="*/ 312154 w 523"/>
                  <a:gd name="T11" fmla="*/ 26232 h 327"/>
                  <a:gd name="T12" fmla="*/ 312154 w 523"/>
                  <a:gd name="T13" fmla="*/ 187556 h 327"/>
                  <a:gd name="T14" fmla="*/ 228213 w 523"/>
                  <a:gd name="T15" fmla="*/ 187556 h 327"/>
                  <a:gd name="T16" fmla="*/ 170504 w 523"/>
                  <a:gd name="T17" fmla="*/ 187556 h 327"/>
                  <a:gd name="T18" fmla="*/ 170504 w 523"/>
                  <a:gd name="T19" fmla="*/ 214443 h 327"/>
                  <a:gd name="T20" fmla="*/ 229525 w 523"/>
                  <a:gd name="T21" fmla="*/ 214443 h 327"/>
                  <a:gd name="T22" fmla="*/ 170504 w 523"/>
                  <a:gd name="T23" fmla="*/ 0 h 327"/>
                  <a:gd name="T24" fmla="*/ 0 w 523"/>
                  <a:gd name="T25" fmla="*/ 0 h 327"/>
                  <a:gd name="T26" fmla="*/ 0 w 523"/>
                  <a:gd name="T27" fmla="*/ 214443 h 327"/>
                  <a:gd name="T28" fmla="*/ 113451 w 523"/>
                  <a:gd name="T29" fmla="*/ 214443 h 327"/>
                  <a:gd name="T30" fmla="*/ 170504 w 523"/>
                  <a:gd name="T31" fmla="*/ 214443 h 327"/>
                  <a:gd name="T32" fmla="*/ 170504 w 523"/>
                  <a:gd name="T33" fmla="*/ 187556 h 327"/>
                  <a:gd name="T34" fmla="*/ 113451 w 523"/>
                  <a:gd name="T35" fmla="*/ 187556 h 327"/>
                  <a:gd name="T36" fmla="*/ 31478 w 523"/>
                  <a:gd name="T37" fmla="*/ 187556 h 327"/>
                  <a:gd name="T38" fmla="*/ 31478 w 523"/>
                  <a:gd name="T39" fmla="*/ 187556 h 327"/>
                  <a:gd name="T40" fmla="*/ 31478 w 523"/>
                  <a:gd name="T41" fmla="*/ 26232 h 327"/>
                  <a:gd name="T42" fmla="*/ 170504 w 523"/>
                  <a:gd name="T43" fmla="*/ 26232 h 327"/>
                  <a:gd name="T44" fmla="*/ 170504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37" name="Freeform 2012"/>
              <p:cNvSpPr>
                <a:spLocks noChangeArrowheads="1"/>
              </p:cNvSpPr>
              <p:nvPr/>
            </p:nvSpPr>
            <p:spPr bwMode="auto">
              <a:xfrm>
                <a:off x="87220" y="276086"/>
                <a:ext cx="168537" cy="17050"/>
              </a:xfrm>
              <a:custGeom>
                <a:avLst/>
                <a:gdLst>
                  <a:gd name="T0" fmla="*/ 0 w 257"/>
                  <a:gd name="T1" fmla="*/ 0 h 26"/>
                  <a:gd name="T2" fmla="*/ 0 w 257"/>
                  <a:gd name="T3" fmla="*/ 17050 h 26"/>
                  <a:gd name="T4" fmla="*/ 168537 w 257"/>
                  <a:gd name="T5" fmla="*/ 17050 h 26"/>
                  <a:gd name="T6" fmla="*/ 168537 w 257"/>
                  <a:gd name="T7" fmla="*/ 0 h 26"/>
                  <a:gd name="T8" fmla="*/ 145584 w 257"/>
                  <a:gd name="T9" fmla="*/ 0 h 26"/>
                  <a:gd name="T10" fmla="*/ 22953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25625" name="矩形 9"/>
          <p:cNvSpPr>
            <a:spLocks noChangeArrowheads="1"/>
          </p:cNvSpPr>
          <p:nvPr/>
        </p:nvSpPr>
        <p:spPr bwMode="auto">
          <a:xfrm>
            <a:off x="4579938" y="3254375"/>
            <a:ext cx="20685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5626" name="矩形 10"/>
          <p:cNvSpPr>
            <a:spLocks noChangeArrowheads="1"/>
          </p:cNvSpPr>
          <p:nvPr/>
        </p:nvSpPr>
        <p:spPr bwMode="auto">
          <a:xfrm>
            <a:off x="4606925" y="4694238"/>
            <a:ext cx="20145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5627" name="矩形 308"/>
          <p:cNvSpPr>
            <a:spLocks noChangeArrowheads="1"/>
          </p:cNvSpPr>
          <p:nvPr/>
        </p:nvSpPr>
        <p:spPr bwMode="auto">
          <a:xfrm>
            <a:off x="6891338" y="3252788"/>
            <a:ext cx="20685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5628" name="矩形 309"/>
          <p:cNvSpPr>
            <a:spLocks noChangeArrowheads="1"/>
          </p:cNvSpPr>
          <p:nvPr/>
        </p:nvSpPr>
        <p:spPr bwMode="auto">
          <a:xfrm>
            <a:off x="6918325" y="4692650"/>
            <a:ext cx="201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5629" name="矩形 310"/>
          <p:cNvSpPr>
            <a:spLocks noChangeArrowheads="1"/>
          </p:cNvSpPr>
          <p:nvPr/>
        </p:nvSpPr>
        <p:spPr bwMode="auto">
          <a:xfrm>
            <a:off x="9194800" y="3252788"/>
            <a:ext cx="20701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5630" name="矩形 311"/>
          <p:cNvSpPr>
            <a:spLocks noChangeArrowheads="1"/>
          </p:cNvSpPr>
          <p:nvPr/>
        </p:nvSpPr>
        <p:spPr bwMode="auto">
          <a:xfrm>
            <a:off x="9223375" y="4692650"/>
            <a:ext cx="2014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5631" name="矩形 14"/>
          <p:cNvSpPr>
            <a:spLocks noChangeArrowheads="1"/>
          </p:cNvSpPr>
          <p:nvPr/>
        </p:nvSpPr>
        <p:spPr bwMode="auto">
          <a:xfrm>
            <a:off x="1327150" y="2843213"/>
            <a:ext cx="225583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2"/>
                </a:solidFill>
                <a:latin typeface="Calibri" pitchFamily="34" charset="0"/>
                <a:ea typeface="微软雅黑" pitchFamily="34" charset="-122"/>
                <a:sym typeface="Calibri" pitchFamily="34" charset="0"/>
              </a:rPr>
              <a:t>Malesuada feugiat. Vestibulum ac diam sit amet quam vehicula </a:t>
            </a:r>
          </a:p>
        </p:txBody>
      </p:sp>
      <p:sp>
        <p:nvSpPr>
          <p:cNvPr id="25632" name="左大括号 16"/>
          <p:cNvSpPr>
            <a:spLocks/>
          </p:cNvSpPr>
          <p:nvPr/>
        </p:nvSpPr>
        <p:spPr bwMode="auto">
          <a:xfrm>
            <a:off x="3738563" y="2381250"/>
            <a:ext cx="136525" cy="3470275"/>
          </a:xfrm>
          <a:prstGeom prst="leftBrace">
            <a:avLst>
              <a:gd name="adj1" fmla="val 8238"/>
              <a:gd name="adj2" fmla="val 46773"/>
            </a:avLst>
          </a:prstGeom>
          <a:noFill/>
          <a:ln w="6350">
            <a:solidFill>
              <a:srgbClr val="56D9B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noChangeArrowheads="1"/>
          </p:cNvSpPr>
          <p:nvPr>
            <p:ph type="ctrTitle" idx="4294967295"/>
          </p:nvPr>
        </p:nvSpPr>
        <p:spPr>
          <a:xfrm>
            <a:off x="1524000" y="1133475"/>
            <a:ext cx="9144000" cy="2387600"/>
          </a:xfrm>
        </p:spPr>
        <p:txBody>
          <a:bodyPr anchor="b"/>
          <a:lstStyle/>
          <a:p>
            <a:pPr marL="0" indent="0" algn="ctr" eaLnBrk="1" hangingPunct="1"/>
            <a:r>
              <a:rPr lang="en-US" altLang="zh-CN" sz="6000" smtClean="0">
                <a:solidFill>
                  <a:schemeClr val="bg1"/>
                </a:solidFill>
              </a:rPr>
              <a:t>THANKS FOR WATCHING</a:t>
            </a:r>
            <a:endParaRPr lang="zh-CN" altLang="en-US" sz="6000" smtClean="0">
              <a:solidFill>
                <a:schemeClr val="bg1"/>
              </a:solidFill>
            </a:endParaRPr>
          </a:p>
        </p:txBody>
      </p:sp>
      <p:sp>
        <p:nvSpPr>
          <p:cNvPr id="26627" name="副标题 2"/>
          <p:cNvSpPr>
            <a:spLocks noGrp="1" noChangeArrowheads="1"/>
          </p:cNvSpPr>
          <p:nvPr>
            <p:ph type="subTitle" idx="1"/>
          </p:nvPr>
        </p:nvSpPr>
        <p:spPr>
          <a:xfrm>
            <a:off x="1524000" y="3521075"/>
            <a:ext cx="9144000" cy="1655763"/>
          </a:xfrm>
        </p:spPr>
        <p:txBody>
          <a:bodyPr/>
          <a:lstStyle/>
          <a:p>
            <a:pPr eaLnBrk="1" hangingPunct="1"/>
            <a:r>
              <a:rPr lang="zh-CN" altLang="en-US" sz="1400" dirty="0" smtClean="0">
                <a:solidFill>
                  <a:srgbClr val="BBB487"/>
                </a:solidFill>
              </a:rPr>
              <a:t>谢谢观赏！请点击小小草</a:t>
            </a:r>
            <a:r>
              <a:rPr lang="en-US" altLang="zh-CN" sz="1400" dirty="0" smtClean="0">
                <a:solidFill>
                  <a:srgbClr val="BBB487"/>
                </a:solidFill>
              </a:rPr>
              <a:t>PPT </a:t>
            </a:r>
            <a:r>
              <a:rPr lang="zh-CN" altLang="en-US" sz="1400" dirty="0" smtClean="0">
                <a:solidFill>
                  <a:srgbClr val="BBB487"/>
                </a:solidFill>
              </a:rPr>
              <a:t>了解更多作品</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2189163"/>
            <a:ext cx="8953500" cy="2400300"/>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4099" name="Group 3"/>
          <p:cNvGrpSpPr>
            <a:grpSpLocks/>
          </p:cNvGrpSpPr>
          <p:nvPr/>
        </p:nvGrpSpPr>
        <p:grpSpPr bwMode="auto">
          <a:xfrm>
            <a:off x="8382000" y="2189163"/>
            <a:ext cx="3810000" cy="2400300"/>
            <a:chOff x="0" y="0"/>
            <a:chExt cx="3810000" cy="2400300"/>
          </a:xfrm>
        </p:grpSpPr>
        <p:sp>
          <p:nvSpPr>
            <p:cNvPr id="4104"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4105"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4100" name="标题 3"/>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4101" name="文本占位符 1"/>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p:txBody>
      </p:sp>
      <p:sp>
        <p:nvSpPr>
          <p:cNvPr id="4102" name="文本占位符 2"/>
          <p:cNvSpPr>
            <a:spLocks noGrp="1" noChangeArrowheads="1"/>
          </p:cNvSpPr>
          <p:nvPr>
            <p:ph sz="quarter" idx="4294967295"/>
          </p:nvPr>
        </p:nvSpPr>
        <p:spPr>
          <a:xfrm>
            <a:off x="8953500" y="3429000"/>
            <a:ext cx="3238500" cy="1160463"/>
          </a:xfrm>
        </p:spPr>
        <p:txBody>
          <a:bodyPr/>
          <a:lstStyle/>
          <a:p>
            <a:pPr marL="0" indent="0" algn="r" eaLnBrk="1" hangingPunct="1">
              <a:lnSpc>
                <a:spcPct val="70000"/>
              </a:lnSpc>
              <a:buFont typeface="Arial" pitchFamily="34" charset="0"/>
              <a:buNone/>
            </a:pPr>
            <a:r>
              <a:rPr lang="en-US" altLang="zh-CN" sz="10000" b="1" smtClean="0">
                <a:solidFill>
                  <a:srgbClr val="A79A89"/>
                </a:solidFill>
                <a:latin typeface="Adobe Myungjo Std M" pitchFamily="18" charset="-128"/>
                <a:ea typeface="Adobe Myungjo Std M" pitchFamily="18" charset="-128"/>
                <a:sym typeface="Adobe Myungjo Std M" pitchFamily="18" charset="-128"/>
              </a:rPr>
              <a:t>ONE</a:t>
            </a:r>
          </a:p>
        </p:txBody>
      </p:sp>
      <p:sp>
        <p:nvSpPr>
          <p:cNvPr id="4103" name="文本占位符 5"/>
          <p:cNvSpPr>
            <a:spLocks noGrp="1" noChangeArrowheads="1"/>
          </p:cNvSpPr>
          <p:nvPr>
            <p:ph sz="quarter" idx="4294967295"/>
          </p:nvPr>
        </p:nvSpPr>
        <p:spPr>
          <a:xfrm>
            <a:off x="8953500" y="2571750"/>
            <a:ext cx="2400300" cy="914400"/>
          </a:xfrm>
        </p:spPr>
        <p:txBody>
          <a:bodyPr anchor="b"/>
          <a:lstStyle/>
          <a:p>
            <a:pPr marL="0" indent="0" eaLnBrk="1" hangingPunct="1">
              <a:buFont typeface="Arial" pitchFamily="34" charset="0"/>
              <a:buNone/>
            </a:pPr>
            <a:r>
              <a:rPr lang="en-US" altLang="zh-CN" sz="5400" smtClean="0">
                <a:solidFill>
                  <a:srgbClr val="A79A89"/>
                </a:solidFill>
                <a:latin typeface="Adobe Myungjo Std M" pitchFamily="18" charset="-128"/>
                <a:ea typeface="Adobe Myungjo Std M" pitchFamily="18" charset="-128"/>
              </a:rPr>
              <a:t>PART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5123"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5124"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5125"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5126"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5127"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5128"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5129"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5130" name="文本占位符 11"/>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5131"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33" name="Group 13"/>
          <p:cNvGrpSpPr>
            <a:grpSpLocks/>
          </p:cNvGrpSpPr>
          <p:nvPr/>
        </p:nvGrpSpPr>
        <p:grpSpPr bwMode="auto">
          <a:xfrm>
            <a:off x="7196138" y="1071563"/>
            <a:ext cx="863600" cy="288925"/>
            <a:chOff x="0" y="0"/>
            <a:chExt cx="863600" cy="288925"/>
          </a:xfrm>
        </p:grpSpPr>
        <p:sp>
          <p:nvSpPr>
            <p:cNvPr id="5147" name="直接连接符 7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8" name="直接连接符 7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9" name="直接连接符 7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34"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5"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6"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7"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8"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9"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0"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1"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142" name="图片 7"/>
          <p:cNvPicPr>
            <a:picLocks noChangeAspect="1" noChangeArrowheads="1"/>
          </p:cNvPicPr>
          <p:nvPr/>
        </p:nvPicPr>
        <p:blipFill>
          <a:blip r:embed="rId2">
            <a:extLst>
              <a:ext uri="{28A0092B-C50C-407E-A947-70E740481C1C}">
                <a14:useLocalDpi xmlns:a14="http://schemas.microsoft.com/office/drawing/2010/main" val="0"/>
              </a:ext>
            </a:extLst>
          </a:blip>
          <a:srcRect t="40083" b="44006"/>
          <a:stretch>
            <a:fillRect/>
          </a:stretch>
        </p:blipFill>
        <p:spPr bwMode="auto">
          <a:xfrm>
            <a:off x="811213" y="1841500"/>
            <a:ext cx="1056005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3" name="矩形 8"/>
          <p:cNvSpPr>
            <a:spLocks noChangeArrowheads="1"/>
          </p:cNvSpPr>
          <p:nvPr/>
        </p:nvSpPr>
        <p:spPr bwMode="auto">
          <a:xfrm>
            <a:off x="1100138" y="4657725"/>
            <a:ext cx="4646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5144" name="矩形 9"/>
          <p:cNvSpPr>
            <a:spLocks noChangeArrowheads="1"/>
          </p:cNvSpPr>
          <p:nvPr/>
        </p:nvSpPr>
        <p:spPr bwMode="auto">
          <a:xfrm>
            <a:off x="803275" y="3187700"/>
            <a:ext cx="10556875" cy="914400"/>
          </a:xfrm>
          <a:prstGeom prst="rect">
            <a:avLst/>
          </a:prstGeom>
          <a:solidFill>
            <a:srgbClr val="D2CDB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145" name="矩形 10"/>
          <p:cNvSpPr>
            <a:spLocks noChangeArrowheads="1"/>
          </p:cNvSpPr>
          <p:nvPr/>
        </p:nvSpPr>
        <p:spPr bwMode="auto">
          <a:xfrm>
            <a:off x="962025" y="3375025"/>
            <a:ext cx="10098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C3A47"/>
                </a:solidFill>
                <a:latin typeface="Calibri" pitchFamily="34" charset="0"/>
                <a:ea typeface="微软雅黑" pitchFamily="34" charset="-122"/>
                <a:sym typeface="Calibri" pitchFamily="34" charset="0"/>
              </a:rPr>
              <a:t>ullamcorper sit amet ligula. Nulla quis lorem ut libero malesuada feugiat. Vestibulum ac diam sit amet quam vehicula elementum sed sit amet dui. Quisque velit nisi, pretium ut lacinia in, elementum id enim. </a:t>
            </a:r>
            <a:endParaRPr lang="zh-CN" altLang="en-US"/>
          </a:p>
        </p:txBody>
      </p:sp>
      <p:sp>
        <p:nvSpPr>
          <p:cNvPr id="5146" name="矩形 25"/>
          <p:cNvSpPr>
            <a:spLocks noChangeArrowheads="1"/>
          </p:cNvSpPr>
          <p:nvPr/>
        </p:nvSpPr>
        <p:spPr bwMode="auto">
          <a:xfrm>
            <a:off x="6267450" y="4656138"/>
            <a:ext cx="466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7"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8"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6149"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6150"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6151"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6152"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6153"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6154" name="文本占位符 10"/>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6155"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6"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157" name="Group 13"/>
          <p:cNvGrpSpPr>
            <a:grpSpLocks/>
          </p:cNvGrpSpPr>
          <p:nvPr/>
        </p:nvGrpSpPr>
        <p:grpSpPr bwMode="auto">
          <a:xfrm>
            <a:off x="7196138" y="1071563"/>
            <a:ext cx="863600" cy="288925"/>
            <a:chOff x="0" y="0"/>
            <a:chExt cx="863600" cy="288925"/>
          </a:xfrm>
        </p:grpSpPr>
        <p:sp>
          <p:nvSpPr>
            <p:cNvPr id="6169" name="直接连接符 7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70" name="直接连接符 7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71" name="直接连接符 7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158"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9"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0"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1"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2"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3"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4"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5"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6166" name="图片 7"/>
          <p:cNvPicPr>
            <a:picLocks noChangeAspect="1" noChangeArrowheads="1"/>
          </p:cNvPicPr>
          <p:nvPr/>
        </p:nvPicPr>
        <p:blipFill>
          <a:blip r:embed="rId2">
            <a:extLst>
              <a:ext uri="{28A0092B-C50C-407E-A947-70E740481C1C}">
                <a14:useLocalDpi xmlns:a14="http://schemas.microsoft.com/office/drawing/2010/main" val="0"/>
              </a:ext>
            </a:extLst>
          </a:blip>
          <a:srcRect t="8844" r="16309"/>
          <a:stretch>
            <a:fillRect/>
          </a:stretch>
        </p:blipFill>
        <p:spPr bwMode="auto">
          <a:xfrm>
            <a:off x="6600825" y="2533650"/>
            <a:ext cx="4237038"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7" name="矩形 8"/>
          <p:cNvSpPr>
            <a:spLocks noChangeArrowheads="1"/>
          </p:cNvSpPr>
          <p:nvPr/>
        </p:nvSpPr>
        <p:spPr bwMode="auto">
          <a:xfrm>
            <a:off x="2127250" y="2533650"/>
            <a:ext cx="2908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2"/>
                </a:solidFill>
                <a:latin typeface="Euphemia" pitchFamily="34" charset="0"/>
                <a:ea typeface="Kozuka Gothic Pr6N R" pitchFamily="34" charset="-128"/>
                <a:sym typeface="Euphemia" pitchFamily="34" charset="0"/>
              </a:rPr>
              <a:t>About  Us</a:t>
            </a:r>
            <a:endParaRPr lang="zh-CN" altLang="en-US" sz="3200">
              <a:solidFill>
                <a:schemeClr val="bg2"/>
              </a:solidFill>
              <a:latin typeface="Euphemia" pitchFamily="34" charset="0"/>
              <a:ea typeface="Kozuka Gothic Pr6N R" pitchFamily="34" charset="-128"/>
              <a:sym typeface="Euphemia" pitchFamily="34" charset="0"/>
            </a:endParaRPr>
          </a:p>
        </p:txBody>
      </p:sp>
      <p:sp>
        <p:nvSpPr>
          <p:cNvPr id="6168" name="矩形 9"/>
          <p:cNvSpPr>
            <a:spLocks noChangeArrowheads="1"/>
          </p:cNvSpPr>
          <p:nvPr/>
        </p:nvSpPr>
        <p:spPr bwMode="auto">
          <a:xfrm>
            <a:off x="1460500" y="3260725"/>
            <a:ext cx="4241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2"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7173"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7174"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7175"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7176"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7177"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7178" name="文本占位符 16"/>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7179"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0"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181" name="Group 13"/>
          <p:cNvGrpSpPr>
            <a:grpSpLocks/>
          </p:cNvGrpSpPr>
          <p:nvPr/>
        </p:nvGrpSpPr>
        <p:grpSpPr bwMode="auto">
          <a:xfrm>
            <a:off x="7196138" y="1071563"/>
            <a:ext cx="863600" cy="288925"/>
            <a:chOff x="0" y="0"/>
            <a:chExt cx="863600" cy="288925"/>
          </a:xfrm>
        </p:grpSpPr>
        <p:sp>
          <p:nvSpPr>
            <p:cNvPr id="7214" name="直接连接符 7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15" name="直接连接符 7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16" name="直接连接符 7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182"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5"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6"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7"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8"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9"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0" name="矩形 7"/>
          <p:cNvSpPr>
            <a:spLocks noChangeArrowheads="1"/>
          </p:cNvSpPr>
          <p:nvPr/>
        </p:nvSpPr>
        <p:spPr bwMode="auto">
          <a:xfrm>
            <a:off x="1890713" y="5500688"/>
            <a:ext cx="9458325" cy="671512"/>
          </a:xfrm>
          <a:prstGeom prst="rect">
            <a:avLst/>
          </a:prstGeom>
          <a:solidFill>
            <a:srgbClr val="BEDB39">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91" name="矩形 26"/>
          <p:cNvSpPr>
            <a:spLocks noChangeArrowheads="1"/>
          </p:cNvSpPr>
          <p:nvPr/>
        </p:nvSpPr>
        <p:spPr bwMode="auto">
          <a:xfrm>
            <a:off x="1798638" y="2293938"/>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7192" name="矩形 27"/>
          <p:cNvSpPr>
            <a:spLocks noChangeArrowheads="1"/>
          </p:cNvSpPr>
          <p:nvPr/>
        </p:nvSpPr>
        <p:spPr bwMode="auto">
          <a:xfrm>
            <a:off x="1798638" y="337820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7193" name="矩形 28"/>
          <p:cNvSpPr>
            <a:spLocks noChangeArrowheads="1"/>
          </p:cNvSpPr>
          <p:nvPr/>
        </p:nvSpPr>
        <p:spPr bwMode="auto">
          <a:xfrm>
            <a:off x="1774825" y="448627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7194" name="Group 29"/>
          <p:cNvGrpSpPr>
            <a:grpSpLocks/>
          </p:cNvGrpSpPr>
          <p:nvPr/>
        </p:nvGrpSpPr>
        <p:grpSpPr bwMode="auto">
          <a:xfrm>
            <a:off x="1046163" y="5584825"/>
            <a:ext cx="550862" cy="552450"/>
            <a:chOff x="0" y="0"/>
            <a:chExt cx="551145" cy="551145"/>
          </a:xfrm>
        </p:grpSpPr>
        <p:sp>
          <p:nvSpPr>
            <p:cNvPr id="7212" name="椭圆 3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7213" name="Freeform 84"/>
            <p:cNvSpPr>
              <a:spLocks noChangeArrowheads="1"/>
            </p:cNvSpPr>
            <p:nvPr/>
          </p:nvSpPr>
          <p:spPr bwMode="auto">
            <a:xfrm>
              <a:off x="18902" y="50069"/>
              <a:ext cx="513341" cy="451007"/>
            </a:xfrm>
            <a:custGeom>
              <a:avLst/>
              <a:gdLst>
                <a:gd name="T0" fmla="*/ 148244 w 419"/>
                <a:gd name="T1" fmla="*/ 35541 h 368"/>
                <a:gd name="T2" fmla="*/ 138443 w 419"/>
                <a:gd name="T3" fmla="*/ 52699 h 368"/>
                <a:gd name="T4" fmla="*/ 128642 w 419"/>
                <a:gd name="T5" fmla="*/ 66180 h 368"/>
                <a:gd name="T6" fmla="*/ 121291 w 419"/>
                <a:gd name="T7" fmla="*/ 58827 h 368"/>
                <a:gd name="T8" fmla="*/ 117615 w 419"/>
                <a:gd name="T9" fmla="*/ 74759 h 368"/>
                <a:gd name="T10" fmla="*/ 95562 w 419"/>
                <a:gd name="T11" fmla="*/ 78436 h 368"/>
                <a:gd name="T12" fmla="*/ 80860 w 419"/>
                <a:gd name="T13" fmla="*/ 93143 h 368"/>
                <a:gd name="T14" fmla="*/ 61258 w 419"/>
                <a:gd name="T15" fmla="*/ 121331 h 368"/>
                <a:gd name="T16" fmla="*/ 49006 w 419"/>
                <a:gd name="T17" fmla="*/ 139714 h 368"/>
                <a:gd name="T18" fmla="*/ 60033 w 419"/>
                <a:gd name="T19" fmla="*/ 151970 h 368"/>
                <a:gd name="T20" fmla="*/ 61258 w 419"/>
                <a:gd name="T21" fmla="*/ 159323 h 368"/>
                <a:gd name="T22" fmla="*/ 50231 w 419"/>
                <a:gd name="T23" fmla="*/ 149519 h 368"/>
                <a:gd name="T24" fmla="*/ 41655 w 419"/>
                <a:gd name="T25" fmla="*/ 137263 h 368"/>
                <a:gd name="T26" fmla="*/ 36755 w 419"/>
                <a:gd name="T27" fmla="*/ 155646 h 368"/>
                <a:gd name="T28" fmla="*/ 39205 w 419"/>
                <a:gd name="T29" fmla="*/ 188737 h 368"/>
                <a:gd name="T30" fmla="*/ 53907 w 419"/>
                <a:gd name="T31" fmla="*/ 181383 h 368"/>
                <a:gd name="T32" fmla="*/ 72284 w 419"/>
                <a:gd name="T33" fmla="*/ 200992 h 368"/>
                <a:gd name="T34" fmla="*/ 93112 w 419"/>
                <a:gd name="T35" fmla="*/ 221827 h 368"/>
                <a:gd name="T36" fmla="*/ 112714 w 419"/>
                <a:gd name="T37" fmla="*/ 238985 h 368"/>
                <a:gd name="T38" fmla="*/ 138443 w 419"/>
                <a:gd name="T39" fmla="*/ 264722 h 368"/>
                <a:gd name="T40" fmla="*/ 129867 w 419"/>
                <a:gd name="T41" fmla="*/ 305165 h 368"/>
                <a:gd name="T42" fmla="*/ 110264 w 419"/>
                <a:gd name="T43" fmla="*/ 350511 h 368"/>
                <a:gd name="T44" fmla="*/ 116390 w 419"/>
                <a:gd name="T45" fmla="*/ 383601 h 368"/>
                <a:gd name="T46" fmla="*/ 104138 w 419"/>
                <a:gd name="T47" fmla="*/ 386052 h 368"/>
                <a:gd name="T48" fmla="*/ 72284 w 419"/>
                <a:gd name="T49" fmla="*/ 334579 h 368"/>
                <a:gd name="T50" fmla="*/ 36755 w 419"/>
                <a:gd name="T51" fmla="*/ 254917 h 368"/>
                <a:gd name="T52" fmla="*/ 25728 w 419"/>
                <a:gd name="T53" fmla="*/ 197316 h 368"/>
                <a:gd name="T54" fmla="*/ 165396 w 419"/>
                <a:gd name="T55" fmla="*/ 414240 h 368"/>
                <a:gd name="T56" fmla="*/ 202151 w 419"/>
                <a:gd name="T57" fmla="*/ 408112 h 368"/>
                <a:gd name="T58" fmla="*/ 248707 w 419"/>
                <a:gd name="T59" fmla="*/ 403210 h 368"/>
                <a:gd name="T60" fmla="*/ 245032 w 419"/>
                <a:gd name="T61" fmla="*/ 422819 h 368"/>
                <a:gd name="T62" fmla="*/ 271985 w 419"/>
                <a:gd name="T63" fmla="*/ 420368 h 368"/>
                <a:gd name="T64" fmla="*/ 312415 w 419"/>
                <a:gd name="T65" fmla="*/ 415466 h 368"/>
                <a:gd name="T66" fmla="*/ 308740 w 419"/>
                <a:gd name="T67" fmla="*/ 7353 h 368"/>
                <a:gd name="T68" fmla="*/ 443507 w 419"/>
                <a:gd name="T69" fmla="*/ 145842 h 368"/>
                <a:gd name="T70" fmla="*/ 425130 w 419"/>
                <a:gd name="T71" fmla="*/ 132361 h 368"/>
                <a:gd name="T72" fmla="*/ 407977 w 419"/>
                <a:gd name="T73" fmla="*/ 169128 h 368"/>
                <a:gd name="T74" fmla="*/ 383474 w 419"/>
                <a:gd name="T75" fmla="*/ 134812 h 368"/>
                <a:gd name="T76" fmla="*/ 393276 w 419"/>
                <a:gd name="T77" fmla="*/ 169128 h 368"/>
                <a:gd name="T78" fmla="*/ 419004 w 419"/>
                <a:gd name="T79" fmla="*/ 178932 h 368"/>
                <a:gd name="T80" fmla="*/ 407977 w 419"/>
                <a:gd name="T81" fmla="*/ 226729 h 368"/>
                <a:gd name="T82" fmla="*/ 395726 w 419"/>
                <a:gd name="T83" fmla="*/ 276977 h 368"/>
                <a:gd name="T84" fmla="*/ 379799 w 419"/>
                <a:gd name="T85" fmla="*/ 310067 h 368"/>
                <a:gd name="T86" fmla="*/ 332018 w 419"/>
                <a:gd name="T87" fmla="*/ 349285 h 368"/>
                <a:gd name="T88" fmla="*/ 318541 w 419"/>
                <a:gd name="T89" fmla="*/ 314970 h 368"/>
                <a:gd name="T90" fmla="*/ 320991 w 419"/>
                <a:gd name="T91" fmla="*/ 273300 h 368"/>
                <a:gd name="T92" fmla="*/ 303839 w 419"/>
                <a:gd name="T93" fmla="*/ 229180 h 368"/>
                <a:gd name="T94" fmla="*/ 281786 w 419"/>
                <a:gd name="T95" fmla="*/ 203443 h 368"/>
                <a:gd name="T96" fmla="*/ 222979 w 419"/>
                <a:gd name="T97" fmla="*/ 204669 h 368"/>
                <a:gd name="T98" fmla="*/ 200926 w 419"/>
                <a:gd name="T99" fmla="*/ 174030 h 368"/>
                <a:gd name="T100" fmla="*/ 225429 w 419"/>
                <a:gd name="T101" fmla="*/ 112752 h 368"/>
                <a:gd name="T102" fmla="*/ 268309 w 419"/>
                <a:gd name="T103" fmla="*/ 94368 h 368"/>
                <a:gd name="T104" fmla="*/ 294038 w 419"/>
                <a:gd name="T105" fmla="*/ 106624 h 368"/>
                <a:gd name="T106" fmla="*/ 329567 w 419"/>
                <a:gd name="T107" fmla="*/ 106624 h 368"/>
                <a:gd name="T108" fmla="*/ 365097 w 419"/>
                <a:gd name="T109" fmla="*/ 100496 h 368"/>
                <a:gd name="T110" fmla="*/ 332018 w 419"/>
                <a:gd name="T111" fmla="*/ 84564 h 368"/>
                <a:gd name="T112" fmla="*/ 329567 w 419"/>
                <a:gd name="T113" fmla="*/ 73534 h 368"/>
                <a:gd name="T114" fmla="*/ 286687 w 419"/>
                <a:gd name="T115" fmla="*/ 74759 h 368"/>
                <a:gd name="T116" fmla="*/ 249932 w 419"/>
                <a:gd name="T117" fmla="*/ 84564 h 368"/>
                <a:gd name="T118" fmla="*/ 242581 w 419"/>
                <a:gd name="T119" fmla="*/ 47797 h 368"/>
                <a:gd name="T120" fmla="*/ 215628 w 419"/>
                <a:gd name="T121" fmla="*/ 25737 h 368"/>
                <a:gd name="T122" fmla="*/ 245032 w 419"/>
                <a:gd name="T123" fmla="*/ 7353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5" name="Group 32"/>
          <p:cNvGrpSpPr>
            <a:grpSpLocks/>
          </p:cNvGrpSpPr>
          <p:nvPr/>
        </p:nvGrpSpPr>
        <p:grpSpPr bwMode="auto">
          <a:xfrm>
            <a:off x="1046163" y="2262188"/>
            <a:ext cx="550862" cy="550862"/>
            <a:chOff x="0" y="0"/>
            <a:chExt cx="551145" cy="551145"/>
          </a:xfrm>
        </p:grpSpPr>
        <p:sp>
          <p:nvSpPr>
            <p:cNvPr id="7210" name="椭圆 23"/>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7211" name="Freeform 100"/>
            <p:cNvSpPr>
              <a:spLocks noChangeAspect="1" noChangeArrowheads="1"/>
            </p:cNvSpPr>
            <p:nvPr/>
          </p:nvSpPr>
          <p:spPr bwMode="auto">
            <a:xfrm>
              <a:off x="135640" y="131572"/>
              <a:ext cx="279864" cy="288000"/>
            </a:xfrm>
            <a:custGeom>
              <a:avLst/>
              <a:gdLst>
                <a:gd name="T0" fmla="*/ 141278 w 208"/>
                <a:gd name="T1" fmla="*/ 0 h 214"/>
                <a:gd name="T2" fmla="*/ 110331 w 208"/>
                <a:gd name="T3" fmla="*/ 63252 h 214"/>
                <a:gd name="T4" fmla="*/ 110331 w 208"/>
                <a:gd name="T5" fmla="*/ 106318 h 214"/>
                <a:gd name="T6" fmla="*/ 0 w 208"/>
                <a:gd name="T7" fmla="*/ 153421 h 214"/>
                <a:gd name="T8" fmla="*/ 0 w 208"/>
                <a:gd name="T9" fmla="*/ 183028 h 214"/>
                <a:gd name="T10" fmla="*/ 110331 w 208"/>
                <a:gd name="T11" fmla="*/ 162841 h 214"/>
                <a:gd name="T12" fmla="*/ 110331 w 208"/>
                <a:gd name="T13" fmla="*/ 223402 h 214"/>
                <a:gd name="T14" fmla="*/ 63239 w 208"/>
                <a:gd name="T15" fmla="*/ 257047 h 214"/>
                <a:gd name="T16" fmla="*/ 63239 w 208"/>
                <a:gd name="T17" fmla="*/ 288000 h 214"/>
                <a:gd name="T18" fmla="*/ 141278 w 208"/>
                <a:gd name="T19" fmla="*/ 261084 h 214"/>
                <a:gd name="T20" fmla="*/ 217971 w 208"/>
                <a:gd name="T21" fmla="*/ 288000 h 214"/>
                <a:gd name="T22" fmla="*/ 217971 w 208"/>
                <a:gd name="T23" fmla="*/ 257047 h 214"/>
                <a:gd name="T24" fmla="*/ 172224 w 208"/>
                <a:gd name="T25" fmla="*/ 223402 h 214"/>
                <a:gd name="T26" fmla="*/ 172224 w 208"/>
                <a:gd name="T27" fmla="*/ 162841 h 214"/>
                <a:gd name="T28" fmla="*/ 279864 w 208"/>
                <a:gd name="T29" fmla="*/ 183028 h 214"/>
                <a:gd name="T30" fmla="*/ 279864 w 208"/>
                <a:gd name="T31" fmla="*/ 153421 h 214"/>
                <a:gd name="T32" fmla="*/ 172224 w 208"/>
                <a:gd name="T33" fmla="*/ 106318 h 214"/>
                <a:gd name="T34" fmla="*/ 172224 w 208"/>
                <a:gd name="T35" fmla="*/ 63252 h 214"/>
                <a:gd name="T36" fmla="*/ 141278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6" name="Group 35"/>
          <p:cNvGrpSpPr>
            <a:grpSpLocks/>
          </p:cNvGrpSpPr>
          <p:nvPr/>
        </p:nvGrpSpPr>
        <p:grpSpPr bwMode="auto">
          <a:xfrm>
            <a:off x="1046163" y="3368675"/>
            <a:ext cx="550862" cy="552450"/>
            <a:chOff x="0" y="0"/>
            <a:chExt cx="551145" cy="551145"/>
          </a:xfrm>
        </p:grpSpPr>
        <p:sp>
          <p:nvSpPr>
            <p:cNvPr id="7208" name="椭圆 24"/>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7209" name="Freeform 97"/>
            <p:cNvSpPr>
              <a:spLocks noChangeAspect="1" noEditPoints="1" noChangeArrowheads="1"/>
            </p:cNvSpPr>
            <p:nvPr/>
          </p:nvSpPr>
          <p:spPr bwMode="auto">
            <a:xfrm>
              <a:off x="131572" y="160525"/>
              <a:ext cx="288000" cy="230095"/>
            </a:xfrm>
            <a:custGeom>
              <a:avLst/>
              <a:gdLst>
                <a:gd name="T0" fmla="*/ 259074 w 229"/>
                <a:gd name="T1" fmla="*/ 51835 h 182"/>
                <a:gd name="T2" fmla="*/ 232664 w 229"/>
                <a:gd name="T3" fmla="*/ 53099 h 182"/>
                <a:gd name="T4" fmla="*/ 232664 w 229"/>
                <a:gd name="T5" fmla="*/ 65741 h 182"/>
                <a:gd name="T6" fmla="*/ 261590 w 229"/>
                <a:gd name="T7" fmla="*/ 130219 h 182"/>
                <a:gd name="T8" fmla="*/ 261590 w 229"/>
                <a:gd name="T9" fmla="*/ 160561 h 182"/>
                <a:gd name="T10" fmla="*/ 232664 w 229"/>
                <a:gd name="T11" fmla="*/ 230095 h 182"/>
                <a:gd name="T12" fmla="*/ 288000 w 229"/>
                <a:gd name="T13" fmla="*/ 216188 h 182"/>
                <a:gd name="T14" fmla="*/ 288000 w 229"/>
                <a:gd name="T15" fmla="*/ 83441 h 182"/>
                <a:gd name="T16" fmla="*/ 231406 w 229"/>
                <a:gd name="T17" fmla="*/ 0 h 182"/>
                <a:gd name="T18" fmla="*/ 143371 w 229"/>
                <a:gd name="T19" fmla="*/ 18964 h 182"/>
                <a:gd name="T20" fmla="*/ 232664 w 229"/>
                <a:gd name="T21" fmla="*/ 53099 h 182"/>
                <a:gd name="T22" fmla="*/ 143371 w 229"/>
                <a:gd name="T23" fmla="*/ 183317 h 182"/>
                <a:gd name="T24" fmla="*/ 218830 w 229"/>
                <a:gd name="T25" fmla="*/ 216188 h 182"/>
                <a:gd name="T26" fmla="*/ 232664 w 229"/>
                <a:gd name="T27" fmla="*/ 230095 h 182"/>
                <a:gd name="T28" fmla="*/ 204996 w 229"/>
                <a:gd name="T29" fmla="*/ 160561 h 182"/>
                <a:gd name="T30" fmla="*/ 232664 w 229"/>
                <a:gd name="T31" fmla="*/ 130219 h 182"/>
                <a:gd name="T32" fmla="*/ 143371 w 229"/>
                <a:gd name="T33" fmla="*/ 65741 h 182"/>
                <a:gd name="T34" fmla="*/ 143371 w 229"/>
                <a:gd name="T35" fmla="*/ 0 h 182"/>
                <a:gd name="T36" fmla="*/ 54079 w 229"/>
                <a:gd name="T37" fmla="*/ 2529 h 182"/>
                <a:gd name="T38" fmla="*/ 71686 w 229"/>
                <a:gd name="T39" fmla="*/ 18964 h 182"/>
                <a:gd name="T40" fmla="*/ 143371 w 229"/>
                <a:gd name="T41" fmla="*/ 18964 h 182"/>
                <a:gd name="T42" fmla="*/ 54079 w 229"/>
                <a:gd name="T43" fmla="*/ 230095 h 182"/>
                <a:gd name="T44" fmla="*/ 67913 w 229"/>
                <a:gd name="T45" fmla="*/ 216188 h 182"/>
                <a:gd name="T46" fmla="*/ 143371 w 229"/>
                <a:gd name="T47" fmla="*/ 183317 h 182"/>
                <a:gd name="T48" fmla="*/ 54079 w 229"/>
                <a:gd name="T49" fmla="*/ 65741 h 182"/>
                <a:gd name="T50" fmla="*/ 83004 w 229"/>
                <a:gd name="T51" fmla="*/ 130219 h 182"/>
                <a:gd name="T52" fmla="*/ 83004 w 229"/>
                <a:gd name="T53" fmla="*/ 160561 h 182"/>
                <a:gd name="T54" fmla="*/ 54079 w 229"/>
                <a:gd name="T55" fmla="*/ 230095 h 182"/>
                <a:gd name="T56" fmla="*/ 28926 w 229"/>
                <a:gd name="T57" fmla="*/ 51835 h 182"/>
                <a:gd name="T58" fmla="*/ 0 w 229"/>
                <a:gd name="T59" fmla="*/ 176996 h 182"/>
                <a:gd name="T60" fmla="*/ 0 w 229"/>
                <a:gd name="T61" fmla="*/ 216188 h 182"/>
                <a:gd name="T62" fmla="*/ 54079 w 229"/>
                <a:gd name="T63" fmla="*/ 230095 h 182"/>
                <a:gd name="T64" fmla="*/ 25153 w 229"/>
                <a:gd name="T65" fmla="*/ 160561 h 182"/>
                <a:gd name="T66" fmla="*/ 54079 w 229"/>
                <a:gd name="T67" fmla="*/ 130219 h 182"/>
                <a:gd name="T68" fmla="*/ 47790 w 229"/>
                <a:gd name="T69" fmla="*/ 65741 h 182"/>
                <a:gd name="T70" fmla="*/ 54079 w 229"/>
                <a:gd name="T71" fmla="*/ 2529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97" name="Group 38"/>
          <p:cNvGrpSpPr>
            <a:grpSpLocks/>
          </p:cNvGrpSpPr>
          <p:nvPr/>
        </p:nvGrpSpPr>
        <p:grpSpPr bwMode="auto">
          <a:xfrm>
            <a:off x="1046163" y="4476750"/>
            <a:ext cx="550862" cy="552450"/>
            <a:chOff x="0" y="0"/>
            <a:chExt cx="551145" cy="551145"/>
          </a:xfrm>
        </p:grpSpPr>
        <p:sp>
          <p:nvSpPr>
            <p:cNvPr id="7200" name="椭圆 2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grpSp>
          <p:nvGrpSpPr>
            <p:cNvPr id="7201" name="Group 40"/>
            <p:cNvGrpSpPr>
              <a:grpSpLocks/>
            </p:cNvGrpSpPr>
            <p:nvPr/>
          </p:nvGrpSpPr>
          <p:grpSpPr bwMode="auto">
            <a:xfrm>
              <a:off x="131572" y="162330"/>
              <a:ext cx="288000" cy="226485"/>
              <a:chOff x="0" y="0"/>
              <a:chExt cx="288000" cy="226485"/>
            </a:xfrm>
          </p:grpSpPr>
          <p:sp>
            <p:nvSpPr>
              <p:cNvPr id="7202" name="Oval 89"/>
              <p:cNvSpPr>
                <a:spLocks noChangeArrowheads="1"/>
              </p:cNvSpPr>
              <p:nvPr/>
            </p:nvSpPr>
            <p:spPr bwMode="auto">
              <a:xfrm>
                <a:off x="178951" y="0"/>
                <a:ext cx="44738" cy="44738"/>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7203" name="Freeform 90"/>
              <p:cNvSpPr>
                <a:spLocks noEditPoints="1" noChangeArrowheads="1"/>
              </p:cNvSpPr>
              <p:nvPr/>
            </p:nvSpPr>
            <p:spPr bwMode="auto">
              <a:xfrm>
                <a:off x="9787" y="130019"/>
                <a:ext cx="95068" cy="96466"/>
              </a:xfrm>
              <a:custGeom>
                <a:avLst/>
                <a:gdLst>
                  <a:gd name="T0" fmla="*/ 46961 w 83"/>
                  <a:gd name="T1" fmla="*/ 96466 h 84"/>
                  <a:gd name="T2" fmla="*/ 95068 w 83"/>
                  <a:gd name="T3" fmla="*/ 48233 h 84"/>
                  <a:gd name="T4" fmla="*/ 46961 w 83"/>
                  <a:gd name="T5" fmla="*/ 0 h 84"/>
                  <a:gd name="T6" fmla="*/ 46961 w 83"/>
                  <a:gd name="T7" fmla="*/ 21820 h 84"/>
                  <a:gd name="T8" fmla="*/ 73305 w 83"/>
                  <a:gd name="T9" fmla="*/ 48233 h 84"/>
                  <a:gd name="T10" fmla="*/ 46961 w 83"/>
                  <a:gd name="T11" fmla="*/ 73498 h 84"/>
                  <a:gd name="T12" fmla="*/ 46961 w 83"/>
                  <a:gd name="T13" fmla="*/ 96466 h 84"/>
                  <a:gd name="T14" fmla="*/ 46961 w 83"/>
                  <a:gd name="T15" fmla="*/ 0 h 84"/>
                  <a:gd name="T16" fmla="*/ 0 w 83"/>
                  <a:gd name="T17" fmla="*/ 48233 h 84"/>
                  <a:gd name="T18" fmla="*/ 46961 w 83"/>
                  <a:gd name="T19" fmla="*/ 96466 h 84"/>
                  <a:gd name="T20" fmla="*/ 46961 w 83"/>
                  <a:gd name="T21" fmla="*/ 96466 h 84"/>
                  <a:gd name="T22" fmla="*/ 46961 w 83"/>
                  <a:gd name="T23" fmla="*/ 73498 h 84"/>
                  <a:gd name="T24" fmla="*/ 46961 w 83"/>
                  <a:gd name="T25" fmla="*/ 73498 h 84"/>
                  <a:gd name="T26" fmla="*/ 46961 w 83"/>
                  <a:gd name="T27" fmla="*/ 73498 h 84"/>
                  <a:gd name="T28" fmla="*/ 21763 w 83"/>
                  <a:gd name="T29" fmla="*/ 48233 h 84"/>
                  <a:gd name="T30" fmla="*/ 46961 w 83"/>
                  <a:gd name="T31" fmla="*/ 21820 h 84"/>
                  <a:gd name="T32" fmla="*/ 46961 w 83"/>
                  <a:gd name="T33" fmla="*/ 21820 h 84"/>
                  <a:gd name="T34" fmla="*/ 46961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4" name="Freeform 91"/>
              <p:cNvSpPr>
                <a:spLocks noChangeArrowheads="1"/>
              </p:cNvSpPr>
              <p:nvPr/>
            </p:nvSpPr>
            <p:spPr bwMode="auto">
              <a:xfrm>
                <a:off x="0" y="107650"/>
                <a:ext cx="114641" cy="41942"/>
              </a:xfrm>
              <a:custGeom>
                <a:avLst/>
                <a:gdLst>
                  <a:gd name="T0" fmla="*/ 8106 w 99"/>
                  <a:gd name="T1" fmla="*/ 40777 h 36"/>
                  <a:gd name="T2" fmla="*/ 15054 w 99"/>
                  <a:gd name="T3" fmla="*/ 37282 h 36"/>
                  <a:gd name="T4" fmla="*/ 56742 w 99"/>
                  <a:gd name="T5" fmla="*/ 15146 h 36"/>
                  <a:gd name="T6" fmla="*/ 99587 w 99"/>
                  <a:gd name="T7" fmla="*/ 37282 h 36"/>
                  <a:gd name="T8" fmla="*/ 110009 w 99"/>
                  <a:gd name="T9" fmla="*/ 39612 h 36"/>
                  <a:gd name="T10" fmla="*/ 112325 w 99"/>
                  <a:gd name="T11" fmla="*/ 29126 h 36"/>
                  <a:gd name="T12" fmla="*/ 56742 w 99"/>
                  <a:gd name="T13" fmla="*/ 0 h 36"/>
                  <a:gd name="T14" fmla="*/ 2316 w 99"/>
                  <a:gd name="T15" fmla="*/ 29126 h 36"/>
                  <a:gd name="T16" fmla="*/ 4632 w 99"/>
                  <a:gd name="T17" fmla="*/ 39612 h 36"/>
                  <a:gd name="T18" fmla="*/ 8106 w 99"/>
                  <a:gd name="T19" fmla="*/ 40777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5" name="Freeform 92"/>
              <p:cNvSpPr>
                <a:spLocks noEditPoints="1" noChangeArrowheads="1"/>
              </p:cNvSpPr>
              <p:nvPr/>
            </p:nvSpPr>
            <p:spPr bwMode="auto">
              <a:xfrm>
                <a:off x="183146" y="130019"/>
                <a:ext cx="95068" cy="96466"/>
              </a:xfrm>
              <a:custGeom>
                <a:avLst/>
                <a:gdLst>
                  <a:gd name="T0" fmla="*/ 46961 w 83"/>
                  <a:gd name="T1" fmla="*/ 0 h 84"/>
                  <a:gd name="T2" fmla="*/ 46961 w 83"/>
                  <a:gd name="T3" fmla="*/ 0 h 84"/>
                  <a:gd name="T4" fmla="*/ 46961 w 83"/>
                  <a:gd name="T5" fmla="*/ 21820 h 84"/>
                  <a:gd name="T6" fmla="*/ 46961 w 83"/>
                  <a:gd name="T7" fmla="*/ 21820 h 84"/>
                  <a:gd name="T8" fmla="*/ 73305 w 83"/>
                  <a:gd name="T9" fmla="*/ 48233 h 84"/>
                  <a:gd name="T10" fmla="*/ 46961 w 83"/>
                  <a:gd name="T11" fmla="*/ 73498 h 84"/>
                  <a:gd name="T12" fmla="*/ 46961 w 83"/>
                  <a:gd name="T13" fmla="*/ 73498 h 84"/>
                  <a:gd name="T14" fmla="*/ 46961 w 83"/>
                  <a:gd name="T15" fmla="*/ 73498 h 84"/>
                  <a:gd name="T16" fmla="*/ 46961 w 83"/>
                  <a:gd name="T17" fmla="*/ 96466 h 84"/>
                  <a:gd name="T18" fmla="*/ 46961 w 83"/>
                  <a:gd name="T19" fmla="*/ 96466 h 84"/>
                  <a:gd name="T20" fmla="*/ 95068 w 83"/>
                  <a:gd name="T21" fmla="*/ 48233 h 84"/>
                  <a:gd name="T22" fmla="*/ 46961 w 83"/>
                  <a:gd name="T23" fmla="*/ 0 h 84"/>
                  <a:gd name="T24" fmla="*/ 46961 w 83"/>
                  <a:gd name="T25" fmla="*/ 0 h 84"/>
                  <a:gd name="T26" fmla="*/ 0 w 83"/>
                  <a:gd name="T27" fmla="*/ 48233 h 84"/>
                  <a:gd name="T28" fmla="*/ 46961 w 83"/>
                  <a:gd name="T29" fmla="*/ 96466 h 84"/>
                  <a:gd name="T30" fmla="*/ 46961 w 83"/>
                  <a:gd name="T31" fmla="*/ 73498 h 84"/>
                  <a:gd name="T32" fmla="*/ 21763 w 83"/>
                  <a:gd name="T33" fmla="*/ 48233 h 84"/>
                  <a:gd name="T34" fmla="*/ 46961 w 83"/>
                  <a:gd name="T35" fmla="*/ 21820 h 84"/>
                  <a:gd name="T36" fmla="*/ 46961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6" name="Freeform 93"/>
              <p:cNvSpPr>
                <a:spLocks noChangeArrowheads="1"/>
              </p:cNvSpPr>
              <p:nvPr/>
            </p:nvSpPr>
            <p:spPr bwMode="auto">
              <a:xfrm>
                <a:off x="173359" y="107650"/>
                <a:ext cx="114641" cy="41942"/>
              </a:xfrm>
              <a:custGeom>
                <a:avLst/>
                <a:gdLst>
                  <a:gd name="T0" fmla="*/ 56742 w 99"/>
                  <a:gd name="T1" fmla="*/ 0 h 36"/>
                  <a:gd name="T2" fmla="*/ 2316 w 99"/>
                  <a:gd name="T3" fmla="*/ 29126 h 36"/>
                  <a:gd name="T4" fmla="*/ 4632 w 99"/>
                  <a:gd name="T5" fmla="*/ 39612 h 36"/>
                  <a:gd name="T6" fmla="*/ 8106 w 99"/>
                  <a:gd name="T7" fmla="*/ 40777 h 36"/>
                  <a:gd name="T8" fmla="*/ 15054 w 99"/>
                  <a:gd name="T9" fmla="*/ 37282 h 36"/>
                  <a:gd name="T10" fmla="*/ 56742 w 99"/>
                  <a:gd name="T11" fmla="*/ 15146 h 36"/>
                  <a:gd name="T12" fmla="*/ 99587 w 99"/>
                  <a:gd name="T13" fmla="*/ 37282 h 36"/>
                  <a:gd name="T14" fmla="*/ 110009 w 99"/>
                  <a:gd name="T15" fmla="*/ 39612 h 36"/>
                  <a:gd name="T16" fmla="*/ 112325 w 99"/>
                  <a:gd name="T17" fmla="*/ 29126 h 36"/>
                  <a:gd name="T18" fmla="*/ 56742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7" name="Freeform 94"/>
              <p:cNvSpPr>
                <a:spLocks noChangeArrowheads="1"/>
              </p:cNvSpPr>
              <p:nvPr/>
            </p:nvSpPr>
            <p:spPr bwMode="auto">
              <a:xfrm>
                <a:off x="89476" y="25165"/>
                <a:ext cx="167767" cy="197126"/>
              </a:xfrm>
              <a:custGeom>
                <a:avLst/>
                <a:gdLst>
                  <a:gd name="T0" fmla="*/ 111462 w 146"/>
                  <a:gd name="T1" fmla="*/ 71893 h 170"/>
                  <a:gd name="T2" fmla="*/ 117207 w 146"/>
                  <a:gd name="T3" fmla="*/ 73053 h 170"/>
                  <a:gd name="T4" fmla="*/ 159723 w 146"/>
                  <a:gd name="T5" fmla="*/ 54500 h 170"/>
                  <a:gd name="T6" fmla="*/ 165469 w 146"/>
                  <a:gd name="T7" fmla="*/ 39425 h 170"/>
                  <a:gd name="T8" fmla="*/ 150531 w 146"/>
                  <a:gd name="T9" fmla="*/ 34787 h 170"/>
                  <a:gd name="T10" fmla="*/ 122953 w 146"/>
                  <a:gd name="T11" fmla="*/ 48702 h 170"/>
                  <a:gd name="T12" fmla="*/ 118356 w 146"/>
                  <a:gd name="T13" fmla="*/ 47542 h 170"/>
                  <a:gd name="T14" fmla="*/ 71244 w 146"/>
                  <a:gd name="T15" fmla="*/ 1160 h 170"/>
                  <a:gd name="T16" fmla="*/ 66647 w 146"/>
                  <a:gd name="T17" fmla="*/ 1160 h 170"/>
                  <a:gd name="T18" fmla="*/ 1149 w 146"/>
                  <a:gd name="T19" fmla="*/ 67255 h 170"/>
                  <a:gd name="T20" fmla="*/ 1149 w 146"/>
                  <a:gd name="T21" fmla="*/ 71893 h 170"/>
                  <a:gd name="T22" fmla="*/ 45964 w 146"/>
                  <a:gd name="T23" fmla="*/ 110159 h 170"/>
                  <a:gd name="T24" fmla="*/ 45964 w 146"/>
                  <a:gd name="T25" fmla="*/ 115956 h 170"/>
                  <a:gd name="T26" fmla="*/ 24131 w 146"/>
                  <a:gd name="T27" fmla="*/ 165818 h 170"/>
                  <a:gd name="T28" fmla="*/ 24131 w 146"/>
                  <a:gd name="T29" fmla="*/ 170456 h 170"/>
                  <a:gd name="T30" fmla="*/ 39069 w 146"/>
                  <a:gd name="T31" fmla="*/ 191328 h 170"/>
                  <a:gd name="T32" fmla="*/ 50560 w 146"/>
                  <a:gd name="T33" fmla="*/ 197126 h 170"/>
                  <a:gd name="T34" fmla="*/ 59753 w 146"/>
                  <a:gd name="T35" fmla="*/ 194807 h 170"/>
                  <a:gd name="T36" fmla="*/ 62051 w 146"/>
                  <a:gd name="T37" fmla="*/ 175094 h 170"/>
                  <a:gd name="T38" fmla="*/ 57454 w 146"/>
                  <a:gd name="T39" fmla="*/ 168137 h 170"/>
                  <a:gd name="T40" fmla="*/ 56305 w 146"/>
                  <a:gd name="T41" fmla="*/ 162339 h 170"/>
                  <a:gd name="T42" fmla="*/ 79287 w 146"/>
                  <a:gd name="T43" fmla="*/ 107840 h 170"/>
                  <a:gd name="T44" fmla="*/ 78138 w 146"/>
                  <a:gd name="T45" fmla="*/ 103201 h 170"/>
                  <a:gd name="T46" fmla="*/ 52858 w 146"/>
                  <a:gd name="T47" fmla="*/ 78850 h 170"/>
                  <a:gd name="T48" fmla="*/ 52858 w 146"/>
                  <a:gd name="T49" fmla="*/ 74212 h 170"/>
                  <a:gd name="T50" fmla="*/ 81585 w 146"/>
                  <a:gd name="T51" fmla="*/ 46383 h 170"/>
                  <a:gd name="T52" fmla="*/ 86182 w 146"/>
                  <a:gd name="T53" fmla="*/ 46383 h 170"/>
                  <a:gd name="T54" fmla="*/ 111462 w 146"/>
                  <a:gd name="T55" fmla="*/ 71893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7198" name="矩形 10"/>
          <p:cNvSpPr>
            <a:spLocks noChangeArrowheads="1"/>
          </p:cNvSpPr>
          <p:nvPr/>
        </p:nvSpPr>
        <p:spPr bwMode="auto">
          <a:xfrm>
            <a:off x="2062163" y="5575300"/>
            <a:ext cx="9120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E4F1AD"/>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a:t>
            </a:r>
          </a:p>
        </p:txBody>
      </p:sp>
      <p:pic>
        <p:nvPicPr>
          <p:cNvPr id="7199" name="图片 11"/>
          <p:cNvPicPr>
            <a:picLocks noChangeAspect="1" noChangeArrowheads="1"/>
          </p:cNvPicPr>
          <p:nvPr/>
        </p:nvPicPr>
        <p:blipFill>
          <a:blip r:embed="rId2">
            <a:extLst>
              <a:ext uri="{28A0092B-C50C-407E-A947-70E740481C1C}">
                <a14:useLocalDpi xmlns:a14="http://schemas.microsoft.com/office/drawing/2010/main" val="0"/>
              </a:ext>
            </a:extLst>
          </a:blip>
          <a:srcRect t="7138" r="13560" b="5914"/>
          <a:stretch>
            <a:fillRect/>
          </a:stretch>
        </p:blipFill>
        <p:spPr bwMode="auto">
          <a:xfrm>
            <a:off x="6826250" y="2317750"/>
            <a:ext cx="408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F452F7A0-1589-460B-919C-E5D9F24C6BC0}" type="slidenum">
              <a:rPr lang="zh-CN" altLang="en-US">
                <a:solidFill>
                  <a:srgbClr val="898989"/>
                </a:solidFill>
              </a:rPr>
              <a:pPr eaLnBrk="1" hangingPunct="1"/>
              <a:t>7</a:t>
            </a:fld>
            <a:endParaRPr lang="zh-CN" altLang="en-US" sz="1800"/>
          </a:p>
        </p:txBody>
      </p:sp>
      <p:sp>
        <p:nvSpPr>
          <p:cNvPr id="8195"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6"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7"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8198"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8199"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8200"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8201"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8202"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8203" name="文本占位符 14"/>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8204"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5"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06" name="Group 13"/>
          <p:cNvGrpSpPr>
            <a:grpSpLocks/>
          </p:cNvGrpSpPr>
          <p:nvPr/>
        </p:nvGrpSpPr>
        <p:grpSpPr bwMode="auto">
          <a:xfrm>
            <a:off x="7196138" y="1071563"/>
            <a:ext cx="863600" cy="288925"/>
            <a:chOff x="0" y="0"/>
            <a:chExt cx="863600" cy="288925"/>
          </a:xfrm>
        </p:grpSpPr>
        <p:sp>
          <p:nvSpPr>
            <p:cNvPr id="8227" name="直接连接符 7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8" name="直接连接符 7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9" name="直接连接符 7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7"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8"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9"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1"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2"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215" name="图片 8"/>
          <p:cNvPicPr>
            <a:picLocks noChangeAspect="1" noChangeArrowheads="1"/>
          </p:cNvPicPr>
          <p:nvPr/>
        </p:nvPicPr>
        <p:blipFill>
          <a:blip r:embed="rId2">
            <a:extLst>
              <a:ext uri="{28A0092B-C50C-407E-A947-70E740481C1C}">
                <a14:useLocalDpi xmlns:a14="http://schemas.microsoft.com/office/drawing/2010/main" val="0"/>
              </a:ext>
            </a:extLst>
          </a:blip>
          <a:srcRect l="41228" t="6819" r="7285" b="15952"/>
          <a:stretch>
            <a:fillRect/>
          </a:stretch>
        </p:blipFill>
        <p:spPr bwMode="auto">
          <a:xfrm>
            <a:off x="1660525"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图片 9"/>
          <p:cNvPicPr>
            <a:picLocks noChangeAspect="1" noChangeArrowheads="1"/>
          </p:cNvPicPr>
          <p:nvPr/>
        </p:nvPicPr>
        <p:blipFill>
          <a:blip r:embed="rId3">
            <a:extLst>
              <a:ext uri="{28A0092B-C50C-407E-A947-70E740481C1C}">
                <a14:useLocalDpi xmlns:a14="http://schemas.microsoft.com/office/drawing/2010/main" val="0"/>
              </a:ext>
            </a:extLst>
          </a:blip>
          <a:srcRect l="32196" t="47174" r="32831" b="368"/>
          <a:stretch>
            <a:fillRect/>
          </a:stretch>
        </p:blipFill>
        <p:spPr bwMode="auto">
          <a:xfrm>
            <a:off x="6089650"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图片 10"/>
          <p:cNvPicPr>
            <a:picLocks noChangeAspect="1" noChangeArrowheads="1"/>
          </p:cNvPicPr>
          <p:nvPr/>
        </p:nvPicPr>
        <p:blipFill>
          <a:blip r:embed="rId4">
            <a:extLst>
              <a:ext uri="{28A0092B-C50C-407E-A947-70E740481C1C}">
                <a14:useLocalDpi xmlns:a14="http://schemas.microsoft.com/office/drawing/2010/main" val="0"/>
              </a:ext>
            </a:extLst>
          </a:blip>
          <a:srcRect l="14429" r="50188" b="46928"/>
          <a:stretch>
            <a:fillRect/>
          </a:stretch>
        </p:blipFill>
        <p:spPr bwMode="auto">
          <a:xfrm>
            <a:off x="8329613" y="4040188"/>
            <a:ext cx="216058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8" name="图片 11"/>
          <p:cNvPicPr>
            <a:picLocks noChangeAspect="1" noChangeArrowheads="1"/>
          </p:cNvPicPr>
          <p:nvPr/>
        </p:nvPicPr>
        <p:blipFill>
          <a:blip r:embed="rId5">
            <a:extLst>
              <a:ext uri="{28A0092B-C50C-407E-A947-70E740481C1C}">
                <a14:useLocalDpi xmlns:a14="http://schemas.microsoft.com/office/drawing/2010/main" val="0"/>
              </a:ext>
            </a:extLst>
          </a:blip>
          <a:srcRect l="6566" r="41344" b="21866"/>
          <a:stretch>
            <a:fillRect/>
          </a:stretch>
        </p:blipFill>
        <p:spPr bwMode="auto">
          <a:xfrm>
            <a:off x="3883025" y="4040188"/>
            <a:ext cx="21605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9" name="矩形 12"/>
          <p:cNvSpPr>
            <a:spLocks noChangeAspect="1" noChangeArrowheads="1"/>
          </p:cNvSpPr>
          <p:nvPr/>
        </p:nvSpPr>
        <p:spPr bwMode="auto">
          <a:xfrm>
            <a:off x="3875088" y="1822450"/>
            <a:ext cx="2160587" cy="2159000"/>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0" name="矩形 28"/>
          <p:cNvSpPr>
            <a:spLocks noChangeAspect="1" noChangeArrowheads="1"/>
          </p:cNvSpPr>
          <p:nvPr/>
        </p:nvSpPr>
        <p:spPr bwMode="auto">
          <a:xfrm>
            <a:off x="8304213" y="1822450"/>
            <a:ext cx="2160587" cy="2159000"/>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1" name="矩形 29"/>
          <p:cNvSpPr>
            <a:spLocks noChangeAspect="1" noChangeArrowheads="1"/>
          </p:cNvSpPr>
          <p:nvPr/>
        </p:nvSpPr>
        <p:spPr bwMode="auto">
          <a:xfrm>
            <a:off x="6105525" y="4040188"/>
            <a:ext cx="2160588" cy="2160587"/>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2" name="矩形 30"/>
          <p:cNvSpPr>
            <a:spLocks noChangeAspect="1" noChangeArrowheads="1"/>
          </p:cNvSpPr>
          <p:nvPr/>
        </p:nvSpPr>
        <p:spPr bwMode="auto">
          <a:xfrm>
            <a:off x="1660525" y="4040188"/>
            <a:ext cx="2160588" cy="2160587"/>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223" name="矩形 13"/>
          <p:cNvSpPr>
            <a:spLocks noChangeArrowheads="1"/>
          </p:cNvSpPr>
          <p:nvPr/>
        </p:nvSpPr>
        <p:spPr bwMode="auto">
          <a:xfrm>
            <a:off x="394017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8224" name="矩形 33"/>
          <p:cNvSpPr>
            <a:spLocks noChangeArrowheads="1"/>
          </p:cNvSpPr>
          <p:nvPr/>
        </p:nvSpPr>
        <p:spPr bwMode="auto">
          <a:xfrm>
            <a:off x="835342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8225" name="矩形 34"/>
          <p:cNvSpPr>
            <a:spLocks noChangeArrowheads="1"/>
          </p:cNvSpPr>
          <p:nvPr/>
        </p:nvSpPr>
        <p:spPr bwMode="auto">
          <a:xfrm>
            <a:off x="1706563" y="4356100"/>
            <a:ext cx="2166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8226" name="矩形 35"/>
          <p:cNvSpPr>
            <a:spLocks noChangeArrowheads="1"/>
          </p:cNvSpPr>
          <p:nvPr/>
        </p:nvSpPr>
        <p:spPr bwMode="auto">
          <a:xfrm>
            <a:off x="6143625" y="4356100"/>
            <a:ext cx="2166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20" name="标题 5"/>
          <p:cNvSpPr>
            <a:spLocks noGrp="1" noChangeArrowheads="1"/>
          </p:cNvSpPr>
          <p:nvPr>
            <p:ph type="title" idx="4294967295"/>
          </p:nvPr>
        </p:nvSpPr>
        <p:spPr>
          <a:xfrm>
            <a:off x="838200" y="666750"/>
            <a:ext cx="5016500" cy="682625"/>
          </a:xfrm>
        </p:spPr>
        <p:txBody>
          <a:bodyPr anchor="b"/>
          <a:lstStyle/>
          <a:p>
            <a:pPr marL="0" indent="0" eaLnBrk="1" hangingPunct="1"/>
            <a:r>
              <a:rPr lang="en-US" altLang="zh-CN" sz="2000" smtClean="0">
                <a:solidFill>
                  <a:schemeClr val="bg1"/>
                </a:solidFill>
              </a:rPr>
              <a:t>Your  Title  Here</a:t>
            </a:r>
            <a:endParaRPr lang="zh-CN" altLang="en-US" sz="2000" smtClean="0">
              <a:solidFill>
                <a:schemeClr val="bg1"/>
              </a:solidFill>
            </a:endParaRPr>
          </a:p>
        </p:txBody>
      </p:sp>
      <p:sp>
        <p:nvSpPr>
          <p:cNvPr id="9221" name="文本占位符 1"/>
          <p:cNvSpPr>
            <a:spLocks noGrp="1" noChangeArrowheads="1"/>
          </p:cNvSpPr>
          <p:nvPr>
            <p:ph sz="quarter" idx="4294967295"/>
          </p:nvPr>
        </p:nvSpPr>
        <p:spPr>
          <a:xfrm>
            <a:off x="61150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contents</a:t>
            </a:r>
          </a:p>
        </p:txBody>
      </p:sp>
      <p:sp>
        <p:nvSpPr>
          <p:cNvPr id="9222" name="文本占位符 2"/>
          <p:cNvSpPr>
            <a:spLocks noGrp="1" noChangeArrowheads="1"/>
          </p:cNvSpPr>
          <p:nvPr>
            <p:ph sz="quarter" idx="4294967295"/>
          </p:nvPr>
        </p:nvSpPr>
        <p:spPr>
          <a:xfrm>
            <a:off x="7194550" y="1071563"/>
            <a:ext cx="858838" cy="292100"/>
          </a:xfrm>
        </p:spPr>
        <p:txBody>
          <a:bodyPr anchor="ctr"/>
          <a:lstStyle/>
          <a:p>
            <a:pPr marL="0" indent="0" algn="ctr" eaLnBrk="1" hangingPunct="1">
              <a:buFont typeface="Arial" pitchFamily="34" charset="0"/>
              <a:buNone/>
            </a:pPr>
            <a:r>
              <a:rPr lang="en-US" altLang="zh-CN" sz="1400" smtClean="0">
                <a:solidFill>
                  <a:schemeClr val="bg1"/>
                </a:solidFill>
              </a:rPr>
              <a:t>About us</a:t>
            </a:r>
          </a:p>
        </p:txBody>
      </p:sp>
      <p:sp>
        <p:nvSpPr>
          <p:cNvPr id="9223" name="文本占位符 3"/>
          <p:cNvSpPr>
            <a:spLocks noGrp="1" noChangeArrowheads="1"/>
          </p:cNvSpPr>
          <p:nvPr>
            <p:ph sz="quarter" idx="4294967295"/>
          </p:nvPr>
        </p:nvSpPr>
        <p:spPr>
          <a:xfrm>
            <a:off x="8291513" y="1076325"/>
            <a:ext cx="858837" cy="292100"/>
          </a:xfrm>
        </p:spPr>
        <p:txBody>
          <a:bodyPr anchor="ctr"/>
          <a:lstStyle/>
          <a:p>
            <a:pPr marL="0" indent="0" algn="ctr" eaLnBrk="1" hangingPunct="1">
              <a:buFont typeface="Arial" pitchFamily="34" charset="0"/>
              <a:buNone/>
            </a:pPr>
            <a:r>
              <a:rPr lang="en-US" altLang="zh-CN" sz="1400" smtClean="0">
                <a:solidFill>
                  <a:schemeClr val="bg1"/>
                </a:solidFill>
              </a:rPr>
              <a:t>Work</a:t>
            </a:r>
          </a:p>
        </p:txBody>
      </p:sp>
      <p:sp>
        <p:nvSpPr>
          <p:cNvPr id="9224" name="文本占位符 4"/>
          <p:cNvSpPr>
            <a:spLocks noGrp="1" noChangeArrowheads="1"/>
          </p:cNvSpPr>
          <p:nvPr>
            <p:ph sz="quarter" idx="4294967295"/>
          </p:nvPr>
        </p:nvSpPr>
        <p:spPr>
          <a:xfrm>
            <a:off x="93868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Data</a:t>
            </a:r>
          </a:p>
        </p:txBody>
      </p:sp>
      <p:sp>
        <p:nvSpPr>
          <p:cNvPr id="9225" name="文本占位符 6"/>
          <p:cNvSpPr>
            <a:spLocks noGrp="1" noChangeArrowheads="1"/>
          </p:cNvSpPr>
          <p:nvPr>
            <p:ph sz="quarter" idx="4294967295"/>
          </p:nvPr>
        </p:nvSpPr>
        <p:spPr>
          <a:xfrm>
            <a:off x="10490200" y="1076325"/>
            <a:ext cx="858838" cy="292100"/>
          </a:xfrm>
        </p:spPr>
        <p:txBody>
          <a:bodyPr anchor="ctr"/>
          <a:lstStyle/>
          <a:p>
            <a:pPr marL="0" indent="0" algn="ctr" eaLnBrk="1" hangingPunct="1">
              <a:buFont typeface="Arial" pitchFamily="34" charset="0"/>
              <a:buNone/>
            </a:pPr>
            <a:r>
              <a:rPr lang="en-US" altLang="zh-CN" sz="1400" smtClean="0">
                <a:solidFill>
                  <a:schemeClr val="bg1"/>
                </a:solidFill>
              </a:rPr>
              <a:t>Others</a:t>
            </a:r>
          </a:p>
        </p:txBody>
      </p:sp>
      <p:sp>
        <p:nvSpPr>
          <p:cNvPr id="9226" name="文本占位符 14"/>
          <p:cNvSpPr>
            <a:spLocks noGrp="1" noChangeArrowheads="1"/>
          </p:cNvSpPr>
          <p:nvPr>
            <p:ph sz="quarter" idx="4294967295"/>
          </p:nvPr>
        </p:nvSpPr>
        <p:spPr>
          <a:xfrm>
            <a:off x="5030788" y="1071563"/>
            <a:ext cx="858837" cy="292100"/>
          </a:xfrm>
        </p:spPr>
        <p:txBody>
          <a:bodyPr anchor="ctr"/>
          <a:lstStyle/>
          <a:p>
            <a:pPr marL="0" indent="0" algn="ctr" eaLnBrk="1" hangingPunct="1">
              <a:buFont typeface="Arial" pitchFamily="34" charset="0"/>
              <a:buNone/>
            </a:pPr>
            <a:r>
              <a:rPr lang="en-US" altLang="zh-CN" sz="1400" smtClean="0">
                <a:solidFill>
                  <a:schemeClr val="bg1"/>
                </a:solidFill>
              </a:rPr>
              <a:t>Home</a:t>
            </a:r>
          </a:p>
        </p:txBody>
      </p:sp>
      <p:sp>
        <p:nvSpPr>
          <p:cNvPr id="9227" name="直接连接符 64"/>
          <p:cNvSpPr>
            <a:spLocks noChangeShapeType="1"/>
          </p:cNvSpPr>
          <p:nvPr/>
        </p:nvSpPr>
        <p:spPr bwMode="auto">
          <a:xfrm flipV="1">
            <a:off x="803275" y="1360488"/>
            <a:ext cx="5292725" cy="14287"/>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69"/>
          <p:cNvSpPr>
            <a:spLocks noChangeShapeType="1"/>
          </p:cNvSpPr>
          <p:nvPr/>
        </p:nvSpPr>
        <p:spPr bwMode="auto">
          <a:xfrm flipV="1">
            <a:off x="6094413"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9" name="Group 13"/>
          <p:cNvGrpSpPr>
            <a:grpSpLocks/>
          </p:cNvGrpSpPr>
          <p:nvPr/>
        </p:nvGrpSpPr>
        <p:grpSpPr bwMode="auto">
          <a:xfrm>
            <a:off x="7196138" y="1071563"/>
            <a:ext cx="863600" cy="288925"/>
            <a:chOff x="0" y="0"/>
            <a:chExt cx="863600" cy="288925"/>
          </a:xfrm>
        </p:grpSpPr>
        <p:sp>
          <p:nvSpPr>
            <p:cNvPr id="9242" name="直接连接符 71"/>
            <p:cNvSpPr>
              <a:spLocks noChangeShapeType="1"/>
            </p:cNvSpPr>
            <p:nvPr/>
          </p:nvSpPr>
          <p:spPr bwMode="auto">
            <a:xfrm flipV="1">
              <a:off x="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3" name="直接连接符 72"/>
            <p:cNvSpPr>
              <a:spLocks noChangeShapeType="1"/>
            </p:cNvSpPr>
            <p:nvPr/>
          </p:nvSpPr>
          <p:spPr bwMode="auto">
            <a:xfrm>
              <a:off x="0" y="0"/>
              <a:ext cx="863600" cy="1"/>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4" name="直接连接符 73"/>
            <p:cNvSpPr>
              <a:spLocks noChangeShapeType="1"/>
            </p:cNvSpPr>
            <p:nvPr/>
          </p:nvSpPr>
          <p:spPr bwMode="auto">
            <a:xfrm>
              <a:off x="863600" y="0"/>
              <a:ext cx="1" cy="288925"/>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30" name="直接连接符 79"/>
          <p:cNvSpPr>
            <a:spLocks noChangeShapeType="1"/>
          </p:cNvSpPr>
          <p:nvPr/>
        </p:nvSpPr>
        <p:spPr bwMode="auto">
          <a:xfrm flipV="1">
            <a:off x="8275638"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84"/>
          <p:cNvSpPr>
            <a:spLocks noChangeShapeType="1"/>
          </p:cNvSpPr>
          <p:nvPr/>
        </p:nvSpPr>
        <p:spPr bwMode="auto">
          <a:xfrm flipV="1">
            <a:off x="937577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2" name="直接连接符 89"/>
          <p:cNvSpPr>
            <a:spLocks noChangeShapeType="1"/>
          </p:cNvSpPr>
          <p:nvPr/>
        </p:nvSpPr>
        <p:spPr bwMode="auto">
          <a:xfrm flipV="1">
            <a:off x="10474325"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3" name="直接连接符 90"/>
          <p:cNvSpPr>
            <a:spLocks noChangeShapeType="1"/>
          </p:cNvSpPr>
          <p:nvPr/>
        </p:nvSpPr>
        <p:spPr bwMode="auto">
          <a:xfrm>
            <a:off x="6969125"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4" name="直接连接符 91"/>
          <p:cNvSpPr>
            <a:spLocks noChangeShapeType="1"/>
          </p:cNvSpPr>
          <p:nvPr/>
        </p:nvSpPr>
        <p:spPr bwMode="auto">
          <a:xfrm>
            <a:off x="8059738" y="1360488"/>
            <a:ext cx="227012"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5" name="直接连接符 92"/>
          <p:cNvSpPr>
            <a:spLocks noChangeShapeType="1"/>
          </p:cNvSpPr>
          <p:nvPr/>
        </p:nvSpPr>
        <p:spPr bwMode="auto">
          <a:xfrm>
            <a:off x="9150350" y="1360488"/>
            <a:ext cx="227013"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6" name="直接连接符 93"/>
          <p:cNvSpPr>
            <a:spLocks noChangeShapeType="1"/>
          </p:cNvSpPr>
          <p:nvPr/>
        </p:nvSpPr>
        <p:spPr bwMode="auto">
          <a:xfrm>
            <a:off x="10261600" y="1360488"/>
            <a:ext cx="228600"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7" name="直接连接符 32"/>
          <p:cNvSpPr>
            <a:spLocks noChangeShapeType="1"/>
          </p:cNvSpPr>
          <p:nvPr/>
        </p:nvSpPr>
        <p:spPr bwMode="auto">
          <a:xfrm flipV="1">
            <a:off x="11309350" y="1360488"/>
            <a:ext cx="885825" cy="0"/>
          </a:xfrm>
          <a:prstGeom prst="line">
            <a:avLst/>
          </a:prstGeom>
          <a:noFill/>
          <a:ln w="317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9238" name="图片 7"/>
          <p:cNvPicPr>
            <a:picLocks noChangeAspect="1" noChangeArrowheads="1"/>
          </p:cNvPicPr>
          <p:nvPr/>
        </p:nvPicPr>
        <p:blipFill>
          <a:blip r:embed="rId2">
            <a:extLst>
              <a:ext uri="{28A0092B-C50C-407E-A947-70E740481C1C}">
                <a14:useLocalDpi xmlns:a14="http://schemas.microsoft.com/office/drawing/2010/main" val="0"/>
              </a:ext>
            </a:extLst>
          </a:blip>
          <a:srcRect l="19101" r="18884" b="9415"/>
          <a:stretch>
            <a:fillRect/>
          </a:stretch>
        </p:blipFill>
        <p:spPr bwMode="auto">
          <a:xfrm>
            <a:off x="1027113" y="2119313"/>
            <a:ext cx="38560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9" name="矩形 15"/>
          <p:cNvSpPr>
            <a:spLocks noChangeArrowheads="1"/>
          </p:cNvSpPr>
          <p:nvPr/>
        </p:nvSpPr>
        <p:spPr bwMode="auto">
          <a:xfrm>
            <a:off x="4883150" y="2119313"/>
            <a:ext cx="6426200" cy="3756025"/>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40" name="矩形 16"/>
          <p:cNvSpPr>
            <a:spLocks noChangeArrowheads="1"/>
          </p:cNvSpPr>
          <p:nvPr/>
        </p:nvSpPr>
        <p:spPr bwMode="auto">
          <a:xfrm>
            <a:off x="5126038" y="4213225"/>
            <a:ext cx="6096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4C3A4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a:p>
        </p:txBody>
      </p:sp>
      <p:sp>
        <p:nvSpPr>
          <p:cNvPr id="9241" name="矩形 17"/>
          <p:cNvSpPr>
            <a:spLocks noChangeArrowheads="1"/>
          </p:cNvSpPr>
          <p:nvPr/>
        </p:nvSpPr>
        <p:spPr bwMode="auto">
          <a:xfrm>
            <a:off x="5126038" y="2865438"/>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95AF1F"/>
                </a:solidFill>
                <a:latin typeface="Calibri" pitchFamily="34" charset="0"/>
                <a:ea typeface="微软雅黑" pitchFamily="34" charset="-122"/>
                <a:sym typeface="Calibri" pitchFamily="34" charset="0"/>
              </a:rPr>
              <a:t>LIBERO MALESUADA FEUGIAT. VESTIBULUM AC DIAM SIT AMET QUAM VEHICULA ELEMENTUM SED SIT AMET DUI.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8"/>
          <p:cNvSpPr>
            <a:spLocks noChangeArrowheads="1"/>
          </p:cNvSpPr>
          <p:nvPr/>
        </p:nvSpPr>
        <p:spPr bwMode="auto">
          <a:xfrm>
            <a:off x="0" y="2189163"/>
            <a:ext cx="8953500" cy="240030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0243" name="Group 3"/>
          <p:cNvGrpSpPr>
            <a:grpSpLocks/>
          </p:cNvGrpSpPr>
          <p:nvPr/>
        </p:nvGrpSpPr>
        <p:grpSpPr bwMode="auto">
          <a:xfrm>
            <a:off x="8382000" y="2189163"/>
            <a:ext cx="3810000" cy="2400300"/>
            <a:chOff x="0" y="0"/>
            <a:chExt cx="3810000" cy="2400300"/>
          </a:xfrm>
        </p:grpSpPr>
        <p:sp>
          <p:nvSpPr>
            <p:cNvPr id="10248"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9" name="等腰三角形 6"/>
            <p:cNvSpPr>
              <a:spLocks noChangeArrowheads="1"/>
            </p:cNvSpPr>
            <p:nvPr/>
          </p:nvSpPr>
          <p:spPr bwMode="auto">
            <a:xfrm rot="-54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0244" name="标题 4"/>
          <p:cNvSpPr>
            <a:spLocks noGrp="1" noChangeArrowheads="1"/>
          </p:cNvSpPr>
          <p:nvPr>
            <p:ph type="title" idx="4294967295"/>
          </p:nvPr>
        </p:nvSpPr>
        <p:spPr>
          <a:xfrm>
            <a:off x="831850" y="2189163"/>
            <a:ext cx="8121650" cy="2400300"/>
          </a:xfrm>
        </p:spPr>
        <p:txBody>
          <a:bodyPr/>
          <a:lstStyle/>
          <a:p>
            <a:pPr marL="0" indent="0" algn="ctr" eaLnBrk="1" hangingPunct="1"/>
            <a:r>
              <a:rPr lang="en-US" altLang="zh-CN" smtClean="0">
                <a:solidFill>
                  <a:schemeClr val="bg1"/>
                </a:solidFill>
              </a:rPr>
              <a:t>SECTION TITLE</a:t>
            </a:r>
            <a:endParaRPr lang="zh-CN" altLang="en-US" smtClean="0">
              <a:solidFill>
                <a:schemeClr val="bg1"/>
              </a:solidFill>
            </a:endParaRPr>
          </a:p>
        </p:txBody>
      </p:sp>
      <p:sp>
        <p:nvSpPr>
          <p:cNvPr id="10245" name="文本占位符 2"/>
          <p:cNvSpPr>
            <a:spLocks noGrp="1" noChangeArrowheads="1"/>
          </p:cNvSpPr>
          <p:nvPr>
            <p:ph type="body" idx="1"/>
          </p:nvPr>
        </p:nvSpPr>
        <p:spPr>
          <a:xfrm>
            <a:off x="831850" y="4589463"/>
            <a:ext cx="10515600" cy="1500187"/>
          </a:xfrm>
        </p:spPr>
        <p:txBody>
          <a:bodyPr/>
          <a:lstStyle/>
          <a:p>
            <a:pPr eaLnBrk="1" hangingPunct="1"/>
            <a:r>
              <a:rPr lang="en-US" altLang="zh-CN" sz="1400" smtClean="0">
                <a:solidFill>
                  <a:srgbClr val="A79A89"/>
                </a:solidFill>
              </a:rPr>
              <a:t>Quisque velit nisi, pretium ut lacinia in, elementum id enim. Cras ultricies ligula sed magna dictum porta. Quisque velit nisi, pretium ut lacinia in, elementum id enim. Vivamus magna justo, lacinia eget consectetur sed.</a:t>
            </a:r>
            <a:endParaRPr lang="zh-CN" altLang="en-US" sz="1400" smtClean="0">
              <a:solidFill>
                <a:srgbClr val="A79A89"/>
              </a:solidFill>
            </a:endParaRPr>
          </a:p>
          <a:p>
            <a:pPr eaLnBrk="1" hangingPunct="1"/>
            <a:endParaRPr lang="zh-CN" altLang="en-US" sz="1400" smtClean="0">
              <a:solidFill>
                <a:srgbClr val="A79A89"/>
              </a:solidFill>
            </a:endParaRPr>
          </a:p>
        </p:txBody>
      </p:sp>
      <p:sp>
        <p:nvSpPr>
          <p:cNvPr id="10246" name="文本占位符 3"/>
          <p:cNvSpPr>
            <a:spLocks noGrp="1" noChangeArrowheads="1"/>
          </p:cNvSpPr>
          <p:nvPr>
            <p:ph sz="quarter" idx="4294967295"/>
          </p:nvPr>
        </p:nvSpPr>
        <p:spPr>
          <a:xfrm>
            <a:off x="8953500" y="3429000"/>
            <a:ext cx="3238500" cy="1160463"/>
          </a:xfrm>
        </p:spPr>
        <p:txBody>
          <a:bodyPr/>
          <a:lstStyle/>
          <a:p>
            <a:pPr marL="0" indent="0" algn="r" eaLnBrk="1" hangingPunct="1">
              <a:lnSpc>
                <a:spcPct val="70000"/>
              </a:lnSpc>
              <a:buFont typeface="Arial" pitchFamily="34" charset="0"/>
              <a:buNone/>
            </a:pPr>
            <a:r>
              <a:rPr lang="en-US" altLang="zh-CN" sz="9100" smtClean="0">
                <a:solidFill>
                  <a:srgbClr val="A79A89"/>
                </a:solidFill>
                <a:latin typeface="Adobe Myungjo Std M" pitchFamily="18" charset="-128"/>
                <a:ea typeface="Adobe Myungjo Std M" pitchFamily="18" charset="-128"/>
              </a:rPr>
              <a:t>TWO</a:t>
            </a:r>
          </a:p>
        </p:txBody>
      </p:sp>
      <p:sp>
        <p:nvSpPr>
          <p:cNvPr id="10247" name="文本占位符 7"/>
          <p:cNvSpPr>
            <a:spLocks noGrp="1" noChangeArrowheads="1"/>
          </p:cNvSpPr>
          <p:nvPr>
            <p:ph sz="quarter" idx="4294967295"/>
          </p:nvPr>
        </p:nvSpPr>
        <p:spPr>
          <a:xfrm>
            <a:off x="8953500" y="2679700"/>
            <a:ext cx="2400300" cy="914400"/>
          </a:xfrm>
        </p:spPr>
        <p:txBody>
          <a:bodyPr anchor="b"/>
          <a:lstStyle/>
          <a:p>
            <a:pPr marL="0" indent="0" eaLnBrk="1" hangingPunct="1">
              <a:buFont typeface="Arial" pitchFamily="34" charset="0"/>
              <a:buNone/>
            </a:pPr>
            <a:r>
              <a:rPr lang="en-US" altLang="zh-CN" sz="5400" smtClean="0">
                <a:solidFill>
                  <a:srgbClr val="A79A89"/>
                </a:solidFill>
                <a:latin typeface="Adobe Myungjo Std M" pitchFamily="18" charset="-128"/>
                <a:ea typeface="Adobe Myungjo Std M" pitchFamily="18" charset="-128"/>
              </a:rPr>
              <a:t>PART</a:t>
            </a: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TotalTime>
  <Pages>0</Pages>
  <Words>2036</Words>
  <Characters>0</Characters>
  <Application>Microsoft Office PowerPoint</Application>
  <DocSecurity>0</DocSecurity>
  <PresentationFormat>自定义</PresentationFormat>
  <Lines>0</Lines>
  <Paragraphs>273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BUSINESS PPT TEMPLATE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THANKS FOR WATCHING</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117</cp:revision>
  <dcterms:created xsi:type="dcterms:W3CDTF">2014-06-17T18:41:00Z</dcterms:created>
  <dcterms:modified xsi:type="dcterms:W3CDTF">2016-09-26T03:43:58Z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