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4" r:id="rId4"/>
    <p:sldId id="268" r:id="rId5"/>
    <p:sldId id="269" r:id="rId6"/>
    <p:sldId id="267" r:id="rId7"/>
    <p:sldId id="270" r:id="rId8"/>
    <p:sldId id="263" r:id="rId9"/>
    <p:sldId id="271" r:id="rId10"/>
    <p:sldId id="272" r:id="rId11"/>
    <p:sldId id="266" r:id="rId12"/>
  </p:sldIdLst>
  <p:sldSz cx="12192000" cy="6858000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造字工房力黑（非商用）常规体" charset="-122"/>
      <p:regular r:id="rId18"/>
    </p:embeddedFont>
    <p:embeddedFont>
      <p:font typeface="Calibri Light" charset="0"/>
      <p:regular r:id="rId19"/>
      <p:italic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3339" userDrawn="1">
          <p15:clr>
            <a:srgbClr val="A4A3A4"/>
          </p15:clr>
        </p15:guide>
        <p15:guide id="5" orient="horz" pos="368" userDrawn="1">
          <p15:clr>
            <a:srgbClr val="A4A3A4"/>
          </p15:clr>
        </p15:guide>
        <p15:guide id="6" pos="325" userDrawn="1">
          <p15:clr>
            <a:srgbClr val="A4A3A4"/>
          </p15:clr>
        </p15:guide>
        <p15:guide id="7" pos="73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451D"/>
    <a:srgbClr val="FFFFFF"/>
    <a:srgbClr val="D4281D"/>
    <a:srgbClr val="AB393D"/>
    <a:srgbClr val="0E1D3E"/>
    <a:srgbClr val="85603A"/>
    <a:srgbClr val="AD0815"/>
    <a:srgbClr val="816638"/>
    <a:srgbClr val="7A4B28"/>
    <a:srgbClr val="8FB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16" autoAdjust="0"/>
    <p:restoredTop sz="89630" autoAdjust="0"/>
  </p:normalViewPr>
  <p:slideViewPr>
    <p:cSldViewPr snapToGrid="0" showGuides="1">
      <p:cViewPr varScale="1">
        <p:scale>
          <a:sx n="63" d="100"/>
          <a:sy n="63" d="100"/>
        </p:scale>
        <p:origin x="-1080" y="-108"/>
      </p:cViewPr>
      <p:guideLst>
        <p:guide orient="horz" pos="2137"/>
        <p:guide orient="horz" pos="3974"/>
        <p:guide orient="horz" pos="3339"/>
        <p:guide orient="horz" pos="368"/>
        <p:guide pos="3863"/>
        <p:guide pos="325"/>
        <p:guide pos="73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20D29-0391-4EDB-BA34-1B47F312711C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17536-09AC-420D-8F88-83BD16BBCA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637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“</a:t>
            </a:r>
            <a:r>
              <a:rPr lang="zh-CN" altLang="en-US" dirty="0" smtClean="0"/>
              <a:t>月薪</a:t>
            </a:r>
            <a:r>
              <a:rPr lang="en-US" altLang="zh-CN" dirty="0" smtClean="0"/>
              <a:t>8k</a:t>
            </a:r>
            <a:r>
              <a:rPr lang="zh-CN" altLang="en-US" dirty="0" smtClean="0"/>
              <a:t>，即刻启程</a:t>
            </a:r>
            <a:r>
              <a:rPr lang="en-US" altLang="zh-CN" dirty="0" smtClean="0"/>
              <a:t>”</a:t>
            </a:r>
            <a:r>
              <a:rPr lang="zh-CN" altLang="en-US" dirty="0" smtClean="0"/>
              <a:t>可根据自己需要更改为如“张三求职简历”，“李四职业规划”，动画效果不变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17536-09AC-420D-8F88-83BD16BBCAA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83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2800" dirty="0" smtClean="0"/>
              <a:t>工作经历可更改为“获奖经历”</a:t>
            </a:r>
            <a:endParaRPr lang="zh-CN" altLang="en-US" sz="28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17536-09AC-420D-8F88-83BD16BBCAA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7906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点击图片，选择更换图片，然后选择要替换的照片，即可完成图片的替换而不影响动画效果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17536-09AC-420D-8F88-83BD16BBCAA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75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在这里添加工作经历的时候，选择自己最重要，最具代表性的三个工作经历添加即可，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17536-09AC-420D-8F88-83BD16BBCAA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3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23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10527090" y="3980563"/>
            <a:ext cx="2852491" cy="2106272"/>
            <a:chOff x="5480132" y="4562354"/>
            <a:chExt cx="3108959" cy="2295647"/>
          </a:xfrm>
        </p:grpSpPr>
        <p:grpSp>
          <p:nvGrpSpPr>
            <p:cNvPr id="9" name="组合 8"/>
            <p:cNvGrpSpPr/>
            <p:nvPr/>
          </p:nvGrpSpPr>
          <p:grpSpPr>
            <a:xfrm>
              <a:off x="5480132" y="4572001"/>
              <a:ext cx="3108959" cy="2286000"/>
              <a:chOff x="8778240" y="4488873"/>
              <a:chExt cx="3108959" cy="1845425"/>
            </a:xfrm>
          </p:grpSpPr>
          <p:sp>
            <p:nvSpPr>
              <p:cNvPr id="12" name="等腰三角形 11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直角三角形 12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任意多边形 9"/>
            <p:cNvSpPr/>
            <p:nvPr/>
          </p:nvSpPr>
          <p:spPr>
            <a:xfrm>
              <a:off x="6553547" y="4562354"/>
              <a:ext cx="950343" cy="802822"/>
            </a:xfrm>
            <a:custGeom>
              <a:avLst/>
              <a:gdLst>
                <a:gd name="connsiteX0" fmla="*/ 477172 w 950343"/>
                <a:gd name="connsiteY0" fmla="*/ 0 h 802822"/>
                <a:gd name="connsiteX1" fmla="*/ 479885 w 950343"/>
                <a:gd name="connsiteY1" fmla="*/ 3990 h 802822"/>
                <a:gd name="connsiteX2" fmla="*/ 479885 w 950343"/>
                <a:gd name="connsiteY2" fmla="*/ 0 h 802822"/>
                <a:gd name="connsiteX3" fmla="*/ 646284 w 950343"/>
                <a:gd name="connsiteY3" fmla="*/ 248695 h 802822"/>
                <a:gd name="connsiteX4" fmla="*/ 950343 w 950343"/>
                <a:gd name="connsiteY4" fmla="*/ 695840 h 802822"/>
                <a:gd name="connsiteX5" fmla="*/ 912030 w 950343"/>
                <a:gd name="connsiteY5" fmla="*/ 727451 h 802822"/>
                <a:gd name="connsiteX6" fmla="*/ 665281 w 950343"/>
                <a:gd name="connsiteY6" fmla="*/ 802822 h 802822"/>
                <a:gd name="connsiteX7" fmla="*/ 513539 w 950343"/>
                <a:gd name="connsiteY7" fmla="*/ 776043 h 802822"/>
                <a:gd name="connsiteX8" fmla="*/ 471386 w 950343"/>
                <a:gd name="connsiteY8" fmla="*/ 756378 h 802822"/>
                <a:gd name="connsiteX9" fmla="*/ 449715 w 950343"/>
                <a:gd name="connsiteY9" fmla="*/ 768141 h 802822"/>
                <a:gd name="connsiteX10" fmla="*/ 277931 w 950343"/>
                <a:gd name="connsiteY10" fmla="*/ 802822 h 802822"/>
                <a:gd name="connsiteX11" fmla="*/ 31182 w 950343"/>
                <a:gd name="connsiteY11" fmla="*/ 727451 h 802822"/>
                <a:gd name="connsiteX12" fmla="*/ 0 w 950343"/>
                <a:gd name="connsiteY12" fmla="*/ 701723 h 8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343" h="802822">
                  <a:moveTo>
                    <a:pt x="477172" y="0"/>
                  </a:moveTo>
                  <a:lnTo>
                    <a:pt x="479885" y="3990"/>
                  </a:lnTo>
                  <a:lnTo>
                    <a:pt x="479885" y="0"/>
                  </a:lnTo>
                  <a:lnTo>
                    <a:pt x="646284" y="248695"/>
                  </a:lnTo>
                  <a:lnTo>
                    <a:pt x="950343" y="695840"/>
                  </a:lnTo>
                  <a:lnTo>
                    <a:pt x="912030" y="727451"/>
                  </a:lnTo>
                  <a:cubicBezTo>
                    <a:pt x="841594" y="775036"/>
                    <a:pt x="756683" y="802822"/>
                    <a:pt x="665281" y="802822"/>
                  </a:cubicBezTo>
                  <a:cubicBezTo>
                    <a:pt x="611964" y="802822"/>
                    <a:pt x="560855" y="793367"/>
                    <a:pt x="513539" y="776043"/>
                  </a:cubicBezTo>
                  <a:lnTo>
                    <a:pt x="471386" y="756378"/>
                  </a:lnTo>
                  <a:lnTo>
                    <a:pt x="449715" y="768141"/>
                  </a:lnTo>
                  <a:cubicBezTo>
                    <a:pt x="396915" y="790473"/>
                    <a:pt x="338866" y="802822"/>
                    <a:pt x="277931" y="802822"/>
                  </a:cubicBezTo>
                  <a:cubicBezTo>
                    <a:pt x="186530" y="802822"/>
                    <a:pt x="101618" y="775036"/>
                    <a:pt x="31182" y="727451"/>
                  </a:cubicBezTo>
                  <a:lnTo>
                    <a:pt x="0" y="701723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560061" y="4571178"/>
              <a:ext cx="475002" cy="790273"/>
            </a:xfrm>
            <a:custGeom>
              <a:avLst/>
              <a:gdLst>
                <a:gd name="connsiteX0" fmla="*/ 459165 w 459165"/>
                <a:gd name="connsiteY0" fmla="*/ 0 h 776341"/>
                <a:gd name="connsiteX1" fmla="*/ 459165 w 459165"/>
                <a:gd name="connsiteY1" fmla="*/ 736531 h 776341"/>
                <a:gd name="connsiteX2" fmla="*/ 449715 w 459165"/>
                <a:gd name="connsiteY2" fmla="*/ 741660 h 776341"/>
                <a:gd name="connsiteX3" fmla="*/ 277931 w 459165"/>
                <a:gd name="connsiteY3" fmla="*/ 776341 h 776341"/>
                <a:gd name="connsiteX4" fmla="*/ 31182 w 459165"/>
                <a:gd name="connsiteY4" fmla="*/ 700970 h 776341"/>
                <a:gd name="connsiteX5" fmla="*/ 0 w 459165"/>
                <a:gd name="connsiteY5" fmla="*/ 675242 h 776341"/>
                <a:gd name="connsiteX0" fmla="*/ 459165 w 459165"/>
                <a:gd name="connsiteY0" fmla="*/ 0 h 790273"/>
                <a:gd name="connsiteX1" fmla="*/ 459165 w 459165"/>
                <a:gd name="connsiteY1" fmla="*/ 750463 h 790273"/>
                <a:gd name="connsiteX2" fmla="*/ 449715 w 459165"/>
                <a:gd name="connsiteY2" fmla="*/ 755592 h 790273"/>
                <a:gd name="connsiteX3" fmla="*/ 277931 w 459165"/>
                <a:gd name="connsiteY3" fmla="*/ 790273 h 790273"/>
                <a:gd name="connsiteX4" fmla="*/ 31182 w 459165"/>
                <a:gd name="connsiteY4" fmla="*/ 714902 h 790273"/>
                <a:gd name="connsiteX5" fmla="*/ 0 w 459165"/>
                <a:gd name="connsiteY5" fmla="*/ 689174 h 790273"/>
                <a:gd name="connsiteX6" fmla="*/ 459165 w 459165"/>
                <a:gd name="connsiteY6" fmla="*/ 0 h 7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165" h="790273">
                  <a:moveTo>
                    <a:pt x="459165" y="0"/>
                  </a:moveTo>
                  <a:lnTo>
                    <a:pt x="459165" y="750463"/>
                  </a:lnTo>
                  <a:lnTo>
                    <a:pt x="449715" y="755592"/>
                  </a:lnTo>
                  <a:cubicBezTo>
                    <a:pt x="396915" y="777924"/>
                    <a:pt x="338866" y="790273"/>
                    <a:pt x="277931" y="790273"/>
                  </a:cubicBezTo>
                  <a:cubicBezTo>
                    <a:pt x="186530" y="790273"/>
                    <a:pt x="101618" y="762487"/>
                    <a:pt x="31182" y="714902"/>
                  </a:cubicBezTo>
                  <a:lnTo>
                    <a:pt x="0" y="689174"/>
                  </a:lnTo>
                  <a:cubicBezTo>
                    <a:pt x="153055" y="464093"/>
                    <a:pt x="306110" y="225081"/>
                    <a:pt x="459165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任意多边形 1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6" name="任意多边形 5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 userDrawn="1"/>
        </p:nvSpPr>
        <p:spPr>
          <a:xfrm>
            <a:off x="12207074" y="2230675"/>
            <a:ext cx="2000250" cy="47244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11" dur="275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11" dur="275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</p:bldLst>
      </p:timing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>
            <a:off x="13486" y="3324158"/>
            <a:ext cx="12193588" cy="2848258"/>
            <a:chOff x="-29424" y="4009742"/>
            <a:chExt cx="12193588" cy="2848258"/>
          </a:xfrm>
        </p:grpSpPr>
        <p:sp>
          <p:nvSpPr>
            <p:cNvPr id="36" name="AutoShape 2"/>
            <p:cNvSpPr>
              <a:spLocks noChangeAspect="1" noChangeArrowheads="1" noTextEdit="1"/>
            </p:cNvSpPr>
            <p:nvPr/>
          </p:nvSpPr>
          <p:spPr bwMode="auto">
            <a:xfrm>
              <a:off x="-29424" y="4014788"/>
              <a:ext cx="12193588" cy="2843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4"/>
            <p:cNvSpPr>
              <a:spLocks/>
            </p:cNvSpPr>
            <p:nvPr/>
          </p:nvSpPr>
          <p:spPr bwMode="auto">
            <a:xfrm>
              <a:off x="782977" y="5934650"/>
              <a:ext cx="1460808" cy="923350"/>
            </a:xfrm>
            <a:custGeom>
              <a:avLst/>
              <a:gdLst>
                <a:gd name="T0" fmla="*/ 25793 w 245"/>
                <a:gd name="T1" fmla="*/ 0 h 154"/>
                <a:gd name="T2" fmla="*/ 16883 w 245"/>
                <a:gd name="T3" fmla="*/ 0 h 154"/>
                <a:gd name="T4" fmla="*/ 0 w 245"/>
                <a:gd name="T5" fmla="*/ 27761 h 154"/>
                <a:gd name="T6" fmla="*/ 42669 w 245"/>
                <a:gd name="T7" fmla="*/ 27761 h 154"/>
                <a:gd name="T8" fmla="*/ 25793 w 245"/>
                <a:gd name="T9" fmla="*/ 0 h 1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5" h="154">
                  <a:moveTo>
                    <a:pt x="148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76" y="97"/>
                    <a:pt x="12" y="148"/>
                    <a:pt x="0" y="154"/>
                  </a:cubicBezTo>
                  <a:cubicBezTo>
                    <a:pt x="245" y="154"/>
                    <a:pt x="245" y="154"/>
                    <a:pt x="245" y="154"/>
                  </a:cubicBezTo>
                  <a:cubicBezTo>
                    <a:pt x="233" y="148"/>
                    <a:pt x="169" y="97"/>
                    <a:pt x="148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5"/>
            <p:cNvSpPr>
              <a:spLocks/>
            </p:cNvSpPr>
            <p:nvPr/>
          </p:nvSpPr>
          <p:spPr bwMode="auto">
            <a:xfrm>
              <a:off x="1242161" y="5934650"/>
              <a:ext cx="542442" cy="360762"/>
            </a:xfrm>
            <a:custGeom>
              <a:avLst/>
              <a:gdLst>
                <a:gd name="T0" fmla="*/ 3839 w 91"/>
                <a:gd name="T1" fmla="*/ 9912 h 60"/>
                <a:gd name="T2" fmla="*/ 6263 w 91"/>
                <a:gd name="T3" fmla="*/ 7162 h 60"/>
                <a:gd name="T4" fmla="*/ 7792 w 91"/>
                <a:gd name="T5" fmla="*/ 10844 h 60"/>
                <a:gd name="T6" fmla="*/ 9417 w 91"/>
                <a:gd name="T7" fmla="*/ 7162 h 60"/>
                <a:gd name="T8" fmla="*/ 11846 w 91"/>
                <a:gd name="T9" fmla="*/ 9679 h 60"/>
                <a:gd name="T10" fmla="*/ 11617 w 91"/>
                <a:gd name="T11" fmla="*/ 6619 h 60"/>
                <a:gd name="T12" fmla="*/ 15825 w 91"/>
                <a:gd name="T13" fmla="*/ 10844 h 60"/>
                <a:gd name="T14" fmla="*/ 12371 w 91"/>
                <a:gd name="T15" fmla="*/ 0 h 60"/>
                <a:gd name="T16" fmla="*/ 3454 w 91"/>
                <a:gd name="T17" fmla="*/ 0 h 60"/>
                <a:gd name="T18" fmla="*/ 0 w 91"/>
                <a:gd name="T19" fmla="*/ 11009 h 60"/>
                <a:gd name="T20" fmla="*/ 4208 w 91"/>
                <a:gd name="T21" fmla="*/ 6619 h 60"/>
                <a:gd name="T22" fmla="*/ 3839 w 91"/>
                <a:gd name="T23" fmla="*/ 9912 h 6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1" h="60">
                  <a:moveTo>
                    <a:pt x="22" y="54"/>
                  </a:moveTo>
                  <a:cubicBezTo>
                    <a:pt x="36" y="39"/>
                    <a:pt x="36" y="39"/>
                    <a:pt x="36" y="3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67" y="36"/>
                    <a:pt x="67" y="36"/>
                    <a:pt x="67" y="36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83" y="42"/>
                    <a:pt x="75" y="22"/>
                    <a:pt x="7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23"/>
                    <a:pt x="8" y="43"/>
                    <a:pt x="0" y="60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22" y="54"/>
                  </a:lnTo>
                  <a:close/>
                </a:path>
              </a:pathLst>
            </a:custGeom>
            <a:solidFill>
              <a:srgbClr val="EAF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9000340" y="6191977"/>
              <a:ext cx="502074" cy="509609"/>
            </a:xfrm>
            <a:custGeom>
              <a:avLst/>
              <a:gdLst>
                <a:gd name="T0" fmla="*/ 7245 w 84"/>
                <a:gd name="T1" fmla="*/ 15152 h 85"/>
                <a:gd name="T2" fmla="*/ 1952 w 84"/>
                <a:gd name="T3" fmla="*/ 9691 h 85"/>
                <a:gd name="T4" fmla="*/ 3497 w 84"/>
                <a:gd name="T5" fmla="*/ 5395 h 85"/>
                <a:gd name="T6" fmla="*/ 8121 w 84"/>
                <a:gd name="T7" fmla="*/ 164 h 85"/>
                <a:gd name="T8" fmla="*/ 11876 w 84"/>
                <a:gd name="T9" fmla="*/ 4682 h 85"/>
                <a:gd name="T10" fmla="*/ 12537 w 84"/>
                <a:gd name="T11" fmla="*/ 11008 h 85"/>
                <a:gd name="T12" fmla="*/ 7245 w 84"/>
                <a:gd name="T13" fmla="*/ 15152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4" h="85">
                  <a:moveTo>
                    <a:pt x="41" y="84"/>
                  </a:moveTo>
                  <a:cubicBezTo>
                    <a:pt x="22" y="84"/>
                    <a:pt x="2" y="74"/>
                    <a:pt x="11" y="54"/>
                  </a:cubicBezTo>
                  <a:cubicBezTo>
                    <a:pt x="0" y="43"/>
                    <a:pt x="10" y="28"/>
                    <a:pt x="20" y="30"/>
                  </a:cubicBezTo>
                  <a:cubicBezTo>
                    <a:pt x="17" y="19"/>
                    <a:pt x="25" y="0"/>
                    <a:pt x="46" y="1"/>
                  </a:cubicBezTo>
                  <a:cubicBezTo>
                    <a:pt x="57" y="0"/>
                    <a:pt x="73" y="14"/>
                    <a:pt x="67" y="26"/>
                  </a:cubicBezTo>
                  <a:cubicBezTo>
                    <a:pt x="79" y="28"/>
                    <a:pt x="84" y="50"/>
                    <a:pt x="71" y="61"/>
                  </a:cubicBezTo>
                  <a:cubicBezTo>
                    <a:pt x="78" y="70"/>
                    <a:pt x="69" y="85"/>
                    <a:pt x="41" y="84"/>
                  </a:cubicBezTo>
                  <a:close/>
                </a:path>
              </a:pathLst>
            </a:custGeom>
            <a:solidFill>
              <a:srgbClr val="60B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9139105" y="6335777"/>
              <a:ext cx="201839" cy="522223"/>
            </a:xfrm>
            <a:custGeom>
              <a:avLst/>
              <a:gdLst>
                <a:gd name="T0" fmla="*/ 5275 w 34"/>
                <a:gd name="T1" fmla="*/ 3436 h 87"/>
                <a:gd name="T2" fmla="*/ 3896 w 34"/>
                <a:gd name="T3" fmla="*/ 5089 h 87"/>
                <a:gd name="T4" fmla="*/ 3400 w 34"/>
                <a:gd name="T5" fmla="*/ 0 h 87"/>
                <a:gd name="T6" fmla="*/ 2725 w 34"/>
                <a:gd name="T7" fmla="*/ 7462 h 87"/>
                <a:gd name="T8" fmla="*/ 638 w 34"/>
                <a:gd name="T9" fmla="*/ 5644 h 87"/>
                <a:gd name="T10" fmla="*/ 492 w 34"/>
                <a:gd name="T11" fmla="*/ 6024 h 87"/>
                <a:gd name="T12" fmla="*/ 2725 w 34"/>
                <a:gd name="T13" fmla="*/ 9063 h 87"/>
                <a:gd name="T14" fmla="*/ 2513 w 34"/>
                <a:gd name="T15" fmla="*/ 15801 h 87"/>
                <a:gd name="T16" fmla="*/ 4052 w 34"/>
                <a:gd name="T17" fmla="*/ 15801 h 87"/>
                <a:gd name="T18" fmla="*/ 3896 w 34"/>
                <a:gd name="T19" fmla="*/ 6572 h 87"/>
                <a:gd name="T20" fmla="*/ 5642 w 34"/>
                <a:gd name="T21" fmla="*/ 3652 h 87"/>
                <a:gd name="T22" fmla="*/ 5275 w 34"/>
                <a:gd name="T23" fmla="*/ 3436 h 8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87">
                  <a:moveTo>
                    <a:pt x="31" y="19"/>
                  </a:moveTo>
                  <a:cubicBezTo>
                    <a:pt x="29" y="21"/>
                    <a:pt x="25" y="26"/>
                    <a:pt x="23" y="28"/>
                  </a:cubicBezTo>
                  <a:cubicBezTo>
                    <a:pt x="22" y="13"/>
                    <a:pt x="21" y="1"/>
                    <a:pt x="20" y="0"/>
                  </a:cubicBezTo>
                  <a:cubicBezTo>
                    <a:pt x="18" y="1"/>
                    <a:pt x="17" y="20"/>
                    <a:pt x="16" y="4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" y="29"/>
                    <a:pt x="0" y="30"/>
                    <a:pt x="3" y="33"/>
                  </a:cubicBezTo>
                  <a:cubicBezTo>
                    <a:pt x="5" y="36"/>
                    <a:pt x="14" y="47"/>
                    <a:pt x="16" y="50"/>
                  </a:cubicBezTo>
                  <a:cubicBezTo>
                    <a:pt x="16" y="66"/>
                    <a:pt x="16" y="81"/>
                    <a:pt x="15" y="87"/>
                  </a:cubicBezTo>
                  <a:cubicBezTo>
                    <a:pt x="24" y="87"/>
                    <a:pt x="24" y="87"/>
                    <a:pt x="24" y="87"/>
                  </a:cubicBezTo>
                  <a:cubicBezTo>
                    <a:pt x="24" y="80"/>
                    <a:pt x="23" y="57"/>
                    <a:pt x="23" y="36"/>
                  </a:cubicBezTo>
                  <a:cubicBezTo>
                    <a:pt x="25" y="33"/>
                    <a:pt x="32" y="22"/>
                    <a:pt x="33" y="20"/>
                  </a:cubicBezTo>
                  <a:cubicBezTo>
                    <a:pt x="34" y="18"/>
                    <a:pt x="34" y="15"/>
                    <a:pt x="31" y="19"/>
                  </a:cubicBezTo>
                  <a:close/>
                </a:path>
              </a:pathLst>
            </a:custGeom>
            <a:solidFill>
              <a:srgbClr val="00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8"/>
            <p:cNvSpPr>
              <a:spLocks/>
            </p:cNvSpPr>
            <p:nvPr/>
          </p:nvSpPr>
          <p:spPr bwMode="auto">
            <a:xfrm>
              <a:off x="9489800" y="4009742"/>
              <a:ext cx="489459" cy="2848258"/>
            </a:xfrm>
            <a:custGeom>
              <a:avLst/>
              <a:gdLst>
                <a:gd name="T0" fmla="*/ 168 w 194"/>
                <a:gd name="T1" fmla="*/ 711 h 1129"/>
                <a:gd name="T2" fmla="*/ 194 w 194"/>
                <a:gd name="T3" fmla="*/ 570 h 1129"/>
                <a:gd name="T4" fmla="*/ 142 w 194"/>
                <a:gd name="T5" fmla="*/ 570 h 1129"/>
                <a:gd name="T6" fmla="*/ 135 w 194"/>
                <a:gd name="T7" fmla="*/ 373 h 1129"/>
                <a:gd name="T8" fmla="*/ 147 w 194"/>
                <a:gd name="T9" fmla="*/ 359 h 1129"/>
                <a:gd name="T10" fmla="*/ 161 w 194"/>
                <a:gd name="T11" fmla="*/ 290 h 1129"/>
                <a:gd name="T12" fmla="*/ 121 w 194"/>
                <a:gd name="T13" fmla="*/ 290 h 1129"/>
                <a:gd name="T14" fmla="*/ 111 w 194"/>
                <a:gd name="T15" fmla="*/ 114 h 1129"/>
                <a:gd name="T16" fmla="*/ 111 w 194"/>
                <a:gd name="T17" fmla="*/ 76 h 1129"/>
                <a:gd name="T18" fmla="*/ 121 w 194"/>
                <a:gd name="T19" fmla="*/ 76 h 1129"/>
                <a:gd name="T20" fmla="*/ 121 w 194"/>
                <a:gd name="T21" fmla="*/ 62 h 1129"/>
                <a:gd name="T22" fmla="*/ 111 w 194"/>
                <a:gd name="T23" fmla="*/ 62 h 1129"/>
                <a:gd name="T24" fmla="*/ 111 w 194"/>
                <a:gd name="T25" fmla="*/ 40 h 1129"/>
                <a:gd name="T26" fmla="*/ 121 w 194"/>
                <a:gd name="T27" fmla="*/ 40 h 1129"/>
                <a:gd name="T28" fmla="*/ 121 w 194"/>
                <a:gd name="T29" fmla="*/ 28 h 1129"/>
                <a:gd name="T30" fmla="*/ 111 w 194"/>
                <a:gd name="T31" fmla="*/ 28 h 1129"/>
                <a:gd name="T32" fmla="*/ 111 w 194"/>
                <a:gd name="T33" fmla="*/ 0 h 1129"/>
                <a:gd name="T34" fmla="*/ 85 w 194"/>
                <a:gd name="T35" fmla="*/ 0 h 1129"/>
                <a:gd name="T36" fmla="*/ 85 w 194"/>
                <a:gd name="T37" fmla="*/ 28 h 1129"/>
                <a:gd name="T38" fmla="*/ 74 w 194"/>
                <a:gd name="T39" fmla="*/ 28 h 1129"/>
                <a:gd name="T40" fmla="*/ 74 w 194"/>
                <a:gd name="T41" fmla="*/ 40 h 1129"/>
                <a:gd name="T42" fmla="*/ 85 w 194"/>
                <a:gd name="T43" fmla="*/ 40 h 1129"/>
                <a:gd name="T44" fmla="*/ 85 w 194"/>
                <a:gd name="T45" fmla="*/ 62 h 1129"/>
                <a:gd name="T46" fmla="*/ 74 w 194"/>
                <a:gd name="T47" fmla="*/ 62 h 1129"/>
                <a:gd name="T48" fmla="*/ 74 w 194"/>
                <a:gd name="T49" fmla="*/ 76 h 1129"/>
                <a:gd name="T50" fmla="*/ 85 w 194"/>
                <a:gd name="T51" fmla="*/ 76 h 1129"/>
                <a:gd name="T52" fmla="*/ 85 w 194"/>
                <a:gd name="T53" fmla="*/ 114 h 1129"/>
                <a:gd name="T54" fmla="*/ 76 w 194"/>
                <a:gd name="T55" fmla="*/ 290 h 1129"/>
                <a:gd name="T56" fmla="*/ 36 w 194"/>
                <a:gd name="T57" fmla="*/ 290 h 1129"/>
                <a:gd name="T58" fmla="*/ 48 w 194"/>
                <a:gd name="T59" fmla="*/ 359 h 1129"/>
                <a:gd name="T60" fmla="*/ 62 w 194"/>
                <a:gd name="T61" fmla="*/ 373 h 1129"/>
                <a:gd name="T62" fmla="*/ 52 w 194"/>
                <a:gd name="T63" fmla="*/ 570 h 1129"/>
                <a:gd name="T64" fmla="*/ 0 w 194"/>
                <a:gd name="T65" fmla="*/ 570 h 1129"/>
                <a:gd name="T66" fmla="*/ 26 w 194"/>
                <a:gd name="T67" fmla="*/ 711 h 1129"/>
                <a:gd name="T68" fmla="*/ 45 w 194"/>
                <a:gd name="T69" fmla="*/ 725 h 1129"/>
                <a:gd name="T70" fmla="*/ 17 w 194"/>
                <a:gd name="T71" fmla="*/ 1129 h 1129"/>
                <a:gd name="T72" fmla="*/ 52 w 194"/>
                <a:gd name="T73" fmla="*/ 1129 h 1129"/>
                <a:gd name="T74" fmla="*/ 76 w 194"/>
                <a:gd name="T75" fmla="*/ 998 h 1129"/>
                <a:gd name="T76" fmla="*/ 85 w 194"/>
                <a:gd name="T77" fmla="*/ 1129 h 1129"/>
                <a:gd name="T78" fmla="*/ 109 w 194"/>
                <a:gd name="T79" fmla="*/ 1129 h 1129"/>
                <a:gd name="T80" fmla="*/ 119 w 194"/>
                <a:gd name="T81" fmla="*/ 998 h 1129"/>
                <a:gd name="T82" fmla="*/ 142 w 194"/>
                <a:gd name="T83" fmla="*/ 1129 h 1129"/>
                <a:gd name="T84" fmla="*/ 180 w 194"/>
                <a:gd name="T85" fmla="*/ 1129 h 1129"/>
                <a:gd name="T86" fmla="*/ 149 w 194"/>
                <a:gd name="T87" fmla="*/ 725 h 1129"/>
                <a:gd name="T88" fmla="*/ 168 w 194"/>
                <a:gd name="T89" fmla="*/ 711 h 112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4" h="1129">
                  <a:moveTo>
                    <a:pt x="168" y="711"/>
                  </a:moveTo>
                  <a:lnTo>
                    <a:pt x="194" y="570"/>
                  </a:lnTo>
                  <a:lnTo>
                    <a:pt x="142" y="570"/>
                  </a:lnTo>
                  <a:lnTo>
                    <a:pt x="135" y="373"/>
                  </a:lnTo>
                  <a:lnTo>
                    <a:pt x="147" y="359"/>
                  </a:lnTo>
                  <a:lnTo>
                    <a:pt x="161" y="290"/>
                  </a:lnTo>
                  <a:lnTo>
                    <a:pt x="121" y="290"/>
                  </a:lnTo>
                  <a:lnTo>
                    <a:pt x="111" y="114"/>
                  </a:lnTo>
                  <a:lnTo>
                    <a:pt x="111" y="76"/>
                  </a:lnTo>
                  <a:lnTo>
                    <a:pt x="121" y="76"/>
                  </a:lnTo>
                  <a:lnTo>
                    <a:pt x="121" y="62"/>
                  </a:lnTo>
                  <a:lnTo>
                    <a:pt x="111" y="62"/>
                  </a:lnTo>
                  <a:lnTo>
                    <a:pt x="111" y="40"/>
                  </a:lnTo>
                  <a:lnTo>
                    <a:pt x="121" y="40"/>
                  </a:lnTo>
                  <a:lnTo>
                    <a:pt x="121" y="28"/>
                  </a:lnTo>
                  <a:lnTo>
                    <a:pt x="111" y="28"/>
                  </a:lnTo>
                  <a:lnTo>
                    <a:pt x="111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74" y="28"/>
                  </a:lnTo>
                  <a:lnTo>
                    <a:pt x="74" y="40"/>
                  </a:lnTo>
                  <a:lnTo>
                    <a:pt x="85" y="40"/>
                  </a:lnTo>
                  <a:lnTo>
                    <a:pt x="85" y="62"/>
                  </a:lnTo>
                  <a:lnTo>
                    <a:pt x="74" y="62"/>
                  </a:lnTo>
                  <a:lnTo>
                    <a:pt x="74" y="76"/>
                  </a:lnTo>
                  <a:lnTo>
                    <a:pt x="85" y="76"/>
                  </a:lnTo>
                  <a:lnTo>
                    <a:pt x="85" y="114"/>
                  </a:lnTo>
                  <a:lnTo>
                    <a:pt x="76" y="290"/>
                  </a:lnTo>
                  <a:lnTo>
                    <a:pt x="36" y="290"/>
                  </a:lnTo>
                  <a:lnTo>
                    <a:pt x="48" y="359"/>
                  </a:lnTo>
                  <a:lnTo>
                    <a:pt x="62" y="373"/>
                  </a:lnTo>
                  <a:lnTo>
                    <a:pt x="52" y="570"/>
                  </a:lnTo>
                  <a:lnTo>
                    <a:pt x="0" y="570"/>
                  </a:lnTo>
                  <a:lnTo>
                    <a:pt x="26" y="711"/>
                  </a:lnTo>
                  <a:lnTo>
                    <a:pt x="45" y="725"/>
                  </a:lnTo>
                  <a:lnTo>
                    <a:pt x="17" y="1129"/>
                  </a:lnTo>
                  <a:lnTo>
                    <a:pt x="52" y="1129"/>
                  </a:lnTo>
                  <a:lnTo>
                    <a:pt x="76" y="998"/>
                  </a:lnTo>
                  <a:lnTo>
                    <a:pt x="85" y="1129"/>
                  </a:lnTo>
                  <a:lnTo>
                    <a:pt x="109" y="1129"/>
                  </a:lnTo>
                  <a:lnTo>
                    <a:pt x="119" y="998"/>
                  </a:lnTo>
                  <a:lnTo>
                    <a:pt x="142" y="1129"/>
                  </a:lnTo>
                  <a:lnTo>
                    <a:pt x="180" y="1129"/>
                  </a:lnTo>
                  <a:lnTo>
                    <a:pt x="149" y="725"/>
                  </a:lnTo>
                  <a:lnTo>
                    <a:pt x="168" y="71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9"/>
            <p:cNvSpPr>
              <a:spLocks noEditPoints="1"/>
            </p:cNvSpPr>
            <p:nvPr/>
          </p:nvSpPr>
          <p:spPr bwMode="auto">
            <a:xfrm>
              <a:off x="11604061" y="6012857"/>
              <a:ext cx="560103" cy="845143"/>
            </a:xfrm>
            <a:custGeom>
              <a:avLst/>
              <a:gdLst>
                <a:gd name="T0" fmla="*/ 90 w 222"/>
                <a:gd name="T1" fmla="*/ 0 h 335"/>
                <a:gd name="T2" fmla="*/ 90 w 222"/>
                <a:gd name="T3" fmla="*/ 88 h 335"/>
                <a:gd name="T4" fmla="*/ 0 w 222"/>
                <a:gd name="T5" fmla="*/ 88 h 335"/>
                <a:gd name="T6" fmla="*/ 0 w 222"/>
                <a:gd name="T7" fmla="*/ 335 h 335"/>
                <a:gd name="T8" fmla="*/ 222 w 222"/>
                <a:gd name="T9" fmla="*/ 335 h 335"/>
                <a:gd name="T10" fmla="*/ 222 w 222"/>
                <a:gd name="T11" fmla="*/ 0 h 335"/>
                <a:gd name="T12" fmla="*/ 90 w 222"/>
                <a:gd name="T13" fmla="*/ 0 h 335"/>
                <a:gd name="T14" fmla="*/ 80 w 222"/>
                <a:gd name="T15" fmla="*/ 290 h 335"/>
                <a:gd name="T16" fmla="*/ 54 w 222"/>
                <a:gd name="T17" fmla="*/ 290 h 335"/>
                <a:gd name="T18" fmla="*/ 54 w 222"/>
                <a:gd name="T19" fmla="*/ 240 h 335"/>
                <a:gd name="T20" fmla="*/ 80 w 222"/>
                <a:gd name="T21" fmla="*/ 240 h 335"/>
                <a:gd name="T22" fmla="*/ 80 w 222"/>
                <a:gd name="T23" fmla="*/ 290 h 335"/>
                <a:gd name="T24" fmla="*/ 80 w 222"/>
                <a:gd name="T25" fmla="*/ 190 h 335"/>
                <a:gd name="T26" fmla="*/ 54 w 222"/>
                <a:gd name="T27" fmla="*/ 190 h 335"/>
                <a:gd name="T28" fmla="*/ 54 w 222"/>
                <a:gd name="T29" fmla="*/ 140 h 335"/>
                <a:gd name="T30" fmla="*/ 80 w 222"/>
                <a:gd name="T31" fmla="*/ 140 h 335"/>
                <a:gd name="T32" fmla="*/ 80 w 222"/>
                <a:gd name="T33" fmla="*/ 190 h 335"/>
                <a:gd name="T34" fmla="*/ 170 w 222"/>
                <a:gd name="T35" fmla="*/ 290 h 335"/>
                <a:gd name="T36" fmla="*/ 142 w 222"/>
                <a:gd name="T37" fmla="*/ 290 h 335"/>
                <a:gd name="T38" fmla="*/ 142 w 222"/>
                <a:gd name="T39" fmla="*/ 240 h 335"/>
                <a:gd name="T40" fmla="*/ 170 w 222"/>
                <a:gd name="T41" fmla="*/ 240 h 335"/>
                <a:gd name="T42" fmla="*/ 170 w 222"/>
                <a:gd name="T43" fmla="*/ 290 h 335"/>
                <a:gd name="T44" fmla="*/ 170 w 222"/>
                <a:gd name="T45" fmla="*/ 190 h 335"/>
                <a:gd name="T46" fmla="*/ 142 w 222"/>
                <a:gd name="T47" fmla="*/ 190 h 335"/>
                <a:gd name="T48" fmla="*/ 142 w 222"/>
                <a:gd name="T49" fmla="*/ 140 h 335"/>
                <a:gd name="T50" fmla="*/ 170 w 222"/>
                <a:gd name="T51" fmla="*/ 140 h 335"/>
                <a:gd name="T52" fmla="*/ 170 w 222"/>
                <a:gd name="T53" fmla="*/ 190 h 33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22" h="335">
                  <a:moveTo>
                    <a:pt x="90" y="0"/>
                  </a:moveTo>
                  <a:lnTo>
                    <a:pt x="90" y="88"/>
                  </a:lnTo>
                  <a:lnTo>
                    <a:pt x="0" y="88"/>
                  </a:lnTo>
                  <a:lnTo>
                    <a:pt x="0" y="335"/>
                  </a:lnTo>
                  <a:lnTo>
                    <a:pt x="222" y="335"/>
                  </a:lnTo>
                  <a:lnTo>
                    <a:pt x="222" y="0"/>
                  </a:lnTo>
                  <a:lnTo>
                    <a:pt x="90" y="0"/>
                  </a:lnTo>
                  <a:close/>
                  <a:moveTo>
                    <a:pt x="80" y="290"/>
                  </a:moveTo>
                  <a:lnTo>
                    <a:pt x="54" y="290"/>
                  </a:lnTo>
                  <a:lnTo>
                    <a:pt x="54" y="240"/>
                  </a:lnTo>
                  <a:lnTo>
                    <a:pt x="80" y="240"/>
                  </a:lnTo>
                  <a:lnTo>
                    <a:pt x="80" y="290"/>
                  </a:lnTo>
                  <a:close/>
                  <a:moveTo>
                    <a:pt x="80" y="190"/>
                  </a:moveTo>
                  <a:lnTo>
                    <a:pt x="54" y="190"/>
                  </a:lnTo>
                  <a:lnTo>
                    <a:pt x="54" y="140"/>
                  </a:lnTo>
                  <a:lnTo>
                    <a:pt x="80" y="140"/>
                  </a:lnTo>
                  <a:lnTo>
                    <a:pt x="80" y="190"/>
                  </a:lnTo>
                  <a:close/>
                  <a:moveTo>
                    <a:pt x="170" y="290"/>
                  </a:moveTo>
                  <a:lnTo>
                    <a:pt x="142" y="290"/>
                  </a:lnTo>
                  <a:lnTo>
                    <a:pt x="142" y="240"/>
                  </a:lnTo>
                  <a:lnTo>
                    <a:pt x="170" y="240"/>
                  </a:lnTo>
                  <a:lnTo>
                    <a:pt x="170" y="290"/>
                  </a:lnTo>
                  <a:close/>
                  <a:moveTo>
                    <a:pt x="170" y="190"/>
                  </a:moveTo>
                  <a:lnTo>
                    <a:pt x="142" y="190"/>
                  </a:lnTo>
                  <a:lnTo>
                    <a:pt x="142" y="140"/>
                  </a:lnTo>
                  <a:lnTo>
                    <a:pt x="170" y="140"/>
                  </a:lnTo>
                  <a:lnTo>
                    <a:pt x="170" y="19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-24378" y="6252525"/>
              <a:ext cx="401155" cy="605475"/>
            </a:xfrm>
            <a:custGeom>
              <a:avLst/>
              <a:gdLst>
                <a:gd name="T0" fmla="*/ 64 w 159"/>
                <a:gd name="T1" fmla="*/ 0 h 240"/>
                <a:gd name="T2" fmla="*/ 64 w 159"/>
                <a:gd name="T3" fmla="*/ 62 h 240"/>
                <a:gd name="T4" fmla="*/ 0 w 159"/>
                <a:gd name="T5" fmla="*/ 62 h 240"/>
                <a:gd name="T6" fmla="*/ 0 w 159"/>
                <a:gd name="T7" fmla="*/ 240 h 240"/>
                <a:gd name="T8" fmla="*/ 159 w 159"/>
                <a:gd name="T9" fmla="*/ 240 h 240"/>
                <a:gd name="T10" fmla="*/ 159 w 159"/>
                <a:gd name="T11" fmla="*/ 0 h 240"/>
                <a:gd name="T12" fmla="*/ 64 w 159"/>
                <a:gd name="T13" fmla="*/ 0 h 240"/>
                <a:gd name="T14" fmla="*/ 60 w 159"/>
                <a:gd name="T15" fmla="*/ 207 h 240"/>
                <a:gd name="T16" fmla="*/ 38 w 159"/>
                <a:gd name="T17" fmla="*/ 207 h 240"/>
                <a:gd name="T18" fmla="*/ 38 w 159"/>
                <a:gd name="T19" fmla="*/ 171 h 240"/>
                <a:gd name="T20" fmla="*/ 60 w 159"/>
                <a:gd name="T21" fmla="*/ 171 h 240"/>
                <a:gd name="T22" fmla="*/ 60 w 159"/>
                <a:gd name="T23" fmla="*/ 207 h 240"/>
                <a:gd name="T24" fmla="*/ 60 w 159"/>
                <a:gd name="T25" fmla="*/ 135 h 240"/>
                <a:gd name="T26" fmla="*/ 38 w 159"/>
                <a:gd name="T27" fmla="*/ 135 h 240"/>
                <a:gd name="T28" fmla="*/ 38 w 159"/>
                <a:gd name="T29" fmla="*/ 100 h 240"/>
                <a:gd name="T30" fmla="*/ 60 w 159"/>
                <a:gd name="T31" fmla="*/ 100 h 240"/>
                <a:gd name="T32" fmla="*/ 60 w 159"/>
                <a:gd name="T33" fmla="*/ 135 h 240"/>
                <a:gd name="T34" fmla="*/ 121 w 159"/>
                <a:gd name="T35" fmla="*/ 207 h 240"/>
                <a:gd name="T36" fmla="*/ 102 w 159"/>
                <a:gd name="T37" fmla="*/ 207 h 240"/>
                <a:gd name="T38" fmla="*/ 102 w 159"/>
                <a:gd name="T39" fmla="*/ 171 h 240"/>
                <a:gd name="T40" fmla="*/ 121 w 159"/>
                <a:gd name="T41" fmla="*/ 171 h 240"/>
                <a:gd name="T42" fmla="*/ 121 w 159"/>
                <a:gd name="T43" fmla="*/ 207 h 240"/>
                <a:gd name="T44" fmla="*/ 121 w 159"/>
                <a:gd name="T45" fmla="*/ 135 h 240"/>
                <a:gd name="T46" fmla="*/ 102 w 159"/>
                <a:gd name="T47" fmla="*/ 135 h 240"/>
                <a:gd name="T48" fmla="*/ 102 w 159"/>
                <a:gd name="T49" fmla="*/ 100 h 240"/>
                <a:gd name="T50" fmla="*/ 121 w 159"/>
                <a:gd name="T51" fmla="*/ 100 h 240"/>
                <a:gd name="T52" fmla="*/ 121 w 159"/>
                <a:gd name="T53" fmla="*/ 135 h 24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9" h="240">
                  <a:moveTo>
                    <a:pt x="64" y="0"/>
                  </a:moveTo>
                  <a:lnTo>
                    <a:pt x="64" y="62"/>
                  </a:lnTo>
                  <a:lnTo>
                    <a:pt x="0" y="62"/>
                  </a:lnTo>
                  <a:lnTo>
                    <a:pt x="0" y="240"/>
                  </a:lnTo>
                  <a:lnTo>
                    <a:pt x="159" y="240"/>
                  </a:lnTo>
                  <a:lnTo>
                    <a:pt x="159" y="0"/>
                  </a:lnTo>
                  <a:lnTo>
                    <a:pt x="64" y="0"/>
                  </a:lnTo>
                  <a:close/>
                  <a:moveTo>
                    <a:pt x="60" y="207"/>
                  </a:moveTo>
                  <a:lnTo>
                    <a:pt x="38" y="207"/>
                  </a:lnTo>
                  <a:lnTo>
                    <a:pt x="38" y="171"/>
                  </a:lnTo>
                  <a:lnTo>
                    <a:pt x="60" y="171"/>
                  </a:lnTo>
                  <a:lnTo>
                    <a:pt x="60" y="207"/>
                  </a:lnTo>
                  <a:close/>
                  <a:moveTo>
                    <a:pt x="60" y="135"/>
                  </a:moveTo>
                  <a:lnTo>
                    <a:pt x="38" y="135"/>
                  </a:lnTo>
                  <a:lnTo>
                    <a:pt x="38" y="100"/>
                  </a:lnTo>
                  <a:lnTo>
                    <a:pt x="60" y="100"/>
                  </a:lnTo>
                  <a:lnTo>
                    <a:pt x="60" y="135"/>
                  </a:lnTo>
                  <a:close/>
                  <a:moveTo>
                    <a:pt x="121" y="207"/>
                  </a:moveTo>
                  <a:lnTo>
                    <a:pt x="102" y="207"/>
                  </a:lnTo>
                  <a:lnTo>
                    <a:pt x="102" y="171"/>
                  </a:lnTo>
                  <a:lnTo>
                    <a:pt x="121" y="171"/>
                  </a:lnTo>
                  <a:lnTo>
                    <a:pt x="121" y="207"/>
                  </a:lnTo>
                  <a:close/>
                  <a:moveTo>
                    <a:pt x="121" y="135"/>
                  </a:moveTo>
                  <a:lnTo>
                    <a:pt x="102" y="135"/>
                  </a:lnTo>
                  <a:lnTo>
                    <a:pt x="102" y="100"/>
                  </a:lnTo>
                  <a:lnTo>
                    <a:pt x="121" y="100"/>
                  </a:lnTo>
                  <a:lnTo>
                    <a:pt x="121" y="135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 noEditPoints="1"/>
            </p:cNvSpPr>
            <p:nvPr/>
          </p:nvSpPr>
          <p:spPr bwMode="auto">
            <a:xfrm>
              <a:off x="4279835" y="6383711"/>
              <a:ext cx="842677" cy="474289"/>
            </a:xfrm>
            <a:custGeom>
              <a:avLst/>
              <a:gdLst>
                <a:gd name="T0" fmla="*/ 0 w 334"/>
                <a:gd name="T1" fmla="*/ 0 h 188"/>
                <a:gd name="T2" fmla="*/ 0 w 334"/>
                <a:gd name="T3" fmla="*/ 188 h 188"/>
                <a:gd name="T4" fmla="*/ 334 w 334"/>
                <a:gd name="T5" fmla="*/ 188 h 188"/>
                <a:gd name="T6" fmla="*/ 334 w 334"/>
                <a:gd name="T7" fmla="*/ 0 h 188"/>
                <a:gd name="T8" fmla="*/ 0 w 334"/>
                <a:gd name="T9" fmla="*/ 0 h 188"/>
                <a:gd name="T10" fmla="*/ 83 w 334"/>
                <a:gd name="T11" fmla="*/ 136 h 188"/>
                <a:gd name="T12" fmla="*/ 64 w 334"/>
                <a:gd name="T13" fmla="*/ 136 h 188"/>
                <a:gd name="T14" fmla="*/ 64 w 334"/>
                <a:gd name="T15" fmla="*/ 102 h 188"/>
                <a:gd name="T16" fmla="*/ 83 w 334"/>
                <a:gd name="T17" fmla="*/ 102 h 188"/>
                <a:gd name="T18" fmla="*/ 83 w 334"/>
                <a:gd name="T19" fmla="*/ 136 h 188"/>
                <a:gd name="T20" fmla="*/ 83 w 334"/>
                <a:gd name="T21" fmla="*/ 72 h 188"/>
                <a:gd name="T22" fmla="*/ 64 w 334"/>
                <a:gd name="T23" fmla="*/ 72 h 188"/>
                <a:gd name="T24" fmla="*/ 64 w 334"/>
                <a:gd name="T25" fmla="*/ 38 h 188"/>
                <a:gd name="T26" fmla="*/ 83 w 334"/>
                <a:gd name="T27" fmla="*/ 38 h 188"/>
                <a:gd name="T28" fmla="*/ 83 w 334"/>
                <a:gd name="T29" fmla="*/ 72 h 188"/>
                <a:gd name="T30" fmla="*/ 144 w 334"/>
                <a:gd name="T31" fmla="*/ 136 h 188"/>
                <a:gd name="T32" fmla="*/ 125 w 334"/>
                <a:gd name="T33" fmla="*/ 136 h 188"/>
                <a:gd name="T34" fmla="*/ 125 w 334"/>
                <a:gd name="T35" fmla="*/ 102 h 188"/>
                <a:gd name="T36" fmla="*/ 144 w 334"/>
                <a:gd name="T37" fmla="*/ 102 h 188"/>
                <a:gd name="T38" fmla="*/ 144 w 334"/>
                <a:gd name="T39" fmla="*/ 136 h 188"/>
                <a:gd name="T40" fmla="*/ 144 w 334"/>
                <a:gd name="T41" fmla="*/ 72 h 188"/>
                <a:gd name="T42" fmla="*/ 125 w 334"/>
                <a:gd name="T43" fmla="*/ 72 h 188"/>
                <a:gd name="T44" fmla="*/ 125 w 334"/>
                <a:gd name="T45" fmla="*/ 38 h 188"/>
                <a:gd name="T46" fmla="*/ 144 w 334"/>
                <a:gd name="T47" fmla="*/ 38 h 188"/>
                <a:gd name="T48" fmla="*/ 144 w 334"/>
                <a:gd name="T49" fmla="*/ 72 h 188"/>
                <a:gd name="T50" fmla="*/ 206 w 334"/>
                <a:gd name="T51" fmla="*/ 136 h 188"/>
                <a:gd name="T52" fmla="*/ 187 w 334"/>
                <a:gd name="T53" fmla="*/ 136 h 188"/>
                <a:gd name="T54" fmla="*/ 187 w 334"/>
                <a:gd name="T55" fmla="*/ 102 h 188"/>
                <a:gd name="T56" fmla="*/ 206 w 334"/>
                <a:gd name="T57" fmla="*/ 102 h 188"/>
                <a:gd name="T58" fmla="*/ 206 w 334"/>
                <a:gd name="T59" fmla="*/ 136 h 188"/>
                <a:gd name="T60" fmla="*/ 206 w 334"/>
                <a:gd name="T61" fmla="*/ 72 h 188"/>
                <a:gd name="T62" fmla="*/ 187 w 334"/>
                <a:gd name="T63" fmla="*/ 72 h 188"/>
                <a:gd name="T64" fmla="*/ 187 w 334"/>
                <a:gd name="T65" fmla="*/ 38 h 188"/>
                <a:gd name="T66" fmla="*/ 206 w 334"/>
                <a:gd name="T67" fmla="*/ 38 h 188"/>
                <a:gd name="T68" fmla="*/ 206 w 334"/>
                <a:gd name="T69" fmla="*/ 72 h 188"/>
                <a:gd name="T70" fmla="*/ 267 w 334"/>
                <a:gd name="T71" fmla="*/ 136 h 188"/>
                <a:gd name="T72" fmla="*/ 248 w 334"/>
                <a:gd name="T73" fmla="*/ 136 h 188"/>
                <a:gd name="T74" fmla="*/ 248 w 334"/>
                <a:gd name="T75" fmla="*/ 102 h 188"/>
                <a:gd name="T76" fmla="*/ 267 w 334"/>
                <a:gd name="T77" fmla="*/ 102 h 188"/>
                <a:gd name="T78" fmla="*/ 267 w 334"/>
                <a:gd name="T79" fmla="*/ 136 h 188"/>
                <a:gd name="T80" fmla="*/ 267 w 334"/>
                <a:gd name="T81" fmla="*/ 72 h 188"/>
                <a:gd name="T82" fmla="*/ 248 w 334"/>
                <a:gd name="T83" fmla="*/ 72 h 188"/>
                <a:gd name="T84" fmla="*/ 248 w 334"/>
                <a:gd name="T85" fmla="*/ 38 h 188"/>
                <a:gd name="T86" fmla="*/ 267 w 334"/>
                <a:gd name="T87" fmla="*/ 38 h 188"/>
                <a:gd name="T88" fmla="*/ 267 w 334"/>
                <a:gd name="T89" fmla="*/ 72 h 18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34" h="188">
                  <a:moveTo>
                    <a:pt x="0" y="0"/>
                  </a:moveTo>
                  <a:lnTo>
                    <a:pt x="0" y="188"/>
                  </a:lnTo>
                  <a:lnTo>
                    <a:pt x="334" y="188"/>
                  </a:lnTo>
                  <a:lnTo>
                    <a:pt x="334" y="0"/>
                  </a:lnTo>
                  <a:lnTo>
                    <a:pt x="0" y="0"/>
                  </a:lnTo>
                  <a:close/>
                  <a:moveTo>
                    <a:pt x="83" y="136"/>
                  </a:moveTo>
                  <a:lnTo>
                    <a:pt x="64" y="136"/>
                  </a:lnTo>
                  <a:lnTo>
                    <a:pt x="64" y="102"/>
                  </a:lnTo>
                  <a:lnTo>
                    <a:pt x="83" y="102"/>
                  </a:lnTo>
                  <a:lnTo>
                    <a:pt x="83" y="136"/>
                  </a:lnTo>
                  <a:close/>
                  <a:moveTo>
                    <a:pt x="83" y="72"/>
                  </a:moveTo>
                  <a:lnTo>
                    <a:pt x="64" y="72"/>
                  </a:lnTo>
                  <a:lnTo>
                    <a:pt x="64" y="38"/>
                  </a:lnTo>
                  <a:lnTo>
                    <a:pt x="83" y="38"/>
                  </a:lnTo>
                  <a:lnTo>
                    <a:pt x="83" y="72"/>
                  </a:lnTo>
                  <a:close/>
                  <a:moveTo>
                    <a:pt x="144" y="136"/>
                  </a:moveTo>
                  <a:lnTo>
                    <a:pt x="125" y="136"/>
                  </a:lnTo>
                  <a:lnTo>
                    <a:pt x="125" y="102"/>
                  </a:lnTo>
                  <a:lnTo>
                    <a:pt x="144" y="102"/>
                  </a:lnTo>
                  <a:lnTo>
                    <a:pt x="144" y="136"/>
                  </a:lnTo>
                  <a:close/>
                  <a:moveTo>
                    <a:pt x="144" y="72"/>
                  </a:moveTo>
                  <a:lnTo>
                    <a:pt x="125" y="72"/>
                  </a:lnTo>
                  <a:lnTo>
                    <a:pt x="125" y="38"/>
                  </a:lnTo>
                  <a:lnTo>
                    <a:pt x="144" y="38"/>
                  </a:lnTo>
                  <a:lnTo>
                    <a:pt x="144" y="72"/>
                  </a:lnTo>
                  <a:close/>
                  <a:moveTo>
                    <a:pt x="206" y="136"/>
                  </a:moveTo>
                  <a:lnTo>
                    <a:pt x="187" y="136"/>
                  </a:lnTo>
                  <a:lnTo>
                    <a:pt x="187" y="102"/>
                  </a:lnTo>
                  <a:lnTo>
                    <a:pt x="206" y="102"/>
                  </a:lnTo>
                  <a:lnTo>
                    <a:pt x="206" y="136"/>
                  </a:lnTo>
                  <a:close/>
                  <a:moveTo>
                    <a:pt x="206" y="72"/>
                  </a:moveTo>
                  <a:lnTo>
                    <a:pt x="187" y="72"/>
                  </a:lnTo>
                  <a:lnTo>
                    <a:pt x="187" y="38"/>
                  </a:lnTo>
                  <a:lnTo>
                    <a:pt x="206" y="38"/>
                  </a:lnTo>
                  <a:lnTo>
                    <a:pt x="206" y="72"/>
                  </a:lnTo>
                  <a:close/>
                  <a:moveTo>
                    <a:pt x="267" y="136"/>
                  </a:moveTo>
                  <a:lnTo>
                    <a:pt x="248" y="136"/>
                  </a:lnTo>
                  <a:lnTo>
                    <a:pt x="248" y="102"/>
                  </a:lnTo>
                  <a:lnTo>
                    <a:pt x="267" y="102"/>
                  </a:lnTo>
                  <a:lnTo>
                    <a:pt x="267" y="136"/>
                  </a:lnTo>
                  <a:close/>
                  <a:moveTo>
                    <a:pt x="267" y="72"/>
                  </a:moveTo>
                  <a:lnTo>
                    <a:pt x="248" y="72"/>
                  </a:lnTo>
                  <a:lnTo>
                    <a:pt x="248" y="38"/>
                  </a:lnTo>
                  <a:lnTo>
                    <a:pt x="267" y="38"/>
                  </a:lnTo>
                  <a:lnTo>
                    <a:pt x="267" y="72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12"/>
            <p:cNvSpPr>
              <a:spLocks noEditPoints="1"/>
            </p:cNvSpPr>
            <p:nvPr/>
          </p:nvSpPr>
          <p:spPr bwMode="auto">
            <a:xfrm>
              <a:off x="2203418" y="6373620"/>
              <a:ext cx="840154" cy="479335"/>
            </a:xfrm>
            <a:custGeom>
              <a:avLst/>
              <a:gdLst>
                <a:gd name="T0" fmla="*/ 0 w 333"/>
                <a:gd name="T1" fmla="*/ 0 h 190"/>
                <a:gd name="T2" fmla="*/ 0 w 333"/>
                <a:gd name="T3" fmla="*/ 190 h 190"/>
                <a:gd name="T4" fmla="*/ 333 w 333"/>
                <a:gd name="T5" fmla="*/ 190 h 190"/>
                <a:gd name="T6" fmla="*/ 333 w 333"/>
                <a:gd name="T7" fmla="*/ 0 h 190"/>
                <a:gd name="T8" fmla="*/ 0 w 333"/>
                <a:gd name="T9" fmla="*/ 0 h 190"/>
                <a:gd name="T10" fmla="*/ 83 w 333"/>
                <a:gd name="T11" fmla="*/ 135 h 190"/>
                <a:gd name="T12" fmla="*/ 64 w 333"/>
                <a:gd name="T13" fmla="*/ 135 h 190"/>
                <a:gd name="T14" fmla="*/ 64 w 333"/>
                <a:gd name="T15" fmla="*/ 102 h 190"/>
                <a:gd name="T16" fmla="*/ 83 w 333"/>
                <a:gd name="T17" fmla="*/ 102 h 190"/>
                <a:gd name="T18" fmla="*/ 83 w 333"/>
                <a:gd name="T19" fmla="*/ 135 h 190"/>
                <a:gd name="T20" fmla="*/ 83 w 333"/>
                <a:gd name="T21" fmla="*/ 71 h 190"/>
                <a:gd name="T22" fmla="*/ 64 w 333"/>
                <a:gd name="T23" fmla="*/ 71 h 190"/>
                <a:gd name="T24" fmla="*/ 64 w 333"/>
                <a:gd name="T25" fmla="*/ 38 h 190"/>
                <a:gd name="T26" fmla="*/ 83 w 333"/>
                <a:gd name="T27" fmla="*/ 38 h 190"/>
                <a:gd name="T28" fmla="*/ 83 w 333"/>
                <a:gd name="T29" fmla="*/ 71 h 190"/>
                <a:gd name="T30" fmla="*/ 144 w 333"/>
                <a:gd name="T31" fmla="*/ 135 h 190"/>
                <a:gd name="T32" fmla="*/ 125 w 333"/>
                <a:gd name="T33" fmla="*/ 135 h 190"/>
                <a:gd name="T34" fmla="*/ 125 w 333"/>
                <a:gd name="T35" fmla="*/ 102 h 190"/>
                <a:gd name="T36" fmla="*/ 144 w 333"/>
                <a:gd name="T37" fmla="*/ 102 h 190"/>
                <a:gd name="T38" fmla="*/ 144 w 333"/>
                <a:gd name="T39" fmla="*/ 135 h 190"/>
                <a:gd name="T40" fmla="*/ 144 w 333"/>
                <a:gd name="T41" fmla="*/ 71 h 190"/>
                <a:gd name="T42" fmla="*/ 125 w 333"/>
                <a:gd name="T43" fmla="*/ 71 h 190"/>
                <a:gd name="T44" fmla="*/ 125 w 333"/>
                <a:gd name="T45" fmla="*/ 38 h 190"/>
                <a:gd name="T46" fmla="*/ 144 w 333"/>
                <a:gd name="T47" fmla="*/ 38 h 190"/>
                <a:gd name="T48" fmla="*/ 144 w 333"/>
                <a:gd name="T49" fmla="*/ 71 h 190"/>
                <a:gd name="T50" fmla="*/ 206 w 333"/>
                <a:gd name="T51" fmla="*/ 135 h 190"/>
                <a:gd name="T52" fmla="*/ 187 w 333"/>
                <a:gd name="T53" fmla="*/ 135 h 190"/>
                <a:gd name="T54" fmla="*/ 187 w 333"/>
                <a:gd name="T55" fmla="*/ 102 h 190"/>
                <a:gd name="T56" fmla="*/ 206 w 333"/>
                <a:gd name="T57" fmla="*/ 102 h 190"/>
                <a:gd name="T58" fmla="*/ 206 w 333"/>
                <a:gd name="T59" fmla="*/ 135 h 190"/>
                <a:gd name="T60" fmla="*/ 206 w 333"/>
                <a:gd name="T61" fmla="*/ 71 h 190"/>
                <a:gd name="T62" fmla="*/ 187 w 333"/>
                <a:gd name="T63" fmla="*/ 71 h 190"/>
                <a:gd name="T64" fmla="*/ 187 w 333"/>
                <a:gd name="T65" fmla="*/ 38 h 190"/>
                <a:gd name="T66" fmla="*/ 206 w 333"/>
                <a:gd name="T67" fmla="*/ 38 h 190"/>
                <a:gd name="T68" fmla="*/ 206 w 333"/>
                <a:gd name="T69" fmla="*/ 71 h 190"/>
                <a:gd name="T70" fmla="*/ 267 w 333"/>
                <a:gd name="T71" fmla="*/ 135 h 190"/>
                <a:gd name="T72" fmla="*/ 248 w 333"/>
                <a:gd name="T73" fmla="*/ 135 h 190"/>
                <a:gd name="T74" fmla="*/ 248 w 333"/>
                <a:gd name="T75" fmla="*/ 102 h 190"/>
                <a:gd name="T76" fmla="*/ 267 w 333"/>
                <a:gd name="T77" fmla="*/ 102 h 190"/>
                <a:gd name="T78" fmla="*/ 267 w 333"/>
                <a:gd name="T79" fmla="*/ 135 h 190"/>
                <a:gd name="T80" fmla="*/ 267 w 333"/>
                <a:gd name="T81" fmla="*/ 71 h 190"/>
                <a:gd name="T82" fmla="*/ 248 w 333"/>
                <a:gd name="T83" fmla="*/ 71 h 190"/>
                <a:gd name="T84" fmla="*/ 248 w 333"/>
                <a:gd name="T85" fmla="*/ 38 h 190"/>
                <a:gd name="T86" fmla="*/ 267 w 333"/>
                <a:gd name="T87" fmla="*/ 38 h 190"/>
                <a:gd name="T88" fmla="*/ 267 w 333"/>
                <a:gd name="T89" fmla="*/ 71 h 1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33" h="190">
                  <a:moveTo>
                    <a:pt x="0" y="0"/>
                  </a:moveTo>
                  <a:lnTo>
                    <a:pt x="0" y="190"/>
                  </a:lnTo>
                  <a:lnTo>
                    <a:pt x="333" y="190"/>
                  </a:lnTo>
                  <a:lnTo>
                    <a:pt x="333" y="0"/>
                  </a:lnTo>
                  <a:lnTo>
                    <a:pt x="0" y="0"/>
                  </a:lnTo>
                  <a:close/>
                  <a:moveTo>
                    <a:pt x="83" y="135"/>
                  </a:moveTo>
                  <a:lnTo>
                    <a:pt x="64" y="135"/>
                  </a:lnTo>
                  <a:lnTo>
                    <a:pt x="64" y="102"/>
                  </a:lnTo>
                  <a:lnTo>
                    <a:pt x="83" y="102"/>
                  </a:lnTo>
                  <a:lnTo>
                    <a:pt x="83" y="135"/>
                  </a:lnTo>
                  <a:close/>
                  <a:moveTo>
                    <a:pt x="83" y="71"/>
                  </a:moveTo>
                  <a:lnTo>
                    <a:pt x="64" y="71"/>
                  </a:lnTo>
                  <a:lnTo>
                    <a:pt x="64" y="38"/>
                  </a:lnTo>
                  <a:lnTo>
                    <a:pt x="83" y="38"/>
                  </a:lnTo>
                  <a:lnTo>
                    <a:pt x="83" y="71"/>
                  </a:lnTo>
                  <a:close/>
                  <a:moveTo>
                    <a:pt x="144" y="135"/>
                  </a:moveTo>
                  <a:lnTo>
                    <a:pt x="125" y="135"/>
                  </a:lnTo>
                  <a:lnTo>
                    <a:pt x="125" y="102"/>
                  </a:lnTo>
                  <a:lnTo>
                    <a:pt x="144" y="102"/>
                  </a:lnTo>
                  <a:lnTo>
                    <a:pt x="144" y="135"/>
                  </a:lnTo>
                  <a:close/>
                  <a:moveTo>
                    <a:pt x="144" y="71"/>
                  </a:moveTo>
                  <a:lnTo>
                    <a:pt x="125" y="71"/>
                  </a:lnTo>
                  <a:lnTo>
                    <a:pt x="125" y="38"/>
                  </a:lnTo>
                  <a:lnTo>
                    <a:pt x="144" y="38"/>
                  </a:lnTo>
                  <a:lnTo>
                    <a:pt x="144" y="71"/>
                  </a:lnTo>
                  <a:close/>
                  <a:moveTo>
                    <a:pt x="206" y="135"/>
                  </a:moveTo>
                  <a:lnTo>
                    <a:pt x="187" y="135"/>
                  </a:lnTo>
                  <a:lnTo>
                    <a:pt x="187" y="102"/>
                  </a:lnTo>
                  <a:lnTo>
                    <a:pt x="206" y="102"/>
                  </a:lnTo>
                  <a:lnTo>
                    <a:pt x="206" y="135"/>
                  </a:lnTo>
                  <a:close/>
                  <a:moveTo>
                    <a:pt x="206" y="71"/>
                  </a:moveTo>
                  <a:lnTo>
                    <a:pt x="187" y="71"/>
                  </a:lnTo>
                  <a:lnTo>
                    <a:pt x="187" y="38"/>
                  </a:lnTo>
                  <a:lnTo>
                    <a:pt x="206" y="38"/>
                  </a:lnTo>
                  <a:lnTo>
                    <a:pt x="206" y="71"/>
                  </a:lnTo>
                  <a:close/>
                  <a:moveTo>
                    <a:pt x="267" y="135"/>
                  </a:moveTo>
                  <a:lnTo>
                    <a:pt x="248" y="135"/>
                  </a:lnTo>
                  <a:lnTo>
                    <a:pt x="248" y="102"/>
                  </a:lnTo>
                  <a:lnTo>
                    <a:pt x="267" y="102"/>
                  </a:lnTo>
                  <a:lnTo>
                    <a:pt x="267" y="135"/>
                  </a:lnTo>
                  <a:close/>
                  <a:moveTo>
                    <a:pt x="267" y="71"/>
                  </a:moveTo>
                  <a:lnTo>
                    <a:pt x="248" y="71"/>
                  </a:lnTo>
                  <a:lnTo>
                    <a:pt x="248" y="38"/>
                  </a:lnTo>
                  <a:lnTo>
                    <a:pt x="267" y="38"/>
                  </a:lnTo>
                  <a:lnTo>
                    <a:pt x="267" y="71"/>
                  </a:lnTo>
                  <a:close/>
                </a:path>
              </a:pathLst>
            </a:custGeom>
            <a:solidFill>
              <a:srgbClr val="D5E3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13"/>
            <p:cNvSpPr>
              <a:spLocks noEditPoints="1"/>
            </p:cNvSpPr>
            <p:nvPr/>
          </p:nvSpPr>
          <p:spPr bwMode="auto">
            <a:xfrm>
              <a:off x="1958688" y="5886716"/>
              <a:ext cx="625700" cy="971284"/>
            </a:xfrm>
            <a:custGeom>
              <a:avLst/>
              <a:gdLst>
                <a:gd name="T0" fmla="*/ 194 w 248"/>
                <a:gd name="T1" fmla="*/ 114 h 385"/>
                <a:gd name="T2" fmla="*/ 194 w 248"/>
                <a:gd name="T3" fmla="*/ 64 h 385"/>
                <a:gd name="T4" fmla="*/ 109 w 248"/>
                <a:gd name="T5" fmla="*/ 64 h 385"/>
                <a:gd name="T6" fmla="*/ 109 w 248"/>
                <a:gd name="T7" fmla="*/ 0 h 385"/>
                <a:gd name="T8" fmla="*/ 0 w 248"/>
                <a:gd name="T9" fmla="*/ 0 h 385"/>
                <a:gd name="T10" fmla="*/ 0 w 248"/>
                <a:gd name="T11" fmla="*/ 385 h 385"/>
                <a:gd name="T12" fmla="*/ 248 w 248"/>
                <a:gd name="T13" fmla="*/ 385 h 385"/>
                <a:gd name="T14" fmla="*/ 248 w 248"/>
                <a:gd name="T15" fmla="*/ 114 h 385"/>
                <a:gd name="T16" fmla="*/ 194 w 248"/>
                <a:gd name="T17" fmla="*/ 114 h 385"/>
                <a:gd name="T18" fmla="*/ 71 w 248"/>
                <a:gd name="T19" fmla="*/ 335 h 385"/>
                <a:gd name="T20" fmla="*/ 52 w 248"/>
                <a:gd name="T21" fmla="*/ 335 h 385"/>
                <a:gd name="T22" fmla="*/ 52 w 248"/>
                <a:gd name="T23" fmla="*/ 299 h 385"/>
                <a:gd name="T24" fmla="*/ 71 w 248"/>
                <a:gd name="T25" fmla="*/ 299 h 385"/>
                <a:gd name="T26" fmla="*/ 71 w 248"/>
                <a:gd name="T27" fmla="*/ 335 h 385"/>
                <a:gd name="T28" fmla="*/ 71 w 248"/>
                <a:gd name="T29" fmla="*/ 261 h 385"/>
                <a:gd name="T30" fmla="*/ 52 w 248"/>
                <a:gd name="T31" fmla="*/ 261 h 385"/>
                <a:gd name="T32" fmla="*/ 52 w 248"/>
                <a:gd name="T33" fmla="*/ 228 h 385"/>
                <a:gd name="T34" fmla="*/ 71 w 248"/>
                <a:gd name="T35" fmla="*/ 228 h 385"/>
                <a:gd name="T36" fmla="*/ 71 w 248"/>
                <a:gd name="T37" fmla="*/ 261 h 385"/>
                <a:gd name="T38" fmla="*/ 71 w 248"/>
                <a:gd name="T39" fmla="*/ 190 h 385"/>
                <a:gd name="T40" fmla="*/ 52 w 248"/>
                <a:gd name="T41" fmla="*/ 190 h 385"/>
                <a:gd name="T42" fmla="*/ 52 w 248"/>
                <a:gd name="T43" fmla="*/ 154 h 385"/>
                <a:gd name="T44" fmla="*/ 71 w 248"/>
                <a:gd name="T45" fmla="*/ 154 h 385"/>
                <a:gd name="T46" fmla="*/ 71 w 248"/>
                <a:gd name="T47" fmla="*/ 190 h 385"/>
                <a:gd name="T48" fmla="*/ 142 w 248"/>
                <a:gd name="T49" fmla="*/ 335 h 385"/>
                <a:gd name="T50" fmla="*/ 120 w 248"/>
                <a:gd name="T51" fmla="*/ 335 h 385"/>
                <a:gd name="T52" fmla="*/ 120 w 248"/>
                <a:gd name="T53" fmla="*/ 299 h 385"/>
                <a:gd name="T54" fmla="*/ 142 w 248"/>
                <a:gd name="T55" fmla="*/ 299 h 385"/>
                <a:gd name="T56" fmla="*/ 142 w 248"/>
                <a:gd name="T57" fmla="*/ 335 h 385"/>
                <a:gd name="T58" fmla="*/ 142 w 248"/>
                <a:gd name="T59" fmla="*/ 261 h 385"/>
                <a:gd name="T60" fmla="*/ 120 w 248"/>
                <a:gd name="T61" fmla="*/ 261 h 385"/>
                <a:gd name="T62" fmla="*/ 120 w 248"/>
                <a:gd name="T63" fmla="*/ 228 h 385"/>
                <a:gd name="T64" fmla="*/ 142 w 248"/>
                <a:gd name="T65" fmla="*/ 228 h 385"/>
                <a:gd name="T66" fmla="*/ 142 w 248"/>
                <a:gd name="T67" fmla="*/ 261 h 385"/>
                <a:gd name="T68" fmla="*/ 142 w 248"/>
                <a:gd name="T69" fmla="*/ 190 h 385"/>
                <a:gd name="T70" fmla="*/ 120 w 248"/>
                <a:gd name="T71" fmla="*/ 190 h 385"/>
                <a:gd name="T72" fmla="*/ 120 w 248"/>
                <a:gd name="T73" fmla="*/ 154 h 385"/>
                <a:gd name="T74" fmla="*/ 142 w 248"/>
                <a:gd name="T75" fmla="*/ 154 h 385"/>
                <a:gd name="T76" fmla="*/ 142 w 248"/>
                <a:gd name="T77" fmla="*/ 190 h 385"/>
                <a:gd name="T78" fmla="*/ 210 w 248"/>
                <a:gd name="T79" fmla="*/ 335 h 385"/>
                <a:gd name="T80" fmla="*/ 191 w 248"/>
                <a:gd name="T81" fmla="*/ 335 h 385"/>
                <a:gd name="T82" fmla="*/ 191 w 248"/>
                <a:gd name="T83" fmla="*/ 299 h 385"/>
                <a:gd name="T84" fmla="*/ 210 w 248"/>
                <a:gd name="T85" fmla="*/ 299 h 385"/>
                <a:gd name="T86" fmla="*/ 210 w 248"/>
                <a:gd name="T87" fmla="*/ 335 h 385"/>
                <a:gd name="T88" fmla="*/ 210 w 248"/>
                <a:gd name="T89" fmla="*/ 261 h 385"/>
                <a:gd name="T90" fmla="*/ 191 w 248"/>
                <a:gd name="T91" fmla="*/ 261 h 385"/>
                <a:gd name="T92" fmla="*/ 191 w 248"/>
                <a:gd name="T93" fmla="*/ 228 h 385"/>
                <a:gd name="T94" fmla="*/ 210 w 248"/>
                <a:gd name="T95" fmla="*/ 228 h 385"/>
                <a:gd name="T96" fmla="*/ 210 w 248"/>
                <a:gd name="T97" fmla="*/ 261 h 385"/>
                <a:gd name="T98" fmla="*/ 210 w 248"/>
                <a:gd name="T99" fmla="*/ 190 h 385"/>
                <a:gd name="T100" fmla="*/ 191 w 248"/>
                <a:gd name="T101" fmla="*/ 190 h 385"/>
                <a:gd name="T102" fmla="*/ 191 w 248"/>
                <a:gd name="T103" fmla="*/ 154 h 385"/>
                <a:gd name="T104" fmla="*/ 210 w 248"/>
                <a:gd name="T105" fmla="*/ 154 h 385"/>
                <a:gd name="T106" fmla="*/ 210 w 248"/>
                <a:gd name="T107" fmla="*/ 190 h 38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8" h="385">
                  <a:moveTo>
                    <a:pt x="194" y="114"/>
                  </a:moveTo>
                  <a:lnTo>
                    <a:pt x="194" y="64"/>
                  </a:lnTo>
                  <a:lnTo>
                    <a:pt x="109" y="64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385"/>
                  </a:lnTo>
                  <a:lnTo>
                    <a:pt x="248" y="385"/>
                  </a:lnTo>
                  <a:lnTo>
                    <a:pt x="248" y="114"/>
                  </a:lnTo>
                  <a:lnTo>
                    <a:pt x="194" y="114"/>
                  </a:lnTo>
                  <a:close/>
                  <a:moveTo>
                    <a:pt x="71" y="335"/>
                  </a:moveTo>
                  <a:lnTo>
                    <a:pt x="52" y="335"/>
                  </a:lnTo>
                  <a:lnTo>
                    <a:pt x="52" y="299"/>
                  </a:lnTo>
                  <a:lnTo>
                    <a:pt x="71" y="299"/>
                  </a:lnTo>
                  <a:lnTo>
                    <a:pt x="71" y="335"/>
                  </a:lnTo>
                  <a:close/>
                  <a:moveTo>
                    <a:pt x="71" y="261"/>
                  </a:moveTo>
                  <a:lnTo>
                    <a:pt x="52" y="261"/>
                  </a:lnTo>
                  <a:lnTo>
                    <a:pt x="52" y="228"/>
                  </a:lnTo>
                  <a:lnTo>
                    <a:pt x="71" y="228"/>
                  </a:lnTo>
                  <a:lnTo>
                    <a:pt x="71" y="261"/>
                  </a:lnTo>
                  <a:close/>
                  <a:moveTo>
                    <a:pt x="71" y="190"/>
                  </a:moveTo>
                  <a:lnTo>
                    <a:pt x="52" y="190"/>
                  </a:lnTo>
                  <a:lnTo>
                    <a:pt x="52" y="154"/>
                  </a:lnTo>
                  <a:lnTo>
                    <a:pt x="71" y="154"/>
                  </a:lnTo>
                  <a:lnTo>
                    <a:pt x="71" y="190"/>
                  </a:lnTo>
                  <a:close/>
                  <a:moveTo>
                    <a:pt x="142" y="335"/>
                  </a:moveTo>
                  <a:lnTo>
                    <a:pt x="120" y="335"/>
                  </a:lnTo>
                  <a:lnTo>
                    <a:pt x="120" y="299"/>
                  </a:lnTo>
                  <a:lnTo>
                    <a:pt x="142" y="299"/>
                  </a:lnTo>
                  <a:lnTo>
                    <a:pt x="142" y="335"/>
                  </a:lnTo>
                  <a:close/>
                  <a:moveTo>
                    <a:pt x="142" y="261"/>
                  </a:moveTo>
                  <a:lnTo>
                    <a:pt x="120" y="261"/>
                  </a:lnTo>
                  <a:lnTo>
                    <a:pt x="120" y="228"/>
                  </a:lnTo>
                  <a:lnTo>
                    <a:pt x="142" y="228"/>
                  </a:lnTo>
                  <a:lnTo>
                    <a:pt x="142" y="261"/>
                  </a:lnTo>
                  <a:close/>
                  <a:moveTo>
                    <a:pt x="142" y="190"/>
                  </a:moveTo>
                  <a:lnTo>
                    <a:pt x="120" y="190"/>
                  </a:lnTo>
                  <a:lnTo>
                    <a:pt x="120" y="154"/>
                  </a:lnTo>
                  <a:lnTo>
                    <a:pt x="142" y="154"/>
                  </a:lnTo>
                  <a:lnTo>
                    <a:pt x="142" y="190"/>
                  </a:lnTo>
                  <a:close/>
                  <a:moveTo>
                    <a:pt x="210" y="335"/>
                  </a:moveTo>
                  <a:lnTo>
                    <a:pt x="191" y="335"/>
                  </a:lnTo>
                  <a:lnTo>
                    <a:pt x="191" y="299"/>
                  </a:lnTo>
                  <a:lnTo>
                    <a:pt x="210" y="299"/>
                  </a:lnTo>
                  <a:lnTo>
                    <a:pt x="210" y="335"/>
                  </a:lnTo>
                  <a:close/>
                  <a:moveTo>
                    <a:pt x="210" y="261"/>
                  </a:moveTo>
                  <a:lnTo>
                    <a:pt x="191" y="261"/>
                  </a:lnTo>
                  <a:lnTo>
                    <a:pt x="191" y="228"/>
                  </a:lnTo>
                  <a:lnTo>
                    <a:pt x="210" y="228"/>
                  </a:lnTo>
                  <a:lnTo>
                    <a:pt x="210" y="261"/>
                  </a:lnTo>
                  <a:close/>
                  <a:moveTo>
                    <a:pt x="210" y="190"/>
                  </a:moveTo>
                  <a:lnTo>
                    <a:pt x="191" y="190"/>
                  </a:lnTo>
                  <a:lnTo>
                    <a:pt x="191" y="154"/>
                  </a:lnTo>
                  <a:lnTo>
                    <a:pt x="210" y="154"/>
                  </a:lnTo>
                  <a:lnTo>
                    <a:pt x="210" y="19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14"/>
            <p:cNvSpPr>
              <a:spLocks noEditPoints="1"/>
            </p:cNvSpPr>
            <p:nvPr/>
          </p:nvSpPr>
          <p:spPr bwMode="auto">
            <a:xfrm>
              <a:off x="9615949" y="5833737"/>
              <a:ext cx="1198418" cy="1024263"/>
            </a:xfrm>
            <a:custGeom>
              <a:avLst/>
              <a:gdLst>
                <a:gd name="T0" fmla="*/ 17894 w 201"/>
                <a:gd name="T1" fmla="*/ 6641 h 171"/>
                <a:gd name="T2" fmla="*/ 17620 w 201"/>
                <a:gd name="T3" fmla="*/ 4995 h 171"/>
                <a:gd name="T4" fmla="*/ 17251 w 201"/>
                <a:gd name="T5" fmla="*/ 7023 h 171"/>
                <a:gd name="T6" fmla="*/ 18648 w 201"/>
                <a:gd name="T7" fmla="*/ 7306 h 171"/>
                <a:gd name="T8" fmla="*/ 18648 w 201"/>
                <a:gd name="T9" fmla="*/ 6641 h 171"/>
                <a:gd name="T10" fmla="*/ 29103 w 201"/>
                <a:gd name="T11" fmla="*/ 14172 h 171"/>
                <a:gd name="T12" fmla="*/ 22606 w 201"/>
                <a:gd name="T13" fmla="*/ 0 h 171"/>
                <a:gd name="T14" fmla="*/ 20546 w 201"/>
                <a:gd name="T15" fmla="*/ 1432 h 171"/>
                <a:gd name="T16" fmla="*/ 14659 w 201"/>
                <a:gd name="T17" fmla="*/ 0 h 171"/>
                <a:gd name="T18" fmla="*/ 12537 w 201"/>
                <a:gd name="T19" fmla="*/ 14172 h 171"/>
                <a:gd name="T20" fmla="*/ 5899 w 201"/>
                <a:gd name="T21" fmla="*/ 20599 h 171"/>
                <a:gd name="T22" fmla="*/ 0 w 201"/>
                <a:gd name="T23" fmla="*/ 30638 h 171"/>
                <a:gd name="T24" fmla="*/ 14437 w 201"/>
                <a:gd name="T25" fmla="*/ 25965 h 171"/>
                <a:gd name="T26" fmla="*/ 20546 w 201"/>
                <a:gd name="T27" fmla="*/ 25965 h 171"/>
                <a:gd name="T28" fmla="*/ 35027 w 201"/>
                <a:gd name="T29" fmla="*/ 30638 h 171"/>
                <a:gd name="T30" fmla="*/ 29103 w 201"/>
                <a:gd name="T31" fmla="*/ 20599 h 171"/>
                <a:gd name="T32" fmla="*/ 4485 w 201"/>
                <a:gd name="T33" fmla="*/ 27397 h 171"/>
                <a:gd name="T34" fmla="*/ 6109 w 201"/>
                <a:gd name="T35" fmla="*/ 24759 h 171"/>
                <a:gd name="T36" fmla="*/ 10823 w 201"/>
                <a:gd name="T37" fmla="*/ 27397 h 171"/>
                <a:gd name="T38" fmla="*/ 9198 w 201"/>
                <a:gd name="T39" fmla="*/ 24759 h 171"/>
                <a:gd name="T40" fmla="*/ 10823 w 201"/>
                <a:gd name="T41" fmla="*/ 27397 h 171"/>
                <a:gd name="T42" fmla="*/ 9422 w 201"/>
                <a:gd name="T43" fmla="*/ 20091 h 171"/>
                <a:gd name="T44" fmla="*/ 10823 w 201"/>
                <a:gd name="T45" fmla="*/ 17346 h 171"/>
                <a:gd name="T46" fmla="*/ 15838 w 201"/>
                <a:gd name="T47" fmla="*/ 20091 h 171"/>
                <a:gd name="T48" fmla="*/ 14281 w 201"/>
                <a:gd name="T49" fmla="*/ 17346 h 171"/>
                <a:gd name="T50" fmla="*/ 15838 w 201"/>
                <a:gd name="T51" fmla="*/ 20091 h 171"/>
                <a:gd name="T52" fmla="*/ 14966 w 201"/>
                <a:gd name="T53" fmla="*/ 7023 h 171"/>
                <a:gd name="T54" fmla="*/ 20205 w 201"/>
                <a:gd name="T55" fmla="*/ 7023 h 171"/>
                <a:gd name="T56" fmla="*/ 20709 w 201"/>
                <a:gd name="T57" fmla="*/ 20091 h 171"/>
                <a:gd name="T58" fmla="*/ 19307 w 201"/>
                <a:gd name="T59" fmla="*/ 17346 h 171"/>
                <a:gd name="T60" fmla="*/ 20709 w 201"/>
                <a:gd name="T61" fmla="*/ 20091 h 171"/>
                <a:gd name="T62" fmla="*/ 25789 w 201"/>
                <a:gd name="T63" fmla="*/ 17346 h 171"/>
                <a:gd name="T64" fmla="*/ 24164 w 201"/>
                <a:gd name="T65" fmla="*/ 20091 h 171"/>
                <a:gd name="T66" fmla="*/ 25789 w 201"/>
                <a:gd name="T67" fmla="*/ 27397 h 171"/>
                <a:gd name="T68" fmla="*/ 24164 w 201"/>
                <a:gd name="T69" fmla="*/ 24759 h 171"/>
                <a:gd name="T70" fmla="*/ 25789 w 201"/>
                <a:gd name="T71" fmla="*/ 27397 h 171"/>
                <a:gd name="T72" fmla="*/ 29103 w 201"/>
                <a:gd name="T73" fmla="*/ 27397 h 171"/>
                <a:gd name="T74" fmla="*/ 30660 w 201"/>
                <a:gd name="T75" fmla="*/ 24759 h 17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01" h="171">
                  <a:moveTo>
                    <a:pt x="107" y="37"/>
                  </a:moveTo>
                  <a:cubicBezTo>
                    <a:pt x="103" y="37"/>
                    <a:pt x="103" y="37"/>
                    <a:pt x="103" y="37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2" y="28"/>
                    <a:pt x="101" y="28"/>
                  </a:cubicBezTo>
                  <a:cubicBezTo>
                    <a:pt x="100" y="28"/>
                    <a:pt x="99" y="29"/>
                    <a:pt x="99" y="3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40"/>
                    <a:pt x="100" y="41"/>
                    <a:pt x="101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8" y="41"/>
                    <a:pt x="109" y="40"/>
                    <a:pt x="109" y="39"/>
                  </a:cubicBezTo>
                  <a:cubicBezTo>
                    <a:pt x="109" y="38"/>
                    <a:pt x="108" y="37"/>
                    <a:pt x="107" y="37"/>
                  </a:cubicBezTo>
                  <a:close/>
                  <a:moveTo>
                    <a:pt x="167" y="115"/>
                  </a:moveTo>
                  <a:cubicBezTo>
                    <a:pt x="167" y="79"/>
                    <a:pt x="167" y="79"/>
                    <a:pt x="167" y="79"/>
                  </a:cubicBezTo>
                  <a:cubicBezTo>
                    <a:pt x="130" y="79"/>
                    <a:pt x="130" y="79"/>
                    <a:pt x="130" y="79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79"/>
                    <a:pt x="72" y="79"/>
                    <a:pt x="7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83" y="171"/>
                    <a:pt x="83" y="171"/>
                    <a:pt x="83" y="171"/>
                  </a:cubicBezTo>
                  <a:cubicBezTo>
                    <a:pt x="83" y="145"/>
                    <a:pt x="83" y="145"/>
                    <a:pt x="83" y="145"/>
                  </a:cubicBezTo>
                  <a:cubicBezTo>
                    <a:pt x="83" y="135"/>
                    <a:pt x="91" y="127"/>
                    <a:pt x="101" y="127"/>
                  </a:cubicBezTo>
                  <a:cubicBezTo>
                    <a:pt x="110" y="127"/>
                    <a:pt x="118" y="135"/>
                    <a:pt x="118" y="145"/>
                  </a:cubicBezTo>
                  <a:cubicBezTo>
                    <a:pt x="118" y="171"/>
                    <a:pt x="118" y="171"/>
                    <a:pt x="118" y="171"/>
                  </a:cubicBezTo>
                  <a:cubicBezTo>
                    <a:pt x="201" y="171"/>
                    <a:pt x="201" y="171"/>
                    <a:pt x="201" y="171"/>
                  </a:cubicBezTo>
                  <a:cubicBezTo>
                    <a:pt x="201" y="115"/>
                    <a:pt x="201" y="115"/>
                    <a:pt x="201" y="115"/>
                  </a:cubicBezTo>
                  <a:lnTo>
                    <a:pt x="167" y="115"/>
                  </a:lnTo>
                  <a:close/>
                  <a:moveTo>
                    <a:pt x="35" y="153"/>
                  </a:moveTo>
                  <a:cubicBezTo>
                    <a:pt x="26" y="153"/>
                    <a:pt x="26" y="153"/>
                    <a:pt x="26" y="153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35" y="138"/>
                    <a:pt x="35" y="138"/>
                    <a:pt x="35" y="138"/>
                  </a:cubicBezTo>
                  <a:lnTo>
                    <a:pt x="35" y="153"/>
                  </a:lnTo>
                  <a:close/>
                  <a:moveTo>
                    <a:pt x="62" y="153"/>
                  </a:moveTo>
                  <a:cubicBezTo>
                    <a:pt x="53" y="153"/>
                    <a:pt x="53" y="153"/>
                    <a:pt x="53" y="153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62" y="138"/>
                    <a:pt x="62" y="138"/>
                    <a:pt x="62" y="138"/>
                  </a:cubicBezTo>
                  <a:lnTo>
                    <a:pt x="62" y="153"/>
                  </a:lnTo>
                  <a:close/>
                  <a:moveTo>
                    <a:pt x="62" y="112"/>
                  </a:moveTo>
                  <a:cubicBezTo>
                    <a:pt x="54" y="112"/>
                    <a:pt x="54" y="112"/>
                    <a:pt x="54" y="112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62" y="97"/>
                    <a:pt x="62" y="97"/>
                    <a:pt x="62" y="97"/>
                  </a:cubicBezTo>
                  <a:lnTo>
                    <a:pt x="62" y="112"/>
                  </a:lnTo>
                  <a:close/>
                  <a:moveTo>
                    <a:pt x="91" y="112"/>
                  </a:moveTo>
                  <a:cubicBezTo>
                    <a:pt x="82" y="112"/>
                    <a:pt x="82" y="112"/>
                    <a:pt x="82" y="112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91" y="97"/>
                    <a:pt x="91" y="97"/>
                    <a:pt x="91" y="97"/>
                  </a:cubicBezTo>
                  <a:lnTo>
                    <a:pt x="91" y="112"/>
                  </a:lnTo>
                  <a:close/>
                  <a:moveTo>
                    <a:pt x="101" y="54"/>
                  </a:moveTo>
                  <a:cubicBezTo>
                    <a:pt x="93" y="54"/>
                    <a:pt x="86" y="47"/>
                    <a:pt x="86" y="39"/>
                  </a:cubicBezTo>
                  <a:cubicBezTo>
                    <a:pt x="86" y="31"/>
                    <a:pt x="93" y="24"/>
                    <a:pt x="101" y="24"/>
                  </a:cubicBezTo>
                  <a:cubicBezTo>
                    <a:pt x="109" y="24"/>
                    <a:pt x="116" y="31"/>
                    <a:pt x="116" y="39"/>
                  </a:cubicBezTo>
                  <a:cubicBezTo>
                    <a:pt x="116" y="47"/>
                    <a:pt x="109" y="54"/>
                    <a:pt x="101" y="54"/>
                  </a:cubicBezTo>
                  <a:close/>
                  <a:moveTo>
                    <a:pt x="119" y="112"/>
                  </a:moveTo>
                  <a:cubicBezTo>
                    <a:pt x="111" y="112"/>
                    <a:pt x="111" y="112"/>
                    <a:pt x="111" y="112"/>
                  </a:cubicBezTo>
                  <a:cubicBezTo>
                    <a:pt x="111" y="97"/>
                    <a:pt x="111" y="97"/>
                    <a:pt x="111" y="97"/>
                  </a:cubicBezTo>
                  <a:cubicBezTo>
                    <a:pt x="119" y="97"/>
                    <a:pt x="119" y="97"/>
                    <a:pt x="119" y="97"/>
                  </a:cubicBezTo>
                  <a:lnTo>
                    <a:pt x="119" y="112"/>
                  </a:lnTo>
                  <a:close/>
                  <a:moveTo>
                    <a:pt x="139" y="97"/>
                  </a:moveTo>
                  <a:cubicBezTo>
                    <a:pt x="148" y="97"/>
                    <a:pt x="148" y="97"/>
                    <a:pt x="148" y="97"/>
                  </a:cubicBezTo>
                  <a:cubicBezTo>
                    <a:pt x="148" y="112"/>
                    <a:pt x="148" y="112"/>
                    <a:pt x="148" y="112"/>
                  </a:cubicBezTo>
                  <a:cubicBezTo>
                    <a:pt x="139" y="112"/>
                    <a:pt x="139" y="112"/>
                    <a:pt x="139" y="112"/>
                  </a:cubicBezTo>
                  <a:lnTo>
                    <a:pt x="139" y="97"/>
                  </a:lnTo>
                  <a:close/>
                  <a:moveTo>
                    <a:pt x="148" y="153"/>
                  </a:moveTo>
                  <a:cubicBezTo>
                    <a:pt x="139" y="153"/>
                    <a:pt x="139" y="153"/>
                    <a:pt x="139" y="153"/>
                  </a:cubicBezTo>
                  <a:cubicBezTo>
                    <a:pt x="139" y="138"/>
                    <a:pt x="139" y="138"/>
                    <a:pt x="139" y="138"/>
                  </a:cubicBezTo>
                  <a:cubicBezTo>
                    <a:pt x="148" y="138"/>
                    <a:pt x="148" y="138"/>
                    <a:pt x="148" y="138"/>
                  </a:cubicBezTo>
                  <a:lnTo>
                    <a:pt x="148" y="153"/>
                  </a:lnTo>
                  <a:close/>
                  <a:moveTo>
                    <a:pt x="176" y="153"/>
                  </a:moveTo>
                  <a:cubicBezTo>
                    <a:pt x="167" y="153"/>
                    <a:pt x="167" y="153"/>
                    <a:pt x="167" y="153"/>
                  </a:cubicBezTo>
                  <a:cubicBezTo>
                    <a:pt x="167" y="138"/>
                    <a:pt x="167" y="138"/>
                    <a:pt x="167" y="138"/>
                  </a:cubicBezTo>
                  <a:cubicBezTo>
                    <a:pt x="176" y="138"/>
                    <a:pt x="176" y="138"/>
                    <a:pt x="176" y="138"/>
                  </a:cubicBezTo>
                  <a:lnTo>
                    <a:pt x="176" y="15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15"/>
            <p:cNvSpPr>
              <a:spLocks noEditPoints="1"/>
            </p:cNvSpPr>
            <p:nvPr/>
          </p:nvSpPr>
          <p:spPr bwMode="auto">
            <a:xfrm>
              <a:off x="2728199" y="5490635"/>
              <a:ext cx="794740" cy="1367365"/>
            </a:xfrm>
            <a:custGeom>
              <a:avLst/>
              <a:gdLst>
                <a:gd name="T0" fmla="*/ 303 w 315"/>
                <a:gd name="T1" fmla="*/ 0 h 542"/>
                <a:gd name="T2" fmla="*/ 220 w 315"/>
                <a:gd name="T3" fmla="*/ 81 h 542"/>
                <a:gd name="T4" fmla="*/ 213 w 315"/>
                <a:gd name="T5" fmla="*/ 162 h 542"/>
                <a:gd name="T6" fmla="*/ 99 w 315"/>
                <a:gd name="T7" fmla="*/ 81 h 542"/>
                <a:gd name="T8" fmla="*/ 87 w 315"/>
                <a:gd name="T9" fmla="*/ 0 h 542"/>
                <a:gd name="T10" fmla="*/ 5 w 315"/>
                <a:gd name="T11" fmla="*/ 81 h 542"/>
                <a:gd name="T12" fmla="*/ 0 w 315"/>
                <a:gd name="T13" fmla="*/ 542 h 542"/>
                <a:gd name="T14" fmla="*/ 315 w 315"/>
                <a:gd name="T15" fmla="*/ 81 h 542"/>
                <a:gd name="T16" fmla="*/ 40 w 315"/>
                <a:gd name="T17" fmla="*/ 81 h 542"/>
                <a:gd name="T18" fmla="*/ 24 w 315"/>
                <a:gd name="T19" fmla="*/ 17 h 542"/>
                <a:gd name="T20" fmla="*/ 40 w 315"/>
                <a:gd name="T21" fmla="*/ 81 h 542"/>
                <a:gd name="T22" fmla="*/ 71 w 315"/>
                <a:gd name="T23" fmla="*/ 17 h 542"/>
                <a:gd name="T24" fmla="*/ 57 w 315"/>
                <a:gd name="T25" fmla="*/ 81 h 542"/>
                <a:gd name="T26" fmla="*/ 78 w 315"/>
                <a:gd name="T27" fmla="*/ 485 h 542"/>
                <a:gd name="T28" fmla="*/ 59 w 315"/>
                <a:gd name="T29" fmla="*/ 454 h 542"/>
                <a:gd name="T30" fmla="*/ 78 w 315"/>
                <a:gd name="T31" fmla="*/ 485 h 542"/>
                <a:gd name="T32" fmla="*/ 59 w 315"/>
                <a:gd name="T33" fmla="*/ 404 h 542"/>
                <a:gd name="T34" fmla="*/ 78 w 315"/>
                <a:gd name="T35" fmla="*/ 371 h 542"/>
                <a:gd name="T36" fmla="*/ 78 w 315"/>
                <a:gd name="T37" fmla="*/ 321 h 542"/>
                <a:gd name="T38" fmla="*/ 59 w 315"/>
                <a:gd name="T39" fmla="*/ 290 h 542"/>
                <a:gd name="T40" fmla="*/ 78 w 315"/>
                <a:gd name="T41" fmla="*/ 321 h 542"/>
                <a:gd name="T42" fmla="*/ 59 w 315"/>
                <a:gd name="T43" fmla="*/ 240 h 542"/>
                <a:gd name="T44" fmla="*/ 78 w 315"/>
                <a:gd name="T45" fmla="*/ 207 h 542"/>
                <a:gd name="T46" fmla="*/ 137 w 315"/>
                <a:gd name="T47" fmla="*/ 485 h 542"/>
                <a:gd name="T48" fmla="*/ 118 w 315"/>
                <a:gd name="T49" fmla="*/ 454 h 542"/>
                <a:gd name="T50" fmla="*/ 137 w 315"/>
                <a:gd name="T51" fmla="*/ 485 h 542"/>
                <a:gd name="T52" fmla="*/ 118 w 315"/>
                <a:gd name="T53" fmla="*/ 404 h 542"/>
                <a:gd name="T54" fmla="*/ 137 w 315"/>
                <a:gd name="T55" fmla="*/ 371 h 542"/>
                <a:gd name="T56" fmla="*/ 137 w 315"/>
                <a:gd name="T57" fmla="*/ 321 h 542"/>
                <a:gd name="T58" fmla="*/ 118 w 315"/>
                <a:gd name="T59" fmla="*/ 290 h 542"/>
                <a:gd name="T60" fmla="*/ 137 w 315"/>
                <a:gd name="T61" fmla="*/ 321 h 542"/>
                <a:gd name="T62" fmla="*/ 118 w 315"/>
                <a:gd name="T63" fmla="*/ 240 h 542"/>
                <a:gd name="T64" fmla="*/ 137 w 315"/>
                <a:gd name="T65" fmla="*/ 207 h 542"/>
                <a:gd name="T66" fmla="*/ 194 w 315"/>
                <a:gd name="T67" fmla="*/ 485 h 542"/>
                <a:gd name="T68" fmla="*/ 177 w 315"/>
                <a:gd name="T69" fmla="*/ 454 h 542"/>
                <a:gd name="T70" fmla="*/ 194 w 315"/>
                <a:gd name="T71" fmla="*/ 485 h 542"/>
                <a:gd name="T72" fmla="*/ 177 w 315"/>
                <a:gd name="T73" fmla="*/ 404 h 542"/>
                <a:gd name="T74" fmla="*/ 194 w 315"/>
                <a:gd name="T75" fmla="*/ 371 h 542"/>
                <a:gd name="T76" fmla="*/ 194 w 315"/>
                <a:gd name="T77" fmla="*/ 321 h 542"/>
                <a:gd name="T78" fmla="*/ 177 w 315"/>
                <a:gd name="T79" fmla="*/ 290 h 542"/>
                <a:gd name="T80" fmla="*/ 194 w 315"/>
                <a:gd name="T81" fmla="*/ 321 h 542"/>
                <a:gd name="T82" fmla="*/ 177 w 315"/>
                <a:gd name="T83" fmla="*/ 240 h 542"/>
                <a:gd name="T84" fmla="*/ 194 w 315"/>
                <a:gd name="T85" fmla="*/ 207 h 542"/>
                <a:gd name="T86" fmla="*/ 253 w 315"/>
                <a:gd name="T87" fmla="*/ 485 h 542"/>
                <a:gd name="T88" fmla="*/ 234 w 315"/>
                <a:gd name="T89" fmla="*/ 454 h 542"/>
                <a:gd name="T90" fmla="*/ 253 w 315"/>
                <a:gd name="T91" fmla="*/ 485 h 542"/>
                <a:gd name="T92" fmla="*/ 234 w 315"/>
                <a:gd name="T93" fmla="*/ 404 h 542"/>
                <a:gd name="T94" fmla="*/ 253 w 315"/>
                <a:gd name="T95" fmla="*/ 371 h 542"/>
                <a:gd name="T96" fmla="*/ 253 w 315"/>
                <a:gd name="T97" fmla="*/ 321 h 542"/>
                <a:gd name="T98" fmla="*/ 234 w 315"/>
                <a:gd name="T99" fmla="*/ 290 h 542"/>
                <a:gd name="T100" fmla="*/ 253 w 315"/>
                <a:gd name="T101" fmla="*/ 321 h 542"/>
                <a:gd name="T102" fmla="*/ 234 w 315"/>
                <a:gd name="T103" fmla="*/ 240 h 542"/>
                <a:gd name="T104" fmla="*/ 253 w 315"/>
                <a:gd name="T105" fmla="*/ 207 h 542"/>
                <a:gd name="T106" fmla="*/ 253 w 315"/>
                <a:gd name="T107" fmla="*/ 81 h 542"/>
                <a:gd name="T108" fmla="*/ 237 w 315"/>
                <a:gd name="T109" fmla="*/ 17 h 542"/>
                <a:gd name="T110" fmla="*/ 253 w 315"/>
                <a:gd name="T111" fmla="*/ 81 h 542"/>
                <a:gd name="T112" fmla="*/ 270 w 315"/>
                <a:gd name="T113" fmla="*/ 81 h 542"/>
                <a:gd name="T114" fmla="*/ 286 w 315"/>
                <a:gd name="T115" fmla="*/ 17 h 54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15" h="542">
                  <a:moveTo>
                    <a:pt x="303" y="81"/>
                  </a:moveTo>
                  <a:lnTo>
                    <a:pt x="303" y="0"/>
                  </a:lnTo>
                  <a:lnTo>
                    <a:pt x="220" y="0"/>
                  </a:lnTo>
                  <a:lnTo>
                    <a:pt x="220" y="81"/>
                  </a:lnTo>
                  <a:lnTo>
                    <a:pt x="213" y="81"/>
                  </a:lnTo>
                  <a:lnTo>
                    <a:pt x="213" y="162"/>
                  </a:lnTo>
                  <a:lnTo>
                    <a:pt x="99" y="162"/>
                  </a:lnTo>
                  <a:lnTo>
                    <a:pt x="99" y="81"/>
                  </a:lnTo>
                  <a:lnTo>
                    <a:pt x="87" y="81"/>
                  </a:lnTo>
                  <a:lnTo>
                    <a:pt x="87" y="0"/>
                  </a:lnTo>
                  <a:lnTo>
                    <a:pt x="5" y="0"/>
                  </a:lnTo>
                  <a:lnTo>
                    <a:pt x="5" y="81"/>
                  </a:lnTo>
                  <a:lnTo>
                    <a:pt x="0" y="81"/>
                  </a:lnTo>
                  <a:lnTo>
                    <a:pt x="0" y="542"/>
                  </a:lnTo>
                  <a:lnTo>
                    <a:pt x="315" y="542"/>
                  </a:lnTo>
                  <a:lnTo>
                    <a:pt x="315" y="81"/>
                  </a:lnTo>
                  <a:lnTo>
                    <a:pt x="303" y="81"/>
                  </a:lnTo>
                  <a:close/>
                  <a:moveTo>
                    <a:pt x="40" y="81"/>
                  </a:moveTo>
                  <a:lnTo>
                    <a:pt x="24" y="81"/>
                  </a:lnTo>
                  <a:lnTo>
                    <a:pt x="24" y="17"/>
                  </a:lnTo>
                  <a:lnTo>
                    <a:pt x="40" y="17"/>
                  </a:lnTo>
                  <a:lnTo>
                    <a:pt x="40" y="81"/>
                  </a:lnTo>
                  <a:close/>
                  <a:moveTo>
                    <a:pt x="57" y="17"/>
                  </a:moveTo>
                  <a:lnTo>
                    <a:pt x="71" y="17"/>
                  </a:lnTo>
                  <a:lnTo>
                    <a:pt x="71" y="81"/>
                  </a:lnTo>
                  <a:lnTo>
                    <a:pt x="57" y="81"/>
                  </a:lnTo>
                  <a:lnTo>
                    <a:pt x="57" y="17"/>
                  </a:lnTo>
                  <a:close/>
                  <a:moveTo>
                    <a:pt x="78" y="485"/>
                  </a:moveTo>
                  <a:lnTo>
                    <a:pt x="59" y="485"/>
                  </a:lnTo>
                  <a:lnTo>
                    <a:pt x="59" y="454"/>
                  </a:lnTo>
                  <a:lnTo>
                    <a:pt x="78" y="454"/>
                  </a:lnTo>
                  <a:lnTo>
                    <a:pt x="78" y="485"/>
                  </a:lnTo>
                  <a:close/>
                  <a:moveTo>
                    <a:pt x="78" y="404"/>
                  </a:moveTo>
                  <a:lnTo>
                    <a:pt x="59" y="404"/>
                  </a:lnTo>
                  <a:lnTo>
                    <a:pt x="59" y="371"/>
                  </a:lnTo>
                  <a:lnTo>
                    <a:pt x="78" y="371"/>
                  </a:lnTo>
                  <a:lnTo>
                    <a:pt x="78" y="404"/>
                  </a:lnTo>
                  <a:close/>
                  <a:moveTo>
                    <a:pt x="78" y="321"/>
                  </a:moveTo>
                  <a:lnTo>
                    <a:pt x="59" y="321"/>
                  </a:lnTo>
                  <a:lnTo>
                    <a:pt x="59" y="290"/>
                  </a:lnTo>
                  <a:lnTo>
                    <a:pt x="78" y="290"/>
                  </a:lnTo>
                  <a:lnTo>
                    <a:pt x="78" y="321"/>
                  </a:lnTo>
                  <a:close/>
                  <a:moveTo>
                    <a:pt x="78" y="240"/>
                  </a:moveTo>
                  <a:lnTo>
                    <a:pt x="59" y="240"/>
                  </a:lnTo>
                  <a:lnTo>
                    <a:pt x="59" y="207"/>
                  </a:lnTo>
                  <a:lnTo>
                    <a:pt x="78" y="207"/>
                  </a:lnTo>
                  <a:lnTo>
                    <a:pt x="78" y="240"/>
                  </a:lnTo>
                  <a:close/>
                  <a:moveTo>
                    <a:pt x="137" y="485"/>
                  </a:moveTo>
                  <a:lnTo>
                    <a:pt x="118" y="485"/>
                  </a:lnTo>
                  <a:lnTo>
                    <a:pt x="118" y="454"/>
                  </a:lnTo>
                  <a:lnTo>
                    <a:pt x="137" y="454"/>
                  </a:lnTo>
                  <a:lnTo>
                    <a:pt x="137" y="485"/>
                  </a:lnTo>
                  <a:close/>
                  <a:moveTo>
                    <a:pt x="137" y="404"/>
                  </a:moveTo>
                  <a:lnTo>
                    <a:pt x="118" y="404"/>
                  </a:lnTo>
                  <a:lnTo>
                    <a:pt x="118" y="371"/>
                  </a:lnTo>
                  <a:lnTo>
                    <a:pt x="137" y="371"/>
                  </a:lnTo>
                  <a:lnTo>
                    <a:pt x="137" y="404"/>
                  </a:lnTo>
                  <a:close/>
                  <a:moveTo>
                    <a:pt x="137" y="321"/>
                  </a:moveTo>
                  <a:lnTo>
                    <a:pt x="118" y="321"/>
                  </a:lnTo>
                  <a:lnTo>
                    <a:pt x="118" y="290"/>
                  </a:lnTo>
                  <a:lnTo>
                    <a:pt x="137" y="290"/>
                  </a:lnTo>
                  <a:lnTo>
                    <a:pt x="137" y="321"/>
                  </a:lnTo>
                  <a:close/>
                  <a:moveTo>
                    <a:pt x="137" y="240"/>
                  </a:moveTo>
                  <a:lnTo>
                    <a:pt x="118" y="240"/>
                  </a:lnTo>
                  <a:lnTo>
                    <a:pt x="118" y="207"/>
                  </a:lnTo>
                  <a:lnTo>
                    <a:pt x="137" y="207"/>
                  </a:lnTo>
                  <a:lnTo>
                    <a:pt x="137" y="240"/>
                  </a:lnTo>
                  <a:close/>
                  <a:moveTo>
                    <a:pt x="194" y="485"/>
                  </a:moveTo>
                  <a:lnTo>
                    <a:pt x="177" y="485"/>
                  </a:lnTo>
                  <a:lnTo>
                    <a:pt x="177" y="454"/>
                  </a:lnTo>
                  <a:lnTo>
                    <a:pt x="194" y="454"/>
                  </a:lnTo>
                  <a:lnTo>
                    <a:pt x="194" y="485"/>
                  </a:lnTo>
                  <a:close/>
                  <a:moveTo>
                    <a:pt x="194" y="404"/>
                  </a:moveTo>
                  <a:lnTo>
                    <a:pt x="177" y="404"/>
                  </a:lnTo>
                  <a:lnTo>
                    <a:pt x="177" y="371"/>
                  </a:lnTo>
                  <a:lnTo>
                    <a:pt x="194" y="371"/>
                  </a:lnTo>
                  <a:lnTo>
                    <a:pt x="194" y="404"/>
                  </a:lnTo>
                  <a:close/>
                  <a:moveTo>
                    <a:pt x="194" y="321"/>
                  </a:moveTo>
                  <a:lnTo>
                    <a:pt x="177" y="321"/>
                  </a:lnTo>
                  <a:lnTo>
                    <a:pt x="177" y="290"/>
                  </a:lnTo>
                  <a:lnTo>
                    <a:pt x="194" y="290"/>
                  </a:lnTo>
                  <a:lnTo>
                    <a:pt x="194" y="321"/>
                  </a:lnTo>
                  <a:close/>
                  <a:moveTo>
                    <a:pt x="194" y="240"/>
                  </a:moveTo>
                  <a:lnTo>
                    <a:pt x="177" y="240"/>
                  </a:lnTo>
                  <a:lnTo>
                    <a:pt x="177" y="207"/>
                  </a:lnTo>
                  <a:lnTo>
                    <a:pt x="194" y="207"/>
                  </a:lnTo>
                  <a:lnTo>
                    <a:pt x="194" y="240"/>
                  </a:lnTo>
                  <a:close/>
                  <a:moveTo>
                    <a:pt x="253" y="485"/>
                  </a:moveTo>
                  <a:lnTo>
                    <a:pt x="234" y="485"/>
                  </a:lnTo>
                  <a:lnTo>
                    <a:pt x="234" y="454"/>
                  </a:lnTo>
                  <a:lnTo>
                    <a:pt x="253" y="454"/>
                  </a:lnTo>
                  <a:lnTo>
                    <a:pt x="253" y="485"/>
                  </a:lnTo>
                  <a:close/>
                  <a:moveTo>
                    <a:pt x="253" y="404"/>
                  </a:moveTo>
                  <a:lnTo>
                    <a:pt x="234" y="404"/>
                  </a:lnTo>
                  <a:lnTo>
                    <a:pt x="234" y="371"/>
                  </a:lnTo>
                  <a:lnTo>
                    <a:pt x="253" y="371"/>
                  </a:lnTo>
                  <a:lnTo>
                    <a:pt x="253" y="404"/>
                  </a:lnTo>
                  <a:close/>
                  <a:moveTo>
                    <a:pt x="253" y="321"/>
                  </a:moveTo>
                  <a:lnTo>
                    <a:pt x="234" y="321"/>
                  </a:lnTo>
                  <a:lnTo>
                    <a:pt x="234" y="290"/>
                  </a:lnTo>
                  <a:lnTo>
                    <a:pt x="253" y="290"/>
                  </a:lnTo>
                  <a:lnTo>
                    <a:pt x="253" y="321"/>
                  </a:lnTo>
                  <a:close/>
                  <a:moveTo>
                    <a:pt x="253" y="240"/>
                  </a:moveTo>
                  <a:lnTo>
                    <a:pt x="234" y="240"/>
                  </a:lnTo>
                  <a:lnTo>
                    <a:pt x="234" y="207"/>
                  </a:lnTo>
                  <a:lnTo>
                    <a:pt x="253" y="207"/>
                  </a:lnTo>
                  <a:lnTo>
                    <a:pt x="253" y="240"/>
                  </a:lnTo>
                  <a:close/>
                  <a:moveTo>
                    <a:pt x="253" y="81"/>
                  </a:moveTo>
                  <a:lnTo>
                    <a:pt x="237" y="81"/>
                  </a:lnTo>
                  <a:lnTo>
                    <a:pt x="237" y="17"/>
                  </a:lnTo>
                  <a:lnTo>
                    <a:pt x="253" y="17"/>
                  </a:lnTo>
                  <a:lnTo>
                    <a:pt x="253" y="81"/>
                  </a:lnTo>
                  <a:close/>
                  <a:moveTo>
                    <a:pt x="286" y="81"/>
                  </a:moveTo>
                  <a:lnTo>
                    <a:pt x="270" y="81"/>
                  </a:lnTo>
                  <a:lnTo>
                    <a:pt x="270" y="17"/>
                  </a:lnTo>
                  <a:lnTo>
                    <a:pt x="286" y="17"/>
                  </a:lnTo>
                  <a:lnTo>
                    <a:pt x="286" y="81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6600981" y="6366051"/>
              <a:ext cx="370879" cy="378422"/>
            </a:xfrm>
            <a:custGeom>
              <a:avLst/>
              <a:gdLst>
                <a:gd name="T0" fmla="*/ 5306 w 62"/>
                <a:gd name="T1" fmla="*/ 11310 h 63"/>
                <a:gd name="T2" fmla="*/ 1427 w 62"/>
                <a:gd name="T3" fmla="*/ 7262 h 63"/>
                <a:gd name="T4" fmla="*/ 2693 w 62"/>
                <a:gd name="T5" fmla="*/ 3979 h 63"/>
                <a:gd name="T6" fmla="*/ 6065 w 62"/>
                <a:gd name="T7" fmla="*/ 164 h 63"/>
                <a:gd name="T8" fmla="*/ 8692 w 62"/>
                <a:gd name="T9" fmla="*/ 3440 h 63"/>
                <a:gd name="T10" fmla="*/ 9225 w 62"/>
                <a:gd name="T11" fmla="*/ 8190 h 63"/>
                <a:gd name="T12" fmla="*/ 5306 w 62"/>
                <a:gd name="T13" fmla="*/ 11310 h 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" h="63">
                  <a:moveTo>
                    <a:pt x="30" y="62"/>
                  </a:moveTo>
                  <a:cubicBezTo>
                    <a:pt x="16" y="62"/>
                    <a:pt x="1" y="55"/>
                    <a:pt x="8" y="40"/>
                  </a:cubicBezTo>
                  <a:cubicBezTo>
                    <a:pt x="0" y="32"/>
                    <a:pt x="7" y="21"/>
                    <a:pt x="15" y="22"/>
                  </a:cubicBezTo>
                  <a:cubicBezTo>
                    <a:pt x="12" y="14"/>
                    <a:pt x="18" y="0"/>
                    <a:pt x="34" y="1"/>
                  </a:cubicBezTo>
                  <a:cubicBezTo>
                    <a:pt x="42" y="0"/>
                    <a:pt x="54" y="10"/>
                    <a:pt x="49" y="19"/>
                  </a:cubicBezTo>
                  <a:cubicBezTo>
                    <a:pt x="58" y="21"/>
                    <a:pt x="62" y="37"/>
                    <a:pt x="52" y="45"/>
                  </a:cubicBezTo>
                  <a:cubicBezTo>
                    <a:pt x="57" y="52"/>
                    <a:pt x="51" y="63"/>
                    <a:pt x="30" y="62"/>
                  </a:cubicBezTo>
                  <a:close/>
                </a:path>
              </a:pathLst>
            </a:custGeom>
            <a:solidFill>
              <a:srgbClr val="60B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17"/>
            <p:cNvSpPr>
              <a:spLocks/>
            </p:cNvSpPr>
            <p:nvPr/>
          </p:nvSpPr>
          <p:spPr bwMode="auto">
            <a:xfrm>
              <a:off x="6701901" y="6474532"/>
              <a:ext cx="151379" cy="383468"/>
            </a:xfrm>
            <a:custGeom>
              <a:avLst/>
              <a:gdLst>
                <a:gd name="T0" fmla="*/ 4382 w 25"/>
                <a:gd name="T1" fmla="*/ 2477 h 64"/>
                <a:gd name="T2" fmla="*/ 3250 w 25"/>
                <a:gd name="T3" fmla="*/ 3791 h 64"/>
                <a:gd name="T4" fmla="*/ 2724 w 25"/>
                <a:gd name="T5" fmla="*/ 0 h 64"/>
                <a:gd name="T6" fmla="*/ 2321 w 25"/>
                <a:gd name="T7" fmla="*/ 5370 h 64"/>
                <a:gd name="T8" fmla="*/ 564 w 25"/>
                <a:gd name="T9" fmla="*/ 3954 h 64"/>
                <a:gd name="T10" fmla="*/ 403 w 25"/>
                <a:gd name="T11" fmla="*/ 4299 h 64"/>
                <a:gd name="T12" fmla="*/ 2321 w 25"/>
                <a:gd name="T13" fmla="*/ 6645 h 64"/>
                <a:gd name="T14" fmla="*/ 2062 w 25"/>
                <a:gd name="T15" fmla="*/ 11478 h 64"/>
                <a:gd name="T16" fmla="*/ 3415 w 25"/>
                <a:gd name="T17" fmla="*/ 11478 h 64"/>
                <a:gd name="T18" fmla="*/ 3250 w 25"/>
                <a:gd name="T19" fmla="*/ 4676 h 64"/>
                <a:gd name="T20" fmla="*/ 4620 w 25"/>
                <a:gd name="T21" fmla="*/ 2736 h 64"/>
                <a:gd name="T22" fmla="*/ 4382 w 25"/>
                <a:gd name="T23" fmla="*/ 2477 h 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" h="64">
                  <a:moveTo>
                    <a:pt x="23" y="14"/>
                  </a:moveTo>
                  <a:cubicBezTo>
                    <a:pt x="21" y="15"/>
                    <a:pt x="18" y="19"/>
                    <a:pt x="17" y="21"/>
                  </a:cubicBezTo>
                  <a:cubicBezTo>
                    <a:pt x="16" y="10"/>
                    <a:pt x="15" y="1"/>
                    <a:pt x="14" y="0"/>
                  </a:cubicBezTo>
                  <a:cubicBezTo>
                    <a:pt x="13" y="1"/>
                    <a:pt x="12" y="15"/>
                    <a:pt x="12" y="3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1"/>
                    <a:pt x="0" y="22"/>
                    <a:pt x="2" y="24"/>
                  </a:cubicBezTo>
                  <a:cubicBezTo>
                    <a:pt x="4" y="26"/>
                    <a:pt x="10" y="35"/>
                    <a:pt x="12" y="37"/>
                  </a:cubicBezTo>
                  <a:cubicBezTo>
                    <a:pt x="11" y="49"/>
                    <a:pt x="11" y="60"/>
                    <a:pt x="11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7" y="59"/>
                    <a:pt x="17" y="42"/>
                    <a:pt x="17" y="26"/>
                  </a:cubicBezTo>
                  <a:cubicBezTo>
                    <a:pt x="18" y="24"/>
                    <a:pt x="24" y="16"/>
                    <a:pt x="24" y="15"/>
                  </a:cubicBezTo>
                  <a:cubicBezTo>
                    <a:pt x="25" y="13"/>
                    <a:pt x="25" y="11"/>
                    <a:pt x="23" y="14"/>
                  </a:cubicBezTo>
                  <a:close/>
                </a:path>
              </a:pathLst>
            </a:custGeom>
            <a:solidFill>
              <a:srgbClr val="00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/>
            </p:cNvSpPr>
            <p:nvPr/>
          </p:nvSpPr>
          <p:spPr bwMode="auto">
            <a:xfrm>
              <a:off x="6928969" y="5142486"/>
              <a:ext cx="620654" cy="1715514"/>
            </a:xfrm>
            <a:custGeom>
              <a:avLst/>
              <a:gdLst>
                <a:gd name="T0" fmla="*/ 13338 w 104"/>
                <a:gd name="T1" fmla="*/ 37231 h 286"/>
                <a:gd name="T2" fmla="*/ 14374 w 104"/>
                <a:gd name="T3" fmla="*/ 37231 h 286"/>
                <a:gd name="T4" fmla="*/ 15247 w 104"/>
                <a:gd name="T5" fmla="*/ 30940 h 286"/>
                <a:gd name="T6" fmla="*/ 11924 w 104"/>
                <a:gd name="T7" fmla="*/ 30940 h 286"/>
                <a:gd name="T8" fmla="*/ 10138 w 104"/>
                <a:gd name="T9" fmla="*/ 19142 h 286"/>
                <a:gd name="T10" fmla="*/ 10893 w 104"/>
                <a:gd name="T11" fmla="*/ 19142 h 286"/>
                <a:gd name="T12" fmla="*/ 10893 w 104"/>
                <a:gd name="T13" fmla="*/ 13895 h 286"/>
                <a:gd name="T14" fmla="*/ 9769 w 104"/>
                <a:gd name="T15" fmla="*/ 13895 h 286"/>
                <a:gd name="T16" fmla="*/ 9646 w 104"/>
                <a:gd name="T17" fmla="*/ 7378 h 286"/>
                <a:gd name="T18" fmla="*/ 9646 w 104"/>
                <a:gd name="T19" fmla="*/ 0 h 286"/>
                <a:gd name="T20" fmla="*/ 8577 w 104"/>
                <a:gd name="T21" fmla="*/ 0 h 286"/>
                <a:gd name="T22" fmla="*/ 8577 w 104"/>
                <a:gd name="T23" fmla="*/ 7378 h 286"/>
                <a:gd name="T24" fmla="*/ 8577 w 104"/>
                <a:gd name="T25" fmla="*/ 13895 h 286"/>
                <a:gd name="T26" fmla="*/ 7543 w 104"/>
                <a:gd name="T27" fmla="*/ 13895 h 286"/>
                <a:gd name="T28" fmla="*/ 7543 w 104"/>
                <a:gd name="T29" fmla="*/ 19142 h 286"/>
                <a:gd name="T30" fmla="*/ 8073 w 104"/>
                <a:gd name="T31" fmla="*/ 19142 h 286"/>
                <a:gd name="T32" fmla="*/ 6512 w 104"/>
                <a:gd name="T33" fmla="*/ 30940 h 286"/>
                <a:gd name="T34" fmla="*/ 3189 w 104"/>
                <a:gd name="T35" fmla="*/ 30940 h 286"/>
                <a:gd name="T36" fmla="*/ 4012 w 104"/>
                <a:gd name="T37" fmla="*/ 37231 h 286"/>
                <a:gd name="T38" fmla="*/ 5109 w 104"/>
                <a:gd name="T39" fmla="*/ 37231 h 286"/>
                <a:gd name="T40" fmla="*/ 0 w 104"/>
                <a:gd name="T41" fmla="*/ 51680 h 286"/>
                <a:gd name="T42" fmla="*/ 4721 w 104"/>
                <a:gd name="T43" fmla="*/ 51680 h 286"/>
                <a:gd name="T44" fmla="*/ 9102 w 104"/>
                <a:gd name="T45" fmla="*/ 45348 h 286"/>
                <a:gd name="T46" fmla="*/ 13715 w 104"/>
                <a:gd name="T47" fmla="*/ 51680 h 286"/>
                <a:gd name="T48" fmla="*/ 18223 w 104"/>
                <a:gd name="T49" fmla="*/ 51680 h 286"/>
                <a:gd name="T50" fmla="*/ 13338 w 104"/>
                <a:gd name="T51" fmla="*/ 37231 h 2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4" h="286">
                  <a:moveTo>
                    <a:pt x="76" y="206"/>
                  </a:moveTo>
                  <a:cubicBezTo>
                    <a:pt x="82" y="206"/>
                    <a:pt x="82" y="206"/>
                    <a:pt x="82" y="206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3" y="146"/>
                    <a:pt x="60" y="125"/>
                    <a:pt x="58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5" y="55"/>
                    <a:pt x="55" y="43"/>
                    <a:pt x="55" y="41"/>
                  </a:cubicBezTo>
                  <a:cubicBezTo>
                    <a:pt x="55" y="37"/>
                    <a:pt x="55" y="0"/>
                    <a:pt x="55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37"/>
                    <a:pt x="49" y="41"/>
                  </a:cubicBezTo>
                  <a:cubicBezTo>
                    <a:pt x="49" y="43"/>
                    <a:pt x="50" y="55"/>
                    <a:pt x="49" y="77"/>
                  </a:cubicBezTo>
                  <a:cubicBezTo>
                    <a:pt x="43" y="77"/>
                    <a:pt x="43" y="77"/>
                    <a:pt x="43" y="77"/>
                  </a:cubicBezTo>
                  <a:cubicBezTo>
                    <a:pt x="43" y="106"/>
                    <a:pt x="43" y="106"/>
                    <a:pt x="43" y="106"/>
                  </a:cubicBezTo>
                  <a:cubicBezTo>
                    <a:pt x="46" y="106"/>
                    <a:pt x="46" y="106"/>
                    <a:pt x="46" y="106"/>
                  </a:cubicBezTo>
                  <a:cubicBezTo>
                    <a:pt x="45" y="125"/>
                    <a:pt x="42" y="146"/>
                    <a:pt x="37" y="171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23" y="206"/>
                    <a:pt x="23" y="206"/>
                    <a:pt x="23" y="206"/>
                  </a:cubicBezTo>
                  <a:cubicBezTo>
                    <a:pt x="29" y="206"/>
                    <a:pt x="29" y="206"/>
                    <a:pt x="29" y="206"/>
                  </a:cubicBezTo>
                  <a:cubicBezTo>
                    <a:pt x="22" y="249"/>
                    <a:pt x="0" y="286"/>
                    <a:pt x="0" y="286"/>
                  </a:cubicBezTo>
                  <a:cubicBezTo>
                    <a:pt x="0" y="286"/>
                    <a:pt x="17" y="286"/>
                    <a:pt x="27" y="286"/>
                  </a:cubicBezTo>
                  <a:cubicBezTo>
                    <a:pt x="31" y="269"/>
                    <a:pt x="42" y="251"/>
                    <a:pt x="52" y="251"/>
                  </a:cubicBezTo>
                  <a:cubicBezTo>
                    <a:pt x="69" y="251"/>
                    <a:pt x="74" y="269"/>
                    <a:pt x="78" y="286"/>
                  </a:cubicBezTo>
                  <a:cubicBezTo>
                    <a:pt x="88" y="286"/>
                    <a:pt x="104" y="286"/>
                    <a:pt x="104" y="286"/>
                  </a:cubicBezTo>
                  <a:cubicBezTo>
                    <a:pt x="104" y="286"/>
                    <a:pt x="83" y="249"/>
                    <a:pt x="76" y="20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502926" y="6169272"/>
              <a:ext cx="517212" cy="688728"/>
            </a:xfrm>
            <a:custGeom>
              <a:avLst/>
              <a:gdLst>
                <a:gd name="T0" fmla="*/ 101 w 205"/>
                <a:gd name="T1" fmla="*/ 0 h 273"/>
                <a:gd name="T2" fmla="*/ 0 w 205"/>
                <a:gd name="T3" fmla="*/ 102 h 273"/>
                <a:gd name="T4" fmla="*/ 0 w 205"/>
                <a:gd name="T5" fmla="*/ 273 h 273"/>
                <a:gd name="T6" fmla="*/ 205 w 205"/>
                <a:gd name="T7" fmla="*/ 273 h 273"/>
                <a:gd name="T8" fmla="*/ 205 w 205"/>
                <a:gd name="T9" fmla="*/ 102 h 273"/>
                <a:gd name="T10" fmla="*/ 101 w 205"/>
                <a:gd name="T11" fmla="*/ 0 h 273"/>
                <a:gd name="T12" fmla="*/ 71 w 205"/>
                <a:gd name="T13" fmla="*/ 161 h 273"/>
                <a:gd name="T14" fmla="*/ 49 w 205"/>
                <a:gd name="T15" fmla="*/ 161 h 273"/>
                <a:gd name="T16" fmla="*/ 49 w 205"/>
                <a:gd name="T17" fmla="*/ 126 h 273"/>
                <a:gd name="T18" fmla="*/ 71 w 205"/>
                <a:gd name="T19" fmla="*/ 126 h 273"/>
                <a:gd name="T20" fmla="*/ 71 w 205"/>
                <a:gd name="T21" fmla="*/ 161 h 273"/>
                <a:gd name="T22" fmla="*/ 149 w 205"/>
                <a:gd name="T23" fmla="*/ 161 h 273"/>
                <a:gd name="T24" fmla="*/ 130 w 205"/>
                <a:gd name="T25" fmla="*/ 161 h 273"/>
                <a:gd name="T26" fmla="*/ 130 w 205"/>
                <a:gd name="T27" fmla="*/ 126 h 273"/>
                <a:gd name="T28" fmla="*/ 149 w 205"/>
                <a:gd name="T29" fmla="*/ 126 h 273"/>
                <a:gd name="T30" fmla="*/ 149 w 205"/>
                <a:gd name="T31" fmla="*/ 161 h 27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5" h="273">
                  <a:moveTo>
                    <a:pt x="101" y="0"/>
                  </a:moveTo>
                  <a:lnTo>
                    <a:pt x="0" y="102"/>
                  </a:lnTo>
                  <a:lnTo>
                    <a:pt x="0" y="273"/>
                  </a:lnTo>
                  <a:lnTo>
                    <a:pt x="205" y="273"/>
                  </a:lnTo>
                  <a:lnTo>
                    <a:pt x="205" y="102"/>
                  </a:lnTo>
                  <a:lnTo>
                    <a:pt x="101" y="0"/>
                  </a:lnTo>
                  <a:close/>
                  <a:moveTo>
                    <a:pt x="71" y="161"/>
                  </a:moveTo>
                  <a:lnTo>
                    <a:pt x="49" y="161"/>
                  </a:lnTo>
                  <a:lnTo>
                    <a:pt x="49" y="126"/>
                  </a:lnTo>
                  <a:lnTo>
                    <a:pt x="71" y="126"/>
                  </a:lnTo>
                  <a:lnTo>
                    <a:pt x="71" y="161"/>
                  </a:lnTo>
                  <a:close/>
                  <a:moveTo>
                    <a:pt x="149" y="161"/>
                  </a:moveTo>
                  <a:lnTo>
                    <a:pt x="130" y="161"/>
                  </a:lnTo>
                  <a:lnTo>
                    <a:pt x="130" y="126"/>
                  </a:lnTo>
                  <a:lnTo>
                    <a:pt x="149" y="126"/>
                  </a:lnTo>
                  <a:lnTo>
                    <a:pt x="149" y="161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20"/>
            <p:cNvSpPr>
              <a:spLocks noEditPoints="1"/>
            </p:cNvSpPr>
            <p:nvPr/>
          </p:nvSpPr>
          <p:spPr bwMode="auto">
            <a:xfrm>
              <a:off x="5813810" y="6295412"/>
              <a:ext cx="512166" cy="562588"/>
            </a:xfrm>
            <a:custGeom>
              <a:avLst/>
              <a:gdLst>
                <a:gd name="T0" fmla="*/ 102 w 203"/>
                <a:gd name="T1" fmla="*/ 0 h 223"/>
                <a:gd name="T2" fmla="*/ 0 w 203"/>
                <a:gd name="T3" fmla="*/ 102 h 223"/>
                <a:gd name="T4" fmla="*/ 0 w 203"/>
                <a:gd name="T5" fmla="*/ 223 h 223"/>
                <a:gd name="T6" fmla="*/ 203 w 203"/>
                <a:gd name="T7" fmla="*/ 223 h 223"/>
                <a:gd name="T8" fmla="*/ 203 w 203"/>
                <a:gd name="T9" fmla="*/ 102 h 223"/>
                <a:gd name="T10" fmla="*/ 102 w 203"/>
                <a:gd name="T11" fmla="*/ 0 h 223"/>
                <a:gd name="T12" fmla="*/ 69 w 203"/>
                <a:gd name="T13" fmla="*/ 161 h 223"/>
                <a:gd name="T14" fmla="*/ 50 w 203"/>
                <a:gd name="T15" fmla="*/ 161 h 223"/>
                <a:gd name="T16" fmla="*/ 50 w 203"/>
                <a:gd name="T17" fmla="*/ 126 h 223"/>
                <a:gd name="T18" fmla="*/ 69 w 203"/>
                <a:gd name="T19" fmla="*/ 126 h 223"/>
                <a:gd name="T20" fmla="*/ 69 w 203"/>
                <a:gd name="T21" fmla="*/ 161 h 223"/>
                <a:gd name="T22" fmla="*/ 149 w 203"/>
                <a:gd name="T23" fmla="*/ 161 h 223"/>
                <a:gd name="T24" fmla="*/ 130 w 203"/>
                <a:gd name="T25" fmla="*/ 161 h 223"/>
                <a:gd name="T26" fmla="*/ 130 w 203"/>
                <a:gd name="T27" fmla="*/ 126 h 223"/>
                <a:gd name="T28" fmla="*/ 149 w 203"/>
                <a:gd name="T29" fmla="*/ 126 h 223"/>
                <a:gd name="T30" fmla="*/ 149 w 203"/>
                <a:gd name="T31" fmla="*/ 161 h 22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3" h="223">
                  <a:moveTo>
                    <a:pt x="102" y="0"/>
                  </a:moveTo>
                  <a:lnTo>
                    <a:pt x="0" y="102"/>
                  </a:lnTo>
                  <a:lnTo>
                    <a:pt x="0" y="223"/>
                  </a:lnTo>
                  <a:lnTo>
                    <a:pt x="203" y="223"/>
                  </a:lnTo>
                  <a:lnTo>
                    <a:pt x="203" y="102"/>
                  </a:lnTo>
                  <a:lnTo>
                    <a:pt x="102" y="0"/>
                  </a:lnTo>
                  <a:close/>
                  <a:moveTo>
                    <a:pt x="69" y="161"/>
                  </a:moveTo>
                  <a:lnTo>
                    <a:pt x="50" y="161"/>
                  </a:lnTo>
                  <a:lnTo>
                    <a:pt x="50" y="126"/>
                  </a:lnTo>
                  <a:lnTo>
                    <a:pt x="69" y="126"/>
                  </a:lnTo>
                  <a:lnTo>
                    <a:pt x="69" y="161"/>
                  </a:lnTo>
                  <a:close/>
                  <a:moveTo>
                    <a:pt x="149" y="161"/>
                  </a:moveTo>
                  <a:lnTo>
                    <a:pt x="130" y="161"/>
                  </a:lnTo>
                  <a:lnTo>
                    <a:pt x="130" y="126"/>
                  </a:lnTo>
                  <a:lnTo>
                    <a:pt x="149" y="126"/>
                  </a:lnTo>
                  <a:lnTo>
                    <a:pt x="149" y="161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21"/>
            <p:cNvSpPr>
              <a:spLocks noEditPoints="1"/>
            </p:cNvSpPr>
            <p:nvPr/>
          </p:nvSpPr>
          <p:spPr bwMode="auto">
            <a:xfrm>
              <a:off x="3737393" y="5041574"/>
              <a:ext cx="262390" cy="1816426"/>
            </a:xfrm>
            <a:custGeom>
              <a:avLst/>
              <a:gdLst>
                <a:gd name="T0" fmla="*/ 6777 w 44"/>
                <a:gd name="T1" fmla="*/ 21196 h 303"/>
                <a:gd name="T2" fmla="*/ 6777 w 44"/>
                <a:gd name="T3" fmla="*/ 15968 h 303"/>
                <a:gd name="T4" fmla="*/ 5744 w 44"/>
                <a:gd name="T5" fmla="*/ 15968 h 303"/>
                <a:gd name="T6" fmla="*/ 5744 w 44"/>
                <a:gd name="T7" fmla="*/ 11123 h 303"/>
                <a:gd name="T8" fmla="*/ 5240 w 44"/>
                <a:gd name="T9" fmla="*/ 11123 h 303"/>
                <a:gd name="T10" fmla="*/ 5240 w 44"/>
                <a:gd name="T11" fmla="*/ 9018 h 303"/>
                <a:gd name="T12" fmla="*/ 4347 w 44"/>
                <a:gd name="T13" fmla="*/ 9018 h 303"/>
                <a:gd name="T14" fmla="*/ 4347 w 44"/>
                <a:gd name="T15" fmla="*/ 0 h 303"/>
                <a:gd name="T16" fmla="*/ 3314 w 44"/>
                <a:gd name="T17" fmla="*/ 0 h 303"/>
                <a:gd name="T18" fmla="*/ 3314 w 44"/>
                <a:gd name="T19" fmla="*/ 9018 h 303"/>
                <a:gd name="T20" fmla="*/ 2430 w 44"/>
                <a:gd name="T21" fmla="*/ 9018 h 303"/>
                <a:gd name="T22" fmla="*/ 2430 w 44"/>
                <a:gd name="T23" fmla="*/ 11123 h 303"/>
                <a:gd name="T24" fmla="*/ 1900 w 44"/>
                <a:gd name="T25" fmla="*/ 11123 h 303"/>
                <a:gd name="T26" fmla="*/ 1900 w 44"/>
                <a:gd name="T27" fmla="*/ 15968 h 303"/>
                <a:gd name="T28" fmla="*/ 872 w 44"/>
                <a:gd name="T29" fmla="*/ 15968 h 303"/>
                <a:gd name="T30" fmla="*/ 872 w 44"/>
                <a:gd name="T31" fmla="*/ 21196 h 303"/>
                <a:gd name="T32" fmla="*/ 0 w 44"/>
                <a:gd name="T33" fmla="*/ 21196 h 303"/>
                <a:gd name="T34" fmla="*/ 0 w 44"/>
                <a:gd name="T35" fmla="*/ 54556 h 303"/>
                <a:gd name="T36" fmla="*/ 7670 w 44"/>
                <a:gd name="T37" fmla="*/ 54556 h 303"/>
                <a:gd name="T38" fmla="*/ 7670 w 44"/>
                <a:gd name="T39" fmla="*/ 21196 h 303"/>
                <a:gd name="T40" fmla="*/ 6777 w 44"/>
                <a:gd name="T41" fmla="*/ 21196 h 303"/>
                <a:gd name="T42" fmla="*/ 3843 w 44"/>
                <a:gd name="T43" fmla="*/ 23789 h 303"/>
                <a:gd name="T44" fmla="*/ 2061 w 44"/>
                <a:gd name="T45" fmla="*/ 21966 h 303"/>
                <a:gd name="T46" fmla="*/ 3843 w 44"/>
                <a:gd name="T47" fmla="*/ 20153 h 303"/>
                <a:gd name="T48" fmla="*/ 5614 w 44"/>
                <a:gd name="T49" fmla="*/ 21966 h 303"/>
                <a:gd name="T50" fmla="*/ 3843 w 44"/>
                <a:gd name="T51" fmla="*/ 23789 h 303"/>
                <a:gd name="T52" fmla="*/ 4212 w 44"/>
                <a:gd name="T53" fmla="*/ 21802 h 303"/>
                <a:gd name="T54" fmla="*/ 3683 w 44"/>
                <a:gd name="T55" fmla="*/ 21802 h 303"/>
                <a:gd name="T56" fmla="*/ 3683 w 44"/>
                <a:gd name="T57" fmla="*/ 20920 h 303"/>
                <a:gd name="T58" fmla="*/ 3458 w 44"/>
                <a:gd name="T59" fmla="*/ 20531 h 303"/>
                <a:gd name="T60" fmla="*/ 3184 w 44"/>
                <a:gd name="T61" fmla="*/ 20920 h 303"/>
                <a:gd name="T62" fmla="*/ 3184 w 44"/>
                <a:gd name="T63" fmla="*/ 21966 h 303"/>
                <a:gd name="T64" fmla="*/ 3458 w 44"/>
                <a:gd name="T65" fmla="*/ 22356 h 303"/>
                <a:gd name="T66" fmla="*/ 4212 w 44"/>
                <a:gd name="T67" fmla="*/ 22356 h 303"/>
                <a:gd name="T68" fmla="*/ 4347 w 44"/>
                <a:gd name="T69" fmla="*/ 21966 h 303"/>
                <a:gd name="T70" fmla="*/ 4212 w 44"/>
                <a:gd name="T71" fmla="*/ 21802 h 3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4" h="303">
                  <a:moveTo>
                    <a:pt x="39" y="118"/>
                  </a:moveTo>
                  <a:cubicBezTo>
                    <a:pt x="39" y="89"/>
                    <a:pt x="39" y="89"/>
                    <a:pt x="39" y="89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4" y="303"/>
                    <a:pt x="44" y="303"/>
                    <a:pt x="44" y="303"/>
                  </a:cubicBezTo>
                  <a:cubicBezTo>
                    <a:pt x="44" y="118"/>
                    <a:pt x="44" y="118"/>
                    <a:pt x="44" y="118"/>
                  </a:cubicBezTo>
                  <a:lnTo>
                    <a:pt x="39" y="118"/>
                  </a:lnTo>
                  <a:close/>
                  <a:moveTo>
                    <a:pt x="22" y="132"/>
                  </a:moveTo>
                  <a:cubicBezTo>
                    <a:pt x="16" y="132"/>
                    <a:pt x="12" y="128"/>
                    <a:pt x="12" y="122"/>
                  </a:cubicBezTo>
                  <a:cubicBezTo>
                    <a:pt x="12" y="117"/>
                    <a:pt x="16" y="112"/>
                    <a:pt x="22" y="112"/>
                  </a:cubicBezTo>
                  <a:cubicBezTo>
                    <a:pt x="28" y="112"/>
                    <a:pt x="32" y="117"/>
                    <a:pt x="32" y="122"/>
                  </a:cubicBezTo>
                  <a:cubicBezTo>
                    <a:pt x="32" y="128"/>
                    <a:pt x="28" y="132"/>
                    <a:pt x="22" y="132"/>
                  </a:cubicBezTo>
                  <a:close/>
                  <a:moveTo>
                    <a:pt x="24" y="121"/>
                  </a:moveTo>
                  <a:cubicBezTo>
                    <a:pt x="21" y="121"/>
                    <a:pt x="21" y="121"/>
                    <a:pt x="21" y="121"/>
                  </a:cubicBezTo>
                  <a:cubicBezTo>
                    <a:pt x="21" y="116"/>
                    <a:pt x="21" y="116"/>
                    <a:pt x="21" y="116"/>
                  </a:cubicBezTo>
                  <a:cubicBezTo>
                    <a:pt x="21" y="115"/>
                    <a:pt x="21" y="114"/>
                    <a:pt x="20" y="114"/>
                  </a:cubicBezTo>
                  <a:cubicBezTo>
                    <a:pt x="19" y="114"/>
                    <a:pt x="18" y="115"/>
                    <a:pt x="18" y="116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23"/>
                    <a:pt x="19" y="124"/>
                    <a:pt x="20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5" y="124"/>
                    <a:pt x="25" y="123"/>
                    <a:pt x="25" y="122"/>
                  </a:cubicBezTo>
                  <a:cubicBezTo>
                    <a:pt x="25" y="121"/>
                    <a:pt x="25" y="121"/>
                    <a:pt x="24" y="12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22"/>
            <p:cNvSpPr>
              <a:spLocks/>
            </p:cNvSpPr>
            <p:nvPr/>
          </p:nvSpPr>
          <p:spPr bwMode="auto">
            <a:xfrm>
              <a:off x="8528542" y="6161703"/>
              <a:ext cx="497028" cy="696297"/>
            </a:xfrm>
            <a:custGeom>
              <a:avLst/>
              <a:gdLst>
                <a:gd name="T0" fmla="*/ 197 w 197"/>
                <a:gd name="T1" fmla="*/ 26 h 276"/>
                <a:gd name="T2" fmla="*/ 197 w 197"/>
                <a:gd name="T3" fmla="*/ 0 h 276"/>
                <a:gd name="T4" fmla="*/ 0 w 197"/>
                <a:gd name="T5" fmla="*/ 0 h 276"/>
                <a:gd name="T6" fmla="*/ 0 w 197"/>
                <a:gd name="T7" fmla="*/ 26 h 276"/>
                <a:gd name="T8" fmla="*/ 24 w 197"/>
                <a:gd name="T9" fmla="*/ 26 h 276"/>
                <a:gd name="T10" fmla="*/ 24 w 197"/>
                <a:gd name="T11" fmla="*/ 41 h 276"/>
                <a:gd name="T12" fmla="*/ 0 w 197"/>
                <a:gd name="T13" fmla="*/ 41 h 276"/>
                <a:gd name="T14" fmla="*/ 0 w 197"/>
                <a:gd name="T15" fmla="*/ 276 h 276"/>
                <a:gd name="T16" fmla="*/ 197 w 197"/>
                <a:gd name="T17" fmla="*/ 276 h 276"/>
                <a:gd name="T18" fmla="*/ 197 w 197"/>
                <a:gd name="T19" fmla="*/ 41 h 276"/>
                <a:gd name="T20" fmla="*/ 173 w 197"/>
                <a:gd name="T21" fmla="*/ 41 h 276"/>
                <a:gd name="T22" fmla="*/ 173 w 197"/>
                <a:gd name="T23" fmla="*/ 26 h 276"/>
                <a:gd name="T24" fmla="*/ 197 w 197"/>
                <a:gd name="T25" fmla="*/ 26 h 27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97" h="276">
                  <a:moveTo>
                    <a:pt x="197" y="26"/>
                  </a:moveTo>
                  <a:lnTo>
                    <a:pt x="197" y="0"/>
                  </a:lnTo>
                  <a:lnTo>
                    <a:pt x="0" y="0"/>
                  </a:lnTo>
                  <a:lnTo>
                    <a:pt x="0" y="26"/>
                  </a:lnTo>
                  <a:lnTo>
                    <a:pt x="24" y="26"/>
                  </a:lnTo>
                  <a:lnTo>
                    <a:pt x="24" y="41"/>
                  </a:lnTo>
                  <a:lnTo>
                    <a:pt x="0" y="41"/>
                  </a:lnTo>
                  <a:lnTo>
                    <a:pt x="0" y="276"/>
                  </a:lnTo>
                  <a:lnTo>
                    <a:pt x="197" y="276"/>
                  </a:lnTo>
                  <a:lnTo>
                    <a:pt x="197" y="41"/>
                  </a:lnTo>
                  <a:lnTo>
                    <a:pt x="173" y="41"/>
                  </a:lnTo>
                  <a:lnTo>
                    <a:pt x="173" y="26"/>
                  </a:lnTo>
                  <a:lnTo>
                    <a:pt x="197" y="26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23"/>
            <p:cNvSpPr>
              <a:spLocks/>
            </p:cNvSpPr>
            <p:nvPr/>
          </p:nvSpPr>
          <p:spPr bwMode="auto">
            <a:xfrm>
              <a:off x="7824629" y="5813555"/>
              <a:ext cx="353218" cy="1044445"/>
            </a:xfrm>
            <a:custGeom>
              <a:avLst/>
              <a:gdLst>
                <a:gd name="T0" fmla="*/ 0 w 140"/>
                <a:gd name="T1" fmla="*/ 0 h 414"/>
                <a:gd name="T2" fmla="*/ 0 w 140"/>
                <a:gd name="T3" fmla="*/ 3 h 414"/>
                <a:gd name="T4" fmla="*/ 40 w 140"/>
                <a:gd name="T5" fmla="*/ 48 h 414"/>
                <a:gd name="T6" fmla="*/ 43 w 140"/>
                <a:gd name="T7" fmla="*/ 50 h 414"/>
                <a:gd name="T8" fmla="*/ 43 w 140"/>
                <a:gd name="T9" fmla="*/ 414 h 414"/>
                <a:gd name="T10" fmla="*/ 97 w 140"/>
                <a:gd name="T11" fmla="*/ 414 h 414"/>
                <a:gd name="T12" fmla="*/ 97 w 140"/>
                <a:gd name="T13" fmla="*/ 50 h 414"/>
                <a:gd name="T14" fmla="*/ 100 w 140"/>
                <a:gd name="T15" fmla="*/ 48 h 414"/>
                <a:gd name="T16" fmla="*/ 140 w 140"/>
                <a:gd name="T17" fmla="*/ 3 h 414"/>
                <a:gd name="T18" fmla="*/ 140 w 140"/>
                <a:gd name="T19" fmla="*/ 0 h 414"/>
                <a:gd name="T20" fmla="*/ 0 w 140"/>
                <a:gd name="T21" fmla="*/ 0 h 4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0" h="414">
                  <a:moveTo>
                    <a:pt x="0" y="0"/>
                  </a:moveTo>
                  <a:lnTo>
                    <a:pt x="0" y="3"/>
                  </a:lnTo>
                  <a:lnTo>
                    <a:pt x="40" y="48"/>
                  </a:lnTo>
                  <a:lnTo>
                    <a:pt x="43" y="50"/>
                  </a:lnTo>
                  <a:lnTo>
                    <a:pt x="43" y="414"/>
                  </a:lnTo>
                  <a:lnTo>
                    <a:pt x="97" y="414"/>
                  </a:lnTo>
                  <a:lnTo>
                    <a:pt x="97" y="50"/>
                  </a:lnTo>
                  <a:lnTo>
                    <a:pt x="100" y="48"/>
                  </a:lnTo>
                  <a:lnTo>
                    <a:pt x="140" y="3"/>
                  </a:lnTo>
                  <a:lnTo>
                    <a:pt x="1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4C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24"/>
            <p:cNvSpPr>
              <a:spLocks noEditPoints="1"/>
            </p:cNvSpPr>
            <p:nvPr/>
          </p:nvSpPr>
          <p:spPr bwMode="auto">
            <a:xfrm>
              <a:off x="7658112" y="5838783"/>
              <a:ext cx="249776" cy="1019217"/>
            </a:xfrm>
            <a:custGeom>
              <a:avLst/>
              <a:gdLst>
                <a:gd name="T0" fmla="*/ 59 w 99"/>
                <a:gd name="T1" fmla="*/ 0 h 404"/>
                <a:gd name="T2" fmla="*/ 0 w 99"/>
                <a:gd name="T3" fmla="*/ 0 h 404"/>
                <a:gd name="T4" fmla="*/ 0 w 99"/>
                <a:gd name="T5" fmla="*/ 404 h 404"/>
                <a:gd name="T6" fmla="*/ 99 w 99"/>
                <a:gd name="T7" fmla="*/ 404 h 404"/>
                <a:gd name="T8" fmla="*/ 99 w 99"/>
                <a:gd name="T9" fmla="*/ 45 h 404"/>
                <a:gd name="T10" fmla="*/ 59 w 99"/>
                <a:gd name="T11" fmla="*/ 0 h 404"/>
                <a:gd name="T12" fmla="*/ 35 w 99"/>
                <a:gd name="T13" fmla="*/ 364 h 404"/>
                <a:gd name="T14" fmla="*/ 26 w 99"/>
                <a:gd name="T15" fmla="*/ 364 h 404"/>
                <a:gd name="T16" fmla="*/ 26 w 99"/>
                <a:gd name="T17" fmla="*/ 330 h 404"/>
                <a:gd name="T18" fmla="*/ 35 w 99"/>
                <a:gd name="T19" fmla="*/ 330 h 404"/>
                <a:gd name="T20" fmla="*/ 35 w 99"/>
                <a:gd name="T21" fmla="*/ 364 h 404"/>
                <a:gd name="T22" fmla="*/ 35 w 99"/>
                <a:gd name="T23" fmla="*/ 297 h 404"/>
                <a:gd name="T24" fmla="*/ 26 w 99"/>
                <a:gd name="T25" fmla="*/ 297 h 404"/>
                <a:gd name="T26" fmla="*/ 26 w 99"/>
                <a:gd name="T27" fmla="*/ 264 h 404"/>
                <a:gd name="T28" fmla="*/ 35 w 99"/>
                <a:gd name="T29" fmla="*/ 264 h 404"/>
                <a:gd name="T30" fmla="*/ 35 w 99"/>
                <a:gd name="T31" fmla="*/ 297 h 404"/>
                <a:gd name="T32" fmla="*/ 35 w 99"/>
                <a:gd name="T33" fmla="*/ 231 h 404"/>
                <a:gd name="T34" fmla="*/ 26 w 99"/>
                <a:gd name="T35" fmla="*/ 231 h 404"/>
                <a:gd name="T36" fmla="*/ 26 w 99"/>
                <a:gd name="T37" fmla="*/ 200 h 404"/>
                <a:gd name="T38" fmla="*/ 35 w 99"/>
                <a:gd name="T39" fmla="*/ 200 h 404"/>
                <a:gd name="T40" fmla="*/ 35 w 99"/>
                <a:gd name="T41" fmla="*/ 231 h 404"/>
                <a:gd name="T42" fmla="*/ 35 w 99"/>
                <a:gd name="T43" fmla="*/ 166 h 404"/>
                <a:gd name="T44" fmla="*/ 26 w 99"/>
                <a:gd name="T45" fmla="*/ 166 h 404"/>
                <a:gd name="T46" fmla="*/ 26 w 99"/>
                <a:gd name="T47" fmla="*/ 133 h 404"/>
                <a:gd name="T48" fmla="*/ 35 w 99"/>
                <a:gd name="T49" fmla="*/ 133 h 404"/>
                <a:gd name="T50" fmla="*/ 35 w 99"/>
                <a:gd name="T51" fmla="*/ 166 h 404"/>
                <a:gd name="T52" fmla="*/ 35 w 99"/>
                <a:gd name="T53" fmla="*/ 100 h 404"/>
                <a:gd name="T54" fmla="*/ 26 w 99"/>
                <a:gd name="T55" fmla="*/ 100 h 404"/>
                <a:gd name="T56" fmla="*/ 26 w 99"/>
                <a:gd name="T57" fmla="*/ 69 h 404"/>
                <a:gd name="T58" fmla="*/ 35 w 99"/>
                <a:gd name="T59" fmla="*/ 69 h 404"/>
                <a:gd name="T60" fmla="*/ 35 w 99"/>
                <a:gd name="T61" fmla="*/ 100 h 404"/>
                <a:gd name="T62" fmla="*/ 71 w 99"/>
                <a:gd name="T63" fmla="*/ 364 h 404"/>
                <a:gd name="T64" fmla="*/ 59 w 99"/>
                <a:gd name="T65" fmla="*/ 364 h 404"/>
                <a:gd name="T66" fmla="*/ 59 w 99"/>
                <a:gd name="T67" fmla="*/ 330 h 404"/>
                <a:gd name="T68" fmla="*/ 71 w 99"/>
                <a:gd name="T69" fmla="*/ 330 h 404"/>
                <a:gd name="T70" fmla="*/ 71 w 99"/>
                <a:gd name="T71" fmla="*/ 364 h 404"/>
                <a:gd name="T72" fmla="*/ 71 w 99"/>
                <a:gd name="T73" fmla="*/ 297 h 404"/>
                <a:gd name="T74" fmla="*/ 59 w 99"/>
                <a:gd name="T75" fmla="*/ 297 h 404"/>
                <a:gd name="T76" fmla="*/ 59 w 99"/>
                <a:gd name="T77" fmla="*/ 264 h 404"/>
                <a:gd name="T78" fmla="*/ 71 w 99"/>
                <a:gd name="T79" fmla="*/ 264 h 404"/>
                <a:gd name="T80" fmla="*/ 71 w 99"/>
                <a:gd name="T81" fmla="*/ 297 h 404"/>
                <a:gd name="T82" fmla="*/ 71 w 99"/>
                <a:gd name="T83" fmla="*/ 231 h 404"/>
                <a:gd name="T84" fmla="*/ 59 w 99"/>
                <a:gd name="T85" fmla="*/ 231 h 404"/>
                <a:gd name="T86" fmla="*/ 59 w 99"/>
                <a:gd name="T87" fmla="*/ 200 h 404"/>
                <a:gd name="T88" fmla="*/ 71 w 99"/>
                <a:gd name="T89" fmla="*/ 200 h 404"/>
                <a:gd name="T90" fmla="*/ 71 w 99"/>
                <a:gd name="T91" fmla="*/ 231 h 404"/>
                <a:gd name="T92" fmla="*/ 71 w 99"/>
                <a:gd name="T93" fmla="*/ 166 h 404"/>
                <a:gd name="T94" fmla="*/ 59 w 99"/>
                <a:gd name="T95" fmla="*/ 166 h 404"/>
                <a:gd name="T96" fmla="*/ 59 w 99"/>
                <a:gd name="T97" fmla="*/ 133 h 404"/>
                <a:gd name="T98" fmla="*/ 71 w 99"/>
                <a:gd name="T99" fmla="*/ 133 h 404"/>
                <a:gd name="T100" fmla="*/ 71 w 99"/>
                <a:gd name="T101" fmla="*/ 166 h 404"/>
                <a:gd name="T102" fmla="*/ 71 w 99"/>
                <a:gd name="T103" fmla="*/ 100 h 404"/>
                <a:gd name="T104" fmla="*/ 59 w 99"/>
                <a:gd name="T105" fmla="*/ 100 h 404"/>
                <a:gd name="T106" fmla="*/ 59 w 99"/>
                <a:gd name="T107" fmla="*/ 69 h 404"/>
                <a:gd name="T108" fmla="*/ 71 w 99"/>
                <a:gd name="T109" fmla="*/ 69 h 404"/>
                <a:gd name="T110" fmla="*/ 71 w 99"/>
                <a:gd name="T111" fmla="*/ 100 h 4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9" h="404">
                  <a:moveTo>
                    <a:pt x="59" y="0"/>
                  </a:moveTo>
                  <a:lnTo>
                    <a:pt x="0" y="0"/>
                  </a:lnTo>
                  <a:lnTo>
                    <a:pt x="0" y="404"/>
                  </a:lnTo>
                  <a:lnTo>
                    <a:pt x="99" y="404"/>
                  </a:lnTo>
                  <a:lnTo>
                    <a:pt x="99" y="45"/>
                  </a:lnTo>
                  <a:lnTo>
                    <a:pt x="59" y="0"/>
                  </a:lnTo>
                  <a:close/>
                  <a:moveTo>
                    <a:pt x="35" y="364"/>
                  </a:moveTo>
                  <a:lnTo>
                    <a:pt x="26" y="364"/>
                  </a:lnTo>
                  <a:lnTo>
                    <a:pt x="26" y="330"/>
                  </a:lnTo>
                  <a:lnTo>
                    <a:pt x="35" y="330"/>
                  </a:lnTo>
                  <a:lnTo>
                    <a:pt x="35" y="364"/>
                  </a:lnTo>
                  <a:close/>
                  <a:moveTo>
                    <a:pt x="35" y="297"/>
                  </a:moveTo>
                  <a:lnTo>
                    <a:pt x="26" y="297"/>
                  </a:lnTo>
                  <a:lnTo>
                    <a:pt x="26" y="264"/>
                  </a:lnTo>
                  <a:lnTo>
                    <a:pt x="35" y="264"/>
                  </a:lnTo>
                  <a:lnTo>
                    <a:pt x="35" y="297"/>
                  </a:lnTo>
                  <a:close/>
                  <a:moveTo>
                    <a:pt x="35" y="231"/>
                  </a:moveTo>
                  <a:lnTo>
                    <a:pt x="26" y="231"/>
                  </a:lnTo>
                  <a:lnTo>
                    <a:pt x="26" y="200"/>
                  </a:lnTo>
                  <a:lnTo>
                    <a:pt x="35" y="200"/>
                  </a:lnTo>
                  <a:lnTo>
                    <a:pt x="35" y="231"/>
                  </a:lnTo>
                  <a:close/>
                  <a:moveTo>
                    <a:pt x="35" y="166"/>
                  </a:moveTo>
                  <a:lnTo>
                    <a:pt x="26" y="166"/>
                  </a:lnTo>
                  <a:lnTo>
                    <a:pt x="26" y="133"/>
                  </a:lnTo>
                  <a:lnTo>
                    <a:pt x="35" y="133"/>
                  </a:lnTo>
                  <a:lnTo>
                    <a:pt x="35" y="166"/>
                  </a:lnTo>
                  <a:close/>
                  <a:moveTo>
                    <a:pt x="35" y="100"/>
                  </a:moveTo>
                  <a:lnTo>
                    <a:pt x="26" y="100"/>
                  </a:lnTo>
                  <a:lnTo>
                    <a:pt x="26" y="69"/>
                  </a:lnTo>
                  <a:lnTo>
                    <a:pt x="35" y="69"/>
                  </a:lnTo>
                  <a:lnTo>
                    <a:pt x="35" y="100"/>
                  </a:lnTo>
                  <a:close/>
                  <a:moveTo>
                    <a:pt x="71" y="364"/>
                  </a:moveTo>
                  <a:lnTo>
                    <a:pt x="59" y="364"/>
                  </a:lnTo>
                  <a:lnTo>
                    <a:pt x="59" y="330"/>
                  </a:lnTo>
                  <a:lnTo>
                    <a:pt x="71" y="330"/>
                  </a:lnTo>
                  <a:lnTo>
                    <a:pt x="71" y="364"/>
                  </a:lnTo>
                  <a:close/>
                  <a:moveTo>
                    <a:pt x="71" y="297"/>
                  </a:moveTo>
                  <a:lnTo>
                    <a:pt x="59" y="297"/>
                  </a:lnTo>
                  <a:lnTo>
                    <a:pt x="59" y="264"/>
                  </a:lnTo>
                  <a:lnTo>
                    <a:pt x="71" y="264"/>
                  </a:lnTo>
                  <a:lnTo>
                    <a:pt x="71" y="297"/>
                  </a:lnTo>
                  <a:close/>
                  <a:moveTo>
                    <a:pt x="71" y="231"/>
                  </a:moveTo>
                  <a:lnTo>
                    <a:pt x="59" y="231"/>
                  </a:lnTo>
                  <a:lnTo>
                    <a:pt x="59" y="200"/>
                  </a:lnTo>
                  <a:lnTo>
                    <a:pt x="71" y="200"/>
                  </a:lnTo>
                  <a:lnTo>
                    <a:pt x="71" y="231"/>
                  </a:lnTo>
                  <a:close/>
                  <a:moveTo>
                    <a:pt x="71" y="166"/>
                  </a:moveTo>
                  <a:lnTo>
                    <a:pt x="59" y="166"/>
                  </a:lnTo>
                  <a:lnTo>
                    <a:pt x="59" y="133"/>
                  </a:lnTo>
                  <a:lnTo>
                    <a:pt x="71" y="133"/>
                  </a:lnTo>
                  <a:lnTo>
                    <a:pt x="71" y="166"/>
                  </a:lnTo>
                  <a:close/>
                  <a:moveTo>
                    <a:pt x="71" y="100"/>
                  </a:moveTo>
                  <a:lnTo>
                    <a:pt x="59" y="100"/>
                  </a:lnTo>
                  <a:lnTo>
                    <a:pt x="59" y="69"/>
                  </a:lnTo>
                  <a:lnTo>
                    <a:pt x="71" y="69"/>
                  </a:lnTo>
                  <a:lnTo>
                    <a:pt x="71" y="100"/>
                  </a:lnTo>
                  <a:close/>
                </a:path>
              </a:pathLst>
            </a:custGeom>
            <a:solidFill>
              <a:srgbClr val="84C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25"/>
            <p:cNvSpPr>
              <a:spLocks noEditPoints="1"/>
            </p:cNvSpPr>
            <p:nvPr/>
          </p:nvSpPr>
          <p:spPr bwMode="auto">
            <a:xfrm>
              <a:off x="8094589" y="5838783"/>
              <a:ext cx="249776" cy="1019217"/>
            </a:xfrm>
            <a:custGeom>
              <a:avLst/>
              <a:gdLst>
                <a:gd name="T0" fmla="*/ 40 w 99"/>
                <a:gd name="T1" fmla="*/ 0 h 404"/>
                <a:gd name="T2" fmla="*/ 0 w 99"/>
                <a:gd name="T3" fmla="*/ 45 h 404"/>
                <a:gd name="T4" fmla="*/ 0 w 99"/>
                <a:gd name="T5" fmla="*/ 404 h 404"/>
                <a:gd name="T6" fmla="*/ 99 w 99"/>
                <a:gd name="T7" fmla="*/ 404 h 404"/>
                <a:gd name="T8" fmla="*/ 99 w 99"/>
                <a:gd name="T9" fmla="*/ 0 h 404"/>
                <a:gd name="T10" fmla="*/ 40 w 99"/>
                <a:gd name="T11" fmla="*/ 0 h 404"/>
                <a:gd name="T12" fmla="*/ 38 w 99"/>
                <a:gd name="T13" fmla="*/ 364 h 404"/>
                <a:gd name="T14" fmla="*/ 26 w 99"/>
                <a:gd name="T15" fmla="*/ 364 h 404"/>
                <a:gd name="T16" fmla="*/ 26 w 99"/>
                <a:gd name="T17" fmla="*/ 330 h 404"/>
                <a:gd name="T18" fmla="*/ 38 w 99"/>
                <a:gd name="T19" fmla="*/ 330 h 404"/>
                <a:gd name="T20" fmla="*/ 38 w 99"/>
                <a:gd name="T21" fmla="*/ 364 h 404"/>
                <a:gd name="T22" fmla="*/ 38 w 99"/>
                <a:gd name="T23" fmla="*/ 297 h 404"/>
                <a:gd name="T24" fmla="*/ 26 w 99"/>
                <a:gd name="T25" fmla="*/ 297 h 404"/>
                <a:gd name="T26" fmla="*/ 26 w 99"/>
                <a:gd name="T27" fmla="*/ 264 h 404"/>
                <a:gd name="T28" fmla="*/ 38 w 99"/>
                <a:gd name="T29" fmla="*/ 264 h 404"/>
                <a:gd name="T30" fmla="*/ 38 w 99"/>
                <a:gd name="T31" fmla="*/ 297 h 404"/>
                <a:gd name="T32" fmla="*/ 38 w 99"/>
                <a:gd name="T33" fmla="*/ 231 h 404"/>
                <a:gd name="T34" fmla="*/ 26 w 99"/>
                <a:gd name="T35" fmla="*/ 231 h 404"/>
                <a:gd name="T36" fmla="*/ 26 w 99"/>
                <a:gd name="T37" fmla="*/ 200 h 404"/>
                <a:gd name="T38" fmla="*/ 38 w 99"/>
                <a:gd name="T39" fmla="*/ 200 h 404"/>
                <a:gd name="T40" fmla="*/ 38 w 99"/>
                <a:gd name="T41" fmla="*/ 231 h 404"/>
                <a:gd name="T42" fmla="*/ 38 w 99"/>
                <a:gd name="T43" fmla="*/ 166 h 404"/>
                <a:gd name="T44" fmla="*/ 26 w 99"/>
                <a:gd name="T45" fmla="*/ 166 h 404"/>
                <a:gd name="T46" fmla="*/ 26 w 99"/>
                <a:gd name="T47" fmla="*/ 133 h 404"/>
                <a:gd name="T48" fmla="*/ 38 w 99"/>
                <a:gd name="T49" fmla="*/ 133 h 404"/>
                <a:gd name="T50" fmla="*/ 38 w 99"/>
                <a:gd name="T51" fmla="*/ 166 h 404"/>
                <a:gd name="T52" fmla="*/ 38 w 99"/>
                <a:gd name="T53" fmla="*/ 100 h 404"/>
                <a:gd name="T54" fmla="*/ 26 w 99"/>
                <a:gd name="T55" fmla="*/ 100 h 404"/>
                <a:gd name="T56" fmla="*/ 26 w 99"/>
                <a:gd name="T57" fmla="*/ 69 h 404"/>
                <a:gd name="T58" fmla="*/ 38 w 99"/>
                <a:gd name="T59" fmla="*/ 69 h 404"/>
                <a:gd name="T60" fmla="*/ 38 w 99"/>
                <a:gd name="T61" fmla="*/ 100 h 404"/>
                <a:gd name="T62" fmla="*/ 71 w 99"/>
                <a:gd name="T63" fmla="*/ 364 h 404"/>
                <a:gd name="T64" fmla="*/ 61 w 99"/>
                <a:gd name="T65" fmla="*/ 364 h 404"/>
                <a:gd name="T66" fmla="*/ 61 w 99"/>
                <a:gd name="T67" fmla="*/ 330 h 404"/>
                <a:gd name="T68" fmla="*/ 71 w 99"/>
                <a:gd name="T69" fmla="*/ 330 h 404"/>
                <a:gd name="T70" fmla="*/ 71 w 99"/>
                <a:gd name="T71" fmla="*/ 364 h 404"/>
                <a:gd name="T72" fmla="*/ 71 w 99"/>
                <a:gd name="T73" fmla="*/ 297 h 404"/>
                <a:gd name="T74" fmla="*/ 61 w 99"/>
                <a:gd name="T75" fmla="*/ 297 h 404"/>
                <a:gd name="T76" fmla="*/ 61 w 99"/>
                <a:gd name="T77" fmla="*/ 264 h 404"/>
                <a:gd name="T78" fmla="*/ 71 w 99"/>
                <a:gd name="T79" fmla="*/ 264 h 404"/>
                <a:gd name="T80" fmla="*/ 71 w 99"/>
                <a:gd name="T81" fmla="*/ 297 h 404"/>
                <a:gd name="T82" fmla="*/ 71 w 99"/>
                <a:gd name="T83" fmla="*/ 231 h 404"/>
                <a:gd name="T84" fmla="*/ 61 w 99"/>
                <a:gd name="T85" fmla="*/ 231 h 404"/>
                <a:gd name="T86" fmla="*/ 61 w 99"/>
                <a:gd name="T87" fmla="*/ 200 h 404"/>
                <a:gd name="T88" fmla="*/ 71 w 99"/>
                <a:gd name="T89" fmla="*/ 200 h 404"/>
                <a:gd name="T90" fmla="*/ 71 w 99"/>
                <a:gd name="T91" fmla="*/ 231 h 404"/>
                <a:gd name="T92" fmla="*/ 71 w 99"/>
                <a:gd name="T93" fmla="*/ 166 h 404"/>
                <a:gd name="T94" fmla="*/ 61 w 99"/>
                <a:gd name="T95" fmla="*/ 166 h 404"/>
                <a:gd name="T96" fmla="*/ 61 w 99"/>
                <a:gd name="T97" fmla="*/ 133 h 404"/>
                <a:gd name="T98" fmla="*/ 71 w 99"/>
                <a:gd name="T99" fmla="*/ 133 h 404"/>
                <a:gd name="T100" fmla="*/ 71 w 99"/>
                <a:gd name="T101" fmla="*/ 166 h 404"/>
                <a:gd name="T102" fmla="*/ 71 w 99"/>
                <a:gd name="T103" fmla="*/ 100 h 404"/>
                <a:gd name="T104" fmla="*/ 61 w 99"/>
                <a:gd name="T105" fmla="*/ 100 h 404"/>
                <a:gd name="T106" fmla="*/ 61 w 99"/>
                <a:gd name="T107" fmla="*/ 69 h 404"/>
                <a:gd name="T108" fmla="*/ 71 w 99"/>
                <a:gd name="T109" fmla="*/ 69 h 404"/>
                <a:gd name="T110" fmla="*/ 71 w 99"/>
                <a:gd name="T111" fmla="*/ 100 h 40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9" h="404">
                  <a:moveTo>
                    <a:pt x="40" y="0"/>
                  </a:moveTo>
                  <a:lnTo>
                    <a:pt x="0" y="45"/>
                  </a:lnTo>
                  <a:lnTo>
                    <a:pt x="0" y="404"/>
                  </a:lnTo>
                  <a:lnTo>
                    <a:pt x="99" y="404"/>
                  </a:lnTo>
                  <a:lnTo>
                    <a:pt x="99" y="0"/>
                  </a:lnTo>
                  <a:lnTo>
                    <a:pt x="40" y="0"/>
                  </a:lnTo>
                  <a:close/>
                  <a:moveTo>
                    <a:pt x="38" y="364"/>
                  </a:moveTo>
                  <a:lnTo>
                    <a:pt x="26" y="364"/>
                  </a:lnTo>
                  <a:lnTo>
                    <a:pt x="26" y="330"/>
                  </a:lnTo>
                  <a:lnTo>
                    <a:pt x="38" y="330"/>
                  </a:lnTo>
                  <a:lnTo>
                    <a:pt x="38" y="364"/>
                  </a:lnTo>
                  <a:close/>
                  <a:moveTo>
                    <a:pt x="38" y="297"/>
                  </a:moveTo>
                  <a:lnTo>
                    <a:pt x="26" y="297"/>
                  </a:lnTo>
                  <a:lnTo>
                    <a:pt x="26" y="264"/>
                  </a:lnTo>
                  <a:lnTo>
                    <a:pt x="38" y="264"/>
                  </a:lnTo>
                  <a:lnTo>
                    <a:pt x="38" y="297"/>
                  </a:lnTo>
                  <a:close/>
                  <a:moveTo>
                    <a:pt x="38" y="231"/>
                  </a:moveTo>
                  <a:lnTo>
                    <a:pt x="26" y="231"/>
                  </a:lnTo>
                  <a:lnTo>
                    <a:pt x="26" y="200"/>
                  </a:lnTo>
                  <a:lnTo>
                    <a:pt x="38" y="200"/>
                  </a:lnTo>
                  <a:lnTo>
                    <a:pt x="38" y="231"/>
                  </a:lnTo>
                  <a:close/>
                  <a:moveTo>
                    <a:pt x="38" y="166"/>
                  </a:moveTo>
                  <a:lnTo>
                    <a:pt x="26" y="166"/>
                  </a:lnTo>
                  <a:lnTo>
                    <a:pt x="26" y="133"/>
                  </a:lnTo>
                  <a:lnTo>
                    <a:pt x="38" y="133"/>
                  </a:lnTo>
                  <a:lnTo>
                    <a:pt x="38" y="166"/>
                  </a:lnTo>
                  <a:close/>
                  <a:moveTo>
                    <a:pt x="38" y="100"/>
                  </a:moveTo>
                  <a:lnTo>
                    <a:pt x="26" y="100"/>
                  </a:lnTo>
                  <a:lnTo>
                    <a:pt x="26" y="69"/>
                  </a:lnTo>
                  <a:lnTo>
                    <a:pt x="38" y="69"/>
                  </a:lnTo>
                  <a:lnTo>
                    <a:pt x="38" y="100"/>
                  </a:lnTo>
                  <a:close/>
                  <a:moveTo>
                    <a:pt x="71" y="364"/>
                  </a:moveTo>
                  <a:lnTo>
                    <a:pt x="61" y="364"/>
                  </a:lnTo>
                  <a:lnTo>
                    <a:pt x="61" y="330"/>
                  </a:lnTo>
                  <a:lnTo>
                    <a:pt x="71" y="330"/>
                  </a:lnTo>
                  <a:lnTo>
                    <a:pt x="71" y="364"/>
                  </a:lnTo>
                  <a:close/>
                  <a:moveTo>
                    <a:pt x="71" y="297"/>
                  </a:moveTo>
                  <a:lnTo>
                    <a:pt x="61" y="297"/>
                  </a:lnTo>
                  <a:lnTo>
                    <a:pt x="61" y="264"/>
                  </a:lnTo>
                  <a:lnTo>
                    <a:pt x="71" y="264"/>
                  </a:lnTo>
                  <a:lnTo>
                    <a:pt x="71" y="297"/>
                  </a:lnTo>
                  <a:close/>
                  <a:moveTo>
                    <a:pt x="71" y="231"/>
                  </a:moveTo>
                  <a:lnTo>
                    <a:pt x="61" y="231"/>
                  </a:lnTo>
                  <a:lnTo>
                    <a:pt x="61" y="200"/>
                  </a:lnTo>
                  <a:lnTo>
                    <a:pt x="71" y="200"/>
                  </a:lnTo>
                  <a:lnTo>
                    <a:pt x="71" y="231"/>
                  </a:lnTo>
                  <a:close/>
                  <a:moveTo>
                    <a:pt x="71" y="166"/>
                  </a:moveTo>
                  <a:lnTo>
                    <a:pt x="61" y="166"/>
                  </a:lnTo>
                  <a:lnTo>
                    <a:pt x="61" y="133"/>
                  </a:lnTo>
                  <a:lnTo>
                    <a:pt x="71" y="133"/>
                  </a:lnTo>
                  <a:lnTo>
                    <a:pt x="71" y="166"/>
                  </a:lnTo>
                  <a:close/>
                  <a:moveTo>
                    <a:pt x="71" y="100"/>
                  </a:moveTo>
                  <a:lnTo>
                    <a:pt x="61" y="100"/>
                  </a:lnTo>
                  <a:lnTo>
                    <a:pt x="61" y="69"/>
                  </a:lnTo>
                  <a:lnTo>
                    <a:pt x="71" y="69"/>
                  </a:lnTo>
                  <a:lnTo>
                    <a:pt x="71" y="100"/>
                  </a:lnTo>
                  <a:close/>
                </a:path>
              </a:pathLst>
            </a:custGeom>
            <a:solidFill>
              <a:srgbClr val="84C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26"/>
            <p:cNvSpPr>
              <a:spLocks noEditPoints="1"/>
            </p:cNvSpPr>
            <p:nvPr/>
          </p:nvSpPr>
          <p:spPr bwMode="auto">
            <a:xfrm>
              <a:off x="5175495" y="6239910"/>
              <a:ext cx="620654" cy="618090"/>
            </a:xfrm>
            <a:custGeom>
              <a:avLst/>
              <a:gdLst>
                <a:gd name="T0" fmla="*/ 246 w 246"/>
                <a:gd name="T1" fmla="*/ 0 h 245"/>
                <a:gd name="T2" fmla="*/ 0 w 246"/>
                <a:gd name="T3" fmla="*/ 0 h 245"/>
                <a:gd name="T4" fmla="*/ 0 w 246"/>
                <a:gd name="T5" fmla="*/ 43 h 245"/>
                <a:gd name="T6" fmla="*/ 28 w 246"/>
                <a:gd name="T7" fmla="*/ 43 h 245"/>
                <a:gd name="T8" fmla="*/ 28 w 246"/>
                <a:gd name="T9" fmla="*/ 245 h 245"/>
                <a:gd name="T10" fmla="*/ 59 w 246"/>
                <a:gd name="T11" fmla="*/ 245 h 245"/>
                <a:gd name="T12" fmla="*/ 59 w 246"/>
                <a:gd name="T13" fmla="*/ 110 h 245"/>
                <a:gd name="T14" fmla="*/ 187 w 246"/>
                <a:gd name="T15" fmla="*/ 110 h 245"/>
                <a:gd name="T16" fmla="*/ 187 w 246"/>
                <a:gd name="T17" fmla="*/ 245 h 245"/>
                <a:gd name="T18" fmla="*/ 220 w 246"/>
                <a:gd name="T19" fmla="*/ 245 h 245"/>
                <a:gd name="T20" fmla="*/ 220 w 246"/>
                <a:gd name="T21" fmla="*/ 43 h 245"/>
                <a:gd name="T22" fmla="*/ 246 w 246"/>
                <a:gd name="T23" fmla="*/ 43 h 245"/>
                <a:gd name="T24" fmla="*/ 246 w 246"/>
                <a:gd name="T25" fmla="*/ 0 h 245"/>
                <a:gd name="T26" fmla="*/ 59 w 246"/>
                <a:gd name="T27" fmla="*/ 43 h 245"/>
                <a:gd name="T28" fmla="*/ 116 w 246"/>
                <a:gd name="T29" fmla="*/ 43 h 245"/>
                <a:gd name="T30" fmla="*/ 116 w 246"/>
                <a:gd name="T31" fmla="*/ 88 h 245"/>
                <a:gd name="T32" fmla="*/ 59 w 246"/>
                <a:gd name="T33" fmla="*/ 88 h 245"/>
                <a:gd name="T34" fmla="*/ 59 w 246"/>
                <a:gd name="T35" fmla="*/ 43 h 245"/>
                <a:gd name="T36" fmla="*/ 187 w 246"/>
                <a:gd name="T37" fmla="*/ 88 h 245"/>
                <a:gd name="T38" fmla="*/ 132 w 246"/>
                <a:gd name="T39" fmla="*/ 88 h 245"/>
                <a:gd name="T40" fmla="*/ 132 w 246"/>
                <a:gd name="T41" fmla="*/ 43 h 245"/>
                <a:gd name="T42" fmla="*/ 187 w 246"/>
                <a:gd name="T43" fmla="*/ 43 h 245"/>
                <a:gd name="T44" fmla="*/ 187 w 246"/>
                <a:gd name="T45" fmla="*/ 88 h 2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46" h="245">
                  <a:moveTo>
                    <a:pt x="246" y="0"/>
                  </a:moveTo>
                  <a:lnTo>
                    <a:pt x="0" y="0"/>
                  </a:lnTo>
                  <a:lnTo>
                    <a:pt x="0" y="43"/>
                  </a:lnTo>
                  <a:lnTo>
                    <a:pt x="28" y="43"/>
                  </a:lnTo>
                  <a:lnTo>
                    <a:pt x="28" y="245"/>
                  </a:lnTo>
                  <a:lnTo>
                    <a:pt x="59" y="245"/>
                  </a:lnTo>
                  <a:lnTo>
                    <a:pt x="59" y="110"/>
                  </a:lnTo>
                  <a:lnTo>
                    <a:pt x="187" y="110"/>
                  </a:lnTo>
                  <a:lnTo>
                    <a:pt x="187" y="245"/>
                  </a:lnTo>
                  <a:lnTo>
                    <a:pt x="220" y="245"/>
                  </a:lnTo>
                  <a:lnTo>
                    <a:pt x="220" y="43"/>
                  </a:lnTo>
                  <a:lnTo>
                    <a:pt x="246" y="43"/>
                  </a:lnTo>
                  <a:lnTo>
                    <a:pt x="246" y="0"/>
                  </a:lnTo>
                  <a:close/>
                  <a:moveTo>
                    <a:pt x="59" y="43"/>
                  </a:moveTo>
                  <a:lnTo>
                    <a:pt x="116" y="43"/>
                  </a:lnTo>
                  <a:lnTo>
                    <a:pt x="116" y="88"/>
                  </a:lnTo>
                  <a:lnTo>
                    <a:pt x="59" y="88"/>
                  </a:lnTo>
                  <a:lnTo>
                    <a:pt x="59" y="43"/>
                  </a:lnTo>
                  <a:close/>
                  <a:moveTo>
                    <a:pt x="187" y="88"/>
                  </a:moveTo>
                  <a:lnTo>
                    <a:pt x="132" y="88"/>
                  </a:lnTo>
                  <a:lnTo>
                    <a:pt x="132" y="43"/>
                  </a:lnTo>
                  <a:lnTo>
                    <a:pt x="187" y="43"/>
                  </a:lnTo>
                  <a:lnTo>
                    <a:pt x="187" y="88"/>
                  </a:lnTo>
                  <a:close/>
                </a:path>
              </a:pathLst>
            </a:custGeom>
            <a:solidFill>
              <a:srgbClr val="60B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27"/>
            <p:cNvSpPr>
              <a:spLocks noEditPoints="1"/>
            </p:cNvSpPr>
            <p:nvPr/>
          </p:nvSpPr>
          <p:spPr bwMode="auto">
            <a:xfrm>
              <a:off x="10660465" y="6426599"/>
              <a:ext cx="835108" cy="431401"/>
            </a:xfrm>
            <a:custGeom>
              <a:avLst/>
              <a:gdLst>
                <a:gd name="T0" fmla="*/ 12254 w 140"/>
                <a:gd name="T1" fmla="*/ 0 h 72"/>
                <a:gd name="T2" fmla="*/ 1783 w 140"/>
                <a:gd name="T3" fmla="*/ 6498 h 72"/>
                <a:gd name="T4" fmla="*/ 22678 w 140"/>
                <a:gd name="T5" fmla="*/ 6498 h 72"/>
                <a:gd name="T6" fmla="*/ 12254 w 140"/>
                <a:gd name="T7" fmla="*/ 0 h 72"/>
                <a:gd name="T8" fmla="*/ 23773 w 140"/>
                <a:gd name="T9" fmla="*/ 7921 h 72"/>
                <a:gd name="T10" fmla="*/ 660 w 140"/>
                <a:gd name="T11" fmla="*/ 7921 h 72"/>
                <a:gd name="T12" fmla="*/ 0 w 140"/>
                <a:gd name="T13" fmla="*/ 12918 h 72"/>
                <a:gd name="T14" fmla="*/ 24461 w 140"/>
                <a:gd name="T15" fmla="*/ 12918 h 72"/>
                <a:gd name="T16" fmla="*/ 23773 w 140"/>
                <a:gd name="T17" fmla="*/ 7921 h 7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0" h="72">
                  <a:moveTo>
                    <a:pt x="70" y="0"/>
                  </a:moveTo>
                  <a:cubicBezTo>
                    <a:pt x="27" y="0"/>
                    <a:pt x="13" y="29"/>
                    <a:pt x="10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7" y="29"/>
                    <a:pt x="113" y="0"/>
                    <a:pt x="70" y="0"/>
                  </a:cubicBezTo>
                  <a:close/>
                  <a:moveTo>
                    <a:pt x="136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40" y="72"/>
                    <a:pt x="140" y="72"/>
                    <a:pt x="140" y="72"/>
                  </a:cubicBezTo>
                  <a:lnTo>
                    <a:pt x="136" y="44"/>
                  </a:lnTo>
                  <a:close/>
                </a:path>
              </a:pathLst>
            </a:custGeom>
            <a:solidFill>
              <a:srgbClr val="81663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28"/>
            <p:cNvSpPr>
              <a:spLocks/>
            </p:cNvSpPr>
            <p:nvPr/>
          </p:nvSpPr>
          <p:spPr bwMode="auto">
            <a:xfrm>
              <a:off x="4083042" y="5833737"/>
              <a:ext cx="673637" cy="749276"/>
            </a:xfrm>
            <a:custGeom>
              <a:avLst/>
              <a:gdLst>
                <a:gd name="T0" fmla="*/ 19668 w 113"/>
                <a:gd name="T1" fmla="*/ 9523 h 125"/>
                <a:gd name="T2" fmla="*/ 15460 w 113"/>
                <a:gd name="T3" fmla="*/ 5605 h 125"/>
                <a:gd name="T4" fmla="*/ 14801 w 113"/>
                <a:gd name="T5" fmla="*/ 5769 h 125"/>
                <a:gd name="T6" fmla="*/ 14957 w 113"/>
                <a:gd name="T7" fmla="*/ 4465 h 125"/>
                <a:gd name="T8" fmla="*/ 10222 w 113"/>
                <a:gd name="T9" fmla="*/ 0 h 125"/>
                <a:gd name="T10" fmla="*/ 5605 w 113"/>
                <a:gd name="T11" fmla="*/ 3410 h 125"/>
                <a:gd name="T12" fmla="*/ 659 w 113"/>
                <a:gd name="T13" fmla="*/ 8801 h 125"/>
                <a:gd name="T14" fmla="*/ 1396 w 113"/>
                <a:gd name="T15" fmla="*/ 11348 h 125"/>
                <a:gd name="T16" fmla="*/ 0 w 113"/>
                <a:gd name="T17" fmla="*/ 14524 h 125"/>
                <a:gd name="T18" fmla="*/ 5080 w 113"/>
                <a:gd name="T19" fmla="*/ 19250 h 125"/>
                <a:gd name="T20" fmla="*/ 5236 w 113"/>
                <a:gd name="T21" fmla="*/ 19250 h 125"/>
                <a:gd name="T22" fmla="*/ 9565 w 113"/>
                <a:gd name="T23" fmla="*/ 22496 h 125"/>
                <a:gd name="T24" fmla="*/ 14064 w 113"/>
                <a:gd name="T25" fmla="*/ 19250 h 125"/>
                <a:gd name="T26" fmla="*/ 14276 w 113"/>
                <a:gd name="T27" fmla="*/ 19250 h 125"/>
                <a:gd name="T28" fmla="*/ 19009 w 113"/>
                <a:gd name="T29" fmla="*/ 14914 h 125"/>
                <a:gd name="T30" fmla="*/ 18274 w 113"/>
                <a:gd name="T31" fmla="*/ 12555 h 125"/>
                <a:gd name="T32" fmla="*/ 19668 w 113"/>
                <a:gd name="T33" fmla="*/ 9523 h 1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5">
                  <a:moveTo>
                    <a:pt x="113" y="53"/>
                  </a:moveTo>
                  <a:cubicBezTo>
                    <a:pt x="113" y="41"/>
                    <a:pt x="102" y="31"/>
                    <a:pt x="89" y="31"/>
                  </a:cubicBezTo>
                  <a:cubicBezTo>
                    <a:pt x="88" y="31"/>
                    <a:pt x="86" y="31"/>
                    <a:pt x="85" y="32"/>
                  </a:cubicBezTo>
                  <a:cubicBezTo>
                    <a:pt x="85" y="29"/>
                    <a:pt x="86" y="27"/>
                    <a:pt x="86" y="25"/>
                  </a:cubicBezTo>
                  <a:cubicBezTo>
                    <a:pt x="86" y="11"/>
                    <a:pt x="74" y="0"/>
                    <a:pt x="59" y="0"/>
                  </a:cubicBezTo>
                  <a:cubicBezTo>
                    <a:pt x="46" y="0"/>
                    <a:pt x="35" y="8"/>
                    <a:pt x="32" y="19"/>
                  </a:cubicBezTo>
                  <a:cubicBezTo>
                    <a:pt x="16" y="21"/>
                    <a:pt x="4" y="34"/>
                    <a:pt x="4" y="49"/>
                  </a:cubicBezTo>
                  <a:cubicBezTo>
                    <a:pt x="4" y="54"/>
                    <a:pt x="6" y="59"/>
                    <a:pt x="8" y="63"/>
                  </a:cubicBezTo>
                  <a:cubicBezTo>
                    <a:pt x="3" y="68"/>
                    <a:pt x="0" y="74"/>
                    <a:pt x="0" y="81"/>
                  </a:cubicBezTo>
                  <a:cubicBezTo>
                    <a:pt x="0" y="96"/>
                    <a:pt x="13" y="107"/>
                    <a:pt x="29" y="107"/>
                  </a:cubicBezTo>
                  <a:cubicBezTo>
                    <a:pt x="29" y="107"/>
                    <a:pt x="29" y="107"/>
                    <a:pt x="30" y="107"/>
                  </a:cubicBezTo>
                  <a:cubicBezTo>
                    <a:pt x="33" y="117"/>
                    <a:pt x="43" y="125"/>
                    <a:pt x="55" y="125"/>
                  </a:cubicBezTo>
                  <a:cubicBezTo>
                    <a:pt x="68" y="125"/>
                    <a:pt x="78" y="117"/>
                    <a:pt x="81" y="107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97" y="107"/>
                    <a:pt x="109" y="97"/>
                    <a:pt x="109" y="83"/>
                  </a:cubicBezTo>
                  <a:cubicBezTo>
                    <a:pt x="109" y="78"/>
                    <a:pt x="107" y="74"/>
                    <a:pt x="105" y="70"/>
                  </a:cubicBezTo>
                  <a:cubicBezTo>
                    <a:pt x="110" y="66"/>
                    <a:pt x="113" y="60"/>
                    <a:pt x="113" y="53"/>
                  </a:cubicBezTo>
                  <a:close/>
                </a:path>
              </a:pathLst>
            </a:custGeom>
            <a:solidFill>
              <a:srgbClr val="60B3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29"/>
            <p:cNvSpPr>
              <a:spLocks/>
            </p:cNvSpPr>
            <p:nvPr/>
          </p:nvSpPr>
          <p:spPr bwMode="auto">
            <a:xfrm>
              <a:off x="4219283" y="5957355"/>
              <a:ext cx="358264" cy="900645"/>
            </a:xfrm>
            <a:custGeom>
              <a:avLst/>
              <a:gdLst>
                <a:gd name="T0" fmla="*/ 9505 w 60"/>
                <a:gd name="T1" fmla="*/ 5812 h 150"/>
                <a:gd name="T2" fmla="*/ 7062 w 60"/>
                <a:gd name="T3" fmla="*/ 8694 h 150"/>
                <a:gd name="T4" fmla="*/ 6151 w 60"/>
                <a:gd name="T5" fmla="*/ 0 h 150"/>
                <a:gd name="T6" fmla="*/ 5119 w 60"/>
                <a:gd name="T7" fmla="*/ 12740 h 150"/>
                <a:gd name="T8" fmla="*/ 1418 w 60"/>
                <a:gd name="T9" fmla="*/ 9465 h 150"/>
                <a:gd name="T10" fmla="*/ 1037 w 60"/>
                <a:gd name="T11" fmla="*/ 10393 h 150"/>
                <a:gd name="T12" fmla="*/ 4890 w 60"/>
                <a:gd name="T13" fmla="*/ 15651 h 150"/>
                <a:gd name="T14" fmla="*/ 4733 w 60"/>
                <a:gd name="T15" fmla="*/ 27275 h 150"/>
                <a:gd name="T16" fmla="*/ 7344 w 60"/>
                <a:gd name="T17" fmla="*/ 27275 h 150"/>
                <a:gd name="T18" fmla="*/ 7062 w 60"/>
                <a:gd name="T19" fmla="*/ 11069 h 150"/>
                <a:gd name="T20" fmla="*/ 10167 w 60"/>
                <a:gd name="T21" fmla="*/ 6186 h 150"/>
                <a:gd name="T22" fmla="*/ 9505 w 60"/>
                <a:gd name="T23" fmla="*/ 5812 h 1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50">
                  <a:moveTo>
                    <a:pt x="54" y="32"/>
                  </a:moveTo>
                  <a:cubicBezTo>
                    <a:pt x="50" y="36"/>
                    <a:pt x="43" y="44"/>
                    <a:pt x="40" y="48"/>
                  </a:cubicBezTo>
                  <a:cubicBezTo>
                    <a:pt x="39" y="22"/>
                    <a:pt x="37" y="1"/>
                    <a:pt x="35" y="0"/>
                  </a:cubicBezTo>
                  <a:cubicBezTo>
                    <a:pt x="31" y="1"/>
                    <a:pt x="30" y="34"/>
                    <a:pt x="29" y="7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5" y="49"/>
                    <a:pt x="0" y="51"/>
                    <a:pt x="6" y="57"/>
                  </a:cubicBezTo>
                  <a:cubicBezTo>
                    <a:pt x="10" y="61"/>
                    <a:pt x="24" y="81"/>
                    <a:pt x="28" y="86"/>
                  </a:cubicBezTo>
                  <a:cubicBezTo>
                    <a:pt x="28" y="114"/>
                    <a:pt x="28" y="140"/>
                    <a:pt x="27" y="150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1" y="139"/>
                    <a:pt x="41" y="97"/>
                    <a:pt x="40" y="61"/>
                  </a:cubicBezTo>
                  <a:cubicBezTo>
                    <a:pt x="44" y="56"/>
                    <a:pt x="56" y="38"/>
                    <a:pt x="58" y="34"/>
                  </a:cubicBezTo>
                  <a:cubicBezTo>
                    <a:pt x="60" y="31"/>
                    <a:pt x="60" y="26"/>
                    <a:pt x="54" y="32"/>
                  </a:cubicBezTo>
                  <a:close/>
                </a:path>
              </a:pathLst>
            </a:custGeom>
            <a:solidFill>
              <a:srgbClr val="00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9" name="组合 68"/>
          <p:cNvGrpSpPr/>
          <p:nvPr userDrawn="1"/>
        </p:nvGrpSpPr>
        <p:grpSpPr>
          <a:xfrm>
            <a:off x="-1644115" y="3337348"/>
            <a:ext cx="3179475" cy="2609718"/>
            <a:chOff x="3152482" y="4319404"/>
            <a:chExt cx="3108959" cy="2551838"/>
          </a:xfrm>
        </p:grpSpPr>
        <p:grpSp>
          <p:nvGrpSpPr>
            <p:cNvPr id="70" name="组合 69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96" name="圆角矩形 95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任意多边形 96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87" name="直接连接符 86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" name="组合 88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90" name="组合 89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94" name="直接连接符 93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直接连接符 94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1" name="组合 90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92" name="直接连接符 91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直接连接符 92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1" name="组合 70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84" name="任意多边形 83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73" name="矩形 72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74" name="组合 73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78" name="矩形 77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79" name="组合 78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82" name="等腰三角形 81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3" name="直角三角形 82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80" name="圆角矩形 79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1" name="矩形 80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5" name="矩形 74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圆角矩形 75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3" name="任意多边形 62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任意多边形 64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6" name="组合 65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67" name="任意多边形 66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200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11" dur="275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11" dur="275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64" grpId="0" animBg="1"/>
          <p:bldP spid="65" grpId="0" animBg="1"/>
        </p:bldLst>
      </p:timing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任意多边形 17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 rot="21373210">
            <a:off x="9585374" y="1051697"/>
            <a:ext cx="1760603" cy="2907554"/>
            <a:chOff x="5591175" y="947738"/>
            <a:chExt cx="1530350" cy="2527300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5962650" y="2881313"/>
              <a:ext cx="792163" cy="203200"/>
            </a:xfrm>
            <a:custGeom>
              <a:avLst/>
              <a:gdLst>
                <a:gd name="T0" fmla="*/ 211 w 211"/>
                <a:gd name="T1" fmla="*/ 39 h 54"/>
                <a:gd name="T2" fmla="*/ 0 w 211"/>
                <a:gd name="T3" fmla="*/ 38 h 54"/>
                <a:gd name="T4" fmla="*/ 48 w 211"/>
                <a:gd name="T5" fmla="*/ 51 h 54"/>
                <a:gd name="T6" fmla="*/ 211 w 211"/>
                <a:gd name="T7" fmla="*/ 3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1" h="54">
                  <a:moveTo>
                    <a:pt x="211" y="39"/>
                  </a:moveTo>
                  <a:cubicBezTo>
                    <a:pt x="182" y="0"/>
                    <a:pt x="32" y="0"/>
                    <a:pt x="0" y="38"/>
                  </a:cubicBezTo>
                  <a:cubicBezTo>
                    <a:pt x="16" y="45"/>
                    <a:pt x="32" y="50"/>
                    <a:pt x="48" y="51"/>
                  </a:cubicBezTo>
                  <a:cubicBezTo>
                    <a:pt x="102" y="54"/>
                    <a:pt x="158" y="52"/>
                    <a:pt x="211" y="39"/>
                  </a:cubicBezTo>
                </a:path>
              </a:pathLst>
            </a:custGeom>
            <a:solidFill>
              <a:srgbClr val="845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5951538" y="2584450"/>
              <a:ext cx="280988" cy="465138"/>
            </a:xfrm>
            <a:custGeom>
              <a:avLst/>
              <a:gdLst>
                <a:gd name="T0" fmla="*/ 31 w 177"/>
                <a:gd name="T1" fmla="*/ 293 h 293"/>
                <a:gd name="T2" fmla="*/ 0 w 177"/>
                <a:gd name="T3" fmla="*/ 293 h 293"/>
                <a:gd name="T4" fmla="*/ 146 w 177"/>
                <a:gd name="T5" fmla="*/ 0 h 293"/>
                <a:gd name="T6" fmla="*/ 177 w 177"/>
                <a:gd name="T7" fmla="*/ 0 h 293"/>
                <a:gd name="T8" fmla="*/ 31 w 177"/>
                <a:gd name="T9" fmla="*/ 29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93">
                  <a:moveTo>
                    <a:pt x="31" y="293"/>
                  </a:moveTo>
                  <a:lnTo>
                    <a:pt x="0" y="293"/>
                  </a:lnTo>
                  <a:lnTo>
                    <a:pt x="146" y="0"/>
                  </a:lnTo>
                  <a:lnTo>
                    <a:pt x="177" y="0"/>
                  </a:lnTo>
                  <a:lnTo>
                    <a:pt x="31" y="293"/>
                  </a:lnTo>
                  <a:close/>
                </a:path>
              </a:pathLst>
            </a:custGeom>
            <a:solidFill>
              <a:srgbClr val="CE8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6507163" y="2584450"/>
              <a:ext cx="247650" cy="454025"/>
            </a:xfrm>
            <a:custGeom>
              <a:avLst/>
              <a:gdLst>
                <a:gd name="T0" fmla="*/ 156 w 156"/>
                <a:gd name="T1" fmla="*/ 286 h 286"/>
                <a:gd name="T2" fmla="*/ 125 w 156"/>
                <a:gd name="T3" fmla="*/ 286 h 286"/>
                <a:gd name="T4" fmla="*/ 0 w 156"/>
                <a:gd name="T5" fmla="*/ 0 h 286"/>
                <a:gd name="T6" fmla="*/ 30 w 156"/>
                <a:gd name="T7" fmla="*/ 0 h 286"/>
                <a:gd name="T8" fmla="*/ 156 w 156"/>
                <a:gd name="T9" fmla="*/ 28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286">
                  <a:moveTo>
                    <a:pt x="156" y="286"/>
                  </a:moveTo>
                  <a:lnTo>
                    <a:pt x="125" y="2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156" y="286"/>
                  </a:lnTo>
                  <a:close/>
                </a:path>
              </a:pathLst>
            </a:custGeom>
            <a:solidFill>
              <a:srgbClr val="CE8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5591175" y="947738"/>
              <a:ext cx="1530350" cy="1776413"/>
            </a:xfrm>
            <a:custGeom>
              <a:avLst/>
              <a:gdLst>
                <a:gd name="T0" fmla="*/ 408 w 408"/>
                <a:gd name="T1" fmla="*/ 196 h 473"/>
                <a:gd name="T2" fmla="*/ 202 w 408"/>
                <a:gd name="T3" fmla="*/ 473 h 473"/>
                <a:gd name="T4" fmla="*/ 0 w 408"/>
                <a:gd name="T5" fmla="*/ 196 h 473"/>
                <a:gd name="T6" fmla="*/ 204 w 408"/>
                <a:gd name="T7" fmla="*/ 0 h 473"/>
                <a:gd name="T8" fmla="*/ 408 w 408"/>
                <a:gd name="T9" fmla="*/ 19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73">
                  <a:moveTo>
                    <a:pt x="408" y="196"/>
                  </a:moveTo>
                  <a:cubicBezTo>
                    <a:pt x="408" y="331"/>
                    <a:pt x="274" y="473"/>
                    <a:pt x="202" y="473"/>
                  </a:cubicBezTo>
                  <a:cubicBezTo>
                    <a:pt x="130" y="473"/>
                    <a:pt x="0" y="331"/>
                    <a:pt x="0" y="196"/>
                  </a:cubicBezTo>
                  <a:cubicBezTo>
                    <a:pt x="0" y="60"/>
                    <a:pt x="91" y="0"/>
                    <a:pt x="204" y="0"/>
                  </a:cubicBezTo>
                  <a:cubicBezTo>
                    <a:pt x="317" y="0"/>
                    <a:pt x="408" y="60"/>
                    <a:pt x="408" y="196"/>
                  </a:cubicBezTo>
                </a:path>
              </a:pathLst>
            </a:custGeom>
            <a:solidFill>
              <a:srgbClr val="F39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849938" y="947738"/>
              <a:ext cx="506413" cy="1776413"/>
            </a:xfrm>
            <a:custGeom>
              <a:avLst/>
              <a:gdLst>
                <a:gd name="T0" fmla="*/ 131 w 135"/>
                <a:gd name="T1" fmla="*/ 501 h 515"/>
                <a:gd name="T2" fmla="*/ 120 w 135"/>
                <a:gd name="T3" fmla="*/ 464 h 515"/>
                <a:gd name="T4" fmla="*/ 108 w 135"/>
                <a:gd name="T5" fmla="*/ 422 h 515"/>
                <a:gd name="T6" fmla="*/ 102 w 135"/>
                <a:gd name="T7" fmla="*/ 402 h 515"/>
                <a:gd name="T8" fmla="*/ 96 w 135"/>
                <a:gd name="T9" fmla="*/ 381 h 515"/>
                <a:gd name="T10" fmla="*/ 89 w 135"/>
                <a:gd name="T11" fmla="*/ 349 h 515"/>
                <a:gd name="T12" fmla="*/ 84 w 135"/>
                <a:gd name="T13" fmla="*/ 327 h 515"/>
                <a:gd name="T14" fmla="*/ 80 w 135"/>
                <a:gd name="T15" fmla="*/ 304 h 515"/>
                <a:gd name="T16" fmla="*/ 76 w 135"/>
                <a:gd name="T17" fmla="*/ 280 h 515"/>
                <a:gd name="T18" fmla="*/ 74 w 135"/>
                <a:gd name="T19" fmla="*/ 263 h 515"/>
                <a:gd name="T20" fmla="*/ 72 w 135"/>
                <a:gd name="T21" fmla="*/ 234 h 515"/>
                <a:gd name="T22" fmla="*/ 72 w 135"/>
                <a:gd name="T23" fmla="*/ 211 h 515"/>
                <a:gd name="T24" fmla="*/ 72 w 135"/>
                <a:gd name="T25" fmla="*/ 199 h 515"/>
                <a:gd name="T26" fmla="*/ 73 w 135"/>
                <a:gd name="T27" fmla="*/ 188 h 515"/>
                <a:gd name="T28" fmla="*/ 75 w 135"/>
                <a:gd name="T29" fmla="*/ 165 h 515"/>
                <a:gd name="T30" fmla="*/ 88 w 135"/>
                <a:gd name="T31" fmla="*/ 84 h 515"/>
                <a:gd name="T32" fmla="*/ 97 w 135"/>
                <a:gd name="T33" fmla="*/ 50 h 515"/>
                <a:gd name="T34" fmla="*/ 107 w 135"/>
                <a:gd name="T35" fmla="*/ 14 h 515"/>
                <a:gd name="T36" fmla="*/ 110 w 135"/>
                <a:gd name="T37" fmla="*/ 0 h 515"/>
                <a:gd name="T38" fmla="*/ 99 w 135"/>
                <a:gd name="T39" fmla="*/ 9 h 515"/>
                <a:gd name="T40" fmla="*/ 82 w 135"/>
                <a:gd name="T41" fmla="*/ 26 h 515"/>
                <a:gd name="T42" fmla="*/ 66 w 135"/>
                <a:gd name="T43" fmla="*/ 44 h 515"/>
                <a:gd name="T44" fmla="*/ 55 w 135"/>
                <a:gd name="T45" fmla="*/ 59 h 515"/>
                <a:gd name="T46" fmla="*/ 28 w 135"/>
                <a:gd name="T47" fmla="*/ 106 h 515"/>
                <a:gd name="T48" fmla="*/ 1 w 135"/>
                <a:gd name="T49" fmla="*/ 207 h 515"/>
                <a:gd name="T50" fmla="*/ 0 w 135"/>
                <a:gd name="T51" fmla="*/ 249 h 515"/>
                <a:gd name="T52" fmla="*/ 0 w 135"/>
                <a:gd name="T53" fmla="*/ 256 h 515"/>
                <a:gd name="T54" fmla="*/ 1 w 135"/>
                <a:gd name="T55" fmla="*/ 270 h 515"/>
                <a:gd name="T56" fmla="*/ 4 w 135"/>
                <a:gd name="T57" fmla="*/ 291 h 515"/>
                <a:gd name="T58" fmla="*/ 13 w 135"/>
                <a:gd name="T59" fmla="*/ 331 h 515"/>
                <a:gd name="T60" fmla="*/ 22 w 135"/>
                <a:gd name="T61" fmla="*/ 356 h 515"/>
                <a:gd name="T62" fmla="*/ 31 w 135"/>
                <a:gd name="T63" fmla="*/ 380 h 515"/>
                <a:gd name="T64" fmla="*/ 42 w 135"/>
                <a:gd name="T65" fmla="*/ 402 h 515"/>
                <a:gd name="T66" fmla="*/ 54 w 135"/>
                <a:gd name="T67" fmla="*/ 423 h 515"/>
                <a:gd name="T68" fmla="*/ 66 w 135"/>
                <a:gd name="T69" fmla="*/ 441 h 515"/>
                <a:gd name="T70" fmla="*/ 96 w 135"/>
                <a:gd name="T71" fmla="*/ 478 h 515"/>
                <a:gd name="T72" fmla="*/ 106 w 135"/>
                <a:gd name="T73" fmla="*/ 489 h 515"/>
                <a:gd name="T74" fmla="*/ 124 w 135"/>
                <a:gd name="T75" fmla="*/ 505 h 515"/>
                <a:gd name="T76" fmla="*/ 135 w 135"/>
                <a:gd name="T77" fmla="*/ 515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5" h="515">
                  <a:moveTo>
                    <a:pt x="133" y="508"/>
                  </a:moveTo>
                  <a:cubicBezTo>
                    <a:pt x="133" y="506"/>
                    <a:pt x="132" y="504"/>
                    <a:pt x="131" y="501"/>
                  </a:cubicBezTo>
                  <a:cubicBezTo>
                    <a:pt x="130" y="498"/>
                    <a:pt x="129" y="495"/>
                    <a:pt x="128" y="491"/>
                  </a:cubicBezTo>
                  <a:cubicBezTo>
                    <a:pt x="126" y="483"/>
                    <a:pt x="124" y="474"/>
                    <a:pt x="120" y="464"/>
                  </a:cubicBezTo>
                  <a:cubicBezTo>
                    <a:pt x="118" y="454"/>
                    <a:pt x="114" y="443"/>
                    <a:pt x="110" y="431"/>
                  </a:cubicBezTo>
                  <a:cubicBezTo>
                    <a:pt x="110" y="428"/>
                    <a:pt x="109" y="425"/>
                    <a:pt x="108" y="422"/>
                  </a:cubicBezTo>
                  <a:cubicBezTo>
                    <a:pt x="107" y="418"/>
                    <a:pt x="106" y="415"/>
                    <a:pt x="105" y="412"/>
                  </a:cubicBezTo>
                  <a:cubicBezTo>
                    <a:pt x="104" y="409"/>
                    <a:pt x="103" y="405"/>
                    <a:pt x="102" y="402"/>
                  </a:cubicBezTo>
                  <a:cubicBezTo>
                    <a:pt x="101" y="399"/>
                    <a:pt x="100" y="395"/>
                    <a:pt x="99" y="392"/>
                  </a:cubicBezTo>
                  <a:cubicBezTo>
                    <a:pt x="98" y="388"/>
                    <a:pt x="97" y="385"/>
                    <a:pt x="96" y="381"/>
                  </a:cubicBezTo>
                  <a:cubicBezTo>
                    <a:pt x="96" y="378"/>
                    <a:pt x="95" y="374"/>
                    <a:pt x="94" y="371"/>
                  </a:cubicBezTo>
                  <a:cubicBezTo>
                    <a:pt x="92" y="364"/>
                    <a:pt x="90" y="356"/>
                    <a:pt x="89" y="349"/>
                  </a:cubicBezTo>
                  <a:cubicBezTo>
                    <a:pt x="88" y="345"/>
                    <a:pt x="87" y="342"/>
                    <a:pt x="86" y="338"/>
                  </a:cubicBezTo>
                  <a:cubicBezTo>
                    <a:pt x="85" y="334"/>
                    <a:pt x="84" y="330"/>
                    <a:pt x="84" y="327"/>
                  </a:cubicBezTo>
                  <a:cubicBezTo>
                    <a:pt x="83" y="323"/>
                    <a:pt x="82" y="319"/>
                    <a:pt x="82" y="315"/>
                  </a:cubicBezTo>
                  <a:cubicBezTo>
                    <a:pt x="81" y="311"/>
                    <a:pt x="80" y="307"/>
                    <a:pt x="80" y="304"/>
                  </a:cubicBezTo>
                  <a:cubicBezTo>
                    <a:pt x="79" y="300"/>
                    <a:pt x="78" y="296"/>
                    <a:pt x="78" y="292"/>
                  </a:cubicBezTo>
                  <a:cubicBezTo>
                    <a:pt x="77" y="288"/>
                    <a:pt x="77" y="284"/>
                    <a:pt x="76" y="280"/>
                  </a:cubicBezTo>
                  <a:cubicBezTo>
                    <a:pt x="76" y="277"/>
                    <a:pt x="75" y="273"/>
                    <a:pt x="75" y="269"/>
                  </a:cubicBezTo>
                  <a:cubicBezTo>
                    <a:pt x="75" y="267"/>
                    <a:pt x="74" y="265"/>
                    <a:pt x="74" y="263"/>
                  </a:cubicBezTo>
                  <a:cubicBezTo>
                    <a:pt x="74" y="257"/>
                    <a:pt x="74" y="257"/>
                    <a:pt x="74" y="257"/>
                  </a:cubicBezTo>
                  <a:cubicBezTo>
                    <a:pt x="73" y="249"/>
                    <a:pt x="73" y="242"/>
                    <a:pt x="72" y="234"/>
                  </a:cubicBezTo>
                  <a:cubicBezTo>
                    <a:pt x="72" y="230"/>
                    <a:pt x="72" y="226"/>
                    <a:pt x="72" y="222"/>
                  </a:cubicBezTo>
                  <a:cubicBezTo>
                    <a:pt x="72" y="218"/>
                    <a:pt x="72" y="214"/>
                    <a:pt x="72" y="211"/>
                  </a:cubicBezTo>
                  <a:cubicBezTo>
                    <a:pt x="72" y="209"/>
                    <a:pt x="72" y="207"/>
                    <a:pt x="72" y="205"/>
                  </a:cubicBezTo>
                  <a:cubicBezTo>
                    <a:pt x="72" y="203"/>
                    <a:pt x="72" y="201"/>
                    <a:pt x="72" y="199"/>
                  </a:cubicBezTo>
                  <a:cubicBezTo>
                    <a:pt x="72" y="197"/>
                    <a:pt x="73" y="195"/>
                    <a:pt x="73" y="193"/>
                  </a:cubicBezTo>
                  <a:cubicBezTo>
                    <a:pt x="73" y="191"/>
                    <a:pt x="73" y="190"/>
                    <a:pt x="73" y="188"/>
                  </a:cubicBezTo>
                  <a:cubicBezTo>
                    <a:pt x="73" y="184"/>
                    <a:pt x="73" y="180"/>
                    <a:pt x="74" y="176"/>
                  </a:cubicBezTo>
                  <a:cubicBezTo>
                    <a:pt x="74" y="173"/>
                    <a:pt x="74" y="169"/>
                    <a:pt x="75" y="165"/>
                  </a:cubicBezTo>
                  <a:cubicBezTo>
                    <a:pt x="76" y="151"/>
                    <a:pt x="78" y="136"/>
                    <a:pt x="80" y="123"/>
                  </a:cubicBezTo>
                  <a:cubicBezTo>
                    <a:pt x="83" y="109"/>
                    <a:pt x="86" y="96"/>
                    <a:pt x="88" y="84"/>
                  </a:cubicBezTo>
                  <a:cubicBezTo>
                    <a:pt x="90" y="78"/>
                    <a:pt x="91" y="72"/>
                    <a:pt x="93" y="66"/>
                  </a:cubicBezTo>
                  <a:cubicBezTo>
                    <a:pt x="94" y="60"/>
                    <a:pt x="95" y="55"/>
                    <a:pt x="97" y="50"/>
                  </a:cubicBezTo>
                  <a:cubicBezTo>
                    <a:pt x="99" y="40"/>
                    <a:pt x="102" y="31"/>
                    <a:pt x="104" y="24"/>
                  </a:cubicBezTo>
                  <a:cubicBezTo>
                    <a:pt x="105" y="20"/>
                    <a:pt x="106" y="17"/>
                    <a:pt x="107" y="14"/>
                  </a:cubicBezTo>
                  <a:cubicBezTo>
                    <a:pt x="107" y="11"/>
                    <a:pt x="108" y="8"/>
                    <a:pt x="109" y="6"/>
                  </a:cubicBezTo>
                  <a:cubicBezTo>
                    <a:pt x="110" y="2"/>
                    <a:pt x="110" y="0"/>
                    <a:pt x="110" y="0"/>
                  </a:cubicBezTo>
                  <a:cubicBezTo>
                    <a:pt x="110" y="0"/>
                    <a:pt x="108" y="1"/>
                    <a:pt x="105" y="4"/>
                  </a:cubicBezTo>
                  <a:cubicBezTo>
                    <a:pt x="103" y="5"/>
                    <a:pt x="101" y="7"/>
                    <a:pt x="99" y="9"/>
                  </a:cubicBezTo>
                  <a:cubicBezTo>
                    <a:pt x="97" y="11"/>
                    <a:pt x="94" y="13"/>
                    <a:pt x="91" y="16"/>
                  </a:cubicBezTo>
                  <a:cubicBezTo>
                    <a:pt x="88" y="19"/>
                    <a:pt x="85" y="22"/>
                    <a:pt x="82" y="26"/>
                  </a:cubicBezTo>
                  <a:cubicBezTo>
                    <a:pt x="79" y="29"/>
                    <a:pt x="75" y="33"/>
                    <a:pt x="72" y="37"/>
                  </a:cubicBezTo>
                  <a:cubicBezTo>
                    <a:pt x="70" y="39"/>
                    <a:pt x="68" y="42"/>
                    <a:pt x="66" y="44"/>
                  </a:cubicBezTo>
                  <a:cubicBezTo>
                    <a:pt x="64" y="46"/>
                    <a:pt x="63" y="49"/>
                    <a:pt x="61" y="51"/>
                  </a:cubicBezTo>
                  <a:cubicBezTo>
                    <a:pt x="59" y="54"/>
                    <a:pt x="57" y="56"/>
                    <a:pt x="55" y="59"/>
                  </a:cubicBezTo>
                  <a:cubicBezTo>
                    <a:pt x="53" y="62"/>
                    <a:pt x="51" y="64"/>
                    <a:pt x="49" y="67"/>
                  </a:cubicBezTo>
                  <a:cubicBezTo>
                    <a:pt x="42" y="79"/>
                    <a:pt x="35" y="92"/>
                    <a:pt x="28" y="106"/>
                  </a:cubicBezTo>
                  <a:cubicBezTo>
                    <a:pt x="21" y="121"/>
                    <a:pt x="15" y="137"/>
                    <a:pt x="11" y="153"/>
                  </a:cubicBezTo>
                  <a:cubicBezTo>
                    <a:pt x="6" y="170"/>
                    <a:pt x="3" y="188"/>
                    <a:pt x="1" y="207"/>
                  </a:cubicBezTo>
                  <a:cubicBezTo>
                    <a:pt x="0" y="216"/>
                    <a:pt x="0" y="225"/>
                    <a:pt x="0" y="235"/>
                  </a:cubicBezTo>
                  <a:cubicBezTo>
                    <a:pt x="0" y="239"/>
                    <a:pt x="0" y="244"/>
                    <a:pt x="0" y="249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1" y="263"/>
                    <a:pt x="1" y="263"/>
                    <a:pt x="1" y="263"/>
                  </a:cubicBezTo>
                  <a:cubicBezTo>
                    <a:pt x="1" y="270"/>
                    <a:pt x="1" y="270"/>
                    <a:pt x="1" y="270"/>
                  </a:cubicBezTo>
                  <a:cubicBezTo>
                    <a:pt x="1" y="272"/>
                    <a:pt x="2" y="274"/>
                    <a:pt x="2" y="277"/>
                  </a:cubicBezTo>
                  <a:cubicBezTo>
                    <a:pt x="3" y="281"/>
                    <a:pt x="3" y="286"/>
                    <a:pt x="4" y="291"/>
                  </a:cubicBezTo>
                  <a:cubicBezTo>
                    <a:pt x="6" y="300"/>
                    <a:pt x="7" y="309"/>
                    <a:pt x="10" y="318"/>
                  </a:cubicBezTo>
                  <a:cubicBezTo>
                    <a:pt x="11" y="322"/>
                    <a:pt x="12" y="327"/>
                    <a:pt x="13" y="331"/>
                  </a:cubicBezTo>
                  <a:cubicBezTo>
                    <a:pt x="14" y="335"/>
                    <a:pt x="16" y="339"/>
                    <a:pt x="17" y="344"/>
                  </a:cubicBezTo>
                  <a:cubicBezTo>
                    <a:pt x="18" y="348"/>
                    <a:pt x="20" y="352"/>
                    <a:pt x="22" y="356"/>
                  </a:cubicBezTo>
                  <a:cubicBezTo>
                    <a:pt x="23" y="360"/>
                    <a:pt x="25" y="364"/>
                    <a:pt x="26" y="368"/>
                  </a:cubicBezTo>
                  <a:cubicBezTo>
                    <a:pt x="28" y="372"/>
                    <a:pt x="30" y="376"/>
                    <a:pt x="31" y="380"/>
                  </a:cubicBezTo>
                  <a:cubicBezTo>
                    <a:pt x="33" y="384"/>
                    <a:pt x="35" y="388"/>
                    <a:pt x="37" y="391"/>
                  </a:cubicBezTo>
                  <a:cubicBezTo>
                    <a:pt x="39" y="395"/>
                    <a:pt x="40" y="399"/>
                    <a:pt x="42" y="402"/>
                  </a:cubicBezTo>
                  <a:cubicBezTo>
                    <a:pt x="44" y="406"/>
                    <a:pt x="46" y="409"/>
                    <a:pt x="48" y="413"/>
                  </a:cubicBezTo>
                  <a:cubicBezTo>
                    <a:pt x="50" y="416"/>
                    <a:pt x="52" y="419"/>
                    <a:pt x="54" y="423"/>
                  </a:cubicBezTo>
                  <a:cubicBezTo>
                    <a:pt x="56" y="426"/>
                    <a:pt x="58" y="429"/>
                    <a:pt x="60" y="432"/>
                  </a:cubicBezTo>
                  <a:cubicBezTo>
                    <a:pt x="62" y="435"/>
                    <a:pt x="64" y="438"/>
                    <a:pt x="66" y="441"/>
                  </a:cubicBezTo>
                  <a:cubicBezTo>
                    <a:pt x="68" y="444"/>
                    <a:pt x="70" y="447"/>
                    <a:pt x="72" y="449"/>
                  </a:cubicBezTo>
                  <a:cubicBezTo>
                    <a:pt x="80" y="460"/>
                    <a:pt x="88" y="470"/>
                    <a:pt x="96" y="478"/>
                  </a:cubicBezTo>
                  <a:cubicBezTo>
                    <a:pt x="97" y="480"/>
                    <a:pt x="99" y="482"/>
                    <a:pt x="101" y="484"/>
                  </a:cubicBezTo>
                  <a:cubicBezTo>
                    <a:pt x="103" y="486"/>
                    <a:pt x="105" y="488"/>
                    <a:pt x="106" y="489"/>
                  </a:cubicBezTo>
                  <a:cubicBezTo>
                    <a:pt x="110" y="493"/>
                    <a:pt x="113" y="496"/>
                    <a:pt x="116" y="498"/>
                  </a:cubicBezTo>
                  <a:cubicBezTo>
                    <a:pt x="119" y="501"/>
                    <a:pt x="121" y="503"/>
                    <a:pt x="124" y="505"/>
                  </a:cubicBezTo>
                  <a:cubicBezTo>
                    <a:pt x="126" y="508"/>
                    <a:pt x="128" y="509"/>
                    <a:pt x="130" y="511"/>
                  </a:cubicBezTo>
                  <a:cubicBezTo>
                    <a:pt x="133" y="513"/>
                    <a:pt x="135" y="515"/>
                    <a:pt x="135" y="515"/>
                  </a:cubicBezTo>
                  <a:cubicBezTo>
                    <a:pt x="135" y="515"/>
                    <a:pt x="134" y="512"/>
                    <a:pt x="133" y="508"/>
                  </a:cubicBezTo>
                </a:path>
              </a:pathLst>
            </a:custGeom>
            <a:solidFill>
              <a:srgbClr val="F97B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6364288" y="947738"/>
              <a:ext cx="514350" cy="1776413"/>
            </a:xfrm>
            <a:custGeom>
              <a:avLst/>
              <a:gdLst>
                <a:gd name="T0" fmla="*/ 4 w 137"/>
                <a:gd name="T1" fmla="*/ 499 h 512"/>
                <a:gd name="T2" fmla="*/ 15 w 137"/>
                <a:gd name="T3" fmla="*/ 462 h 512"/>
                <a:gd name="T4" fmla="*/ 28 w 137"/>
                <a:gd name="T5" fmla="*/ 420 h 512"/>
                <a:gd name="T6" fmla="*/ 33 w 137"/>
                <a:gd name="T7" fmla="*/ 400 h 512"/>
                <a:gd name="T8" fmla="*/ 39 w 137"/>
                <a:gd name="T9" fmla="*/ 380 h 512"/>
                <a:gd name="T10" fmla="*/ 47 w 137"/>
                <a:gd name="T11" fmla="*/ 347 h 512"/>
                <a:gd name="T12" fmla="*/ 52 w 137"/>
                <a:gd name="T13" fmla="*/ 325 h 512"/>
                <a:gd name="T14" fmla="*/ 56 w 137"/>
                <a:gd name="T15" fmla="*/ 302 h 512"/>
                <a:gd name="T16" fmla="*/ 59 w 137"/>
                <a:gd name="T17" fmla="*/ 279 h 512"/>
                <a:gd name="T18" fmla="*/ 61 w 137"/>
                <a:gd name="T19" fmla="*/ 262 h 512"/>
                <a:gd name="T20" fmla="*/ 63 w 137"/>
                <a:gd name="T21" fmla="*/ 233 h 512"/>
                <a:gd name="T22" fmla="*/ 63 w 137"/>
                <a:gd name="T23" fmla="*/ 210 h 512"/>
                <a:gd name="T24" fmla="*/ 63 w 137"/>
                <a:gd name="T25" fmla="*/ 198 h 512"/>
                <a:gd name="T26" fmla="*/ 63 w 137"/>
                <a:gd name="T27" fmla="*/ 187 h 512"/>
                <a:gd name="T28" fmla="*/ 61 w 137"/>
                <a:gd name="T29" fmla="*/ 164 h 512"/>
                <a:gd name="T30" fmla="*/ 47 w 137"/>
                <a:gd name="T31" fmla="*/ 83 h 512"/>
                <a:gd name="T32" fmla="*/ 39 w 137"/>
                <a:gd name="T33" fmla="*/ 50 h 512"/>
                <a:gd name="T34" fmla="*/ 29 w 137"/>
                <a:gd name="T35" fmla="*/ 13 h 512"/>
                <a:gd name="T36" fmla="*/ 25 w 137"/>
                <a:gd name="T37" fmla="*/ 0 h 512"/>
                <a:gd name="T38" fmla="*/ 36 w 137"/>
                <a:gd name="T39" fmla="*/ 9 h 512"/>
                <a:gd name="T40" fmla="*/ 53 w 137"/>
                <a:gd name="T41" fmla="*/ 25 h 512"/>
                <a:gd name="T42" fmla="*/ 69 w 137"/>
                <a:gd name="T43" fmla="*/ 44 h 512"/>
                <a:gd name="T44" fmla="*/ 81 w 137"/>
                <a:gd name="T45" fmla="*/ 58 h 512"/>
                <a:gd name="T46" fmla="*/ 108 w 137"/>
                <a:gd name="T47" fmla="*/ 106 h 512"/>
                <a:gd name="T48" fmla="*/ 135 w 137"/>
                <a:gd name="T49" fmla="*/ 206 h 512"/>
                <a:gd name="T50" fmla="*/ 137 w 137"/>
                <a:gd name="T51" fmla="*/ 248 h 512"/>
                <a:gd name="T52" fmla="*/ 136 w 137"/>
                <a:gd name="T53" fmla="*/ 254 h 512"/>
                <a:gd name="T54" fmla="*/ 135 w 137"/>
                <a:gd name="T55" fmla="*/ 268 h 512"/>
                <a:gd name="T56" fmla="*/ 132 w 137"/>
                <a:gd name="T57" fmla="*/ 289 h 512"/>
                <a:gd name="T58" fmla="*/ 123 w 137"/>
                <a:gd name="T59" fmla="*/ 329 h 512"/>
                <a:gd name="T60" fmla="*/ 115 w 137"/>
                <a:gd name="T61" fmla="*/ 355 h 512"/>
                <a:gd name="T62" fmla="*/ 105 w 137"/>
                <a:gd name="T63" fmla="*/ 378 h 512"/>
                <a:gd name="T64" fmla="*/ 94 w 137"/>
                <a:gd name="T65" fmla="*/ 400 h 512"/>
                <a:gd name="T66" fmla="*/ 82 w 137"/>
                <a:gd name="T67" fmla="*/ 421 h 512"/>
                <a:gd name="T68" fmla="*/ 70 w 137"/>
                <a:gd name="T69" fmla="*/ 439 h 512"/>
                <a:gd name="T70" fmla="*/ 40 w 137"/>
                <a:gd name="T71" fmla="*/ 476 h 512"/>
                <a:gd name="T72" fmla="*/ 29 w 137"/>
                <a:gd name="T73" fmla="*/ 487 h 512"/>
                <a:gd name="T74" fmla="*/ 11 w 137"/>
                <a:gd name="T75" fmla="*/ 503 h 512"/>
                <a:gd name="T76" fmla="*/ 0 w 137"/>
                <a:gd name="T77" fmla="*/ 51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" h="512">
                  <a:moveTo>
                    <a:pt x="2" y="506"/>
                  </a:moveTo>
                  <a:cubicBezTo>
                    <a:pt x="2" y="504"/>
                    <a:pt x="3" y="501"/>
                    <a:pt x="4" y="499"/>
                  </a:cubicBezTo>
                  <a:cubicBezTo>
                    <a:pt x="5" y="496"/>
                    <a:pt x="6" y="492"/>
                    <a:pt x="7" y="489"/>
                  </a:cubicBezTo>
                  <a:cubicBezTo>
                    <a:pt x="9" y="481"/>
                    <a:pt x="12" y="472"/>
                    <a:pt x="15" y="462"/>
                  </a:cubicBezTo>
                  <a:cubicBezTo>
                    <a:pt x="18" y="452"/>
                    <a:pt x="21" y="441"/>
                    <a:pt x="25" y="429"/>
                  </a:cubicBezTo>
                  <a:cubicBezTo>
                    <a:pt x="26" y="426"/>
                    <a:pt x="27" y="423"/>
                    <a:pt x="28" y="420"/>
                  </a:cubicBezTo>
                  <a:cubicBezTo>
                    <a:pt x="28" y="416"/>
                    <a:pt x="29" y="413"/>
                    <a:pt x="30" y="410"/>
                  </a:cubicBezTo>
                  <a:cubicBezTo>
                    <a:pt x="31" y="407"/>
                    <a:pt x="32" y="403"/>
                    <a:pt x="33" y="400"/>
                  </a:cubicBezTo>
                  <a:cubicBezTo>
                    <a:pt x="34" y="397"/>
                    <a:pt x="35" y="393"/>
                    <a:pt x="36" y="390"/>
                  </a:cubicBezTo>
                  <a:cubicBezTo>
                    <a:pt x="37" y="387"/>
                    <a:pt x="38" y="383"/>
                    <a:pt x="39" y="380"/>
                  </a:cubicBezTo>
                  <a:cubicBezTo>
                    <a:pt x="40" y="376"/>
                    <a:pt x="41" y="373"/>
                    <a:pt x="42" y="369"/>
                  </a:cubicBezTo>
                  <a:cubicBezTo>
                    <a:pt x="44" y="362"/>
                    <a:pt x="45" y="355"/>
                    <a:pt x="47" y="347"/>
                  </a:cubicBezTo>
                  <a:cubicBezTo>
                    <a:pt x="48" y="344"/>
                    <a:pt x="48" y="340"/>
                    <a:pt x="49" y="336"/>
                  </a:cubicBezTo>
                  <a:cubicBezTo>
                    <a:pt x="50" y="332"/>
                    <a:pt x="51" y="329"/>
                    <a:pt x="52" y="325"/>
                  </a:cubicBezTo>
                  <a:cubicBezTo>
                    <a:pt x="52" y="321"/>
                    <a:pt x="53" y="317"/>
                    <a:pt x="54" y="314"/>
                  </a:cubicBezTo>
                  <a:cubicBezTo>
                    <a:pt x="55" y="310"/>
                    <a:pt x="55" y="306"/>
                    <a:pt x="56" y="302"/>
                  </a:cubicBezTo>
                  <a:cubicBezTo>
                    <a:pt x="56" y="298"/>
                    <a:pt x="57" y="295"/>
                    <a:pt x="58" y="291"/>
                  </a:cubicBezTo>
                  <a:cubicBezTo>
                    <a:pt x="58" y="287"/>
                    <a:pt x="59" y="283"/>
                    <a:pt x="59" y="279"/>
                  </a:cubicBezTo>
                  <a:cubicBezTo>
                    <a:pt x="60" y="275"/>
                    <a:pt x="60" y="271"/>
                    <a:pt x="61" y="267"/>
                  </a:cubicBezTo>
                  <a:cubicBezTo>
                    <a:pt x="61" y="265"/>
                    <a:pt x="61" y="264"/>
                    <a:pt x="61" y="262"/>
                  </a:cubicBezTo>
                  <a:cubicBezTo>
                    <a:pt x="62" y="256"/>
                    <a:pt x="62" y="256"/>
                    <a:pt x="62" y="256"/>
                  </a:cubicBezTo>
                  <a:cubicBezTo>
                    <a:pt x="63" y="248"/>
                    <a:pt x="63" y="240"/>
                    <a:pt x="63" y="233"/>
                  </a:cubicBezTo>
                  <a:cubicBezTo>
                    <a:pt x="63" y="229"/>
                    <a:pt x="63" y="225"/>
                    <a:pt x="63" y="221"/>
                  </a:cubicBezTo>
                  <a:cubicBezTo>
                    <a:pt x="64" y="217"/>
                    <a:pt x="63" y="213"/>
                    <a:pt x="63" y="210"/>
                  </a:cubicBezTo>
                  <a:cubicBezTo>
                    <a:pt x="63" y="208"/>
                    <a:pt x="63" y="206"/>
                    <a:pt x="63" y="204"/>
                  </a:cubicBezTo>
                  <a:cubicBezTo>
                    <a:pt x="63" y="202"/>
                    <a:pt x="63" y="200"/>
                    <a:pt x="63" y="198"/>
                  </a:cubicBezTo>
                  <a:cubicBezTo>
                    <a:pt x="63" y="196"/>
                    <a:pt x="63" y="194"/>
                    <a:pt x="63" y="192"/>
                  </a:cubicBezTo>
                  <a:cubicBezTo>
                    <a:pt x="63" y="191"/>
                    <a:pt x="63" y="189"/>
                    <a:pt x="63" y="187"/>
                  </a:cubicBezTo>
                  <a:cubicBezTo>
                    <a:pt x="62" y="183"/>
                    <a:pt x="62" y="179"/>
                    <a:pt x="62" y="176"/>
                  </a:cubicBezTo>
                  <a:cubicBezTo>
                    <a:pt x="62" y="172"/>
                    <a:pt x="61" y="168"/>
                    <a:pt x="61" y="164"/>
                  </a:cubicBezTo>
                  <a:cubicBezTo>
                    <a:pt x="59" y="150"/>
                    <a:pt x="57" y="135"/>
                    <a:pt x="55" y="122"/>
                  </a:cubicBezTo>
                  <a:cubicBezTo>
                    <a:pt x="53" y="108"/>
                    <a:pt x="50" y="95"/>
                    <a:pt x="47" y="83"/>
                  </a:cubicBezTo>
                  <a:cubicBezTo>
                    <a:pt x="46" y="77"/>
                    <a:pt x="44" y="71"/>
                    <a:pt x="43" y="66"/>
                  </a:cubicBezTo>
                  <a:cubicBezTo>
                    <a:pt x="41" y="60"/>
                    <a:pt x="40" y="55"/>
                    <a:pt x="39" y="50"/>
                  </a:cubicBezTo>
                  <a:cubicBezTo>
                    <a:pt x="36" y="40"/>
                    <a:pt x="33" y="31"/>
                    <a:pt x="31" y="23"/>
                  </a:cubicBezTo>
                  <a:cubicBezTo>
                    <a:pt x="30" y="20"/>
                    <a:pt x="29" y="16"/>
                    <a:pt x="29" y="13"/>
                  </a:cubicBezTo>
                  <a:cubicBezTo>
                    <a:pt x="28" y="10"/>
                    <a:pt x="27" y="8"/>
                    <a:pt x="27" y="6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5" y="0"/>
                    <a:pt x="27" y="1"/>
                    <a:pt x="30" y="4"/>
                  </a:cubicBezTo>
                  <a:cubicBezTo>
                    <a:pt x="32" y="5"/>
                    <a:pt x="34" y="7"/>
                    <a:pt x="36" y="9"/>
                  </a:cubicBezTo>
                  <a:cubicBezTo>
                    <a:pt x="39" y="11"/>
                    <a:pt x="41" y="13"/>
                    <a:pt x="44" y="16"/>
                  </a:cubicBezTo>
                  <a:cubicBezTo>
                    <a:pt x="47" y="19"/>
                    <a:pt x="50" y="22"/>
                    <a:pt x="53" y="25"/>
                  </a:cubicBezTo>
                  <a:cubicBezTo>
                    <a:pt x="57" y="29"/>
                    <a:pt x="60" y="33"/>
                    <a:pt x="64" y="37"/>
                  </a:cubicBezTo>
                  <a:cubicBezTo>
                    <a:pt x="66" y="39"/>
                    <a:pt x="68" y="41"/>
                    <a:pt x="69" y="44"/>
                  </a:cubicBezTo>
                  <a:cubicBezTo>
                    <a:pt x="71" y="46"/>
                    <a:pt x="73" y="48"/>
                    <a:pt x="75" y="51"/>
                  </a:cubicBezTo>
                  <a:cubicBezTo>
                    <a:pt x="77" y="53"/>
                    <a:pt x="79" y="56"/>
                    <a:pt x="81" y="58"/>
                  </a:cubicBezTo>
                  <a:cubicBezTo>
                    <a:pt x="83" y="61"/>
                    <a:pt x="85" y="64"/>
                    <a:pt x="86" y="67"/>
                  </a:cubicBezTo>
                  <a:cubicBezTo>
                    <a:pt x="94" y="78"/>
                    <a:pt x="101" y="91"/>
                    <a:pt x="108" y="106"/>
                  </a:cubicBezTo>
                  <a:cubicBezTo>
                    <a:pt x="115" y="120"/>
                    <a:pt x="121" y="136"/>
                    <a:pt x="126" y="153"/>
                  </a:cubicBezTo>
                  <a:cubicBezTo>
                    <a:pt x="131" y="170"/>
                    <a:pt x="134" y="187"/>
                    <a:pt x="135" y="206"/>
                  </a:cubicBezTo>
                  <a:cubicBezTo>
                    <a:pt x="136" y="215"/>
                    <a:pt x="137" y="224"/>
                    <a:pt x="137" y="234"/>
                  </a:cubicBezTo>
                  <a:cubicBezTo>
                    <a:pt x="137" y="238"/>
                    <a:pt x="137" y="243"/>
                    <a:pt x="137" y="248"/>
                  </a:cubicBezTo>
                  <a:cubicBezTo>
                    <a:pt x="137" y="251"/>
                    <a:pt x="137" y="251"/>
                    <a:pt x="137" y="251"/>
                  </a:cubicBezTo>
                  <a:cubicBezTo>
                    <a:pt x="136" y="254"/>
                    <a:pt x="136" y="254"/>
                    <a:pt x="136" y="254"/>
                  </a:cubicBezTo>
                  <a:cubicBezTo>
                    <a:pt x="136" y="261"/>
                    <a:pt x="136" y="261"/>
                    <a:pt x="136" y="261"/>
                  </a:cubicBezTo>
                  <a:cubicBezTo>
                    <a:pt x="135" y="268"/>
                    <a:pt x="135" y="268"/>
                    <a:pt x="135" y="268"/>
                  </a:cubicBezTo>
                  <a:cubicBezTo>
                    <a:pt x="135" y="271"/>
                    <a:pt x="135" y="273"/>
                    <a:pt x="134" y="275"/>
                  </a:cubicBezTo>
                  <a:cubicBezTo>
                    <a:pt x="134" y="280"/>
                    <a:pt x="133" y="285"/>
                    <a:pt x="132" y="289"/>
                  </a:cubicBezTo>
                  <a:cubicBezTo>
                    <a:pt x="131" y="298"/>
                    <a:pt x="129" y="307"/>
                    <a:pt x="127" y="316"/>
                  </a:cubicBezTo>
                  <a:cubicBezTo>
                    <a:pt x="126" y="321"/>
                    <a:pt x="125" y="325"/>
                    <a:pt x="123" y="329"/>
                  </a:cubicBezTo>
                  <a:cubicBezTo>
                    <a:pt x="122" y="334"/>
                    <a:pt x="120" y="338"/>
                    <a:pt x="119" y="342"/>
                  </a:cubicBezTo>
                  <a:cubicBezTo>
                    <a:pt x="118" y="346"/>
                    <a:pt x="116" y="350"/>
                    <a:pt x="115" y="355"/>
                  </a:cubicBezTo>
                  <a:cubicBezTo>
                    <a:pt x="113" y="359"/>
                    <a:pt x="112" y="363"/>
                    <a:pt x="110" y="367"/>
                  </a:cubicBezTo>
                  <a:cubicBezTo>
                    <a:pt x="108" y="371"/>
                    <a:pt x="106" y="374"/>
                    <a:pt x="105" y="378"/>
                  </a:cubicBezTo>
                  <a:cubicBezTo>
                    <a:pt x="103" y="382"/>
                    <a:pt x="101" y="386"/>
                    <a:pt x="99" y="390"/>
                  </a:cubicBezTo>
                  <a:cubicBezTo>
                    <a:pt x="97" y="393"/>
                    <a:pt x="96" y="397"/>
                    <a:pt x="94" y="400"/>
                  </a:cubicBezTo>
                  <a:cubicBezTo>
                    <a:pt x="92" y="404"/>
                    <a:pt x="90" y="407"/>
                    <a:pt x="88" y="411"/>
                  </a:cubicBezTo>
                  <a:cubicBezTo>
                    <a:pt x="86" y="414"/>
                    <a:pt x="84" y="417"/>
                    <a:pt x="82" y="421"/>
                  </a:cubicBezTo>
                  <a:cubicBezTo>
                    <a:pt x="80" y="424"/>
                    <a:pt x="78" y="427"/>
                    <a:pt x="76" y="430"/>
                  </a:cubicBezTo>
                  <a:cubicBezTo>
                    <a:pt x="74" y="433"/>
                    <a:pt x="72" y="436"/>
                    <a:pt x="70" y="439"/>
                  </a:cubicBezTo>
                  <a:cubicBezTo>
                    <a:pt x="68" y="442"/>
                    <a:pt x="65" y="445"/>
                    <a:pt x="63" y="447"/>
                  </a:cubicBezTo>
                  <a:cubicBezTo>
                    <a:pt x="55" y="458"/>
                    <a:pt x="47" y="468"/>
                    <a:pt x="40" y="476"/>
                  </a:cubicBezTo>
                  <a:cubicBezTo>
                    <a:pt x="38" y="478"/>
                    <a:pt x="36" y="480"/>
                    <a:pt x="34" y="482"/>
                  </a:cubicBezTo>
                  <a:cubicBezTo>
                    <a:pt x="32" y="484"/>
                    <a:pt x="31" y="485"/>
                    <a:pt x="29" y="487"/>
                  </a:cubicBezTo>
                  <a:cubicBezTo>
                    <a:pt x="26" y="490"/>
                    <a:pt x="23" y="493"/>
                    <a:pt x="20" y="496"/>
                  </a:cubicBezTo>
                  <a:cubicBezTo>
                    <a:pt x="17" y="499"/>
                    <a:pt x="14" y="501"/>
                    <a:pt x="11" y="503"/>
                  </a:cubicBezTo>
                  <a:cubicBezTo>
                    <a:pt x="9" y="505"/>
                    <a:pt x="7" y="507"/>
                    <a:pt x="5" y="508"/>
                  </a:cubicBezTo>
                  <a:cubicBezTo>
                    <a:pt x="2" y="511"/>
                    <a:pt x="0" y="512"/>
                    <a:pt x="0" y="512"/>
                  </a:cubicBezTo>
                  <a:cubicBezTo>
                    <a:pt x="0" y="512"/>
                    <a:pt x="1" y="510"/>
                    <a:pt x="2" y="506"/>
                  </a:cubicBezTo>
                </a:path>
              </a:pathLst>
            </a:custGeom>
            <a:solidFill>
              <a:srgbClr val="DF5B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5940425" y="3024188"/>
              <a:ext cx="833438" cy="450850"/>
            </a:xfrm>
            <a:custGeom>
              <a:avLst/>
              <a:gdLst>
                <a:gd name="T0" fmla="*/ 54 w 222"/>
                <a:gd name="T1" fmla="*/ 13 h 120"/>
                <a:gd name="T2" fmla="*/ 6 w 222"/>
                <a:gd name="T3" fmla="*/ 0 h 120"/>
                <a:gd name="T4" fmla="*/ 0 w 222"/>
                <a:gd name="T5" fmla="*/ 15 h 120"/>
                <a:gd name="T6" fmla="*/ 111 w 222"/>
                <a:gd name="T7" fmla="*/ 120 h 120"/>
                <a:gd name="T8" fmla="*/ 222 w 222"/>
                <a:gd name="T9" fmla="*/ 15 h 120"/>
                <a:gd name="T10" fmla="*/ 217 w 222"/>
                <a:gd name="T11" fmla="*/ 1 h 120"/>
                <a:gd name="T12" fmla="*/ 54 w 222"/>
                <a:gd name="T1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120">
                  <a:moveTo>
                    <a:pt x="54" y="13"/>
                  </a:moveTo>
                  <a:cubicBezTo>
                    <a:pt x="38" y="12"/>
                    <a:pt x="22" y="7"/>
                    <a:pt x="6" y="0"/>
                  </a:cubicBezTo>
                  <a:cubicBezTo>
                    <a:pt x="2" y="4"/>
                    <a:pt x="0" y="9"/>
                    <a:pt x="0" y="15"/>
                  </a:cubicBezTo>
                  <a:cubicBezTo>
                    <a:pt x="0" y="73"/>
                    <a:pt x="10" y="120"/>
                    <a:pt x="111" y="120"/>
                  </a:cubicBezTo>
                  <a:cubicBezTo>
                    <a:pt x="211" y="120"/>
                    <a:pt x="222" y="73"/>
                    <a:pt x="222" y="15"/>
                  </a:cubicBezTo>
                  <a:cubicBezTo>
                    <a:pt x="222" y="10"/>
                    <a:pt x="220" y="5"/>
                    <a:pt x="217" y="1"/>
                  </a:cubicBezTo>
                  <a:cubicBezTo>
                    <a:pt x="164" y="14"/>
                    <a:pt x="108" y="16"/>
                    <a:pt x="54" y="13"/>
                  </a:cubicBezTo>
                </a:path>
              </a:pathLst>
            </a:custGeom>
            <a:solidFill>
              <a:srgbClr val="C196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16" name="任意多边形 15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1615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39" presetClass="path" presetSubtype="0" accel="3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4.44444E-6 C -0.00937 -0.02453 0.04779 -0.0581 0.06081 -0.1199 C 0.0737 -0.18148 0.09076 -0.31388 0.07748 -0.3706 C 0.06432 -0.42685 -0.03893 -0.45694 -0.04466 -0.59282 C -0.05065 -0.728 0.04909 -0.85023 0.04909 -0.81481 " pathEditMode="relative" rAng="0" ptsTypes="AAAAA" p14:bounceEnd="64000">
                                          <p:cBhvr>
                                            <p:cTn id="9" dur="206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11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16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39" presetClass="path" presetSubtype="0" accel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4.44444E-6 C -0.00937 -0.02453 0.04779 -0.0581 0.06081 -0.1199 C 0.0737 -0.18148 0.09076 -0.31388 0.07748 -0.3706 C 0.06432 -0.42685 -0.03893 -0.45694 -0.04466 -0.59282 C -0.05065 -0.728 0.04909 -0.85023 0.04909 -0.81481 " pathEditMode="relative" rAng="0" ptsTypes="AAAAA">
                                          <p:cBhvr>
                                            <p:cTn id="9" dur="2060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11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16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 userDrawn="1"/>
        </p:nvGrpSpPr>
        <p:grpSpPr>
          <a:xfrm>
            <a:off x="516261" y="4853605"/>
            <a:ext cx="2852491" cy="1693190"/>
            <a:chOff x="7480382" y="5012575"/>
            <a:chExt cx="3108959" cy="1845425"/>
          </a:xfrm>
        </p:grpSpPr>
        <p:grpSp>
          <p:nvGrpSpPr>
            <p:cNvPr id="68" name="组合 67"/>
            <p:cNvGrpSpPr/>
            <p:nvPr/>
          </p:nvGrpSpPr>
          <p:grpSpPr>
            <a:xfrm>
              <a:off x="9933229" y="5776656"/>
              <a:ext cx="200025" cy="472338"/>
              <a:chOff x="8648700" y="168275"/>
              <a:chExt cx="262186" cy="619125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93" name="圆角矩形 92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4" name="任意多边形 93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84" name="直接连接符 8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6" name="组合 8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87" name="组合 8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91" name="直接连接符 9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直接连接符 9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88" name="组合 8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89" name="直接连接符 8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直接连接符 8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9" name="组合 68"/>
            <p:cNvGrpSpPr/>
            <p:nvPr/>
          </p:nvGrpSpPr>
          <p:grpSpPr>
            <a:xfrm>
              <a:off x="9668694" y="5433313"/>
              <a:ext cx="191904" cy="686685"/>
              <a:chOff x="8648700" y="168275"/>
              <a:chExt cx="251541" cy="619125"/>
            </a:xfrm>
          </p:grpSpPr>
          <p:sp>
            <p:nvSpPr>
              <p:cNvPr id="73" name="圆角矩形 72"/>
              <p:cNvSpPr/>
              <p:nvPr/>
            </p:nvSpPr>
            <p:spPr>
              <a:xfrm>
                <a:off x="8648700" y="168275"/>
                <a:ext cx="251541" cy="381000"/>
              </a:xfrm>
              <a:prstGeom prst="roundRect">
                <a:avLst>
                  <a:gd name="adj" fmla="val 32292"/>
                </a:avLst>
              </a:prstGeom>
              <a:solidFill>
                <a:srgbClr val="DC50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组合 7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77" name="组合 7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81" name="直接连接符 8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直接连接符 8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" name="组合 7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79" name="直接连接符 7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直接连接符 7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70" name="组合 69"/>
            <p:cNvGrpSpPr/>
            <p:nvPr/>
          </p:nvGrpSpPr>
          <p:grpSpPr>
            <a:xfrm>
              <a:off x="7480382" y="5012575"/>
              <a:ext cx="3108959" cy="1845425"/>
              <a:chOff x="8778240" y="4488873"/>
              <a:chExt cx="3108959" cy="1845425"/>
            </a:xfrm>
          </p:grpSpPr>
          <p:sp>
            <p:nvSpPr>
              <p:cNvPr id="71" name="等腰三角形 70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直角三角形 71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 userDrawn="1"/>
        </p:nvGrpSpPr>
        <p:grpSpPr>
          <a:xfrm>
            <a:off x="7481591" y="3690093"/>
            <a:ext cx="1631439" cy="2812556"/>
            <a:chOff x="6305814" y="3205163"/>
            <a:chExt cx="1636019" cy="2820452"/>
          </a:xfrm>
        </p:grpSpPr>
        <p:grpSp>
          <p:nvGrpSpPr>
            <p:cNvPr id="22" name="组合 21"/>
            <p:cNvGrpSpPr/>
            <p:nvPr/>
          </p:nvGrpSpPr>
          <p:grpSpPr>
            <a:xfrm>
              <a:off x="7123823" y="3205163"/>
              <a:ext cx="243442" cy="308755"/>
              <a:chOff x="5305424" y="2562225"/>
              <a:chExt cx="195263" cy="247650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5305425" y="2562225"/>
                <a:ext cx="0" cy="247650"/>
              </a:xfrm>
              <a:prstGeom prst="line">
                <a:avLst/>
              </a:prstGeom>
              <a:ln w="95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等腰三角形 30"/>
              <p:cNvSpPr/>
              <p:nvPr/>
            </p:nvSpPr>
            <p:spPr>
              <a:xfrm rot="5400000">
                <a:off x="5351859" y="2515791"/>
                <a:ext cx="102393" cy="195263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305814" y="3504665"/>
              <a:ext cx="1636019" cy="2520950"/>
              <a:chOff x="3736081" y="3429001"/>
              <a:chExt cx="1636019" cy="2520950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3736081" y="3429001"/>
                <a:ext cx="1636019" cy="2520950"/>
                <a:chOff x="8778240" y="4488873"/>
                <a:chExt cx="3108959" cy="1845425"/>
              </a:xfrm>
            </p:grpSpPr>
            <p:sp>
              <p:nvSpPr>
                <p:cNvPr id="28" name="等腰三角形 27"/>
                <p:cNvSpPr/>
                <p:nvPr/>
              </p:nvSpPr>
              <p:spPr>
                <a:xfrm>
                  <a:off x="8778240" y="4488873"/>
                  <a:ext cx="3108959" cy="1845425"/>
                </a:xfrm>
                <a:prstGeom prst="triangle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9" name="直角三角形 28"/>
                <p:cNvSpPr/>
                <p:nvPr/>
              </p:nvSpPr>
              <p:spPr>
                <a:xfrm>
                  <a:off x="10335433" y="4488873"/>
                  <a:ext cx="1529541" cy="1845425"/>
                </a:xfrm>
                <a:prstGeom prst="rtTriangle">
                  <a:avLst/>
                </a:prstGeom>
                <a:solidFill>
                  <a:srgbClr val="3420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4324350" y="3432093"/>
                <a:ext cx="459581" cy="786130"/>
                <a:chOff x="2446426" y="3061124"/>
                <a:chExt cx="484060" cy="786130"/>
              </a:xfrm>
            </p:grpSpPr>
            <p:sp>
              <p:nvSpPr>
                <p:cNvPr id="26" name="任意多边形 25"/>
                <p:cNvSpPr/>
                <p:nvPr/>
              </p:nvSpPr>
              <p:spPr>
                <a:xfrm>
                  <a:off x="2446426" y="3061124"/>
                  <a:ext cx="484060" cy="786130"/>
                </a:xfrm>
                <a:custGeom>
                  <a:avLst/>
                  <a:gdLst>
                    <a:gd name="connsiteX0" fmla="*/ 242029 w 484060"/>
                    <a:gd name="connsiteY0" fmla="*/ 0 h 786130"/>
                    <a:gd name="connsiteX1" fmla="*/ 257213 w 484060"/>
                    <a:gd name="connsiteY1" fmla="*/ 1531 h 786130"/>
                    <a:gd name="connsiteX2" fmla="*/ 484060 w 484060"/>
                    <a:gd name="connsiteY2" fmla="*/ 700631 h 786130"/>
                    <a:gd name="connsiteX3" fmla="*/ 461796 w 484060"/>
                    <a:gd name="connsiteY3" fmla="*/ 719001 h 786130"/>
                    <a:gd name="connsiteX4" fmla="*/ 242029 w 484060"/>
                    <a:gd name="connsiteY4" fmla="*/ 786130 h 786130"/>
                    <a:gd name="connsiteX5" fmla="*/ 22263 w 484060"/>
                    <a:gd name="connsiteY5" fmla="*/ 719001 h 786130"/>
                    <a:gd name="connsiteX6" fmla="*/ 0 w 484060"/>
                    <a:gd name="connsiteY6" fmla="*/ 700632 h 786130"/>
                    <a:gd name="connsiteX7" fmla="*/ 226847 w 484060"/>
                    <a:gd name="connsiteY7" fmla="*/ 1531 h 7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4060" h="786130">
                      <a:moveTo>
                        <a:pt x="242029" y="0"/>
                      </a:moveTo>
                      <a:lnTo>
                        <a:pt x="257213" y="1531"/>
                      </a:lnTo>
                      <a:lnTo>
                        <a:pt x="484060" y="700631"/>
                      </a:lnTo>
                      <a:lnTo>
                        <a:pt x="461796" y="719001"/>
                      </a:lnTo>
                      <a:cubicBezTo>
                        <a:pt x="399062" y="761383"/>
                        <a:pt x="323436" y="786130"/>
                        <a:pt x="242029" y="786130"/>
                      </a:cubicBezTo>
                      <a:cubicBezTo>
                        <a:pt x="160623" y="786130"/>
                        <a:pt x="84996" y="761383"/>
                        <a:pt x="22263" y="719001"/>
                      </a:cubicBezTo>
                      <a:lnTo>
                        <a:pt x="0" y="700632"/>
                      </a:lnTo>
                      <a:lnTo>
                        <a:pt x="226847" y="1531"/>
                      </a:lnTo>
                      <a:close/>
                    </a:path>
                  </a:pathLst>
                </a:cu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任意多边形 26"/>
                <p:cNvSpPr/>
                <p:nvPr/>
              </p:nvSpPr>
              <p:spPr>
                <a:xfrm>
                  <a:off x="2691827" y="3061484"/>
                  <a:ext cx="238659" cy="785770"/>
                </a:xfrm>
                <a:custGeom>
                  <a:avLst/>
                  <a:gdLst>
                    <a:gd name="connsiteX0" fmla="*/ 0 w 238659"/>
                    <a:gd name="connsiteY0" fmla="*/ 0 h 785770"/>
                    <a:gd name="connsiteX1" fmla="*/ 13756 w 238659"/>
                    <a:gd name="connsiteY1" fmla="*/ 1387 h 785770"/>
                    <a:gd name="connsiteX2" fmla="*/ 87523 w 238659"/>
                    <a:gd name="connsiteY2" fmla="*/ 228723 h 785770"/>
                    <a:gd name="connsiteX3" fmla="*/ 238659 w 238659"/>
                    <a:gd name="connsiteY3" fmla="*/ 702091 h 785770"/>
                    <a:gd name="connsiteX4" fmla="*/ 218339 w 238659"/>
                    <a:gd name="connsiteY4" fmla="*/ 718857 h 785770"/>
                    <a:gd name="connsiteX5" fmla="*/ 115458 w 238659"/>
                    <a:gd name="connsiteY5" fmla="*/ 768315 h 785770"/>
                    <a:gd name="connsiteX6" fmla="*/ 0 w 238659"/>
                    <a:gd name="connsiteY6" fmla="*/ 785770 h 78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659" h="785770">
                      <a:moveTo>
                        <a:pt x="0" y="0"/>
                      </a:moveTo>
                      <a:lnTo>
                        <a:pt x="13756" y="1387"/>
                      </a:lnTo>
                      <a:lnTo>
                        <a:pt x="87523" y="228723"/>
                      </a:lnTo>
                      <a:lnTo>
                        <a:pt x="238659" y="702091"/>
                      </a:lnTo>
                      <a:lnTo>
                        <a:pt x="218339" y="718857"/>
                      </a:lnTo>
                      <a:cubicBezTo>
                        <a:pt x="186972" y="740048"/>
                        <a:pt x="152382" y="756830"/>
                        <a:pt x="115458" y="768315"/>
                      </a:cubicBezTo>
                      <a:lnTo>
                        <a:pt x="0" y="785770"/>
                      </a:lnTo>
                      <a:close/>
                    </a:path>
                  </a:pathLst>
                </a:custGeom>
                <a:solidFill>
                  <a:srgbClr val="DDD5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32" name="组合 31"/>
          <p:cNvGrpSpPr/>
          <p:nvPr userDrawn="1"/>
        </p:nvGrpSpPr>
        <p:grpSpPr>
          <a:xfrm>
            <a:off x="8587941" y="3916832"/>
            <a:ext cx="3179475" cy="2609718"/>
            <a:chOff x="3152482" y="4319404"/>
            <a:chExt cx="3108959" cy="2551838"/>
          </a:xfrm>
        </p:grpSpPr>
        <p:grpSp>
          <p:nvGrpSpPr>
            <p:cNvPr id="33" name="组合 32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59" name="圆角矩形 58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60" name="任意多边形 59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50" name="直接连接符 49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组合 51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57" name="直接连接符 56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直接连接符 57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4" name="组合 53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55" name="直接连接符 54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直接连接符 55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4" name="组合 33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47" name="任意多边形 46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37" name="组合 36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41" name="矩形 40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42" name="组合 41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45" name="等腰三角形 44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46" name="直角三角形 45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43" name="圆角矩形 42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4" name="矩形 43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38" name="矩形 37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圆角矩形 38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1" name="组合 60"/>
          <p:cNvGrpSpPr/>
          <p:nvPr userDrawn="1"/>
        </p:nvGrpSpPr>
        <p:grpSpPr>
          <a:xfrm>
            <a:off x="2119879" y="4501519"/>
            <a:ext cx="2852491" cy="2106272"/>
            <a:chOff x="5480132" y="4562354"/>
            <a:chExt cx="3108959" cy="2295647"/>
          </a:xfrm>
        </p:grpSpPr>
        <p:grpSp>
          <p:nvGrpSpPr>
            <p:cNvPr id="62" name="组合 61"/>
            <p:cNvGrpSpPr/>
            <p:nvPr/>
          </p:nvGrpSpPr>
          <p:grpSpPr>
            <a:xfrm>
              <a:off x="5480132" y="4572001"/>
              <a:ext cx="3108959" cy="2286000"/>
              <a:chOff x="8778240" y="4488873"/>
              <a:chExt cx="3108959" cy="1845425"/>
            </a:xfrm>
          </p:grpSpPr>
          <p:sp>
            <p:nvSpPr>
              <p:cNvPr id="65" name="等腰三角形 64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6" name="直角三角形 65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3" name="任意多边形 62"/>
            <p:cNvSpPr/>
            <p:nvPr/>
          </p:nvSpPr>
          <p:spPr>
            <a:xfrm>
              <a:off x="6553547" y="4562354"/>
              <a:ext cx="950343" cy="802822"/>
            </a:xfrm>
            <a:custGeom>
              <a:avLst/>
              <a:gdLst>
                <a:gd name="connsiteX0" fmla="*/ 477172 w 950343"/>
                <a:gd name="connsiteY0" fmla="*/ 0 h 802822"/>
                <a:gd name="connsiteX1" fmla="*/ 479885 w 950343"/>
                <a:gd name="connsiteY1" fmla="*/ 3990 h 802822"/>
                <a:gd name="connsiteX2" fmla="*/ 479885 w 950343"/>
                <a:gd name="connsiteY2" fmla="*/ 0 h 802822"/>
                <a:gd name="connsiteX3" fmla="*/ 646284 w 950343"/>
                <a:gd name="connsiteY3" fmla="*/ 248695 h 802822"/>
                <a:gd name="connsiteX4" fmla="*/ 950343 w 950343"/>
                <a:gd name="connsiteY4" fmla="*/ 695840 h 802822"/>
                <a:gd name="connsiteX5" fmla="*/ 912030 w 950343"/>
                <a:gd name="connsiteY5" fmla="*/ 727451 h 802822"/>
                <a:gd name="connsiteX6" fmla="*/ 665281 w 950343"/>
                <a:gd name="connsiteY6" fmla="*/ 802822 h 802822"/>
                <a:gd name="connsiteX7" fmla="*/ 513539 w 950343"/>
                <a:gd name="connsiteY7" fmla="*/ 776043 h 802822"/>
                <a:gd name="connsiteX8" fmla="*/ 471386 w 950343"/>
                <a:gd name="connsiteY8" fmla="*/ 756378 h 802822"/>
                <a:gd name="connsiteX9" fmla="*/ 449715 w 950343"/>
                <a:gd name="connsiteY9" fmla="*/ 768141 h 802822"/>
                <a:gd name="connsiteX10" fmla="*/ 277931 w 950343"/>
                <a:gd name="connsiteY10" fmla="*/ 802822 h 802822"/>
                <a:gd name="connsiteX11" fmla="*/ 31182 w 950343"/>
                <a:gd name="connsiteY11" fmla="*/ 727451 h 802822"/>
                <a:gd name="connsiteX12" fmla="*/ 0 w 950343"/>
                <a:gd name="connsiteY12" fmla="*/ 701723 h 8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343" h="802822">
                  <a:moveTo>
                    <a:pt x="477172" y="0"/>
                  </a:moveTo>
                  <a:lnTo>
                    <a:pt x="479885" y="3990"/>
                  </a:lnTo>
                  <a:lnTo>
                    <a:pt x="479885" y="0"/>
                  </a:lnTo>
                  <a:lnTo>
                    <a:pt x="646284" y="248695"/>
                  </a:lnTo>
                  <a:lnTo>
                    <a:pt x="950343" y="695840"/>
                  </a:lnTo>
                  <a:lnTo>
                    <a:pt x="912030" y="727451"/>
                  </a:lnTo>
                  <a:cubicBezTo>
                    <a:pt x="841594" y="775036"/>
                    <a:pt x="756683" y="802822"/>
                    <a:pt x="665281" y="802822"/>
                  </a:cubicBezTo>
                  <a:cubicBezTo>
                    <a:pt x="611964" y="802822"/>
                    <a:pt x="560855" y="793367"/>
                    <a:pt x="513539" y="776043"/>
                  </a:cubicBezTo>
                  <a:lnTo>
                    <a:pt x="471386" y="756378"/>
                  </a:lnTo>
                  <a:lnTo>
                    <a:pt x="449715" y="768141"/>
                  </a:lnTo>
                  <a:cubicBezTo>
                    <a:pt x="396915" y="790473"/>
                    <a:pt x="338866" y="802822"/>
                    <a:pt x="277931" y="802822"/>
                  </a:cubicBezTo>
                  <a:cubicBezTo>
                    <a:pt x="186530" y="802822"/>
                    <a:pt x="101618" y="775036"/>
                    <a:pt x="31182" y="727451"/>
                  </a:cubicBezTo>
                  <a:lnTo>
                    <a:pt x="0" y="701723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6560061" y="4571178"/>
              <a:ext cx="475002" cy="790273"/>
            </a:xfrm>
            <a:custGeom>
              <a:avLst/>
              <a:gdLst>
                <a:gd name="connsiteX0" fmla="*/ 459165 w 459165"/>
                <a:gd name="connsiteY0" fmla="*/ 0 h 776341"/>
                <a:gd name="connsiteX1" fmla="*/ 459165 w 459165"/>
                <a:gd name="connsiteY1" fmla="*/ 736531 h 776341"/>
                <a:gd name="connsiteX2" fmla="*/ 449715 w 459165"/>
                <a:gd name="connsiteY2" fmla="*/ 741660 h 776341"/>
                <a:gd name="connsiteX3" fmla="*/ 277931 w 459165"/>
                <a:gd name="connsiteY3" fmla="*/ 776341 h 776341"/>
                <a:gd name="connsiteX4" fmla="*/ 31182 w 459165"/>
                <a:gd name="connsiteY4" fmla="*/ 700970 h 776341"/>
                <a:gd name="connsiteX5" fmla="*/ 0 w 459165"/>
                <a:gd name="connsiteY5" fmla="*/ 675242 h 776341"/>
                <a:gd name="connsiteX0" fmla="*/ 459165 w 459165"/>
                <a:gd name="connsiteY0" fmla="*/ 0 h 790273"/>
                <a:gd name="connsiteX1" fmla="*/ 459165 w 459165"/>
                <a:gd name="connsiteY1" fmla="*/ 750463 h 790273"/>
                <a:gd name="connsiteX2" fmla="*/ 449715 w 459165"/>
                <a:gd name="connsiteY2" fmla="*/ 755592 h 790273"/>
                <a:gd name="connsiteX3" fmla="*/ 277931 w 459165"/>
                <a:gd name="connsiteY3" fmla="*/ 790273 h 790273"/>
                <a:gd name="connsiteX4" fmla="*/ 31182 w 459165"/>
                <a:gd name="connsiteY4" fmla="*/ 714902 h 790273"/>
                <a:gd name="connsiteX5" fmla="*/ 0 w 459165"/>
                <a:gd name="connsiteY5" fmla="*/ 689174 h 790273"/>
                <a:gd name="connsiteX6" fmla="*/ 459165 w 459165"/>
                <a:gd name="connsiteY6" fmla="*/ 0 h 7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165" h="790273">
                  <a:moveTo>
                    <a:pt x="459165" y="0"/>
                  </a:moveTo>
                  <a:lnTo>
                    <a:pt x="459165" y="750463"/>
                  </a:lnTo>
                  <a:lnTo>
                    <a:pt x="449715" y="755592"/>
                  </a:lnTo>
                  <a:cubicBezTo>
                    <a:pt x="396915" y="777924"/>
                    <a:pt x="338866" y="790273"/>
                    <a:pt x="277931" y="790273"/>
                  </a:cubicBezTo>
                  <a:cubicBezTo>
                    <a:pt x="186530" y="790273"/>
                    <a:pt x="101618" y="762487"/>
                    <a:pt x="31182" y="714902"/>
                  </a:cubicBezTo>
                  <a:lnTo>
                    <a:pt x="0" y="689174"/>
                  </a:lnTo>
                  <a:cubicBezTo>
                    <a:pt x="153055" y="464093"/>
                    <a:pt x="306110" y="225081"/>
                    <a:pt x="459165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5" name="组合 14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16" name="任意多边形 15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23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11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11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-400050" y="4059512"/>
            <a:ext cx="1631439" cy="2812556"/>
            <a:chOff x="6305814" y="3205163"/>
            <a:chExt cx="1636019" cy="2820452"/>
          </a:xfrm>
        </p:grpSpPr>
        <p:grpSp>
          <p:nvGrpSpPr>
            <p:cNvPr id="9" name="组合 8"/>
            <p:cNvGrpSpPr/>
            <p:nvPr/>
          </p:nvGrpSpPr>
          <p:grpSpPr>
            <a:xfrm>
              <a:off x="7123823" y="3205163"/>
              <a:ext cx="243442" cy="308755"/>
              <a:chOff x="5305424" y="2562225"/>
              <a:chExt cx="195263" cy="247650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5305425" y="2562225"/>
                <a:ext cx="0" cy="247650"/>
              </a:xfrm>
              <a:prstGeom prst="line">
                <a:avLst/>
              </a:prstGeom>
              <a:ln w="95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等腰三角形 23"/>
              <p:cNvSpPr/>
              <p:nvPr/>
            </p:nvSpPr>
            <p:spPr>
              <a:xfrm rot="5400000">
                <a:off x="5351859" y="2515791"/>
                <a:ext cx="102393" cy="195263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305814" y="3504665"/>
              <a:ext cx="1636019" cy="2520950"/>
              <a:chOff x="3736081" y="3429001"/>
              <a:chExt cx="1636019" cy="2520950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3736081" y="3429001"/>
                <a:ext cx="1636019" cy="2520950"/>
                <a:chOff x="8778240" y="4488873"/>
                <a:chExt cx="3108959" cy="1845425"/>
              </a:xfrm>
            </p:grpSpPr>
            <p:sp>
              <p:nvSpPr>
                <p:cNvPr id="21" name="等腰三角形 20"/>
                <p:cNvSpPr/>
                <p:nvPr/>
              </p:nvSpPr>
              <p:spPr>
                <a:xfrm>
                  <a:off x="8778240" y="4488873"/>
                  <a:ext cx="3108959" cy="1845425"/>
                </a:xfrm>
                <a:prstGeom prst="triangle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直角三角形 21"/>
                <p:cNvSpPr/>
                <p:nvPr/>
              </p:nvSpPr>
              <p:spPr>
                <a:xfrm>
                  <a:off x="10335433" y="4488873"/>
                  <a:ext cx="1529541" cy="1845425"/>
                </a:xfrm>
                <a:prstGeom prst="rtTriangle">
                  <a:avLst/>
                </a:prstGeom>
                <a:solidFill>
                  <a:srgbClr val="3420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4324350" y="3432093"/>
                <a:ext cx="459581" cy="786130"/>
                <a:chOff x="2446426" y="3061124"/>
                <a:chExt cx="484060" cy="786130"/>
              </a:xfrm>
            </p:grpSpPr>
            <p:sp>
              <p:nvSpPr>
                <p:cNvPr id="13" name="任意多边形 12"/>
                <p:cNvSpPr/>
                <p:nvPr/>
              </p:nvSpPr>
              <p:spPr>
                <a:xfrm>
                  <a:off x="2446426" y="3061124"/>
                  <a:ext cx="484060" cy="786130"/>
                </a:xfrm>
                <a:custGeom>
                  <a:avLst/>
                  <a:gdLst>
                    <a:gd name="connsiteX0" fmla="*/ 242029 w 484060"/>
                    <a:gd name="connsiteY0" fmla="*/ 0 h 786130"/>
                    <a:gd name="connsiteX1" fmla="*/ 257213 w 484060"/>
                    <a:gd name="connsiteY1" fmla="*/ 1531 h 786130"/>
                    <a:gd name="connsiteX2" fmla="*/ 484060 w 484060"/>
                    <a:gd name="connsiteY2" fmla="*/ 700631 h 786130"/>
                    <a:gd name="connsiteX3" fmla="*/ 461796 w 484060"/>
                    <a:gd name="connsiteY3" fmla="*/ 719001 h 786130"/>
                    <a:gd name="connsiteX4" fmla="*/ 242029 w 484060"/>
                    <a:gd name="connsiteY4" fmla="*/ 786130 h 786130"/>
                    <a:gd name="connsiteX5" fmla="*/ 22263 w 484060"/>
                    <a:gd name="connsiteY5" fmla="*/ 719001 h 786130"/>
                    <a:gd name="connsiteX6" fmla="*/ 0 w 484060"/>
                    <a:gd name="connsiteY6" fmla="*/ 700632 h 786130"/>
                    <a:gd name="connsiteX7" fmla="*/ 226847 w 484060"/>
                    <a:gd name="connsiteY7" fmla="*/ 1531 h 7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4060" h="786130">
                      <a:moveTo>
                        <a:pt x="242029" y="0"/>
                      </a:moveTo>
                      <a:lnTo>
                        <a:pt x="257213" y="1531"/>
                      </a:lnTo>
                      <a:lnTo>
                        <a:pt x="484060" y="700631"/>
                      </a:lnTo>
                      <a:lnTo>
                        <a:pt x="461796" y="719001"/>
                      </a:lnTo>
                      <a:cubicBezTo>
                        <a:pt x="399062" y="761383"/>
                        <a:pt x="323436" y="786130"/>
                        <a:pt x="242029" y="786130"/>
                      </a:cubicBezTo>
                      <a:cubicBezTo>
                        <a:pt x="160623" y="786130"/>
                        <a:pt x="84996" y="761383"/>
                        <a:pt x="22263" y="719001"/>
                      </a:cubicBezTo>
                      <a:lnTo>
                        <a:pt x="0" y="700632"/>
                      </a:lnTo>
                      <a:lnTo>
                        <a:pt x="226847" y="1531"/>
                      </a:lnTo>
                      <a:close/>
                    </a:path>
                  </a:pathLst>
                </a:cu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" name="任意多边形 13"/>
                <p:cNvSpPr/>
                <p:nvPr/>
              </p:nvSpPr>
              <p:spPr>
                <a:xfrm>
                  <a:off x="2691827" y="3061484"/>
                  <a:ext cx="238659" cy="785770"/>
                </a:xfrm>
                <a:custGeom>
                  <a:avLst/>
                  <a:gdLst>
                    <a:gd name="connsiteX0" fmla="*/ 0 w 238659"/>
                    <a:gd name="connsiteY0" fmla="*/ 0 h 785770"/>
                    <a:gd name="connsiteX1" fmla="*/ 13756 w 238659"/>
                    <a:gd name="connsiteY1" fmla="*/ 1387 h 785770"/>
                    <a:gd name="connsiteX2" fmla="*/ 87523 w 238659"/>
                    <a:gd name="connsiteY2" fmla="*/ 228723 h 785770"/>
                    <a:gd name="connsiteX3" fmla="*/ 238659 w 238659"/>
                    <a:gd name="connsiteY3" fmla="*/ 702091 h 785770"/>
                    <a:gd name="connsiteX4" fmla="*/ 218339 w 238659"/>
                    <a:gd name="connsiteY4" fmla="*/ 718857 h 785770"/>
                    <a:gd name="connsiteX5" fmla="*/ 115458 w 238659"/>
                    <a:gd name="connsiteY5" fmla="*/ 768315 h 785770"/>
                    <a:gd name="connsiteX6" fmla="*/ 0 w 238659"/>
                    <a:gd name="connsiteY6" fmla="*/ 785770 h 78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659" h="785770">
                      <a:moveTo>
                        <a:pt x="0" y="0"/>
                      </a:moveTo>
                      <a:lnTo>
                        <a:pt x="13756" y="1387"/>
                      </a:lnTo>
                      <a:lnTo>
                        <a:pt x="87523" y="228723"/>
                      </a:lnTo>
                      <a:lnTo>
                        <a:pt x="238659" y="702091"/>
                      </a:lnTo>
                      <a:lnTo>
                        <a:pt x="218339" y="718857"/>
                      </a:lnTo>
                      <a:cubicBezTo>
                        <a:pt x="186972" y="740048"/>
                        <a:pt x="152382" y="756830"/>
                        <a:pt x="115458" y="768315"/>
                      </a:cubicBezTo>
                      <a:lnTo>
                        <a:pt x="0" y="785770"/>
                      </a:lnTo>
                      <a:close/>
                    </a:path>
                  </a:pathLst>
                </a:custGeom>
                <a:solidFill>
                  <a:srgbClr val="DDD5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15" name="组合 14"/>
          <p:cNvGrpSpPr/>
          <p:nvPr userDrawn="1"/>
        </p:nvGrpSpPr>
        <p:grpSpPr>
          <a:xfrm>
            <a:off x="-30540" y="5955210"/>
            <a:ext cx="12237613" cy="916858"/>
            <a:chOff x="0" y="5955210"/>
            <a:chExt cx="12207074" cy="916858"/>
          </a:xfrm>
        </p:grpSpPr>
        <p:sp>
          <p:nvSpPr>
            <p:cNvPr id="16" name="任意多边形 15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 userDrawn="1"/>
        </p:nvSpPr>
        <p:spPr>
          <a:xfrm>
            <a:off x="11166944" y="2476199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 userDrawn="1"/>
        </p:nvSpPr>
        <p:spPr>
          <a:xfrm>
            <a:off x="-225944" y="839743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 userDrawn="1"/>
        </p:nvSpPr>
        <p:spPr>
          <a:xfrm>
            <a:off x="10988528" y="502621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-2030789" y="2963732"/>
            <a:ext cx="2000250" cy="47244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10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33333E-6 3.7037E-7 L -0.04141 -0.00324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2.08333E-7 1.48148E-6 L -0.04141 -0.00324 " pathEditMode="relative" rAng="0" ptsTypes="AA" p14:bounceEnd="7273">
                                          <p:cBhvr>
                                            <p:cTn id="11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33333E-6 3.7037E-7 L -0.04141 -0.00324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2.08333E-7 1.48148E-6 L -0.04141 -0.00324 " pathEditMode="relative" rAng="0" ptsTypes="AA">
                                          <p:cBhvr>
                                            <p:cTn id="11" dur="2750" spd="-10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0" grpId="0" animBg="1"/>
        </p:bldLst>
      </p:timing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978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675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510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536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787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853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6535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4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15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982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548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A608F6-3772-4F89-BF8D-4AE3131267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700469-66E7-4ABD-B60C-2C6AF4DF902E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05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915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5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839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 userDrawn="1"/>
        </p:nvGrpSpPr>
        <p:grpSpPr>
          <a:xfrm>
            <a:off x="1136451" y="4121966"/>
            <a:ext cx="1192141" cy="1972184"/>
            <a:chOff x="1996322" y="4420452"/>
            <a:chExt cx="772929" cy="1278673"/>
          </a:xfrm>
        </p:grpSpPr>
        <p:sp>
          <p:nvSpPr>
            <p:cNvPr id="86" name="椭圆 85"/>
            <p:cNvSpPr/>
            <p:nvPr/>
          </p:nvSpPr>
          <p:spPr>
            <a:xfrm>
              <a:off x="2303621" y="4975225"/>
              <a:ext cx="91272" cy="723900"/>
            </a:xfrm>
            <a:prstGeom prst="ellipse">
              <a:avLst/>
            </a:prstGeom>
            <a:solidFill>
              <a:srgbClr val="7A4B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弦形 5"/>
            <p:cNvSpPr/>
            <p:nvPr/>
          </p:nvSpPr>
          <p:spPr>
            <a:xfrm rot="6641930">
              <a:off x="1931103" y="4485671"/>
              <a:ext cx="903368" cy="772929"/>
            </a:xfrm>
            <a:custGeom>
              <a:avLst/>
              <a:gdLst>
                <a:gd name="connsiteX0" fmla="*/ 682631 w 804073"/>
                <a:gd name="connsiteY0" fmla="*/ 672396 h 783603"/>
                <a:gd name="connsiteX1" fmla="*/ 204893 w 804073"/>
                <a:gd name="connsiteY1" fmla="*/ 733264 h 783603"/>
                <a:gd name="connsiteX2" fmla="*/ 14385 w 804073"/>
                <a:gd name="connsiteY2" fmla="*/ 287930 h 783603"/>
                <a:gd name="connsiteX3" fmla="*/ 402036 w 804073"/>
                <a:gd name="connsiteY3" fmla="*/ -1 h 783603"/>
                <a:gd name="connsiteX4" fmla="*/ 682631 w 804073"/>
                <a:gd name="connsiteY4" fmla="*/ 672396 h 783603"/>
                <a:gd name="connsiteX0" fmla="*/ 682670 w 682670"/>
                <a:gd name="connsiteY0" fmla="*/ 679222 h 790437"/>
                <a:gd name="connsiteX1" fmla="*/ 204932 w 682670"/>
                <a:gd name="connsiteY1" fmla="*/ 740090 h 790437"/>
                <a:gd name="connsiteX2" fmla="*/ 14424 w 682670"/>
                <a:gd name="connsiteY2" fmla="*/ 294756 h 790437"/>
                <a:gd name="connsiteX3" fmla="*/ 635725 w 682670"/>
                <a:gd name="connsiteY3" fmla="*/ 0 h 790437"/>
                <a:gd name="connsiteX4" fmla="*/ 682670 w 682670"/>
                <a:gd name="connsiteY4" fmla="*/ 679222 h 790437"/>
                <a:gd name="connsiteX0" fmla="*/ 869757 w 869757"/>
                <a:gd name="connsiteY0" fmla="*/ 510190 h 745670"/>
                <a:gd name="connsiteX1" fmla="*/ 203366 w 869757"/>
                <a:gd name="connsiteY1" fmla="*/ 740090 h 745670"/>
                <a:gd name="connsiteX2" fmla="*/ 12858 w 869757"/>
                <a:gd name="connsiteY2" fmla="*/ 294756 h 745670"/>
                <a:gd name="connsiteX3" fmla="*/ 634159 w 869757"/>
                <a:gd name="connsiteY3" fmla="*/ 0 h 745670"/>
                <a:gd name="connsiteX4" fmla="*/ 869757 w 869757"/>
                <a:gd name="connsiteY4" fmla="*/ 510190 h 745670"/>
                <a:gd name="connsiteX0" fmla="*/ 869757 w 869757"/>
                <a:gd name="connsiteY0" fmla="*/ 510190 h 745670"/>
                <a:gd name="connsiteX1" fmla="*/ 203366 w 869757"/>
                <a:gd name="connsiteY1" fmla="*/ 740090 h 745670"/>
                <a:gd name="connsiteX2" fmla="*/ 12858 w 869757"/>
                <a:gd name="connsiteY2" fmla="*/ 294756 h 745670"/>
                <a:gd name="connsiteX3" fmla="*/ 634159 w 869757"/>
                <a:gd name="connsiteY3" fmla="*/ 0 h 745670"/>
                <a:gd name="connsiteX4" fmla="*/ 869757 w 869757"/>
                <a:gd name="connsiteY4" fmla="*/ 510190 h 745670"/>
                <a:gd name="connsiteX0" fmla="*/ 868188 w 868188"/>
                <a:gd name="connsiteY0" fmla="*/ 510190 h 761016"/>
                <a:gd name="connsiteX1" fmla="*/ 201797 w 868188"/>
                <a:gd name="connsiteY1" fmla="*/ 740090 h 761016"/>
                <a:gd name="connsiteX2" fmla="*/ 11289 w 868188"/>
                <a:gd name="connsiteY2" fmla="*/ 294756 h 761016"/>
                <a:gd name="connsiteX3" fmla="*/ 632590 w 868188"/>
                <a:gd name="connsiteY3" fmla="*/ 0 h 761016"/>
                <a:gd name="connsiteX4" fmla="*/ 868188 w 868188"/>
                <a:gd name="connsiteY4" fmla="*/ 510190 h 761016"/>
                <a:gd name="connsiteX0" fmla="*/ 857963 w 857963"/>
                <a:gd name="connsiteY0" fmla="*/ 510190 h 761016"/>
                <a:gd name="connsiteX1" fmla="*/ 191572 w 857963"/>
                <a:gd name="connsiteY1" fmla="*/ 740090 h 761016"/>
                <a:gd name="connsiteX2" fmla="*/ 1064 w 857963"/>
                <a:gd name="connsiteY2" fmla="*/ 294756 h 761016"/>
                <a:gd name="connsiteX3" fmla="*/ 622365 w 857963"/>
                <a:gd name="connsiteY3" fmla="*/ 0 h 761016"/>
                <a:gd name="connsiteX4" fmla="*/ 857963 w 857963"/>
                <a:gd name="connsiteY4" fmla="*/ 510190 h 761016"/>
                <a:gd name="connsiteX0" fmla="*/ 857963 w 857963"/>
                <a:gd name="connsiteY0" fmla="*/ 529044 h 779870"/>
                <a:gd name="connsiteX1" fmla="*/ 191572 w 857963"/>
                <a:gd name="connsiteY1" fmla="*/ 758944 h 779870"/>
                <a:gd name="connsiteX2" fmla="*/ 1064 w 857963"/>
                <a:gd name="connsiteY2" fmla="*/ 313610 h 779870"/>
                <a:gd name="connsiteX3" fmla="*/ 672262 w 857963"/>
                <a:gd name="connsiteY3" fmla="*/ 0 h 779870"/>
                <a:gd name="connsiteX4" fmla="*/ 857963 w 857963"/>
                <a:gd name="connsiteY4" fmla="*/ 529044 h 779870"/>
                <a:gd name="connsiteX0" fmla="*/ 857963 w 857963"/>
                <a:gd name="connsiteY0" fmla="*/ 529044 h 779870"/>
                <a:gd name="connsiteX1" fmla="*/ 191572 w 857963"/>
                <a:gd name="connsiteY1" fmla="*/ 758944 h 779870"/>
                <a:gd name="connsiteX2" fmla="*/ 1064 w 857963"/>
                <a:gd name="connsiteY2" fmla="*/ 313610 h 779870"/>
                <a:gd name="connsiteX3" fmla="*/ 672262 w 857963"/>
                <a:gd name="connsiteY3" fmla="*/ 0 h 779870"/>
                <a:gd name="connsiteX4" fmla="*/ 857963 w 857963"/>
                <a:gd name="connsiteY4" fmla="*/ 529044 h 779870"/>
                <a:gd name="connsiteX0" fmla="*/ 857963 w 857963"/>
                <a:gd name="connsiteY0" fmla="*/ 539818 h 790644"/>
                <a:gd name="connsiteX1" fmla="*/ 191572 w 857963"/>
                <a:gd name="connsiteY1" fmla="*/ 769718 h 790644"/>
                <a:gd name="connsiteX2" fmla="*/ 1064 w 857963"/>
                <a:gd name="connsiteY2" fmla="*/ 324384 h 790644"/>
                <a:gd name="connsiteX3" fmla="*/ 700775 w 857963"/>
                <a:gd name="connsiteY3" fmla="*/ 0 h 790644"/>
                <a:gd name="connsiteX4" fmla="*/ 857963 w 857963"/>
                <a:gd name="connsiteY4" fmla="*/ 539818 h 790644"/>
                <a:gd name="connsiteX0" fmla="*/ 886876 w 886876"/>
                <a:gd name="connsiteY0" fmla="*/ 529045 h 774550"/>
                <a:gd name="connsiteX1" fmla="*/ 191972 w 886876"/>
                <a:gd name="connsiteY1" fmla="*/ 769718 h 774550"/>
                <a:gd name="connsiteX2" fmla="*/ 1464 w 886876"/>
                <a:gd name="connsiteY2" fmla="*/ 324384 h 774550"/>
                <a:gd name="connsiteX3" fmla="*/ 701175 w 886876"/>
                <a:gd name="connsiteY3" fmla="*/ 0 h 774550"/>
                <a:gd name="connsiteX4" fmla="*/ 886876 w 886876"/>
                <a:gd name="connsiteY4" fmla="*/ 529045 h 774550"/>
                <a:gd name="connsiteX0" fmla="*/ 888499 w 888499"/>
                <a:gd name="connsiteY0" fmla="*/ 529045 h 774550"/>
                <a:gd name="connsiteX1" fmla="*/ 193595 w 888499"/>
                <a:gd name="connsiteY1" fmla="*/ 769718 h 774550"/>
                <a:gd name="connsiteX2" fmla="*/ 3087 w 888499"/>
                <a:gd name="connsiteY2" fmla="*/ 324384 h 774550"/>
                <a:gd name="connsiteX3" fmla="*/ 702798 w 888499"/>
                <a:gd name="connsiteY3" fmla="*/ 0 h 774550"/>
                <a:gd name="connsiteX4" fmla="*/ 888499 w 888499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7774 w 897774"/>
                <a:gd name="connsiteY0" fmla="*/ 529045 h 773596"/>
                <a:gd name="connsiteX1" fmla="*/ 202870 w 897774"/>
                <a:gd name="connsiteY1" fmla="*/ 769718 h 773596"/>
                <a:gd name="connsiteX2" fmla="*/ 6572 w 897774"/>
                <a:gd name="connsiteY2" fmla="*/ 349482 h 773596"/>
                <a:gd name="connsiteX3" fmla="*/ 712073 w 897774"/>
                <a:gd name="connsiteY3" fmla="*/ 0 h 773596"/>
                <a:gd name="connsiteX4" fmla="*/ 897774 w 897774"/>
                <a:gd name="connsiteY4" fmla="*/ 529045 h 773596"/>
                <a:gd name="connsiteX0" fmla="*/ 903368 w 903368"/>
                <a:gd name="connsiteY0" fmla="*/ 516769 h 772929"/>
                <a:gd name="connsiteX1" fmla="*/ 202920 w 903368"/>
                <a:gd name="connsiteY1" fmla="*/ 769718 h 772929"/>
                <a:gd name="connsiteX2" fmla="*/ 6622 w 903368"/>
                <a:gd name="connsiteY2" fmla="*/ 349482 h 772929"/>
                <a:gd name="connsiteX3" fmla="*/ 712123 w 903368"/>
                <a:gd name="connsiteY3" fmla="*/ 0 h 772929"/>
                <a:gd name="connsiteX4" fmla="*/ 903368 w 903368"/>
                <a:gd name="connsiteY4" fmla="*/ 516769 h 77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68" h="772929">
                  <a:moveTo>
                    <a:pt x="903368" y="516769"/>
                  </a:moveTo>
                  <a:cubicBezTo>
                    <a:pt x="775614" y="638101"/>
                    <a:pt x="352378" y="797599"/>
                    <a:pt x="202920" y="769718"/>
                  </a:cubicBezTo>
                  <a:cubicBezTo>
                    <a:pt x="53462" y="741837"/>
                    <a:pt x="-24029" y="547090"/>
                    <a:pt x="6622" y="349482"/>
                  </a:cubicBezTo>
                  <a:cubicBezTo>
                    <a:pt x="54604" y="179411"/>
                    <a:pt x="531133" y="0"/>
                    <a:pt x="712123" y="0"/>
                  </a:cubicBezTo>
                  <a:cubicBezTo>
                    <a:pt x="813735" y="245517"/>
                    <a:pt x="817904" y="287043"/>
                    <a:pt x="903368" y="516769"/>
                  </a:cubicBezTo>
                  <a:close/>
                </a:path>
              </a:pathLst>
            </a:custGeom>
            <a:solidFill>
              <a:srgbClr val="8FB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" name="组合 87"/>
          <p:cNvGrpSpPr/>
          <p:nvPr userDrawn="1"/>
        </p:nvGrpSpPr>
        <p:grpSpPr>
          <a:xfrm>
            <a:off x="843559" y="4884393"/>
            <a:ext cx="772929" cy="1278673"/>
            <a:chOff x="1996322" y="4420452"/>
            <a:chExt cx="772929" cy="1278673"/>
          </a:xfrm>
        </p:grpSpPr>
        <p:sp>
          <p:nvSpPr>
            <p:cNvPr id="89" name="椭圆 88"/>
            <p:cNvSpPr/>
            <p:nvPr/>
          </p:nvSpPr>
          <p:spPr>
            <a:xfrm>
              <a:off x="2303621" y="4975225"/>
              <a:ext cx="159651" cy="723900"/>
            </a:xfrm>
            <a:prstGeom prst="ellipse">
              <a:avLst/>
            </a:prstGeom>
            <a:solidFill>
              <a:srgbClr val="7A4B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弦形 5"/>
            <p:cNvSpPr/>
            <p:nvPr/>
          </p:nvSpPr>
          <p:spPr>
            <a:xfrm rot="6641930">
              <a:off x="1931103" y="4485671"/>
              <a:ext cx="903368" cy="772929"/>
            </a:xfrm>
            <a:custGeom>
              <a:avLst/>
              <a:gdLst>
                <a:gd name="connsiteX0" fmla="*/ 682631 w 804073"/>
                <a:gd name="connsiteY0" fmla="*/ 672396 h 783603"/>
                <a:gd name="connsiteX1" fmla="*/ 204893 w 804073"/>
                <a:gd name="connsiteY1" fmla="*/ 733264 h 783603"/>
                <a:gd name="connsiteX2" fmla="*/ 14385 w 804073"/>
                <a:gd name="connsiteY2" fmla="*/ 287930 h 783603"/>
                <a:gd name="connsiteX3" fmla="*/ 402036 w 804073"/>
                <a:gd name="connsiteY3" fmla="*/ -1 h 783603"/>
                <a:gd name="connsiteX4" fmla="*/ 682631 w 804073"/>
                <a:gd name="connsiteY4" fmla="*/ 672396 h 783603"/>
                <a:gd name="connsiteX0" fmla="*/ 682670 w 682670"/>
                <a:gd name="connsiteY0" fmla="*/ 679222 h 790437"/>
                <a:gd name="connsiteX1" fmla="*/ 204932 w 682670"/>
                <a:gd name="connsiteY1" fmla="*/ 740090 h 790437"/>
                <a:gd name="connsiteX2" fmla="*/ 14424 w 682670"/>
                <a:gd name="connsiteY2" fmla="*/ 294756 h 790437"/>
                <a:gd name="connsiteX3" fmla="*/ 635725 w 682670"/>
                <a:gd name="connsiteY3" fmla="*/ 0 h 790437"/>
                <a:gd name="connsiteX4" fmla="*/ 682670 w 682670"/>
                <a:gd name="connsiteY4" fmla="*/ 679222 h 790437"/>
                <a:gd name="connsiteX0" fmla="*/ 869757 w 869757"/>
                <a:gd name="connsiteY0" fmla="*/ 510190 h 745670"/>
                <a:gd name="connsiteX1" fmla="*/ 203366 w 869757"/>
                <a:gd name="connsiteY1" fmla="*/ 740090 h 745670"/>
                <a:gd name="connsiteX2" fmla="*/ 12858 w 869757"/>
                <a:gd name="connsiteY2" fmla="*/ 294756 h 745670"/>
                <a:gd name="connsiteX3" fmla="*/ 634159 w 869757"/>
                <a:gd name="connsiteY3" fmla="*/ 0 h 745670"/>
                <a:gd name="connsiteX4" fmla="*/ 869757 w 869757"/>
                <a:gd name="connsiteY4" fmla="*/ 510190 h 745670"/>
                <a:gd name="connsiteX0" fmla="*/ 869757 w 869757"/>
                <a:gd name="connsiteY0" fmla="*/ 510190 h 745670"/>
                <a:gd name="connsiteX1" fmla="*/ 203366 w 869757"/>
                <a:gd name="connsiteY1" fmla="*/ 740090 h 745670"/>
                <a:gd name="connsiteX2" fmla="*/ 12858 w 869757"/>
                <a:gd name="connsiteY2" fmla="*/ 294756 h 745670"/>
                <a:gd name="connsiteX3" fmla="*/ 634159 w 869757"/>
                <a:gd name="connsiteY3" fmla="*/ 0 h 745670"/>
                <a:gd name="connsiteX4" fmla="*/ 869757 w 869757"/>
                <a:gd name="connsiteY4" fmla="*/ 510190 h 745670"/>
                <a:gd name="connsiteX0" fmla="*/ 868188 w 868188"/>
                <a:gd name="connsiteY0" fmla="*/ 510190 h 761016"/>
                <a:gd name="connsiteX1" fmla="*/ 201797 w 868188"/>
                <a:gd name="connsiteY1" fmla="*/ 740090 h 761016"/>
                <a:gd name="connsiteX2" fmla="*/ 11289 w 868188"/>
                <a:gd name="connsiteY2" fmla="*/ 294756 h 761016"/>
                <a:gd name="connsiteX3" fmla="*/ 632590 w 868188"/>
                <a:gd name="connsiteY3" fmla="*/ 0 h 761016"/>
                <a:gd name="connsiteX4" fmla="*/ 868188 w 868188"/>
                <a:gd name="connsiteY4" fmla="*/ 510190 h 761016"/>
                <a:gd name="connsiteX0" fmla="*/ 857963 w 857963"/>
                <a:gd name="connsiteY0" fmla="*/ 510190 h 761016"/>
                <a:gd name="connsiteX1" fmla="*/ 191572 w 857963"/>
                <a:gd name="connsiteY1" fmla="*/ 740090 h 761016"/>
                <a:gd name="connsiteX2" fmla="*/ 1064 w 857963"/>
                <a:gd name="connsiteY2" fmla="*/ 294756 h 761016"/>
                <a:gd name="connsiteX3" fmla="*/ 622365 w 857963"/>
                <a:gd name="connsiteY3" fmla="*/ 0 h 761016"/>
                <a:gd name="connsiteX4" fmla="*/ 857963 w 857963"/>
                <a:gd name="connsiteY4" fmla="*/ 510190 h 761016"/>
                <a:gd name="connsiteX0" fmla="*/ 857963 w 857963"/>
                <a:gd name="connsiteY0" fmla="*/ 529044 h 779870"/>
                <a:gd name="connsiteX1" fmla="*/ 191572 w 857963"/>
                <a:gd name="connsiteY1" fmla="*/ 758944 h 779870"/>
                <a:gd name="connsiteX2" fmla="*/ 1064 w 857963"/>
                <a:gd name="connsiteY2" fmla="*/ 313610 h 779870"/>
                <a:gd name="connsiteX3" fmla="*/ 672262 w 857963"/>
                <a:gd name="connsiteY3" fmla="*/ 0 h 779870"/>
                <a:gd name="connsiteX4" fmla="*/ 857963 w 857963"/>
                <a:gd name="connsiteY4" fmla="*/ 529044 h 779870"/>
                <a:gd name="connsiteX0" fmla="*/ 857963 w 857963"/>
                <a:gd name="connsiteY0" fmla="*/ 529044 h 779870"/>
                <a:gd name="connsiteX1" fmla="*/ 191572 w 857963"/>
                <a:gd name="connsiteY1" fmla="*/ 758944 h 779870"/>
                <a:gd name="connsiteX2" fmla="*/ 1064 w 857963"/>
                <a:gd name="connsiteY2" fmla="*/ 313610 h 779870"/>
                <a:gd name="connsiteX3" fmla="*/ 672262 w 857963"/>
                <a:gd name="connsiteY3" fmla="*/ 0 h 779870"/>
                <a:gd name="connsiteX4" fmla="*/ 857963 w 857963"/>
                <a:gd name="connsiteY4" fmla="*/ 529044 h 779870"/>
                <a:gd name="connsiteX0" fmla="*/ 857963 w 857963"/>
                <a:gd name="connsiteY0" fmla="*/ 539818 h 790644"/>
                <a:gd name="connsiteX1" fmla="*/ 191572 w 857963"/>
                <a:gd name="connsiteY1" fmla="*/ 769718 h 790644"/>
                <a:gd name="connsiteX2" fmla="*/ 1064 w 857963"/>
                <a:gd name="connsiteY2" fmla="*/ 324384 h 790644"/>
                <a:gd name="connsiteX3" fmla="*/ 700775 w 857963"/>
                <a:gd name="connsiteY3" fmla="*/ 0 h 790644"/>
                <a:gd name="connsiteX4" fmla="*/ 857963 w 857963"/>
                <a:gd name="connsiteY4" fmla="*/ 539818 h 790644"/>
                <a:gd name="connsiteX0" fmla="*/ 886876 w 886876"/>
                <a:gd name="connsiteY0" fmla="*/ 529045 h 774550"/>
                <a:gd name="connsiteX1" fmla="*/ 191972 w 886876"/>
                <a:gd name="connsiteY1" fmla="*/ 769718 h 774550"/>
                <a:gd name="connsiteX2" fmla="*/ 1464 w 886876"/>
                <a:gd name="connsiteY2" fmla="*/ 324384 h 774550"/>
                <a:gd name="connsiteX3" fmla="*/ 701175 w 886876"/>
                <a:gd name="connsiteY3" fmla="*/ 0 h 774550"/>
                <a:gd name="connsiteX4" fmla="*/ 886876 w 886876"/>
                <a:gd name="connsiteY4" fmla="*/ 529045 h 774550"/>
                <a:gd name="connsiteX0" fmla="*/ 888499 w 888499"/>
                <a:gd name="connsiteY0" fmla="*/ 529045 h 774550"/>
                <a:gd name="connsiteX1" fmla="*/ 193595 w 888499"/>
                <a:gd name="connsiteY1" fmla="*/ 769718 h 774550"/>
                <a:gd name="connsiteX2" fmla="*/ 3087 w 888499"/>
                <a:gd name="connsiteY2" fmla="*/ 324384 h 774550"/>
                <a:gd name="connsiteX3" fmla="*/ 702798 w 888499"/>
                <a:gd name="connsiteY3" fmla="*/ 0 h 774550"/>
                <a:gd name="connsiteX4" fmla="*/ 888499 w 888499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2270 w 892270"/>
                <a:gd name="connsiteY0" fmla="*/ 529045 h 774550"/>
                <a:gd name="connsiteX1" fmla="*/ 197366 w 892270"/>
                <a:gd name="connsiteY1" fmla="*/ 769718 h 774550"/>
                <a:gd name="connsiteX2" fmla="*/ 6858 w 892270"/>
                <a:gd name="connsiteY2" fmla="*/ 324384 h 774550"/>
                <a:gd name="connsiteX3" fmla="*/ 706569 w 892270"/>
                <a:gd name="connsiteY3" fmla="*/ 0 h 774550"/>
                <a:gd name="connsiteX4" fmla="*/ 892270 w 892270"/>
                <a:gd name="connsiteY4" fmla="*/ 529045 h 774550"/>
                <a:gd name="connsiteX0" fmla="*/ 897774 w 897774"/>
                <a:gd name="connsiteY0" fmla="*/ 529045 h 773596"/>
                <a:gd name="connsiteX1" fmla="*/ 202870 w 897774"/>
                <a:gd name="connsiteY1" fmla="*/ 769718 h 773596"/>
                <a:gd name="connsiteX2" fmla="*/ 6572 w 897774"/>
                <a:gd name="connsiteY2" fmla="*/ 349482 h 773596"/>
                <a:gd name="connsiteX3" fmla="*/ 712073 w 897774"/>
                <a:gd name="connsiteY3" fmla="*/ 0 h 773596"/>
                <a:gd name="connsiteX4" fmla="*/ 897774 w 897774"/>
                <a:gd name="connsiteY4" fmla="*/ 529045 h 773596"/>
                <a:gd name="connsiteX0" fmla="*/ 903368 w 903368"/>
                <a:gd name="connsiteY0" fmla="*/ 516769 h 772929"/>
                <a:gd name="connsiteX1" fmla="*/ 202920 w 903368"/>
                <a:gd name="connsiteY1" fmla="*/ 769718 h 772929"/>
                <a:gd name="connsiteX2" fmla="*/ 6622 w 903368"/>
                <a:gd name="connsiteY2" fmla="*/ 349482 h 772929"/>
                <a:gd name="connsiteX3" fmla="*/ 712123 w 903368"/>
                <a:gd name="connsiteY3" fmla="*/ 0 h 772929"/>
                <a:gd name="connsiteX4" fmla="*/ 903368 w 903368"/>
                <a:gd name="connsiteY4" fmla="*/ 516769 h 77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3368" h="772929">
                  <a:moveTo>
                    <a:pt x="903368" y="516769"/>
                  </a:moveTo>
                  <a:cubicBezTo>
                    <a:pt x="775614" y="638101"/>
                    <a:pt x="352378" y="797599"/>
                    <a:pt x="202920" y="769718"/>
                  </a:cubicBezTo>
                  <a:cubicBezTo>
                    <a:pt x="53462" y="741837"/>
                    <a:pt x="-24029" y="547090"/>
                    <a:pt x="6622" y="349482"/>
                  </a:cubicBezTo>
                  <a:cubicBezTo>
                    <a:pt x="54604" y="179411"/>
                    <a:pt x="531133" y="0"/>
                    <a:pt x="712123" y="0"/>
                  </a:cubicBezTo>
                  <a:cubicBezTo>
                    <a:pt x="813735" y="245517"/>
                    <a:pt x="817904" y="287043"/>
                    <a:pt x="903368" y="516769"/>
                  </a:cubicBezTo>
                  <a:close/>
                </a:path>
              </a:pathLst>
            </a:custGeom>
            <a:solidFill>
              <a:srgbClr val="3A9D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任意多边形 5"/>
          <p:cNvSpPr/>
          <p:nvPr userDrawn="1"/>
        </p:nvSpPr>
        <p:spPr>
          <a:xfrm>
            <a:off x="8587164" y="1791401"/>
            <a:ext cx="1040130" cy="628726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315609" y="6864860"/>
            <a:ext cx="3188402" cy="2617045"/>
            <a:chOff x="3152482" y="4319404"/>
            <a:chExt cx="3108959" cy="2551838"/>
          </a:xfrm>
        </p:grpSpPr>
        <p:grpSp>
          <p:nvGrpSpPr>
            <p:cNvPr id="8" name="组合 7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25" name="直接连接符 24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组合 26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28" name="组合 27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32" name="直接连接符 31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直接连接符 32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9" name="组合 28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30" name="直接连接符 29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直接连接符 30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组合 8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12" name="组合 11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17" name="组合 16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20" name="等腰三角形 19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1" name="直角三角形 20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18" name="圆角矩形 17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" name="矩形 18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6" name="任意多边形 35"/>
          <p:cNvSpPr/>
          <p:nvPr userDrawn="1"/>
        </p:nvSpPr>
        <p:spPr>
          <a:xfrm>
            <a:off x="1528492" y="1966253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 userDrawn="1"/>
        </p:nvSpPr>
        <p:spPr>
          <a:xfrm>
            <a:off x="8135614" y="782744"/>
            <a:ext cx="680119" cy="367527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/>
          <p:cNvGrpSpPr/>
          <p:nvPr userDrawn="1"/>
        </p:nvGrpSpPr>
        <p:grpSpPr>
          <a:xfrm>
            <a:off x="12319819" y="2900296"/>
            <a:ext cx="1701799" cy="615119"/>
            <a:chOff x="8945161" y="3012602"/>
            <a:chExt cx="1701799" cy="615119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8945161" y="3012602"/>
              <a:ext cx="1701799" cy="615119"/>
            </a:xfrm>
            <a:custGeom>
              <a:avLst/>
              <a:gdLst>
                <a:gd name="connsiteX0" fmla="*/ 668792 w 1812174"/>
                <a:gd name="connsiteY0" fmla="*/ 0 h 680437"/>
                <a:gd name="connsiteX1" fmla="*/ 851149 w 1812174"/>
                <a:gd name="connsiteY1" fmla="*/ 132715 h 680437"/>
                <a:gd name="connsiteX2" fmla="*/ 864797 w 1812174"/>
                <a:gd name="connsiteY2" fmla="*/ 167131 h 680437"/>
                <a:gd name="connsiteX3" fmla="*/ 866289 w 1812174"/>
                <a:gd name="connsiteY3" fmla="*/ 166668 h 680437"/>
                <a:gd name="connsiteX4" fmla="*/ 910610 w 1812174"/>
                <a:gd name="connsiteY4" fmla="*/ 162200 h 680437"/>
                <a:gd name="connsiteX5" fmla="*/ 1066114 w 1812174"/>
                <a:gd name="connsiteY5" fmla="*/ 226612 h 680437"/>
                <a:gd name="connsiteX6" fmla="*/ 1106608 w 1812174"/>
                <a:gd name="connsiteY6" fmla="*/ 286673 h 680437"/>
                <a:gd name="connsiteX7" fmla="*/ 1146209 w 1812174"/>
                <a:gd name="connsiteY7" fmla="*/ 250690 h 680437"/>
                <a:gd name="connsiteX8" fmla="*/ 1269166 w 1812174"/>
                <a:gd name="connsiteY8" fmla="*/ 213132 h 680437"/>
                <a:gd name="connsiteX9" fmla="*/ 1471799 w 1812174"/>
                <a:gd name="connsiteY9" fmla="*/ 347446 h 680437"/>
                <a:gd name="connsiteX10" fmla="*/ 1486262 w 1812174"/>
                <a:gd name="connsiteY10" fmla="*/ 419086 h 680437"/>
                <a:gd name="connsiteX11" fmla="*/ 1546787 w 1812174"/>
                <a:gd name="connsiteY11" fmla="*/ 425804 h 680437"/>
                <a:gd name="connsiteX12" fmla="*/ 1812174 w 1812174"/>
                <a:gd name="connsiteY12" fmla="*/ 531276 h 680437"/>
                <a:gd name="connsiteX13" fmla="*/ 906087 w 1812174"/>
                <a:gd name="connsiteY13" fmla="*/ 680437 h 680437"/>
                <a:gd name="connsiteX14" fmla="*/ 0 w 1812174"/>
                <a:gd name="connsiteY14" fmla="*/ 531276 h 680437"/>
                <a:gd name="connsiteX15" fmla="*/ 71205 w 1812174"/>
                <a:gd name="connsiteY15" fmla="*/ 473216 h 680437"/>
                <a:gd name="connsiteX16" fmla="*/ 131103 w 1812174"/>
                <a:gd name="connsiteY16" fmla="*/ 455050 h 680437"/>
                <a:gd name="connsiteX17" fmla="*/ 116378 w 1812174"/>
                <a:gd name="connsiteY17" fmla="*/ 382115 h 680437"/>
                <a:gd name="connsiteX18" fmla="*/ 336293 w 1812174"/>
                <a:gd name="connsiteY18" fmla="*/ 162200 h 680437"/>
                <a:gd name="connsiteX19" fmla="*/ 421894 w 1812174"/>
                <a:gd name="connsiteY19" fmla="*/ 179482 h 680437"/>
                <a:gd name="connsiteX20" fmla="*/ 462741 w 1812174"/>
                <a:gd name="connsiteY20" fmla="*/ 207021 h 680437"/>
                <a:gd name="connsiteX21" fmla="*/ 466159 w 1812174"/>
                <a:gd name="connsiteY21" fmla="*/ 183846 h 680437"/>
                <a:gd name="connsiteX22" fmla="*/ 668792 w 1812174"/>
                <a:gd name="connsiteY22" fmla="*/ 0 h 680437"/>
                <a:gd name="connsiteX0" fmla="*/ 723547 w 1896146"/>
                <a:gd name="connsiteY0" fmla="*/ 0 h 613935"/>
                <a:gd name="connsiteX1" fmla="*/ 905904 w 1896146"/>
                <a:gd name="connsiteY1" fmla="*/ 132715 h 613935"/>
                <a:gd name="connsiteX2" fmla="*/ 919552 w 1896146"/>
                <a:gd name="connsiteY2" fmla="*/ 167131 h 613935"/>
                <a:gd name="connsiteX3" fmla="*/ 921044 w 1896146"/>
                <a:gd name="connsiteY3" fmla="*/ 166668 h 613935"/>
                <a:gd name="connsiteX4" fmla="*/ 965365 w 1896146"/>
                <a:gd name="connsiteY4" fmla="*/ 162200 h 613935"/>
                <a:gd name="connsiteX5" fmla="*/ 1120869 w 1896146"/>
                <a:gd name="connsiteY5" fmla="*/ 226612 h 613935"/>
                <a:gd name="connsiteX6" fmla="*/ 1161363 w 1896146"/>
                <a:gd name="connsiteY6" fmla="*/ 286673 h 613935"/>
                <a:gd name="connsiteX7" fmla="*/ 1200964 w 1896146"/>
                <a:gd name="connsiteY7" fmla="*/ 250690 h 613935"/>
                <a:gd name="connsiteX8" fmla="*/ 1323921 w 1896146"/>
                <a:gd name="connsiteY8" fmla="*/ 213132 h 613935"/>
                <a:gd name="connsiteX9" fmla="*/ 1526554 w 1896146"/>
                <a:gd name="connsiteY9" fmla="*/ 347446 h 613935"/>
                <a:gd name="connsiteX10" fmla="*/ 1541017 w 1896146"/>
                <a:gd name="connsiteY10" fmla="*/ 419086 h 613935"/>
                <a:gd name="connsiteX11" fmla="*/ 1601542 w 1896146"/>
                <a:gd name="connsiteY11" fmla="*/ 425804 h 613935"/>
                <a:gd name="connsiteX12" fmla="*/ 1866929 w 1896146"/>
                <a:gd name="connsiteY12" fmla="*/ 531276 h 613935"/>
                <a:gd name="connsiteX13" fmla="*/ 960842 w 1896146"/>
                <a:gd name="connsiteY13" fmla="*/ 613935 h 613935"/>
                <a:gd name="connsiteX14" fmla="*/ 54755 w 1896146"/>
                <a:gd name="connsiteY14" fmla="*/ 531276 h 613935"/>
                <a:gd name="connsiteX15" fmla="*/ 125960 w 1896146"/>
                <a:gd name="connsiteY15" fmla="*/ 473216 h 613935"/>
                <a:gd name="connsiteX16" fmla="*/ 185858 w 1896146"/>
                <a:gd name="connsiteY16" fmla="*/ 455050 h 613935"/>
                <a:gd name="connsiteX17" fmla="*/ 171133 w 1896146"/>
                <a:gd name="connsiteY17" fmla="*/ 382115 h 613935"/>
                <a:gd name="connsiteX18" fmla="*/ 391048 w 1896146"/>
                <a:gd name="connsiteY18" fmla="*/ 162200 h 613935"/>
                <a:gd name="connsiteX19" fmla="*/ 476649 w 1896146"/>
                <a:gd name="connsiteY19" fmla="*/ 179482 h 613935"/>
                <a:gd name="connsiteX20" fmla="*/ 517496 w 1896146"/>
                <a:gd name="connsiteY20" fmla="*/ 207021 h 613935"/>
                <a:gd name="connsiteX21" fmla="*/ 520914 w 1896146"/>
                <a:gd name="connsiteY21" fmla="*/ 183846 h 613935"/>
                <a:gd name="connsiteX22" fmla="*/ 723547 w 1896146"/>
                <a:gd name="connsiteY22" fmla="*/ 0 h 613935"/>
                <a:gd name="connsiteX0" fmla="*/ 723547 w 1932160"/>
                <a:gd name="connsiteY0" fmla="*/ 0 h 613935"/>
                <a:gd name="connsiteX1" fmla="*/ 905904 w 1932160"/>
                <a:gd name="connsiteY1" fmla="*/ 132715 h 613935"/>
                <a:gd name="connsiteX2" fmla="*/ 919552 w 1932160"/>
                <a:gd name="connsiteY2" fmla="*/ 167131 h 613935"/>
                <a:gd name="connsiteX3" fmla="*/ 921044 w 1932160"/>
                <a:gd name="connsiteY3" fmla="*/ 166668 h 613935"/>
                <a:gd name="connsiteX4" fmla="*/ 965365 w 1932160"/>
                <a:gd name="connsiteY4" fmla="*/ 162200 h 613935"/>
                <a:gd name="connsiteX5" fmla="*/ 1120869 w 1932160"/>
                <a:gd name="connsiteY5" fmla="*/ 226612 h 613935"/>
                <a:gd name="connsiteX6" fmla="*/ 1161363 w 1932160"/>
                <a:gd name="connsiteY6" fmla="*/ 286673 h 613935"/>
                <a:gd name="connsiteX7" fmla="*/ 1200964 w 1932160"/>
                <a:gd name="connsiteY7" fmla="*/ 250690 h 613935"/>
                <a:gd name="connsiteX8" fmla="*/ 1323921 w 1932160"/>
                <a:gd name="connsiteY8" fmla="*/ 213132 h 613935"/>
                <a:gd name="connsiteX9" fmla="*/ 1526554 w 1932160"/>
                <a:gd name="connsiteY9" fmla="*/ 347446 h 613935"/>
                <a:gd name="connsiteX10" fmla="*/ 1541017 w 1932160"/>
                <a:gd name="connsiteY10" fmla="*/ 419086 h 613935"/>
                <a:gd name="connsiteX11" fmla="*/ 1601542 w 1932160"/>
                <a:gd name="connsiteY11" fmla="*/ 425804 h 613935"/>
                <a:gd name="connsiteX12" fmla="*/ 1831773 w 1932160"/>
                <a:gd name="connsiteY12" fmla="*/ 444480 h 613935"/>
                <a:gd name="connsiteX13" fmla="*/ 1866929 w 1932160"/>
                <a:gd name="connsiteY13" fmla="*/ 531276 h 613935"/>
                <a:gd name="connsiteX14" fmla="*/ 960842 w 1932160"/>
                <a:gd name="connsiteY14" fmla="*/ 613935 h 613935"/>
                <a:gd name="connsiteX15" fmla="*/ 54755 w 1932160"/>
                <a:gd name="connsiteY15" fmla="*/ 531276 h 613935"/>
                <a:gd name="connsiteX16" fmla="*/ 125960 w 1932160"/>
                <a:gd name="connsiteY16" fmla="*/ 473216 h 613935"/>
                <a:gd name="connsiteX17" fmla="*/ 185858 w 1932160"/>
                <a:gd name="connsiteY17" fmla="*/ 455050 h 613935"/>
                <a:gd name="connsiteX18" fmla="*/ 171133 w 1932160"/>
                <a:gd name="connsiteY18" fmla="*/ 382115 h 613935"/>
                <a:gd name="connsiteX19" fmla="*/ 391048 w 1932160"/>
                <a:gd name="connsiteY19" fmla="*/ 162200 h 613935"/>
                <a:gd name="connsiteX20" fmla="*/ 476649 w 1932160"/>
                <a:gd name="connsiteY20" fmla="*/ 179482 h 613935"/>
                <a:gd name="connsiteX21" fmla="*/ 517496 w 1932160"/>
                <a:gd name="connsiteY21" fmla="*/ 207021 h 613935"/>
                <a:gd name="connsiteX22" fmla="*/ 520914 w 1932160"/>
                <a:gd name="connsiteY22" fmla="*/ 183846 h 613935"/>
                <a:gd name="connsiteX23" fmla="*/ 723547 w 1932160"/>
                <a:gd name="connsiteY23" fmla="*/ 0 h 613935"/>
                <a:gd name="connsiteX0" fmla="*/ 723547 w 1872932"/>
                <a:gd name="connsiteY0" fmla="*/ 0 h 617985"/>
                <a:gd name="connsiteX1" fmla="*/ 905904 w 1872932"/>
                <a:gd name="connsiteY1" fmla="*/ 132715 h 617985"/>
                <a:gd name="connsiteX2" fmla="*/ 919552 w 1872932"/>
                <a:gd name="connsiteY2" fmla="*/ 167131 h 617985"/>
                <a:gd name="connsiteX3" fmla="*/ 921044 w 1872932"/>
                <a:gd name="connsiteY3" fmla="*/ 166668 h 617985"/>
                <a:gd name="connsiteX4" fmla="*/ 965365 w 1872932"/>
                <a:gd name="connsiteY4" fmla="*/ 162200 h 617985"/>
                <a:gd name="connsiteX5" fmla="*/ 1120869 w 1872932"/>
                <a:gd name="connsiteY5" fmla="*/ 226612 h 617985"/>
                <a:gd name="connsiteX6" fmla="*/ 1161363 w 1872932"/>
                <a:gd name="connsiteY6" fmla="*/ 286673 h 617985"/>
                <a:gd name="connsiteX7" fmla="*/ 1200964 w 1872932"/>
                <a:gd name="connsiteY7" fmla="*/ 250690 h 617985"/>
                <a:gd name="connsiteX8" fmla="*/ 1323921 w 1872932"/>
                <a:gd name="connsiteY8" fmla="*/ 213132 h 617985"/>
                <a:gd name="connsiteX9" fmla="*/ 1526554 w 1872932"/>
                <a:gd name="connsiteY9" fmla="*/ 347446 h 617985"/>
                <a:gd name="connsiteX10" fmla="*/ 1541017 w 1872932"/>
                <a:gd name="connsiteY10" fmla="*/ 419086 h 617985"/>
                <a:gd name="connsiteX11" fmla="*/ 1601542 w 1872932"/>
                <a:gd name="connsiteY11" fmla="*/ 425804 h 617985"/>
                <a:gd name="connsiteX12" fmla="*/ 1831773 w 1872932"/>
                <a:gd name="connsiteY12" fmla="*/ 444480 h 617985"/>
                <a:gd name="connsiteX13" fmla="*/ 1771679 w 1872932"/>
                <a:gd name="connsiteY13" fmla="*/ 588426 h 617985"/>
                <a:gd name="connsiteX14" fmla="*/ 960842 w 1872932"/>
                <a:gd name="connsiteY14" fmla="*/ 613935 h 617985"/>
                <a:gd name="connsiteX15" fmla="*/ 54755 w 1872932"/>
                <a:gd name="connsiteY15" fmla="*/ 531276 h 617985"/>
                <a:gd name="connsiteX16" fmla="*/ 125960 w 1872932"/>
                <a:gd name="connsiteY16" fmla="*/ 473216 h 617985"/>
                <a:gd name="connsiteX17" fmla="*/ 185858 w 1872932"/>
                <a:gd name="connsiteY17" fmla="*/ 455050 h 617985"/>
                <a:gd name="connsiteX18" fmla="*/ 171133 w 1872932"/>
                <a:gd name="connsiteY18" fmla="*/ 382115 h 617985"/>
                <a:gd name="connsiteX19" fmla="*/ 391048 w 1872932"/>
                <a:gd name="connsiteY19" fmla="*/ 162200 h 617985"/>
                <a:gd name="connsiteX20" fmla="*/ 476649 w 1872932"/>
                <a:gd name="connsiteY20" fmla="*/ 179482 h 617985"/>
                <a:gd name="connsiteX21" fmla="*/ 517496 w 1872932"/>
                <a:gd name="connsiteY21" fmla="*/ 207021 h 617985"/>
                <a:gd name="connsiteX22" fmla="*/ 520914 w 1872932"/>
                <a:gd name="connsiteY22" fmla="*/ 183846 h 617985"/>
                <a:gd name="connsiteX23" fmla="*/ 723547 w 1872932"/>
                <a:gd name="connsiteY23" fmla="*/ 0 h 617985"/>
                <a:gd name="connsiteX0" fmla="*/ 723547 w 1872932"/>
                <a:gd name="connsiteY0" fmla="*/ 0 h 614006"/>
                <a:gd name="connsiteX1" fmla="*/ 905904 w 1872932"/>
                <a:gd name="connsiteY1" fmla="*/ 132715 h 614006"/>
                <a:gd name="connsiteX2" fmla="*/ 919552 w 1872932"/>
                <a:gd name="connsiteY2" fmla="*/ 167131 h 614006"/>
                <a:gd name="connsiteX3" fmla="*/ 921044 w 1872932"/>
                <a:gd name="connsiteY3" fmla="*/ 166668 h 614006"/>
                <a:gd name="connsiteX4" fmla="*/ 965365 w 1872932"/>
                <a:gd name="connsiteY4" fmla="*/ 162200 h 614006"/>
                <a:gd name="connsiteX5" fmla="*/ 1120869 w 1872932"/>
                <a:gd name="connsiteY5" fmla="*/ 226612 h 614006"/>
                <a:gd name="connsiteX6" fmla="*/ 1161363 w 1872932"/>
                <a:gd name="connsiteY6" fmla="*/ 286673 h 614006"/>
                <a:gd name="connsiteX7" fmla="*/ 1200964 w 1872932"/>
                <a:gd name="connsiteY7" fmla="*/ 250690 h 614006"/>
                <a:gd name="connsiteX8" fmla="*/ 1323921 w 1872932"/>
                <a:gd name="connsiteY8" fmla="*/ 213132 h 614006"/>
                <a:gd name="connsiteX9" fmla="*/ 1526554 w 1872932"/>
                <a:gd name="connsiteY9" fmla="*/ 347446 h 614006"/>
                <a:gd name="connsiteX10" fmla="*/ 1541017 w 1872932"/>
                <a:gd name="connsiteY10" fmla="*/ 419086 h 614006"/>
                <a:gd name="connsiteX11" fmla="*/ 1601542 w 1872932"/>
                <a:gd name="connsiteY11" fmla="*/ 425804 h 614006"/>
                <a:gd name="connsiteX12" fmla="*/ 1831773 w 1872932"/>
                <a:gd name="connsiteY12" fmla="*/ 444480 h 614006"/>
                <a:gd name="connsiteX13" fmla="*/ 1771679 w 1872932"/>
                <a:gd name="connsiteY13" fmla="*/ 588426 h 614006"/>
                <a:gd name="connsiteX14" fmla="*/ 960842 w 1872932"/>
                <a:gd name="connsiteY14" fmla="*/ 613935 h 614006"/>
                <a:gd name="connsiteX15" fmla="*/ 54755 w 1872932"/>
                <a:gd name="connsiteY15" fmla="*/ 588426 h 614006"/>
                <a:gd name="connsiteX16" fmla="*/ 125960 w 1872932"/>
                <a:gd name="connsiteY16" fmla="*/ 473216 h 614006"/>
                <a:gd name="connsiteX17" fmla="*/ 185858 w 1872932"/>
                <a:gd name="connsiteY17" fmla="*/ 455050 h 614006"/>
                <a:gd name="connsiteX18" fmla="*/ 171133 w 1872932"/>
                <a:gd name="connsiteY18" fmla="*/ 382115 h 614006"/>
                <a:gd name="connsiteX19" fmla="*/ 391048 w 1872932"/>
                <a:gd name="connsiteY19" fmla="*/ 162200 h 614006"/>
                <a:gd name="connsiteX20" fmla="*/ 476649 w 1872932"/>
                <a:gd name="connsiteY20" fmla="*/ 179482 h 614006"/>
                <a:gd name="connsiteX21" fmla="*/ 517496 w 1872932"/>
                <a:gd name="connsiteY21" fmla="*/ 207021 h 614006"/>
                <a:gd name="connsiteX22" fmla="*/ 520914 w 1872932"/>
                <a:gd name="connsiteY22" fmla="*/ 183846 h 614006"/>
                <a:gd name="connsiteX23" fmla="*/ 723547 w 1872932"/>
                <a:gd name="connsiteY23" fmla="*/ 0 h 614006"/>
                <a:gd name="connsiteX0" fmla="*/ 731951 w 1881336"/>
                <a:gd name="connsiteY0" fmla="*/ 0 h 614006"/>
                <a:gd name="connsiteX1" fmla="*/ 914308 w 1881336"/>
                <a:gd name="connsiteY1" fmla="*/ 132715 h 614006"/>
                <a:gd name="connsiteX2" fmla="*/ 927956 w 1881336"/>
                <a:gd name="connsiteY2" fmla="*/ 167131 h 614006"/>
                <a:gd name="connsiteX3" fmla="*/ 929448 w 1881336"/>
                <a:gd name="connsiteY3" fmla="*/ 166668 h 614006"/>
                <a:gd name="connsiteX4" fmla="*/ 973769 w 1881336"/>
                <a:gd name="connsiteY4" fmla="*/ 162200 h 614006"/>
                <a:gd name="connsiteX5" fmla="*/ 1129273 w 1881336"/>
                <a:gd name="connsiteY5" fmla="*/ 226612 h 614006"/>
                <a:gd name="connsiteX6" fmla="*/ 1169767 w 1881336"/>
                <a:gd name="connsiteY6" fmla="*/ 286673 h 614006"/>
                <a:gd name="connsiteX7" fmla="*/ 1209368 w 1881336"/>
                <a:gd name="connsiteY7" fmla="*/ 250690 h 614006"/>
                <a:gd name="connsiteX8" fmla="*/ 1332325 w 1881336"/>
                <a:gd name="connsiteY8" fmla="*/ 213132 h 614006"/>
                <a:gd name="connsiteX9" fmla="*/ 1534958 w 1881336"/>
                <a:gd name="connsiteY9" fmla="*/ 347446 h 614006"/>
                <a:gd name="connsiteX10" fmla="*/ 1549421 w 1881336"/>
                <a:gd name="connsiteY10" fmla="*/ 419086 h 614006"/>
                <a:gd name="connsiteX11" fmla="*/ 1609946 w 1881336"/>
                <a:gd name="connsiteY11" fmla="*/ 425804 h 614006"/>
                <a:gd name="connsiteX12" fmla="*/ 1840177 w 1881336"/>
                <a:gd name="connsiteY12" fmla="*/ 444480 h 614006"/>
                <a:gd name="connsiteX13" fmla="*/ 1780083 w 1881336"/>
                <a:gd name="connsiteY13" fmla="*/ 588426 h 614006"/>
                <a:gd name="connsiteX14" fmla="*/ 969246 w 1881336"/>
                <a:gd name="connsiteY14" fmla="*/ 613935 h 614006"/>
                <a:gd name="connsiteX15" fmla="*/ 63159 w 1881336"/>
                <a:gd name="connsiteY15" fmla="*/ 588426 h 614006"/>
                <a:gd name="connsiteX16" fmla="*/ 105789 w 1881336"/>
                <a:gd name="connsiteY16" fmla="*/ 463691 h 614006"/>
                <a:gd name="connsiteX17" fmla="*/ 194262 w 1881336"/>
                <a:gd name="connsiteY17" fmla="*/ 455050 h 614006"/>
                <a:gd name="connsiteX18" fmla="*/ 179537 w 1881336"/>
                <a:gd name="connsiteY18" fmla="*/ 382115 h 614006"/>
                <a:gd name="connsiteX19" fmla="*/ 399452 w 1881336"/>
                <a:gd name="connsiteY19" fmla="*/ 162200 h 614006"/>
                <a:gd name="connsiteX20" fmla="*/ 485053 w 1881336"/>
                <a:gd name="connsiteY20" fmla="*/ 179482 h 614006"/>
                <a:gd name="connsiteX21" fmla="*/ 525900 w 1881336"/>
                <a:gd name="connsiteY21" fmla="*/ 207021 h 614006"/>
                <a:gd name="connsiteX22" fmla="*/ 529318 w 1881336"/>
                <a:gd name="connsiteY22" fmla="*/ 183846 h 614006"/>
                <a:gd name="connsiteX23" fmla="*/ 731951 w 1881336"/>
                <a:gd name="connsiteY23" fmla="*/ 0 h 614006"/>
                <a:gd name="connsiteX0" fmla="*/ 626162 w 1775547"/>
                <a:gd name="connsiteY0" fmla="*/ 0 h 622930"/>
                <a:gd name="connsiteX1" fmla="*/ 808519 w 1775547"/>
                <a:gd name="connsiteY1" fmla="*/ 132715 h 622930"/>
                <a:gd name="connsiteX2" fmla="*/ 822167 w 1775547"/>
                <a:gd name="connsiteY2" fmla="*/ 167131 h 622930"/>
                <a:gd name="connsiteX3" fmla="*/ 823659 w 1775547"/>
                <a:gd name="connsiteY3" fmla="*/ 166668 h 622930"/>
                <a:gd name="connsiteX4" fmla="*/ 867980 w 1775547"/>
                <a:gd name="connsiteY4" fmla="*/ 162200 h 622930"/>
                <a:gd name="connsiteX5" fmla="*/ 1023484 w 1775547"/>
                <a:gd name="connsiteY5" fmla="*/ 226612 h 622930"/>
                <a:gd name="connsiteX6" fmla="*/ 1063978 w 1775547"/>
                <a:gd name="connsiteY6" fmla="*/ 286673 h 622930"/>
                <a:gd name="connsiteX7" fmla="*/ 1103579 w 1775547"/>
                <a:gd name="connsiteY7" fmla="*/ 250690 h 622930"/>
                <a:gd name="connsiteX8" fmla="*/ 1226536 w 1775547"/>
                <a:gd name="connsiteY8" fmla="*/ 213132 h 622930"/>
                <a:gd name="connsiteX9" fmla="*/ 1429169 w 1775547"/>
                <a:gd name="connsiteY9" fmla="*/ 347446 h 622930"/>
                <a:gd name="connsiteX10" fmla="*/ 1443632 w 1775547"/>
                <a:gd name="connsiteY10" fmla="*/ 419086 h 622930"/>
                <a:gd name="connsiteX11" fmla="*/ 1504157 w 1775547"/>
                <a:gd name="connsiteY11" fmla="*/ 425804 h 622930"/>
                <a:gd name="connsiteX12" fmla="*/ 1734388 w 1775547"/>
                <a:gd name="connsiteY12" fmla="*/ 444480 h 622930"/>
                <a:gd name="connsiteX13" fmla="*/ 1674294 w 1775547"/>
                <a:gd name="connsiteY13" fmla="*/ 588426 h 622930"/>
                <a:gd name="connsiteX14" fmla="*/ 863457 w 1775547"/>
                <a:gd name="connsiteY14" fmla="*/ 613935 h 622930"/>
                <a:gd name="connsiteX15" fmla="*/ 0 w 1775547"/>
                <a:gd name="connsiteY15" fmla="*/ 463691 h 622930"/>
                <a:gd name="connsiteX16" fmla="*/ 88473 w 1775547"/>
                <a:gd name="connsiteY16" fmla="*/ 455050 h 622930"/>
                <a:gd name="connsiteX17" fmla="*/ 73748 w 1775547"/>
                <a:gd name="connsiteY17" fmla="*/ 382115 h 622930"/>
                <a:gd name="connsiteX18" fmla="*/ 293663 w 1775547"/>
                <a:gd name="connsiteY18" fmla="*/ 162200 h 622930"/>
                <a:gd name="connsiteX19" fmla="*/ 379264 w 1775547"/>
                <a:gd name="connsiteY19" fmla="*/ 179482 h 622930"/>
                <a:gd name="connsiteX20" fmla="*/ 420111 w 1775547"/>
                <a:gd name="connsiteY20" fmla="*/ 207021 h 622930"/>
                <a:gd name="connsiteX21" fmla="*/ 423529 w 1775547"/>
                <a:gd name="connsiteY21" fmla="*/ 183846 h 622930"/>
                <a:gd name="connsiteX22" fmla="*/ 626162 w 1775547"/>
                <a:gd name="connsiteY22" fmla="*/ 0 h 622930"/>
                <a:gd name="connsiteX0" fmla="*/ 552414 w 1701799"/>
                <a:gd name="connsiteY0" fmla="*/ 0 h 623566"/>
                <a:gd name="connsiteX1" fmla="*/ 734771 w 1701799"/>
                <a:gd name="connsiteY1" fmla="*/ 132715 h 623566"/>
                <a:gd name="connsiteX2" fmla="*/ 748419 w 1701799"/>
                <a:gd name="connsiteY2" fmla="*/ 167131 h 623566"/>
                <a:gd name="connsiteX3" fmla="*/ 749911 w 1701799"/>
                <a:gd name="connsiteY3" fmla="*/ 166668 h 623566"/>
                <a:gd name="connsiteX4" fmla="*/ 794232 w 1701799"/>
                <a:gd name="connsiteY4" fmla="*/ 162200 h 623566"/>
                <a:gd name="connsiteX5" fmla="*/ 949736 w 1701799"/>
                <a:gd name="connsiteY5" fmla="*/ 226612 h 623566"/>
                <a:gd name="connsiteX6" fmla="*/ 990230 w 1701799"/>
                <a:gd name="connsiteY6" fmla="*/ 286673 h 623566"/>
                <a:gd name="connsiteX7" fmla="*/ 1029831 w 1701799"/>
                <a:gd name="connsiteY7" fmla="*/ 250690 h 623566"/>
                <a:gd name="connsiteX8" fmla="*/ 1152788 w 1701799"/>
                <a:gd name="connsiteY8" fmla="*/ 213132 h 623566"/>
                <a:gd name="connsiteX9" fmla="*/ 1355421 w 1701799"/>
                <a:gd name="connsiteY9" fmla="*/ 347446 h 623566"/>
                <a:gd name="connsiteX10" fmla="*/ 1369884 w 1701799"/>
                <a:gd name="connsiteY10" fmla="*/ 419086 h 623566"/>
                <a:gd name="connsiteX11" fmla="*/ 1430409 w 1701799"/>
                <a:gd name="connsiteY11" fmla="*/ 425804 h 623566"/>
                <a:gd name="connsiteX12" fmla="*/ 1660640 w 1701799"/>
                <a:gd name="connsiteY12" fmla="*/ 444480 h 623566"/>
                <a:gd name="connsiteX13" fmla="*/ 1600546 w 1701799"/>
                <a:gd name="connsiteY13" fmla="*/ 588426 h 623566"/>
                <a:gd name="connsiteX14" fmla="*/ 789709 w 1701799"/>
                <a:gd name="connsiteY14" fmla="*/ 613935 h 623566"/>
                <a:gd name="connsiteX15" fmla="*/ 14725 w 1701799"/>
                <a:gd name="connsiteY15" fmla="*/ 455050 h 623566"/>
                <a:gd name="connsiteX16" fmla="*/ 0 w 1701799"/>
                <a:gd name="connsiteY16" fmla="*/ 382115 h 623566"/>
                <a:gd name="connsiteX17" fmla="*/ 219915 w 1701799"/>
                <a:gd name="connsiteY17" fmla="*/ 162200 h 623566"/>
                <a:gd name="connsiteX18" fmla="*/ 305516 w 1701799"/>
                <a:gd name="connsiteY18" fmla="*/ 179482 h 623566"/>
                <a:gd name="connsiteX19" fmla="*/ 346363 w 1701799"/>
                <a:gd name="connsiteY19" fmla="*/ 207021 h 623566"/>
                <a:gd name="connsiteX20" fmla="*/ 349781 w 1701799"/>
                <a:gd name="connsiteY20" fmla="*/ 183846 h 623566"/>
                <a:gd name="connsiteX21" fmla="*/ 552414 w 1701799"/>
                <a:gd name="connsiteY21" fmla="*/ 0 h 623566"/>
                <a:gd name="connsiteX0" fmla="*/ 552414 w 1701799"/>
                <a:gd name="connsiteY0" fmla="*/ 0 h 615119"/>
                <a:gd name="connsiteX1" fmla="*/ 734771 w 1701799"/>
                <a:gd name="connsiteY1" fmla="*/ 132715 h 615119"/>
                <a:gd name="connsiteX2" fmla="*/ 748419 w 1701799"/>
                <a:gd name="connsiteY2" fmla="*/ 167131 h 615119"/>
                <a:gd name="connsiteX3" fmla="*/ 749911 w 1701799"/>
                <a:gd name="connsiteY3" fmla="*/ 166668 h 615119"/>
                <a:gd name="connsiteX4" fmla="*/ 794232 w 1701799"/>
                <a:gd name="connsiteY4" fmla="*/ 162200 h 615119"/>
                <a:gd name="connsiteX5" fmla="*/ 949736 w 1701799"/>
                <a:gd name="connsiteY5" fmla="*/ 226612 h 615119"/>
                <a:gd name="connsiteX6" fmla="*/ 990230 w 1701799"/>
                <a:gd name="connsiteY6" fmla="*/ 286673 h 615119"/>
                <a:gd name="connsiteX7" fmla="*/ 1029831 w 1701799"/>
                <a:gd name="connsiteY7" fmla="*/ 250690 h 615119"/>
                <a:gd name="connsiteX8" fmla="*/ 1152788 w 1701799"/>
                <a:gd name="connsiteY8" fmla="*/ 213132 h 615119"/>
                <a:gd name="connsiteX9" fmla="*/ 1355421 w 1701799"/>
                <a:gd name="connsiteY9" fmla="*/ 347446 h 615119"/>
                <a:gd name="connsiteX10" fmla="*/ 1369884 w 1701799"/>
                <a:gd name="connsiteY10" fmla="*/ 419086 h 615119"/>
                <a:gd name="connsiteX11" fmla="*/ 1430409 w 1701799"/>
                <a:gd name="connsiteY11" fmla="*/ 425804 h 615119"/>
                <a:gd name="connsiteX12" fmla="*/ 1660640 w 1701799"/>
                <a:gd name="connsiteY12" fmla="*/ 444480 h 615119"/>
                <a:gd name="connsiteX13" fmla="*/ 1600546 w 1701799"/>
                <a:gd name="connsiteY13" fmla="*/ 588426 h 615119"/>
                <a:gd name="connsiteX14" fmla="*/ 789709 w 1701799"/>
                <a:gd name="connsiteY14" fmla="*/ 613935 h 615119"/>
                <a:gd name="connsiteX15" fmla="*/ 14725 w 1701799"/>
                <a:gd name="connsiteY15" fmla="*/ 571428 h 615119"/>
                <a:gd name="connsiteX16" fmla="*/ 0 w 1701799"/>
                <a:gd name="connsiteY16" fmla="*/ 382115 h 615119"/>
                <a:gd name="connsiteX17" fmla="*/ 219915 w 1701799"/>
                <a:gd name="connsiteY17" fmla="*/ 162200 h 615119"/>
                <a:gd name="connsiteX18" fmla="*/ 305516 w 1701799"/>
                <a:gd name="connsiteY18" fmla="*/ 179482 h 615119"/>
                <a:gd name="connsiteX19" fmla="*/ 346363 w 1701799"/>
                <a:gd name="connsiteY19" fmla="*/ 207021 h 615119"/>
                <a:gd name="connsiteX20" fmla="*/ 349781 w 1701799"/>
                <a:gd name="connsiteY20" fmla="*/ 183846 h 615119"/>
                <a:gd name="connsiteX21" fmla="*/ 552414 w 1701799"/>
                <a:gd name="connsiteY21" fmla="*/ 0 h 61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701799" h="615119">
                  <a:moveTo>
                    <a:pt x="552414" y="0"/>
                  </a:moveTo>
                  <a:cubicBezTo>
                    <a:pt x="628324" y="0"/>
                    <a:pt x="695251" y="52644"/>
                    <a:pt x="734771" y="132715"/>
                  </a:cubicBezTo>
                  <a:lnTo>
                    <a:pt x="748419" y="167131"/>
                  </a:lnTo>
                  <a:lnTo>
                    <a:pt x="749911" y="166668"/>
                  </a:lnTo>
                  <a:cubicBezTo>
                    <a:pt x="764227" y="163738"/>
                    <a:pt x="779050" y="162200"/>
                    <a:pt x="794232" y="162200"/>
                  </a:cubicBezTo>
                  <a:cubicBezTo>
                    <a:pt x="854960" y="162200"/>
                    <a:pt x="909939" y="186815"/>
                    <a:pt x="949736" y="226612"/>
                  </a:cubicBezTo>
                  <a:lnTo>
                    <a:pt x="990230" y="286673"/>
                  </a:lnTo>
                  <a:lnTo>
                    <a:pt x="1029831" y="250690"/>
                  </a:lnTo>
                  <a:cubicBezTo>
                    <a:pt x="1064930" y="226978"/>
                    <a:pt x="1107242" y="213132"/>
                    <a:pt x="1152788" y="213132"/>
                  </a:cubicBezTo>
                  <a:cubicBezTo>
                    <a:pt x="1243880" y="213132"/>
                    <a:pt x="1322036" y="268515"/>
                    <a:pt x="1355421" y="347446"/>
                  </a:cubicBezTo>
                  <a:lnTo>
                    <a:pt x="1369884" y="419086"/>
                  </a:lnTo>
                  <a:lnTo>
                    <a:pt x="1430409" y="425804"/>
                  </a:lnTo>
                  <a:cubicBezTo>
                    <a:pt x="1466168" y="431624"/>
                    <a:pt x="1616409" y="426901"/>
                    <a:pt x="1660640" y="444480"/>
                  </a:cubicBezTo>
                  <a:cubicBezTo>
                    <a:pt x="1704871" y="462059"/>
                    <a:pt x="1745701" y="560184"/>
                    <a:pt x="1600546" y="588426"/>
                  </a:cubicBezTo>
                  <a:cubicBezTo>
                    <a:pt x="1455391" y="616668"/>
                    <a:pt x="1054012" y="616768"/>
                    <a:pt x="789709" y="613935"/>
                  </a:cubicBezTo>
                  <a:cubicBezTo>
                    <a:pt x="525406" y="611102"/>
                    <a:pt x="146343" y="610065"/>
                    <a:pt x="14725" y="571428"/>
                  </a:cubicBezTo>
                  <a:lnTo>
                    <a:pt x="0" y="382115"/>
                  </a:lnTo>
                  <a:cubicBezTo>
                    <a:pt x="0" y="260659"/>
                    <a:pt x="98459" y="162200"/>
                    <a:pt x="219915" y="162200"/>
                  </a:cubicBezTo>
                  <a:cubicBezTo>
                    <a:pt x="250279" y="162200"/>
                    <a:pt x="279206" y="168354"/>
                    <a:pt x="305516" y="179482"/>
                  </a:cubicBezTo>
                  <a:lnTo>
                    <a:pt x="346363" y="207021"/>
                  </a:lnTo>
                  <a:lnTo>
                    <a:pt x="349781" y="183846"/>
                  </a:lnTo>
                  <a:cubicBezTo>
                    <a:pt x="383166" y="75808"/>
                    <a:pt x="461322" y="0"/>
                    <a:pt x="552414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8958203" y="3174802"/>
              <a:ext cx="1688757" cy="452919"/>
            </a:xfrm>
            <a:custGeom>
              <a:avLst/>
              <a:gdLst>
                <a:gd name="connsiteX0" fmla="*/ 219915 w 1688757"/>
                <a:gd name="connsiteY0" fmla="*/ 0 h 452919"/>
                <a:gd name="connsiteX1" fmla="*/ 0 w 1688757"/>
                <a:gd name="connsiteY1" fmla="*/ 219915 h 452919"/>
                <a:gd name="connsiteX2" fmla="*/ 14725 w 1688757"/>
                <a:gd name="connsiteY2" fmla="*/ 409228 h 452919"/>
                <a:gd name="connsiteX3" fmla="*/ 789709 w 1688757"/>
                <a:gd name="connsiteY3" fmla="*/ 451735 h 452919"/>
                <a:gd name="connsiteX4" fmla="*/ 1600546 w 1688757"/>
                <a:gd name="connsiteY4" fmla="*/ 426226 h 452919"/>
                <a:gd name="connsiteX5" fmla="*/ 1677393 w 1688757"/>
                <a:gd name="connsiteY5" fmla="*/ 394292 h 452919"/>
                <a:gd name="connsiteX6" fmla="*/ 1688757 w 1688757"/>
                <a:gd name="connsiteY6" fmla="*/ 373630 h 452919"/>
                <a:gd name="connsiteX7" fmla="*/ 1601191 w 1688757"/>
                <a:gd name="connsiteY7" fmla="*/ 402098 h 452919"/>
                <a:gd name="connsiteX8" fmla="*/ 1206175 w 1688757"/>
                <a:gd name="connsiteY8" fmla="*/ 449864 h 452919"/>
                <a:gd name="connsiteX9" fmla="*/ 271099 w 1688757"/>
                <a:gd name="connsiteY9" fmla="*/ 78626 h 452919"/>
                <a:gd name="connsiteX10" fmla="*/ 230925 w 1688757"/>
                <a:gd name="connsiteY10" fmla="*/ 1110 h 45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88757" h="452919">
                  <a:moveTo>
                    <a:pt x="219915" y="0"/>
                  </a:moveTo>
                  <a:cubicBezTo>
                    <a:pt x="98459" y="0"/>
                    <a:pt x="0" y="98459"/>
                    <a:pt x="0" y="219915"/>
                  </a:cubicBezTo>
                  <a:lnTo>
                    <a:pt x="14725" y="409228"/>
                  </a:lnTo>
                  <a:cubicBezTo>
                    <a:pt x="146343" y="447865"/>
                    <a:pt x="525406" y="448902"/>
                    <a:pt x="789709" y="451735"/>
                  </a:cubicBezTo>
                  <a:cubicBezTo>
                    <a:pt x="1054012" y="454568"/>
                    <a:pt x="1455391" y="454468"/>
                    <a:pt x="1600546" y="426226"/>
                  </a:cubicBezTo>
                  <a:cubicBezTo>
                    <a:pt x="1636835" y="419166"/>
                    <a:pt x="1661499" y="407738"/>
                    <a:pt x="1677393" y="394292"/>
                  </a:cubicBezTo>
                  <a:lnTo>
                    <a:pt x="1688757" y="373630"/>
                  </a:lnTo>
                  <a:lnTo>
                    <a:pt x="1601191" y="402098"/>
                  </a:lnTo>
                  <a:cubicBezTo>
                    <a:pt x="1479779" y="432856"/>
                    <a:pt x="1346293" y="449864"/>
                    <a:pt x="1206175" y="449864"/>
                  </a:cubicBezTo>
                  <a:cubicBezTo>
                    <a:pt x="785820" y="449864"/>
                    <a:pt x="425158" y="296787"/>
                    <a:pt x="271099" y="78626"/>
                  </a:cubicBezTo>
                  <a:lnTo>
                    <a:pt x="230925" y="1110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" name="组合 40"/>
          <p:cNvGrpSpPr/>
          <p:nvPr userDrawn="1"/>
        </p:nvGrpSpPr>
        <p:grpSpPr>
          <a:xfrm>
            <a:off x="7187606" y="7010422"/>
            <a:ext cx="3188403" cy="2358432"/>
            <a:chOff x="5480132" y="4558333"/>
            <a:chExt cx="3108959" cy="2299668"/>
          </a:xfrm>
        </p:grpSpPr>
        <p:grpSp>
          <p:nvGrpSpPr>
            <p:cNvPr id="42" name="组合 41"/>
            <p:cNvGrpSpPr/>
            <p:nvPr/>
          </p:nvGrpSpPr>
          <p:grpSpPr>
            <a:xfrm>
              <a:off x="5480132" y="4572001"/>
              <a:ext cx="3108959" cy="2286000"/>
              <a:chOff x="8778240" y="4488873"/>
              <a:chExt cx="3108959" cy="1845425"/>
            </a:xfrm>
          </p:grpSpPr>
          <p:sp>
            <p:nvSpPr>
              <p:cNvPr id="45" name="等腰三角形 44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直角三角形 45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>
              <a:off x="6559307" y="4558333"/>
              <a:ext cx="950343" cy="802822"/>
            </a:xfrm>
            <a:custGeom>
              <a:avLst/>
              <a:gdLst>
                <a:gd name="connsiteX0" fmla="*/ 477172 w 950343"/>
                <a:gd name="connsiteY0" fmla="*/ 0 h 802822"/>
                <a:gd name="connsiteX1" fmla="*/ 479885 w 950343"/>
                <a:gd name="connsiteY1" fmla="*/ 3990 h 802822"/>
                <a:gd name="connsiteX2" fmla="*/ 479885 w 950343"/>
                <a:gd name="connsiteY2" fmla="*/ 0 h 802822"/>
                <a:gd name="connsiteX3" fmla="*/ 646284 w 950343"/>
                <a:gd name="connsiteY3" fmla="*/ 248695 h 802822"/>
                <a:gd name="connsiteX4" fmla="*/ 950343 w 950343"/>
                <a:gd name="connsiteY4" fmla="*/ 695840 h 802822"/>
                <a:gd name="connsiteX5" fmla="*/ 912030 w 950343"/>
                <a:gd name="connsiteY5" fmla="*/ 727451 h 802822"/>
                <a:gd name="connsiteX6" fmla="*/ 665281 w 950343"/>
                <a:gd name="connsiteY6" fmla="*/ 802822 h 802822"/>
                <a:gd name="connsiteX7" fmla="*/ 513539 w 950343"/>
                <a:gd name="connsiteY7" fmla="*/ 776043 h 802822"/>
                <a:gd name="connsiteX8" fmla="*/ 471386 w 950343"/>
                <a:gd name="connsiteY8" fmla="*/ 756378 h 802822"/>
                <a:gd name="connsiteX9" fmla="*/ 449715 w 950343"/>
                <a:gd name="connsiteY9" fmla="*/ 768141 h 802822"/>
                <a:gd name="connsiteX10" fmla="*/ 277931 w 950343"/>
                <a:gd name="connsiteY10" fmla="*/ 802822 h 802822"/>
                <a:gd name="connsiteX11" fmla="*/ 31182 w 950343"/>
                <a:gd name="connsiteY11" fmla="*/ 727451 h 802822"/>
                <a:gd name="connsiteX12" fmla="*/ 0 w 950343"/>
                <a:gd name="connsiteY12" fmla="*/ 701723 h 8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343" h="802822">
                  <a:moveTo>
                    <a:pt x="477172" y="0"/>
                  </a:moveTo>
                  <a:lnTo>
                    <a:pt x="479885" y="3990"/>
                  </a:lnTo>
                  <a:lnTo>
                    <a:pt x="479885" y="0"/>
                  </a:lnTo>
                  <a:lnTo>
                    <a:pt x="646284" y="248695"/>
                  </a:lnTo>
                  <a:lnTo>
                    <a:pt x="950343" y="695840"/>
                  </a:lnTo>
                  <a:lnTo>
                    <a:pt x="912030" y="727451"/>
                  </a:lnTo>
                  <a:cubicBezTo>
                    <a:pt x="841594" y="775036"/>
                    <a:pt x="756683" y="802822"/>
                    <a:pt x="665281" y="802822"/>
                  </a:cubicBezTo>
                  <a:cubicBezTo>
                    <a:pt x="611964" y="802822"/>
                    <a:pt x="560855" y="793367"/>
                    <a:pt x="513539" y="776043"/>
                  </a:cubicBezTo>
                  <a:lnTo>
                    <a:pt x="471386" y="756378"/>
                  </a:lnTo>
                  <a:lnTo>
                    <a:pt x="449715" y="768141"/>
                  </a:lnTo>
                  <a:cubicBezTo>
                    <a:pt x="396915" y="790473"/>
                    <a:pt x="338866" y="802822"/>
                    <a:pt x="277931" y="802822"/>
                  </a:cubicBezTo>
                  <a:cubicBezTo>
                    <a:pt x="186530" y="802822"/>
                    <a:pt x="101618" y="775036"/>
                    <a:pt x="31182" y="727451"/>
                  </a:cubicBezTo>
                  <a:lnTo>
                    <a:pt x="0" y="701723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556629" y="4579878"/>
              <a:ext cx="475002" cy="790273"/>
            </a:xfrm>
            <a:custGeom>
              <a:avLst/>
              <a:gdLst>
                <a:gd name="connsiteX0" fmla="*/ 459165 w 459165"/>
                <a:gd name="connsiteY0" fmla="*/ 0 h 776341"/>
                <a:gd name="connsiteX1" fmla="*/ 459165 w 459165"/>
                <a:gd name="connsiteY1" fmla="*/ 736531 h 776341"/>
                <a:gd name="connsiteX2" fmla="*/ 449715 w 459165"/>
                <a:gd name="connsiteY2" fmla="*/ 741660 h 776341"/>
                <a:gd name="connsiteX3" fmla="*/ 277931 w 459165"/>
                <a:gd name="connsiteY3" fmla="*/ 776341 h 776341"/>
                <a:gd name="connsiteX4" fmla="*/ 31182 w 459165"/>
                <a:gd name="connsiteY4" fmla="*/ 700970 h 776341"/>
                <a:gd name="connsiteX5" fmla="*/ 0 w 459165"/>
                <a:gd name="connsiteY5" fmla="*/ 675242 h 776341"/>
                <a:gd name="connsiteX0" fmla="*/ 459165 w 459165"/>
                <a:gd name="connsiteY0" fmla="*/ 0 h 790273"/>
                <a:gd name="connsiteX1" fmla="*/ 459165 w 459165"/>
                <a:gd name="connsiteY1" fmla="*/ 750463 h 790273"/>
                <a:gd name="connsiteX2" fmla="*/ 449715 w 459165"/>
                <a:gd name="connsiteY2" fmla="*/ 755592 h 790273"/>
                <a:gd name="connsiteX3" fmla="*/ 277931 w 459165"/>
                <a:gd name="connsiteY3" fmla="*/ 790273 h 790273"/>
                <a:gd name="connsiteX4" fmla="*/ 31182 w 459165"/>
                <a:gd name="connsiteY4" fmla="*/ 714902 h 790273"/>
                <a:gd name="connsiteX5" fmla="*/ 0 w 459165"/>
                <a:gd name="connsiteY5" fmla="*/ 689174 h 790273"/>
                <a:gd name="connsiteX6" fmla="*/ 459165 w 459165"/>
                <a:gd name="connsiteY6" fmla="*/ 0 h 7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165" h="790273">
                  <a:moveTo>
                    <a:pt x="459165" y="0"/>
                  </a:moveTo>
                  <a:lnTo>
                    <a:pt x="459165" y="750463"/>
                  </a:lnTo>
                  <a:lnTo>
                    <a:pt x="449715" y="755592"/>
                  </a:lnTo>
                  <a:cubicBezTo>
                    <a:pt x="396915" y="777924"/>
                    <a:pt x="338866" y="790273"/>
                    <a:pt x="277931" y="790273"/>
                  </a:cubicBezTo>
                  <a:cubicBezTo>
                    <a:pt x="186530" y="790273"/>
                    <a:pt x="101618" y="762487"/>
                    <a:pt x="31182" y="714902"/>
                  </a:cubicBezTo>
                  <a:lnTo>
                    <a:pt x="0" y="689174"/>
                  </a:lnTo>
                  <a:cubicBezTo>
                    <a:pt x="153055" y="464093"/>
                    <a:pt x="306110" y="225081"/>
                    <a:pt x="459165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7" name="组合 46"/>
          <p:cNvGrpSpPr/>
          <p:nvPr userDrawn="1"/>
        </p:nvGrpSpPr>
        <p:grpSpPr>
          <a:xfrm>
            <a:off x="8801544" y="7524661"/>
            <a:ext cx="3188402" cy="1892581"/>
            <a:chOff x="7480382" y="5012575"/>
            <a:chExt cx="3108959" cy="1845425"/>
          </a:xfrm>
        </p:grpSpPr>
        <p:grpSp>
          <p:nvGrpSpPr>
            <p:cNvPr id="48" name="组合 47"/>
            <p:cNvGrpSpPr/>
            <p:nvPr/>
          </p:nvGrpSpPr>
          <p:grpSpPr>
            <a:xfrm>
              <a:off x="9933229" y="5776656"/>
              <a:ext cx="200025" cy="472338"/>
              <a:chOff x="8648700" y="168275"/>
              <a:chExt cx="262186" cy="619125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73" name="圆角矩形 72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74" name="任意多边形 73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64" name="直接连接符 6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组合 6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67" name="组合 6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71" name="直接连接符 7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接连接符 7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8" name="组合 6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69" name="直接连接符 6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直接连接符 6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9" name="组合 48"/>
            <p:cNvGrpSpPr/>
            <p:nvPr/>
          </p:nvGrpSpPr>
          <p:grpSpPr>
            <a:xfrm>
              <a:off x="9668694" y="5433313"/>
              <a:ext cx="191904" cy="686685"/>
              <a:chOff x="8648700" y="168275"/>
              <a:chExt cx="251541" cy="619125"/>
            </a:xfrm>
          </p:grpSpPr>
          <p:sp>
            <p:nvSpPr>
              <p:cNvPr id="53" name="圆角矩形 52"/>
              <p:cNvSpPr/>
              <p:nvPr/>
            </p:nvSpPr>
            <p:spPr>
              <a:xfrm>
                <a:off x="8648700" y="168275"/>
                <a:ext cx="251541" cy="381000"/>
              </a:xfrm>
              <a:prstGeom prst="roundRect">
                <a:avLst>
                  <a:gd name="adj" fmla="val 32292"/>
                </a:avLst>
              </a:prstGeom>
              <a:solidFill>
                <a:srgbClr val="DC50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6" name="组合 5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57" name="组合 5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61" name="直接连接符 6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直接连接符 6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" name="组合 5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59" name="直接连接符 5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直接连接符 5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0" name="组合 49"/>
            <p:cNvGrpSpPr/>
            <p:nvPr/>
          </p:nvGrpSpPr>
          <p:grpSpPr>
            <a:xfrm>
              <a:off x="7480382" y="5012575"/>
              <a:ext cx="3108959" cy="1845425"/>
              <a:chOff x="8778240" y="4488873"/>
              <a:chExt cx="3108959" cy="1845425"/>
            </a:xfrm>
          </p:grpSpPr>
          <p:sp>
            <p:nvSpPr>
              <p:cNvPr id="51" name="等腰三角形 50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直角三角形 51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 userDrawn="1"/>
        </p:nvGrpSpPr>
        <p:grpSpPr>
          <a:xfrm>
            <a:off x="8602562" y="3617859"/>
            <a:ext cx="352377" cy="359822"/>
            <a:chOff x="2477908" y="1538821"/>
            <a:chExt cx="601979" cy="614698"/>
          </a:xfrm>
        </p:grpSpPr>
        <p:grpSp>
          <p:nvGrpSpPr>
            <p:cNvPr id="76" name="组合 75"/>
            <p:cNvGrpSpPr/>
            <p:nvPr/>
          </p:nvGrpSpPr>
          <p:grpSpPr>
            <a:xfrm>
              <a:off x="2477908" y="1538821"/>
              <a:ext cx="601979" cy="614698"/>
              <a:chOff x="2477909" y="1538821"/>
              <a:chExt cx="601980" cy="614698"/>
            </a:xfrm>
          </p:grpSpPr>
          <p:sp>
            <p:nvSpPr>
              <p:cNvPr id="80" name="泪滴形 79"/>
              <p:cNvSpPr/>
              <p:nvPr/>
            </p:nvSpPr>
            <p:spPr>
              <a:xfrm rot="8043571">
                <a:off x="2477909" y="1538821"/>
                <a:ext cx="601980" cy="601980"/>
              </a:xfrm>
              <a:prstGeom prst="teardrop">
                <a:avLst>
                  <a:gd name="adj" fmla="val 93632"/>
                </a:avLst>
              </a:prstGeom>
              <a:solidFill>
                <a:srgbClr val="F8B5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 rot="8043571">
                <a:off x="2529318" y="1605575"/>
                <a:ext cx="584973" cy="510916"/>
              </a:xfrm>
              <a:custGeom>
                <a:avLst/>
                <a:gdLst>
                  <a:gd name="connsiteX0" fmla="*/ 85353 w 583394"/>
                  <a:gd name="connsiteY0" fmla="*/ 509662 h 509662"/>
                  <a:gd name="connsiteX1" fmla="*/ 23653 w 583394"/>
                  <a:gd name="connsiteY1" fmla="*/ 418149 h 509662"/>
                  <a:gd name="connsiteX2" fmla="*/ 0 w 583394"/>
                  <a:gd name="connsiteY2" fmla="*/ 300990 h 509662"/>
                  <a:gd name="connsiteX3" fmla="*/ 300990 w 583394"/>
                  <a:gd name="connsiteY3" fmla="*/ 0 h 509662"/>
                  <a:gd name="connsiteX4" fmla="*/ 582813 w 583394"/>
                  <a:gd name="connsiteY4" fmla="*/ 19167 h 509662"/>
                  <a:gd name="connsiteX5" fmla="*/ 583394 w 583394"/>
                  <a:gd name="connsiteY5" fmla="*/ 27708 h 50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3394" h="509662">
                    <a:moveTo>
                      <a:pt x="85353" y="509662"/>
                    </a:moveTo>
                    <a:lnTo>
                      <a:pt x="23653" y="418149"/>
                    </a:lnTo>
                    <a:cubicBezTo>
                      <a:pt x="8422" y="382139"/>
                      <a:pt x="0" y="342548"/>
                      <a:pt x="0" y="300990"/>
                    </a:cubicBezTo>
                    <a:cubicBezTo>
                      <a:pt x="0" y="134758"/>
                      <a:pt x="134758" y="0"/>
                      <a:pt x="300990" y="0"/>
                    </a:cubicBezTo>
                    <a:cubicBezTo>
                      <a:pt x="394931" y="0"/>
                      <a:pt x="488872" y="6389"/>
                      <a:pt x="582813" y="19167"/>
                    </a:cubicBezTo>
                    <a:lnTo>
                      <a:pt x="583394" y="27708"/>
                    </a:lnTo>
                    <a:close/>
                  </a:path>
                </a:pathLst>
              </a:custGeom>
              <a:solidFill>
                <a:srgbClr val="DD83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2641739" y="1702651"/>
              <a:ext cx="274320" cy="274320"/>
              <a:chOff x="3208778" y="1208779"/>
              <a:chExt cx="274320" cy="274320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3208778" y="1208779"/>
                <a:ext cx="274320" cy="274320"/>
              </a:xfrm>
              <a:prstGeom prst="ellipse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3345938" y="1208779"/>
                <a:ext cx="137160" cy="274320"/>
              </a:xfrm>
              <a:custGeom>
                <a:avLst/>
                <a:gdLst>
                  <a:gd name="connsiteX0" fmla="*/ 0 w 137160"/>
                  <a:gd name="connsiteY0" fmla="*/ 0 h 274320"/>
                  <a:gd name="connsiteX1" fmla="*/ 137160 w 137160"/>
                  <a:gd name="connsiteY1" fmla="*/ 137160 h 274320"/>
                  <a:gd name="connsiteX2" fmla="*/ 0 w 137160"/>
                  <a:gd name="connsiteY2" fmla="*/ 274320 h 274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7160" h="274320">
                    <a:moveTo>
                      <a:pt x="0" y="0"/>
                    </a:moveTo>
                    <a:cubicBezTo>
                      <a:pt x="75751" y="0"/>
                      <a:pt x="137160" y="61409"/>
                      <a:pt x="137160" y="137160"/>
                    </a:cubicBezTo>
                    <a:cubicBezTo>
                      <a:pt x="137160" y="212911"/>
                      <a:pt x="75751" y="274320"/>
                      <a:pt x="0" y="274320"/>
                    </a:cubicBezTo>
                    <a:close/>
                  </a:path>
                </a:pathLst>
              </a:custGeom>
              <a:solidFill>
                <a:srgbClr val="DDD5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2" name="组合 81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83" name="任意多边形 82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775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4" presetClass="path" presetSubtype="0" accel="20000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875E-6 3.33333E-6 L -0.00729 -0.38357 " pathEditMode="relative" rAng="0" ptsTypes="AA" p14:bounceEnd="25000">
                                          <p:cBhvr>
                                            <p:cTn id="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5" y="-19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accel="12500" autoRev="1" fill="hold" nodeType="withEffect" p14:presetBounceEnd="125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5833E-6 -2.59259E-6 L -0.38672 -0.01597 " pathEditMode="relative" rAng="0" ptsTypes="AA" p14:bounceEnd="12500">
                                          <p:cBhvr>
                                            <p:cTn id="8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336" y="-8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20000" fill="hold" nodeType="withEffect" p14:presetBounceEnd="25000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-2.96296E-6 L -2.5E-6 -0.38657 " pathEditMode="relative" rAng="0" ptsTypes="AA" p14:bounceEnd="25000">
                                          <p:cBhvr>
                                            <p:cTn id="10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3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64" presetClass="path" presetSubtype="0" accel="20000" fill="hold" nodeType="withEffect" p14:presetBounceEnd="25000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4.16667E-6 4.81481E-6 L -0.00625 -0.38288 " pathEditMode="relative" rAng="0" ptsTypes="AA" p14:bounceEnd="25000">
                                          <p:cBhvr>
                                            <p:cTn id="1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91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125E-6 -1.48148E-6 L -0.04141 -0.00324 " pathEditMode="relative" rAng="0" ptsTypes="AA" p14:bounceEnd="7273">
                                          <p:cBhvr>
                                            <p:cTn id="19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2.29167E-6 -2.22222E-6 L -0.0414 -0.00324 " pathEditMode="relative" rAng="0" ptsTypes="AA" p14:bounceEnd="7273">
                                          <p:cBhvr>
                                            <p:cTn id="24" dur="275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6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4" presetClass="path" presetSubtype="0" accel="2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875E-6 3.33333E-6 L -0.00729 -0.38357 " pathEditMode="relative" rAng="0" ptsTypes="AA">
                                          <p:cBhvr>
                                            <p:cTn id="6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5" y="-1919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accel="125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5833E-6 -2.59259E-6 L -0.38672 -0.01597 " pathEditMode="relative" rAng="0" ptsTypes="AA">
                                          <p:cBhvr>
                                            <p:cTn id="8" dur="5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336" y="-81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2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2.70833E-6 -4.81481E-6 L 2.70833E-6 -0.38657 " pathEditMode="relative" rAng="0" ptsTypes="AA">
                                          <p:cBhvr>
                                            <p:cTn id="10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932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42" presetClass="entr" presetSubtype="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64" presetClass="path" presetSubtype="0" accel="2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8.33333E-7 2.96296E-6 L -0.00625 -0.38287 " pathEditMode="relative" rAng="0" ptsTypes="AA">
                                          <p:cBhvr>
                                            <p:cTn id="17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13" y="-1914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125E-6 -1.48148E-6 L -0.04141 -0.00324 " pathEditMode="relative" rAng="0" ptsTypes="AA">
                                          <p:cBhvr>
                                            <p:cTn id="19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2.29167E-6 -2.22222E-6 L -0.0414 -0.00324 " pathEditMode="relative" rAng="0" ptsTypes="AA">
                                          <p:cBhvr>
                                            <p:cTn id="24" dur="2750" spd="-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6" grpId="0" animBg="1"/>
          <p:bldP spid="37" grpId="0" animBg="1"/>
        </p:bldLst>
      </p:timing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 userDrawn="1"/>
        </p:nvGrpSpPr>
        <p:grpSpPr>
          <a:xfrm>
            <a:off x="7322209" y="6086835"/>
            <a:ext cx="1636019" cy="2820452"/>
            <a:chOff x="6305814" y="3205163"/>
            <a:chExt cx="1636019" cy="2820452"/>
          </a:xfrm>
        </p:grpSpPr>
        <p:grpSp>
          <p:nvGrpSpPr>
            <p:cNvPr id="75" name="组合 74"/>
            <p:cNvGrpSpPr/>
            <p:nvPr/>
          </p:nvGrpSpPr>
          <p:grpSpPr>
            <a:xfrm>
              <a:off x="7123823" y="3205163"/>
              <a:ext cx="243442" cy="308755"/>
              <a:chOff x="5305424" y="2562225"/>
              <a:chExt cx="195263" cy="247650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5305425" y="2562225"/>
                <a:ext cx="0" cy="247650"/>
              </a:xfrm>
              <a:prstGeom prst="line">
                <a:avLst/>
              </a:prstGeom>
              <a:ln w="95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等腰三角形 83"/>
              <p:cNvSpPr/>
              <p:nvPr/>
            </p:nvSpPr>
            <p:spPr>
              <a:xfrm rot="5400000">
                <a:off x="5351859" y="2515791"/>
                <a:ext cx="102393" cy="195263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6305814" y="3504665"/>
              <a:ext cx="1636019" cy="2520950"/>
              <a:chOff x="3736081" y="3429001"/>
              <a:chExt cx="1636019" cy="2520950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3736081" y="3429001"/>
                <a:ext cx="1636019" cy="2520950"/>
                <a:chOff x="8778240" y="4488873"/>
                <a:chExt cx="3108959" cy="1845425"/>
              </a:xfrm>
            </p:grpSpPr>
            <p:sp>
              <p:nvSpPr>
                <p:cNvPr id="81" name="等腰三角形 80"/>
                <p:cNvSpPr/>
                <p:nvPr/>
              </p:nvSpPr>
              <p:spPr>
                <a:xfrm>
                  <a:off x="8778240" y="4488873"/>
                  <a:ext cx="3108959" cy="1845425"/>
                </a:xfrm>
                <a:prstGeom prst="triangle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2" name="直角三角形 81"/>
                <p:cNvSpPr/>
                <p:nvPr/>
              </p:nvSpPr>
              <p:spPr>
                <a:xfrm>
                  <a:off x="10335433" y="4488873"/>
                  <a:ext cx="1529541" cy="1845425"/>
                </a:xfrm>
                <a:prstGeom prst="rtTriangle">
                  <a:avLst/>
                </a:prstGeom>
                <a:solidFill>
                  <a:srgbClr val="3420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78" name="组合 77"/>
              <p:cNvGrpSpPr/>
              <p:nvPr/>
            </p:nvGrpSpPr>
            <p:grpSpPr>
              <a:xfrm>
                <a:off x="4324350" y="3432093"/>
                <a:ext cx="459581" cy="786130"/>
                <a:chOff x="2446426" y="3061124"/>
                <a:chExt cx="484060" cy="786130"/>
              </a:xfrm>
            </p:grpSpPr>
            <p:sp>
              <p:nvSpPr>
                <p:cNvPr id="79" name="任意多边形 78"/>
                <p:cNvSpPr/>
                <p:nvPr/>
              </p:nvSpPr>
              <p:spPr>
                <a:xfrm>
                  <a:off x="2446426" y="3061124"/>
                  <a:ext cx="484060" cy="786130"/>
                </a:xfrm>
                <a:custGeom>
                  <a:avLst/>
                  <a:gdLst>
                    <a:gd name="connsiteX0" fmla="*/ 242029 w 484060"/>
                    <a:gd name="connsiteY0" fmla="*/ 0 h 786130"/>
                    <a:gd name="connsiteX1" fmla="*/ 257213 w 484060"/>
                    <a:gd name="connsiteY1" fmla="*/ 1531 h 786130"/>
                    <a:gd name="connsiteX2" fmla="*/ 484060 w 484060"/>
                    <a:gd name="connsiteY2" fmla="*/ 700631 h 786130"/>
                    <a:gd name="connsiteX3" fmla="*/ 461796 w 484060"/>
                    <a:gd name="connsiteY3" fmla="*/ 719001 h 786130"/>
                    <a:gd name="connsiteX4" fmla="*/ 242029 w 484060"/>
                    <a:gd name="connsiteY4" fmla="*/ 786130 h 786130"/>
                    <a:gd name="connsiteX5" fmla="*/ 22263 w 484060"/>
                    <a:gd name="connsiteY5" fmla="*/ 719001 h 786130"/>
                    <a:gd name="connsiteX6" fmla="*/ 0 w 484060"/>
                    <a:gd name="connsiteY6" fmla="*/ 700632 h 786130"/>
                    <a:gd name="connsiteX7" fmla="*/ 226847 w 484060"/>
                    <a:gd name="connsiteY7" fmla="*/ 1531 h 7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4060" h="786130">
                      <a:moveTo>
                        <a:pt x="242029" y="0"/>
                      </a:moveTo>
                      <a:lnTo>
                        <a:pt x="257213" y="1531"/>
                      </a:lnTo>
                      <a:lnTo>
                        <a:pt x="484060" y="700631"/>
                      </a:lnTo>
                      <a:lnTo>
                        <a:pt x="461796" y="719001"/>
                      </a:lnTo>
                      <a:cubicBezTo>
                        <a:pt x="399062" y="761383"/>
                        <a:pt x="323436" y="786130"/>
                        <a:pt x="242029" y="786130"/>
                      </a:cubicBezTo>
                      <a:cubicBezTo>
                        <a:pt x="160623" y="786130"/>
                        <a:pt x="84996" y="761383"/>
                        <a:pt x="22263" y="719001"/>
                      </a:cubicBezTo>
                      <a:lnTo>
                        <a:pt x="0" y="700632"/>
                      </a:lnTo>
                      <a:lnTo>
                        <a:pt x="226847" y="1531"/>
                      </a:lnTo>
                      <a:close/>
                    </a:path>
                  </a:pathLst>
                </a:cu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0" name="任意多边形 79"/>
                <p:cNvSpPr/>
                <p:nvPr/>
              </p:nvSpPr>
              <p:spPr>
                <a:xfrm>
                  <a:off x="2691827" y="3061484"/>
                  <a:ext cx="238659" cy="785770"/>
                </a:xfrm>
                <a:custGeom>
                  <a:avLst/>
                  <a:gdLst>
                    <a:gd name="connsiteX0" fmla="*/ 0 w 238659"/>
                    <a:gd name="connsiteY0" fmla="*/ 0 h 785770"/>
                    <a:gd name="connsiteX1" fmla="*/ 13756 w 238659"/>
                    <a:gd name="connsiteY1" fmla="*/ 1387 h 785770"/>
                    <a:gd name="connsiteX2" fmla="*/ 87523 w 238659"/>
                    <a:gd name="connsiteY2" fmla="*/ 228723 h 785770"/>
                    <a:gd name="connsiteX3" fmla="*/ 238659 w 238659"/>
                    <a:gd name="connsiteY3" fmla="*/ 702091 h 785770"/>
                    <a:gd name="connsiteX4" fmla="*/ 218339 w 238659"/>
                    <a:gd name="connsiteY4" fmla="*/ 718857 h 785770"/>
                    <a:gd name="connsiteX5" fmla="*/ 115458 w 238659"/>
                    <a:gd name="connsiteY5" fmla="*/ 768315 h 785770"/>
                    <a:gd name="connsiteX6" fmla="*/ 0 w 238659"/>
                    <a:gd name="connsiteY6" fmla="*/ 785770 h 78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659" h="785770">
                      <a:moveTo>
                        <a:pt x="0" y="0"/>
                      </a:moveTo>
                      <a:lnTo>
                        <a:pt x="13756" y="1387"/>
                      </a:lnTo>
                      <a:lnTo>
                        <a:pt x="87523" y="228723"/>
                      </a:lnTo>
                      <a:lnTo>
                        <a:pt x="238659" y="702091"/>
                      </a:lnTo>
                      <a:lnTo>
                        <a:pt x="218339" y="718857"/>
                      </a:lnTo>
                      <a:cubicBezTo>
                        <a:pt x="186972" y="740048"/>
                        <a:pt x="152382" y="756830"/>
                        <a:pt x="115458" y="768315"/>
                      </a:cubicBezTo>
                      <a:lnTo>
                        <a:pt x="0" y="785770"/>
                      </a:lnTo>
                      <a:close/>
                    </a:path>
                  </a:pathLst>
                </a:custGeom>
                <a:solidFill>
                  <a:srgbClr val="DDD5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85" name="组合 84"/>
          <p:cNvGrpSpPr/>
          <p:nvPr userDrawn="1"/>
        </p:nvGrpSpPr>
        <p:grpSpPr>
          <a:xfrm>
            <a:off x="8428559" y="6314142"/>
            <a:ext cx="3188402" cy="2617045"/>
            <a:chOff x="3152482" y="4319404"/>
            <a:chExt cx="3108959" cy="2551838"/>
          </a:xfrm>
        </p:grpSpPr>
        <p:grpSp>
          <p:nvGrpSpPr>
            <p:cNvPr id="86" name="组合 85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112" name="圆角矩形 111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3" name="任意多边形 112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103" name="直接连接符 102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" name="组合 104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106" name="组合 105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10" name="直接连接符 109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直接连接符 110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7" name="组合 106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08" name="直接连接符 107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直接连接符 108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87" name="组合 86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100" name="任意多边形 99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任意多边形 100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8" name="组合 87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89" name="矩形 88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90" name="组合 89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94" name="矩形 93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95" name="组合 94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98" name="等腰三角形 97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9" name="直角三角形 98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96" name="圆角矩形 95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97" name="矩形 96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91" name="矩形 90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圆角矩形 91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14" name="组合 113"/>
          <p:cNvGrpSpPr/>
          <p:nvPr userDrawn="1"/>
        </p:nvGrpSpPr>
        <p:grpSpPr>
          <a:xfrm>
            <a:off x="2616722" y="6536158"/>
            <a:ext cx="3188403" cy="2344415"/>
            <a:chOff x="5480132" y="4572001"/>
            <a:chExt cx="3108959" cy="2286000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80132" y="4572001"/>
              <a:ext cx="3108959" cy="2286000"/>
              <a:chOff x="8778240" y="4488873"/>
              <a:chExt cx="3108959" cy="1845425"/>
            </a:xfrm>
          </p:grpSpPr>
          <p:sp>
            <p:nvSpPr>
              <p:cNvPr id="118" name="等腰三角形 117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直角三角形 118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16" name="任意多边形 115"/>
            <p:cNvSpPr/>
            <p:nvPr/>
          </p:nvSpPr>
          <p:spPr>
            <a:xfrm>
              <a:off x="6563290" y="4573308"/>
              <a:ext cx="950343" cy="802822"/>
            </a:xfrm>
            <a:custGeom>
              <a:avLst/>
              <a:gdLst>
                <a:gd name="connsiteX0" fmla="*/ 477172 w 950343"/>
                <a:gd name="connsiteY0" fmla="*/ 0 h 802822"/>
                <a:gd name="connsiteX1" fmla="*/ 479885 w 950343"/>
                <a:gd name="connsiteY1" fmla="*/ 3990 h 802822"/>
                <a:gd name="connsiteX2" fmla="*/ 479885 w 950343"/>
                <a:gd name="connsiteY2" fmla="*/ 0 h 802822"/>
                <a:gd name="connsiteX3" fmla="*/ 646284 w 950343"/>
                <a:gd name="connsiteY3" fmla="*/ 248695 h 802822"/>
                <a:gd name="connsiteX4" fmla="*/ 950343 w 950343"/>
                <a:gd name="connsiteY4" fmla="*/ 695840 h 802822"/>
                <a:gd name="connsiteX5" fmla="*/ 912030 w 950343"/>
                <a:gd name="connsiteY5" fmla="*/ 727451 h 802822"/>
                <a:gd name="connsiteX6" fmla="*/ 665281 w 950343"/>
                <a:gd name="connsiteY6" fmla="*/ 802822 h 802822"/>
                <a:gd name="connsiteX7" fmla="*/ 513539 w 950343"/>
                <a:gd name="connsiteY7" fmla="*/ 776043 h 802822"/>
                <a:gd name="connsiteX8" fmla="*/ 471386 w 950343"/>
                <a:gd name="connsiteY8" fmla="*/ 756378 h 802822"/>
                <a:gd name="connsiteX9" fmla="*/ 449715 w 950343"/>
                <a:gd name="connsiteY9" fmla="*/ 768141 h 802822"/>
                <a:gd name="connsiteX10" fmla="*/ 277931 w 950343"/>
                <a:gd name="connsiteY10" fmla="*/ 802822 h 802822"/>
                <a:gd name="connsiteX11" fmla="*/ 31182 w 950343"/>
                <a:gd name="connsiteY11" fmla="*/ 727451 h 802822"/>
                <a:gd name="connsiteX12" fmla="*/ 0 w 950343"/>
                <a:gd name="connsiteY12" fmla="*/ 701723 h 8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343" h="802822">
                  <a:moveTo>
                    <a:pt x="477172" y="0"/>
                  </a:moveTo>
                  <a:lnTo>
                    <a:pt x="479885" y="3990"/>
                  </a:lnTo>
                  <a:lnTo>
                    <a:pt x="479885" y="0"/>
                  </a:lnTo>
                  <a:lnTo>
                    <a:pt x="646284" y="248695"/>
                  </a:lnTo>
                  <a:lnTo>
                    <a:pt x="950343" y="695840"/>
                  </a:lnTo>
                  <a:lnTo>
                    <a:pt x="912030" y="727451"/>
                  </a:lnTo>
                  <a:cubicBezTo>
                    <a:pt x="841594" y="775036"/>
                    <a:pt x="756683" y="802822"/>
                    <a:pt x="665281" y="802822"/>
                  </a:cubicBezTo>
                  <a:cubicBezTo>
                    <a:pt x="611964" y="802822"/>
                    <a:pt x="560855" y="793367"/>
                    <a:pt x="513539" y="776043"/>
                  </a:cubicBezTo>
                  <a:lnTo>
                    <a:pt x="471386" y="756378"/>
                  </a:lnTo>
                  <a:lnTo>
                    <a:pt x="449715" y="768141"/>
                  </a:lnTo>
                  <a:cubicBezTo>
                    <a:pt x="396915" y="790473"/>
                    <a:pt x="338866" y="802822"/>
                    <a:pt x="277931" y="802822"/>
                  </a:cubicBezTo>
                  <a:cubicBezTo>
                    <a:pt x="186530" y="802822"/>
                    <a:pt x="101618" y="775036"/>
                    <a:pt x="31182" y="727451"/>
                  </a:cubicBezTo>
                  <a:lnTo>
                    <a:pt x="0" y="701723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7" name="任意多边形 116"/>
            <p:cNvSpPr/>
            <p:nvPr/>
          </p:nvSpPr>
          <p:spPr>
            <a:xfrm>
              <a:off x="6559954" y="4575846"/>
              <a:ext cx="475002" cy="790273"/>
            </a:xfrm>
            <a:custGeom>
              <a:avLst/>
              <a:gdLst>
                <a:gd name="connsiteX0" fmla="*/ 459165 w 459165"/>
                <a:gd name="connsiteY0" fmla="*/ 0 h 776341"/>
                <a:gd name="connsiteX1" fmla="*/ 459165 w 459165"/>
                <a:gd name="connsiteY1" fmla="*/ 736531 h 776341"/>
                <a:gd name="connsiteX2" fmla="*/ 449715 w 459165"/>
                <a:gd name="connsiteY2" fmla="*/ 741660 h 776341"/>
                <a:gd name="connsiteX3" fmla="*/ 277931 w 459165"/>
                <a:gd name="connsiteY3" fmla="*/ 776341 h 776341"/>
                <a:gd name="connsiteX4" fmla="*/ 31182 w 459165"/>
                <a:gd name="connsiteY4" fmla="*/ 700970 h 776341"/>
                <a:gd name="connsiteX5" fmla="*/ 0 w 459165"/>
                <a:gd name="connsiteY5" fmla="*/ 675242 h 776341"/>
                <a:gd name="connsiteX0" fmla="*/ 459165 w 459165"/>
                <a:gd name="connsiteY0" fmla="*/ 0 h 790273"/>
                <a:gd name="connsiteX1" fmla="*/ 459165 w 459165"/>
                <a:gd name="connsiteY1" fmla="*/ 750463 h 790273"/>
                <a:gd name="connsiteX2" fmla="*/ 449715 w 459165"/>
                <a:gd name="connsiteY2" fmla="*/ 755592 h 790273"/>
                <a:gd name="connsiteX3" fmla="*/ 277931 w 459165"/>
                <a:gd name="connsiteY3" fmla="*/ 790273 h 790273"/>
                <a:gd name="connsiteX4" fmla="*/ 31182 w 459165"/>
                <a:gd name="connsiteY4" fmla="*/ 714902 h 790273"/>
                <a:gd name="connsiteX5" fmla="*/ 0 w 459165"/>
                <a:gd name="connsiteY5" fmla="*/ 689174 h 790273"/>
                <a:gd name="connsiteX6" fmla="*/ 459165 w 459165"/>
                <a:gd name="connsiteY6" fmla="*/ 0 h 7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165" h="790273">
                  <a:moveTo>
                    <a:pt x="459165" y="0"/>
                  </a:moveTo>
                  <a:lnTo>
                    <a:pt x="459165" y="750463"/>
                  </a:lnTo>
                  <a:lnTo>
                    <a:pt x="449715" y="755592"/>
                  </a:lnTo>
                  <a:cubicBezTo>
                    <a:pt x="396915" y="777924"/>
                    <a:pt x="338866" y="790273"/>
                    <a:pt x="277931" y="790273"/>
                  </a:cubicBezTo>
                  <a:cubicBezTo>
                    <a:pt x="186530" y="790273"/>
                    <a:pt x="101618" y="762487"/>
                    <a:pt x="31182" y="714902"/>
                  </a:cubicBezTo>
                  <a:lnTo>
                    <a:pt x="0" y="689174"/>
                  </a:lnTo>
                  <a:cubicBezTo>
                    <a:pt x="153055" y="464093"/>
                    <a:pt x="306110" y="225081"/>
                    <a:pt x="459165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0" name="组合 119"/>
          <p:cNvGrpSpPr/>
          <p:nvPr userDrawn="1"/>
        </p:nvGrpSpPr>
        <p:grpSpPr>
          <a:xfrm>
            <a:off x="0" y="6731617"/>
            <a:ext cx="3188402" cy="1892581"/>
            <a:chOff x="7480382" y="5012575"/>
            <a:chExt cx="3108959" cy="1845425"/>
          </a:xfrm>
        </p:grpSpPr>
        <p:grpSp>
          <p:nvGrpSpPr>
            <p:cNvPr id="121" name="组合 120"/>
            <p:cNvGrpSpPr/>
            <p:nvPr/>
          </p:nvGrpSpPr>
          <p:grpSpPr>
            <a:xfrm>
              <a:off x="9933229" y="5776656"/>
              <a:ext cx="200025" cy="472338"/>
              <a:chOff x="8648700" y="168275"/>
              <a:chExt cx="262186" cy="619125"/>
            </a:xfrm>
          </p:grpSpPr>
          <p:grpSp>
            <p:nvGrpSpPr>
              <p:cNvPr id="136" name="组合 135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146" name="圆角矩形 145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任意多边形 146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137" name="直接连接符 136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9" name="组合 138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140" name="组合 139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44" name="直接连接符 143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5" name="直接连接符 144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1" name="组合 140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42" name="直接连接符 141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直接连接符 142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2" name="组合 121"/>
            <p:cNvGrpSpPr/>
            <p:nvPr/>
          </p:nvGrpSpPr>
          <p:grpSpPr>
            <a:xfrm>
              <a:off x="9668694" y="5433313"/>
              <a:ext cx="191904" cy="686685"/>
              <a:chOff x="8648700" y="168275"/>
              <a:chExt cx="251541" cy="619125"/>
            </a:xfrm>
          </p:grpSpPr>
          <p:sp>
            <p:nvSpPr>
              <p:cNvPr id="126" name="圆角矩形 125"/>
              <p:cNvSpPr/>
              <p:nvPr/>
            </p:nvSpPr>
            <p:spPr>
              <a:xfrm>
                <a:off x="8648700" y="168275"/>
                <a:ext cx="251541" cy="381000"/>
              </a:xfrm>
              <a:prstGeom prst="roundRect">
                <a:avLst>
                  <a:gd name="adj" fmla="val 32292"/>
                </a:avLst>
              </a:prstGeom>
              <a:solidFill>
                <a:srgbClr val="DC50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27" name="直接连接符 126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9" name="组合 128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130" name="组合 129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34" name="直接连接符 133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直接连接符 134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1" name="组合 130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132" name="直接连接符 131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直接连接符 132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23" name="组合 122"/>
            <p:cNvGrpSpPr/>
            <p:nvPr/>
          </p:nvGrpSpPr>
          <p:grpSpPr>
            <a:xfrm>
              <a:off x="7480382" y="5012575"/>
              <a:ext cx="3108959" cy="1845425"/>
              <a:chOff x="8778240" y="4488873"/>
              <a:chExt cx="3108959" cy="1845425"/>
            </a:xfrm>
          </p:grpSpPr>
          <p:sp>
            <p:nvSpPr>
              <p:cNvPr id="124" name="等腰三角形 123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5" name="直角三角形 124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5" name="任意多边形 4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9" name="任意多边形 8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7232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70000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8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25000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 p14:bounceEnd="25000">
                                          <p:cBhvr>
                                            <p:cTn id="10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70000" fill="hold" nodeType="withEffect" p14:presetBounceEnd="7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3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4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4" presetClass="path" presetSubtype="0" accel="25000" fill="hold" nodeType="withEffect" p14:presetBounceEnd="25000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0 L 0 -0.25 E" pathEditMode="relative" ptsTypes="" p14:bounceEnd="25000">
                                          <p:cBhvr>
                                            <p:cTn id="16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70000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9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0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25000" fill="hold" nodeType="withEffect" p14:presetBounceEnd="25000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0 0 L 0 -0.25 E" pathEditMode="relative" ptsTypes="" p14:bounceEnd="25000">
                                          <p:cBhvr>
                                            <p:cTn id="22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70000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5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6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25000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 p14:bounceEnd="25000">
                                          <p:cBhvr>
                                            <p:cTn id="28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30" dur="2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35" dur="27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7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2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0" dur="2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7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4" presetClass="path" presetSubtype="0" accel="25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16" dur="2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7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25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22" dur="2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7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25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 -0.25 E" pathEditMode="relative" ptsTypes="">
                                          <p:cBhvr>
                                            <p:cTn id="28" dur="2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2.91667E-6 -7.40741E-7 L -0.0414 -0.00324 " pathEditMode="relative" rAng="0" ptsTypes="AA">
                                          <p:cBhvr>
                                            <p:cTn id="30" dur="2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5E-6 -2.96296E-6 L -0.0414 -0.00324 " pathEditMode="relative" rAng="0" ptsTypes="AA">
                                          <p:cBhvr>
                                            <p:cTn id="35" dur="2750" spd="-100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</p:bldLst>
      </p:timing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组合 96"/>
          <p:cNvGrpSpPr/>
          <p:nvPr userDrawn="1"/>
        </p:nvGrpSpPr>
        <p:grpSpPr>
          <a:xfrm>
            <a:off x="4470358" y="4850609"/>
            <a:ext cx="935203" cy="1285387"/>
            <a:chOff x="4764840" y="3913243"/>
            <a:chExt cx="1485033" cy="2041100"/>
          </a:xfrm>
        </p:grpSpPr>
        <p:grpSp>
          <p:nvGrpSpPr>
            <p:cNvPr id="98" name="组合 97"/>
            <p:cNvGrpSpPr/>
            <p:nvPr userDrawn="1"/>
          </p:nvGrpSpPr>
          <p:grpSpPr>
            <a:xfrm>
              <a:off x="5057732" y="3913243"/>
              <a:ext cx="1192141" cy="1972184"/>
              <a:chOff x="1996322" y="4420452"/>
              <a:chExt cx="772929" cy="1278673"/>
            </a:xfrm>
          </p:grpSpPr>
          <p:sp>
            <p:nvSpPr>
              <p:cNvPr id="102" name="椭圆 101"/>
              <p:cNvSpPr/>
              <p:nvPr/>
            </p:nvSpPr>
            <p:spPr>
              <a:xfrm>
                <a:off x="2303621" y="4975225"/>
                <a:ext cx="91272" cy="723900"/>
              </a:xfrm>
              <a:prstGeom prst="ellipse">
                <a:avLst/>
              </a:prstGeom>
              <a:solidFill>
                <a:srgbClr val="7A4B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弦形 5"/>
              <p:cNvSpPr/>
              <p:nvPr/>
            </p:nvSpPr>
            <p:spPr>
              <a:xfrm rot="6641930">
                <a:off x="1931103" y="4485671"/>
                <a:ext cx="903368" cy="772929"/>
              </a:xfrm>
              <a:custGeom>
                <a:avLst/>
                <a:gdLst>
                  <a:gd name="connsiteX0" fmla="*/ 682631 w 804073"/>
                  <a:gd name="connsiteY0" fmla="*/ 672396 h 783603"/>
                  <a:gd name="connsiteX1" fmla="*/ 204893 w 804073"/>
                  <a:gd name="connsiteY1" fmla="*/ 733264 h 783603"/>
                  <a:gd name="connsiteX2" fmla="*/ 14385 w 804073"/>
                  <a:gd name="connsiteY2" fmla="*/ 287930 h 783603"/>
                  <a:gd name="connsiteX3" fmla="*/ 402036 w 804073"/>
                  <a:gd name="connsiteY3" fmla="*/ -1 h 783603"/>
                  <a:gd name="connsiteX4" fmla="*/ 682631 w 804073"/>
                  <a:gd name="connsiteY4" fmla="*/ 672396 h 783603"/>
                  <a:gd name="connsiteX0" fmla="*/ 682670 w 682670"/>
                  <a:gd name="connsiteY0" fmla="*/ 679222 h 790437"/>
                  <a:gd name="connsiteX1" fmla="*/ 204932 w 682670"/>
                  <a:gd name="connsiteY1" fmla="*/ 740090 h 790437"/>
                  <a:gd name="connsiteX2" fmla="*/ 14424 w 682670"/>
                  <a:gd name="connsiteY2" fmla="*/ 294756 h 790437"/>
                  <a:gd name="connsiteX3" fmla="*/ 635725 w 682670"/>
                  <a:gd name="connsiteY3" fmla="*/ 0 h 790437"/>
                  <a:gd name="connsiteX4" fmla="*/ 682670 w 682670"/>
                  <a:gd name="connsiteY4" fmla="*/ 679222 h 790437"/>
                  <a:gd name="connsiteX0" fmla="*/ 869757 w 869757"/>
                  <a:gd name="connsiteY0" fmla="*/ 510190 h 745670"/>
                  <a:gd name="connsiteX1" fmla="*/ 203366 w 869757"/>
                  <a:gd name="connsiteY1" fmla="*/ 740090 h 745670"/>
                  <a:gd name="connsiteX2" fmla="*/ 12858 w 869757"/>
                  <a:gd name="connsiteY2" fmla="*/ 294756 h 745670"/>
                  <a:gd name="connsiteX3" fmla="*/ 634159 w 869757"/>
                  <a:gd name="connsiteY3" fmla="*/ 0 h 745670"/>
                  <a:gd name="connsiteX4" fmla="*/ 869757 w 869757"/>
                  <a:gd name="connsiteY4" fmla="*/ 510190 h 745670"/>
                  <a:gd name="connsiteX0" fmla="*/ 869757 w 869757"/>
                  <a:gd name="connsiteY0" fmla="*/ 510190 h 745670"/>
                  <a:gd name="connsiteX1" fmla="*/ 203366 w 869757"/>
                  <a:gd name="connsiteY1" fmla="*/ 740090 h 745670"/>
                  <a:gd name="connsiteX2" fmla="*/ 12858 w 869757"/>
                  <a:gd name="connsiteY2" fmla="*/ 294756 h 745670"/>
                  <a:gd name="connsiteX3" fmla="*/ 634159 w 869757"/>
                  <a:gd name="connsiteY3" fmla="*/ 0 h 745670"/>
                  <a:gd name="connsiteX4" fmla="*/ 869757 w 869757"/>
                  <a:gd name="connsiteY4" fmla="*/ 510190 h 745670"/>
                  <a:gd name="connsiteX0" fmla="*/ 868188 w 868188"/>
                  <a:gd name="connsiteY0" fmla="*/ 510190 h 761016"/>
                  <a:gd name="connsiteX1" fmla="*/ 201797 w 868188"/>
                  <a:gd name="connsiteY1" fmla="*/ 740090 h 761016"/>
                  <a:gd name="connsiteX2" fmla="*/ 11289 w 868188"/>
                  <a:gd name="connsiteY2" fmla="*/ 294756 h 761016"/>
                  <a:gd name="connsiteX3" fmla="*/ 632590 w 868188"/>
                  <a:gd name="connsiteY3" fmla="*/ 0 h 761016"/>
                  <a:gd name="connsiteX4" fmla="*/ 868188 w 868188"/>
                  <a:gd name="connsiteY4" fmla="*/ 510190 h 761016"/>
                  <a:gd name="connsiteX0" fmla="*/ 857963 w 857963"/>
                  <a:gd name="connsiteY0" fmla="*/ 510190 h 761016"/>
                  <a:gd name="connsiteX1" fmla="*/ 191572 w 857963"/>
                  <a:gd name="connsiteY1" fmla="*/ 740090 h 761016"/>
                  <a:gd name="connsiteX2" fmla="*/ 1064 w 857963"/>
                  <a:gd name="connsiteY2" fmla="*/ 294756 h 761016"/>
                  <a:gd name="connsiteX3" fmla="*/ 622365 w 857963"/>
                  <a:gd name="connsiteY3" fmla="*/ 0 h 761016"/>
                  <a:gd name="connsiteX4" fmla="*/ 857963 w 857963"/>
                  <a:gd name="connsiteY4" fmla="*/ 510190 h 761016"/>
                  <a:gd name="connsiteX0" fmla="*/ 857963 w 857963"/>
                  <a:gd name="connsiteY0" fmla="*/ 529044 h 779870"/>
                  <a:gd name="connsiteX1" fmla="*/ 191572 w 857963"/>
                  <a:gd name="connsiteY1" fmla="*/ 758944 h 779870"/>
                  <a:gd name="connsiteX2" fmla="*/ 1064 w 857963"/>
                  <a:gd name="connsiteY2" fmla="*/ 313610 h 779870"/>
                  <a:gd name="connsiteX3" fmla="*/ 672262 w 857963"/>
                  <a:gd name="connsiteY3" fmla="*/ 0 h 779870"/>
                  <a:gd name="connsiteX4" fmla="*/ 857963 w 857963"/>
                  <a:gd name="connsiteY4" fmla="*/ 529044 h 779870"/>
                  <a:gd name="connsiteX0" fmla="*/ 857963 w 857963"/>
                  <a:gd name="connsiteY0" fmla="*/ 529044 h 779870"/>
                  <a:gd name="connsiteX1" fmla="*/ 191572 w 857963"/>
                  <a:gd name="connsiteY1" fmla="*/ 758944 h 779870"/>
                  <a:gd name="connsiteX2" fmla="*/ 1064 w 857963"/>
                  <a:gd name="connsiteY2" fmla="*/ 313610 h 779870"/>
                  <a:gd name="connsiteX3" fmla="*/ 672262 w 857963"/>
                  <a:gd name="connsiteY3" fmla="*/ 0 h 779870"/>
                  <a:gd name="connsiteX4" fmla="*/ 857963 w 857963"/>
                  <a:gd name="connsiteY4" fmla="*/ 529044 h 779870"/>
                  <a:gd name="connsiteX0" fmla="*/ 857963 w 857963"/>
                  <a:gd name="connsiteY0" fmla="*/ 539818 h 790644"/>
                  <a:gd name="connsiteX1" fmla="*/ 191572 w 857963"/>
                  <a:gd name="connsiteY1" fmla="*/ 769718 h 790644"/>
                  <a:gd name="connsiteX2" fmla="*/ 1064 w 857963"/>
                  <a:gd name="connsiteY2" fmla="*/ 324384 h 790644"/>
                  <a:gd name="connsiteX3" fmla="*/ 700775 w 857963"/>
                  <a:gd name="connsiteY3" fmla="*/ 0 h 790644"/>
                  <a:gd name="connsiteX4" fmla="*/ 857963 w 857963"/>
                  <a:gd name="connsiteY4" fmla="*/ 539818 h 790644"/>
                  <a:gd name="connsiteX0" fmla="*/ 886876 w 886876"/>
                  <a:gd name="connsiteY0" fmla="*/ 529045 h 774550"/>
                  <a:gd name="connsiteX1" fmla="*/ 191972 w 886876"/>
                  <a:gd name="connsiteY1" fmla="*/ 769718 h 774550"/>
                  <a:gd name="connsiteX2" fmla="*/ 1464 w 886876"/>
                  <a:gd name="connsiteY2" fmla="*/ 324384 h 774550"/>
                  <a:gd name="connsiteX3" fmla="*/ 701175 w 886876"/>
                  <a:gd name="connsiteY3" fmla="*/ 0 h 774550"/>
                  <a:gd name="connsiteX4" fmla="*/ 886876 w 886876"/>
                  <a:gd name="connsiteY4" fmla="*/ 529045 h 774550"/>
                  <a:gd name="connsiteX0" fmla="*/ 888499 w 888499"/>
                  <a:gd name="connsiteY0" fmla="*/ 529045 h 774550"/>
                  <a:gd name="connsiteX1" fmla="*/ 193595 w 888499"/>
                  <a:gd name="connsiteY1" fmla="*/ 769718 h 774550"/>
                  <a:gd name="connsiteX2" fmla="*/ 3087 w 888499"/>
                  <a:gd name="connsiteY2" fmla="*/ 324384 h 774550"/>
                  <a:gd name="connsiteX3" fmla="*/ 702798 w 888499"/>
                  <a:gd name="connsiteY3" fmla="*/ 0 h 774550"/>
                  <a:gd name="connsiteX4" fmla="*/ 888499 w 888499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7774 w 897774"/>
                  <a:gd name="connsiteY0" fmla="*/ 529045 h 773596"/>
                  <a:gd name="connsiteX1" fmla="*/ 202870 w 897774"/>
                  <a:gd name="connsiteY1" fmla="*/ 769718 h 773596"/>
                  <a:gd name="connsiteX2" fmla="*/ 6572 w 897774"/>
                  <a:gd name="connsiteY2" fmla="*/ 349482 h 773596"/>
                  <a:gd name="connsiteX3" fmla="*/ 712073 w 897774"/>
                  <a:gd name="connsiteY3" fmla="*/ 0 h 773596"/>
                  <a:gd name="connsiteX4" fmla="*/ 897774 w 897774"/>
                  <a:gd name="connsiteY4" fmla="*/ 529045 h 773596"/>
                  <a:gd name="connsiteX0" fmla="*/ 903368 w 903368"/>
                  <a:gd name="connsiteY0" fmla="*/ 516769 h 772929"/>
                  <a:gd name="connsiteX1" fmla="*/ 202920 w 903368"/>
                  <a:gd name="connsiteY1" fmla="*/ 769718 h 772929"/>
                  <a:gd name="connsiteX2" fmla="*/ 6622 w 903368"/>
                  <a:gd name="connsiteY2" fmla="*/ 349482 h 772929"/>
                  <a:gd name="connsiteX3" fmla="*/ 712123 w 903368"/>
                  <a:gd name="connsiteY3" fmla="*/ 0 h 772929"/>
                  <a:gd name="connsiteX4" fmla="*/ 903368 w 903368"/>
                  <a:gd name="connsiteY4" fmla="*/ 516769 h 772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368" h="772929">
                    <a:moveTo>
                      <a:pt x="903368" y="516769"/>
                    </a:moveTo>
                    <a:cubicBezTo>
                      <a:pt x="775614" y="638101"/>
                      <a:pt x="352378" y="797599"/>
                      <a:pt x="202920" y="769718"/>
                    </a:cubicBezTo>
                    <a:cubicBezTo>
                      <a:pt x="53462" y="741837"/>
                      <a:pt x="-24029" y="547090"/>
                      <a:pt x="6622" y="349482"/>
                    </a:cubicBezTo>
                    <a:cubicBezTo>
                      <a:pt x="54604" y="179411"/>
                      <a:pt x="531133" y="0"/>
                      <a:pt x="712123" y="0"/>
                    </a:cubicBezTo>
                    <a:cubicBezTo>
                      <a:pt x="813735" y="245517"/>
                      <a:pt x="817904" y="287043"/>
                      <a:pt x="903368" y="516769"/>
                    </a:cubicBezTo>
                    <a:close/>
                  </a:path>
                </a:pathLst>
              </a:custGeom>
              <a:solidFill>
                <a:srgbClr val="8FBF3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9" name="组合 98"/>
            <p:cNvGrpSpPr/>
            <p:nvPr userDrawn="1"/>
          </p:nvGrpSpPr>
          <p:grpSpPr>
            <a:xfrm>
              <a:off x="4764840" y="4675670"/>
              <a:ext cx="772929" cy="1278673"/>
              <a:chOff x="1996322" y="4420452"/>
              <a:chExt cx="772929" cy="1278673"/>
            </a:xfrm>
          </p:grpSpPr>
          <p:sp>
            <p:nvSpPr>
              <p:cNvPr id="100" name="椭圆 99"/>
              <p:cNvSpPr/>
              <p:nvPr/>
            </p:nvSpPr>
            <p:spPr>
              <a:xfrm>
                <a:off x="2303621" y="4975225"/>
                <a:ext cx="159651" cy="723900"/>
              </a:xfrm>
              <a:prstGeom prst="ellipse">
                <a:avLst/>
              </a:prstGeom>
              <a:solidFill>
                <a:srgbClr val="7A4B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弦形 5"/>
              <p:cNvSpPr/>
              <p:nvPr/>
            </p:nvSpPr>
            <p:spPr>
              <a:xfrm rot="6641930">
                <a:off x="1931103" y="4485671"/>
                <a:ext cx="903368" cy="772929"/>
              </a:xfrm>
              <a:custGeom>
                <a:avLst/>
                <a:gdLst>
                  <a:gd name="connsiteX0" fmla="*/ 682631 w 804073"/>
                  <a:gd name="connsiteY0" fmla="*/ 672396 h 783603"/>
                  <a:gd name="connsiteX1" fmla="*/ 204893 w 804073"/>
                  <a:gd name="connsiteY1" fmla="*/ 733264 h 783603"/>
                  <a:gd name="connsiteX2" fmla="*/ 14385 w 804073"/>
                  <a:gd name="connsiteY2" fmla="*/ 287930 h 783603"/>
                  <a:gd name="connsiteX3" fmla="*/ 402036 w 804073"/>
                  <a:gd name="connsiteY3" fmla="*/ -1 h 783603"/>
                  <a:gd name="connsiteX4" fmla="*/ 682631 w 804073"/>
                  <a:gd name="connsiteY4" fmla="*/ 672396 h 783603"/>
                  <a:gd name="connsiteX0" fmla="*/ 682670 w 682670"/>
                  <a:gd name="connsiteY0" fmla="*/ 679222 h 790437"/>
                  <a:gd name="connsiteX1" fmla="*/ 204932 w 682670"/>
                  <a:gd name="connsiteY1" fmla="*/ 740090 h 790437"/>
                  <a:gd name="connsiteX2" fmla="*/ 14424 w 682670"/>
                  <a:gd name="connsiteY2" fmla="*/ 294756 h 790437"/>
                  <a:gd name="connsiteX3" fmla="*/ 635725 w 682670"/>
                  <a:gd name="connsiteY3" fmla="*/ 0 h 790437"/>
                  <a:gd name="connsiteX4" fmla="*/ 682670 w 682670"/>
                  <a:gd name="connsiteY4" fmla="*/ 679222 h 790437"/>
                  <a:gd name="connsiteX0" fmla="*/ 869757 w 869757"/>
                  <a:gd name="connsiteY0" fmla="*/ 510190 h 745670"/>
                  <a:gd name="connsiteX1" fmla="*/ 203366 w 869757"/>
                  <a:gd name="connsiteY1" fmla="*/ 740090 h 745670"/>
                  <a:gd name="connsiteX2" fmla="*/ 12858 w 869757"/>
                  <a:gd name="connsiteY2" fmla="*/ 294756 h 745670"/>
                  <a:gd name="connsiteX3" fmla="*/ 634159 w 869757"/>
                  <a:gd name="connsiteY3" fmla="*/ 0 h 745670"/>
                  <a:gd name="connsiteX4" fmla="*/ 869757 w 869757"/>
                  <a:gd name="connsiteY4" fmla="*/ 510190 h 745670"/>
                  <a:gd name="connsiteX0" fmla="*/ 869757 w 869757"/>
                  <a:gd name="connsiteY0" fmla="*/ 510190 h 745670"/>
                  <a:gd name="connsiteX1" fmla="*/ 203366 w 869757"/>
                  <a:gd name="connsiteY1" fmla="*/ 740090 h 745670"/>
                  <a:gd name="connsiteX2" fmla="*/ 12858 w 869757"/>
                  <a:gd name="connsiteY2" fmla="*/ 294756 h 745670"/>
                  <a:gd name="connsiteX3" fmla="*/ 634159 w 869757"/>
                  <a:gd name="connsiteY3" fmla="*/ 0 h 745670"/>
                  <a:gd name="connsiteX4" fmla="*/ 869757 w 869757"/>
                  <a:gd name="connsiteY4" fmla="*/ 510190 h 745670"/>
                  <a:gd name="connsiteX0" fmla="*/ 868188 w 868188"/>
                  <a:gd name="connsiteY0" fmla="*/ 510190 h 761016"/>
                  <a:gd name="connsiteX1" fmla="*/ 201797 w 868188"/>
                  <a:gd name="connsiteY1" fmla="*/ 740090 h 761016"/>
                  <a:gd name="connsiteX2" fmla="*/ 11289 w 868188"/>
                  <a:gd name="connsiteY2" fmla="*/ 294756 h 761016"/>
                  <a:gd name="connsiteX3" fmla="*/ 632590 w 868188"/>
                  <a:gd name="connsiteY3" fmla="*/ 0 h 761016"/>
                  <a:gd name="connsiteX4" fmla="*/ 868188 w 868188"/>
                  <a:gd name="connsiteY4" fmla="*/ 510190 h 761016"/>
                  <a:gd name="connsiteX0" fmla="*/ 857963 w 857963"/>
                  <a:gd name="connsiteY0" fmla="*/ 510190 h 761016"/>
                  <a:gd name="connsiteX1" fmla="*/ 191572 w 857963"/>
                  <a:gd name="connsiteY1" fmla="*/ 740090 h 761016"/>
                  <a:gd name="connsiteX2" fmla="*/ 1064 w 857963"/>
                  <a:gd name="connsiteY2" fmla="*/ 294756 h 761016"/>
                  <a:gd name="connsiteX3" fmla="*/ 622365 w 857963"/>
                  <a:gd name="connsiteY3" fmla="*/ 0 h 761016"/>
                  <a:gd name="connsiteX4" fmla="*/ 857963 w 857963"/>
                  <a:gd name="connsiteY4" fmla="*/ 510190 h 761016"/>
                  <a:gd name="connsiteX0" fmla="*/ 857963 w 857963"/>
                  <a:gd name="connsiteY0" fmla="*/ 529044 h 779870"/>
                  <a:gd name="connsiteX1" fmla="*/ 191572 w 857963"/>
                  <a:gd name="connsiteY1" fmla="*/ 758944 h 779870"/>
                  <a:gd name="connsiteX2" fmla="*/ 1064 w 857963"/>
                  <a:gd name="connsiteY2" fmla="*/ 313610 h 779870"/>
                  <a:gd name="connsiteX3" fmla="*/ 672262 w 857963"/>
                  <a:gd name="connsiteY3" fmla="*/ 0 h 779870"/>
                  <a:gd name="connsiteX4" fmla="*/ 857963 w 857963"/>
                  <a:gd name="connsiteY4" fmla="*/ 529044 h 779870"/>
                  <a:gd name="connsiteX0" fmla="*/ 857963 w 857963"/>
                  <a:gd name="connsiteY0" fmla="*/ 529044 h 779870"/>
                  <a:gd name="connsiteX1" fmla="*/ 191572 w 857963"/>
                  <a:gd name="connsiteY1" fmla="*/ 758944 h 779870"/>
                  <a:gd name="connsiteX2" fmla="*/ 1064 w 857963"/>
                  <a:gd name="connsiteY2" fmla="*/ 313610 h 779870"/>
                  <a:gd name="connsiteX3" fmla="*/ 672262 w 857963"/>
                  <a:gd name="connsiteY3" fmla="*/ 0 h 779870"/>
                  <a:gd name="connsiteX4" fmla="*/ 857963 w 857963"/>
                  <a:gd name="connsiteY4" fmla="*/ 529044 h 779870"/>
                  <a:gd name="connsiteX0" fmla="*/ 857963 w 857963"/>
                  <a:gd name="connsiteY0" fmla="*/ 539818 h 790644"/>
                  <a:gd name="connsiteX1" fmla="*/ 191572 w 857963"/>
                  <a:gd name="connsiteY1" fmla="*/ 769718 h 790644"/>
                  <a:gd name="connsiteX2" fmla="*/ 1064 w 857963"/>
                  <a:gd name="connsiteY2" fmla="*/ 324384 h 790644"/>
                  <a:gd name="connsiteX3" fmla="*/ 700775 w 857963"/>
                  <a:gd name="connsiteY3" fmla="*/ 0 h 790644"/>
                  <a:gd name="connsiteX4" fmla="*/ 857963 w 857963"/>
                  <a:gd name="connsiteY4" fmla="*/ 539818 h 790644"/>
                  <a:gd name="connsiteX0" fmla="*/ 886876 w 886876"/>
                  <a:gd name="connsiteY0" fmla="*/ 529045 h 774550"/>
                  <a:gd name="connsiteX1" fmla="*/ 191972 w 886876"/>
                  <a:gd name="connsiteY1" fmla="*/ 769718 h 774550"/>
                  <a:gd name="connsiteX2" fmla="*/ 1464 w 886876"/>
                  <a:gd name="connsiteY2" fmla="*/ 324384 h 774550"/>
                  <a:gd name="connsiteX3" fmla="*/ 701175 w 886876"/>
                  <a:gd name="connsiteY3" fmla="*/ 0 h 774550"/>
                  <a:gd name="connsiteX4" fmla="*/ 886876 w 886876"/>
                  <a:gd name="connsiteY4" fmla="*/ 529045 h 774550"/>
                  <a:gd name="connsiteX0" fmla="*/ 888499 w 888499"/>
                  <a:gd name="connsiteY0" fmla="*/ 529045 h 774550"/>
                  <a:gd name="connsiteX1" fmla="*/ 193595 w 888499"/>
                  <a:gd name="connsiteY1" fmla="*/ 769718 h 774550"/>
                  <a:gd name="connsiteX2" fmla="*/ 3087 w 888499"/>
                  <a:gd name="connsiteY2" fmla="*/ 324384 h 774550"/>
                  <a:gd name="connsiteX3" fmla="*/ 702798 w 888499"/>
                  <a:gd name="connsiteY3" fmla="*/ 0 h 774550"/>
                  <a:gd name="connsiteX4" fmla="*/ 888499 w 888499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2270 w 892270"/>
                  <a:gd name="connsiteY0" fmla="*/ 529045 h 774550"/>
                  <a:gd name="connsiteX1" fmla="*/ 197366 w 892270"/>
                  <a:gd name="connsiteY1" fmla="*/ 769718 h 774550"/>
                  <a:gd name="connsiteX2" fmla="*/ 6858 w 892270"/>
                  <a:gd name="connsiteY2" fmla="*/ 324384 h 774550"/>
                  <a:gd name="connsiteX3" fmla="*/ 706569 w 892270"/>
                  <a:gd name="connsiteY3" fmla="*/ 0 h 774550"/>
                  <a:gd name="connsiteX4" fmla="*/ 892270 w 892270"/>
                  <a:gd name="connsiteY4" fmla="*/ 529045 h 774550"/>
                  <a:gd name="connsiteX0" fmla="*/ 897774 w 897774"/>
                  <a:gd name="connsiteY0" fmla="*/ 529045 h 773596"/>
                  <a:gd name="connsiteX1" fmla="*/ 202870 w 897774"/>
                  <a:gd name="connsiteY1" fmla="*/ 769718 h 773596"/>
                  <a:gd name="connsiteX2" fmla="*/ 6572 w 897774"/>
                  <a:gd name="connsiteY2" fmla="*/ 349482 h 773596"/>
                  <a:gd name="connsiteX3" fmla="*/ 712073 w 897774"/>
                  <a:gd name="connsiteY3" fmla="*/ 0 h 773596"/>
                  <a:gd name="connsiteX4" fmla="*/ 897774 w 897774"/>
                  <a:gd name="connsiteY4" fmla="*/ 529045 h 773596"/>
                  <a:gd name="connsiteX0" fmla="*/ 903368 w 903368"/>
                  <a:gd name="connsiteY0" fmla="*/ 516769 h 772929"/>
                  <a:gd name="connsiteX1" fmla="*/ 202920 w 903368"/>
                  <a:gd name="connsiteY1" fmla="*/ 769718 h 772929"/>
                  <a:gd name="connsiteX2" fmla="*/ 6622 w 903368"/>
                  <a:gd name="connsiteY2" fmla="*/ 349482 h 772929"/>
                  <a:gd name="connsiteX3" fmla="*/ 712123 w 903368"/>
                  <a:gd name="connsiteY3" fmla="*/ 0 h 772929"/>
                  <a:gd name="connsiteX4" fmla="*/ 903368 w 903368"/>
                  <a:gd name="connsiteY4" fmla="*/ 516769 h 772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3368" h="772929">
                    <a:moveTo>
                      <a:pt x="903368" y="516769"/>
                    </a:moveTo>
                    <a:cubicBezTo>
                      <a:pt x="775614" y="638101"/>
                      <a:pt x="352378" y="797599"/>
                      <a:pt x="202920" y="769718"/>
                    </a:cubicBezTo>
                    <a:cubicBezTo>
                      <a:pt x="53462" y="741837"/>
                      <a:pt x="-24029" y="547090"/>
                      <a:pt x="6622" y="349482"/>
                    </a:cubicBezTo>
                    <a:cubicBezTo>
                      <a:pt x="54604" y="179411"/>
                      <a:pt x="531133" y="0"/>
                      <a:pt x="712123" y="0"/>
                    </a:cubicBezTo>
                    <a:cubicBezTo>
                      <a:pt x="813735" y="245517"/>
                      <a:pt x="817904" y="287043"/>
                      <a:pt x="903368" y="516769"/>
                    </a:cubicBezTo>
                    <a:close/>
                  </a:path>
                </a:pathLst>
              </a:custGeom>
              <a:solidFill>
                <a:srgbClr val="3A9D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 userDrawn="1"/>
        </p:nvGrpSpPr>
        <p:grpSpPr>
          <a:xfrm>
            <a:off x="7334106" y="6249451"/>
            <a:ext cx="1631439" cy="2812556"/>
            <a:chOff x="6305814" y="3205163"/>
            <a:chExt cx="1636019" cy="2820452"/>
          </a:xfrm>
        </p:grpSpPr>
        <p:grpSp>
          <p:nvGrpSpPr>
            <p:cNvPr id="12" name="组合 11"/>
            <p:cNvGrpSpPr/>
            <p:nvPr/>
          </p:nvGrpSpPr>
          <p:grpSpPr>
            <a:xfrm>
              <a:off x="7123823" y="3205163"/>
              <a:ext cx="243442" cy="308755"/>
              <a:chOff x="5305424" y="2562225"/>
              <a:chExt cx="195263" cy="247650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5305425" y="2562225"/>
                <a:ext cx="0" cy="247650"/>
              </a:xfrm>
              <a:prstGeom prst="line">
                <a:avLst/>
              </a:prstGeom>
              <a:ln w="95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等腰三角形 20"/>
              <p:cNvSpPr/>
              <p:nvPr/>
            </p:nvSpPr>
            <p:spPr>
              <a:xfrm rot="5400000">
                <a:off x="5351859" y="2515791"/>
                <a:ext cx="102393" cy="195263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6305814" y="3504665"/>
              <a:ext cx="1636019" cy="2520950"/>
              <a:chOff x="3736081" y="3429001"/>
              <a:chExt cx="1636019" cy="252095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3736081" y="3429001"/>
                <a:ext cx="1636019" cy="2520950"/>
                <a:chOff x="8778240" y="4488873"/>
                <a:chExt cx="3108959" cy="1845425"/>
              </a:xfrm>
            </p:grpSpPr>
            <p:sp>
              <p:nvSpPr>
                <p:cNvPr id="18" name="等腰三角形 17"/>
                <p:cNvSpPr/>
                <p:nvPr/>
              </p:nvSpPr>
              <p:spPr>
                <a:xfrm>
                  <a:off x="8778240" y="4488873"/>
                  <a:ext cx="3108959" cy="1845425"/>
                </a:xfrm>
                <a:prstGeom prst="triangle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" name="直角三角形 18"/>
                <p:cNvSpPr/>
                <p:nvPr/>
              </p:nvSpPr>
              <p:spPr>
                <a:xfrm>
                  <a:off x="10335433" y="4488873"/>
                  <a:ext cx="1529541" cy="1845425"/>
                </a:xfrm>
                <a:prstGeom prst="rtTriangle">
                  <a:avLst/>
                </a:prstGeom>
                <a:solidFill>
                  <a:srgbClr val="3420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4324350" y="3432093"/>
                <a:ext cx="459581" cy="786130"/>
                <a:chOff x="2446426" y="3061124"/>
                <a:chExt cx="484060" cy="786130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2446426" y="3061124"/>
                  <a:ext cx="484060" cy="786130"/>
                </a:xfrm>
                <a:custGeom>
                  <a:avLst/>
                  <a:gdLst>
                    <a:gd name="connsiteX0" fmla="*/ 242029 w 484060"/>
                    <a:gd name="connsiteY0" fmla="*/ 0 h 786130"/>
                    <a:gd name="connsiteX1" fmla="*/ 257213 w 484060"/>
                    <a:gd name="connsiteY1" fmla="*/ 1531 h 786130"/>
                    <a:gd name="connsiteX2" fmla="*/ 484060 w 484060"/>
                    <a:gd name="connsiteY2" fmla="*/ 700631 h 786130"/>
                    <a:gd name="connsiteX3" fmla="*/ 461796 w 484060"/>
                    <a:gd name="connsiteY3" fmla="*/ 719001 h 786130"/>
                    <a:gd name="connsiteX4" fmla="*/ 242029 w 484060"/>
                    <a:gd name="connsiteY4" fmla="*/ 786130 h 786130"/>
                    <a:gd name="connsiteX5" fmla="*/ 22263 w 484060"/>
                    <a:gd name="connsiteY5" fmla="*/ 719001 h 786130"/>
                    <a:gd name="connsiteX6" fmla="*/ 0 w 484060"/>
                    <a:gd name="connsiteY6" fmla="*/ 700632 h 786130"/>
                    <a:gd name="connsiteX7" fmla="*/ 226847 w 484060"/>
                    <a:gd name="connsiteY7" fmla="*/ 1531 h 786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84060" h="786130">
                      <a:moveTo>
                        <a:pt x="242029" y="0"/>
                      </a:moveTo>
                      <a:lnTo>
                        <a:pt x="257213" y="1531"/>
                      </a:lnTo>
                      <a:lnTo>
                        <a:pt x="484060" y="700631"/>
                      </a:lnTo>
                      <a:lnTo>
                        <a:pt x="461796" y="719001"/>
                      </a:lnTo>
                      <a:cubicBezTo>
                        <a:pt x="399062" y="761383"/>
                        <a:pt x="323436" y="786130"/>
                        <a:pt x="242029" y="786130"/>
                      </a:cubicBezTo>
                      <a:cubicBezTo>
                        <a:pt x="160623" y="786130"/>
                        <a:pt x="84996" y="761383"/>
                        <a:pt x="22263" y="719001"/>
                      </a:cubicBezTo>
                      <a:lnTo>
                        <a:pt x="0" y="700632"/>
                      </a:lnTo>
                      <a:lnTo>
                        <a:pt x="226847" y="1531"/>
                      </a:lnTo>
                      <a:close/>
                    </a:path>
                  </a:pathLst>
                </a:cu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691827" y="3061484"/>
                  <a:ext cx="238659" cy="785770"/>
                </a:xfrm>
                <a:custGeom>
                  <a:avLst/>
                  <a:gdLst>
                    <a:gd name="connsiteX0" fmla="*/ 0 w 238659"/>
                    <a:gd name="connsiteY0" fmla="*/ 0 h 785770"/>
                    <a:gd name="connsiteX1" fmla="*/ 13756 w 238659"/>
                    <a:gd name="connsiteY1" fmla="*/ 1387 h 785770"/>
                    <a:gd name="connsiteX2" fmla="*/ 87523 w 238659"/>
                    <a:gd name="connsiteY2" fmla="*/ 228723 h 785770"/>
                    <a:gd name="connsiteX3" fmla="*/ 238659 w 238659"/>
                    <a:gd name="connsiteY3" fmla="*/ 702091 h 785770"/>
                    <a:gd name="connsiteX4" fmla="*/ 218339 w 238659"/>
                    <a:gd name="connsiteY4" fmla="*/ 718857 h 785770"/>
                    <a:gd name="connsiteX5" fmla="*/ 115458 w 238659"/>
                    <a:gd name="connsiteY5" fmla="*/ 768315 h 785770"/>
                    <a:gd name="connsiteX6" fmla="*/ 0 w 238659"/>
                    <a:gd name="connsiteY6" fmla="*/ 785770 h 785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38659" h="785770">
                      <a:moveTo>
                        <a:pt x="0" y="0"/>
                      </a:moveTo>
                      <a:lnTo>
                        <a:pt x="13756" y="1387"/>
                      </a:lnTo>
                      <a:lnTo>
                        <a:pt x="87523" y="228723"/>
                      </a:lnTo>
                      <a:lnTo>
                        <a:pt x="238659" y="702091"/>
                      </a:lnTo>
                      <a:lnTo>
                        <a:pt x="218339" y="718857"/>
                      </a:lnTo>
                      <a:cubicBezTo>
                        <a:pt x="186972" y="740048"/>
                        <a:pt x="152382" y="756830"/>
                        <a:pt x="115458" y="768315"/>
                      </a:cubicBezTo>
                      <a:lnTo>
                        <a:pt x="0" y="785770"/>
                      </a:lnTo>
                      <a:close/>
                    </a:path>
                  </a:pathLst>
                </a:custGeom>
                <a:solidFill>
                  <a:srgbClr val="DDD5B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</p:grpSp>
      <p:grpSp>
        <p:nvGrpSpPr>
          <p:cNvPr id="22" name="组合 21"/>
          <p:cNvGrpSpPr/>
          <p:nvPr userDrawn="1"/>
        </p:nvGrpSpPr>
        <p:grpSpPr>
          <a:xfrm>
            <a:off x="8440456" y="6476190"/>
            <a:ext cx="3179475" cy="2609718"/>
            <a:chOff x="3152482" y="4319404"/>
            <a:chExt cx="3108959" cy="2551838"/>
          </a:xfrm>
        </p:grpSpPr>
        <p:grpSp>
          <p:nvGrpSpPr>
            <p:cNvPr id="23" name="组合 22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49" name="圆角矩形 48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0" name="任意多边形 49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40" name="直接连接符 39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组合 41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47" name="直接连接符 46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接连接符 47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组合 23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31" name="矩形 30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35" name="等腰三角形 34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36" name="直角三角形 35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33" name="圆角矩形 32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4" name="矩形 33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8" name="矩形 27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1" name="组合 50"/>
          <p:cNvGrpSpPr/>
          <p:nvPr userDrawn="1"/>
        </p:nvGrpSpPr>
        <p:grpSpPr>
          <a:xfrm>
            <a:off x="969968" y="7254261"/>
            <a:ext cx="2852491" cy="2106272"/>
            <a:chOff x="5480132" y="4562354"/>
            <a:chExt cx="3108959" cy="2295647"/>
          </a:xfrm>
        </p:grpSpPr>
        <p:grpSp>
          <p:nvGrpSpPr>
            <p:cNvPr id="52" name="组合 51"/>
            <p:cNvGrpSpPr/>
            <p:nvPr/>
          </p:nvGrpSpPr>
          <p:grpSpPr>
            <a:xfrm>
              <a:off x="5480132" y="4572001"/>
              <a:ext cx="3108959" cy="2286000"/>
              <a:chOff x="8778240" y="4488873"/>
              <a:chExt cx="3108959" cy="1845425"/>
            </a:xfrm>
          </p:grpSpPr>
          <p:sp>
            <p:nvSpPr>
              <p:cNvPr id="55" name="等腰三角形 54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直角三角形 55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3" name="任意多边形 52"/>
            <p:cNvSpPr/>
            <p:nvPr/>
          </p:nvSpPr>
          <p:spPr>
            <a:xfrm>
              <a:off x="6553547" y="4562354"/>
              <a:ext cx="950343" cy="802822"/>
            </a:xfrm>
            <a:custGeom>
              <a:avLst/>
              <a:gdLst>
                <a:gd name="connsiteX0" fmla="*/ 477172 w 950343"/>
                <a:gd name="connsiteY0" fmla="*/ 0 h 802822"/>
                <a:gd name="connsiteX1" fmla="*/ 479885 w 950343"/>
                <a:gd name="connsiteY1" fmla="*/ 3990 h 802822"/>
                <a:gd name="connsiteX2" fmla="*/ 479885 w 950343"/>
                <a:gd name="connsiteY2" fmla="*/ 0 h 802822"/>
                <a:gd name="connsiteX3" fmla="*/ 646284 w 950343"/>
                <a:gd name="connsiteY3" fmla="*/ 248695 h 802822"/>
                <a:gd name="connsiteX4" fmla="*/ 950343 w 950343"/>
                <a:gd name="connsiteY4" fmla="*/ 695840 h 802822"/>
                <a:gd name="connsiteX5" fmla="*/ 912030 w 950343"/>
                <a:gd name="connsiteY5" fmla="*/ 727451 h 802822"/>
                <a:gd name="connsiteX6" fmla="*/ 665281 w 950343"/>
                <a:gd name="connsiteY6" fmla="*/ 802822 h 802822"/>
                <a:gd name="connsiteX7" fmla="*/ 513539 w 950343"/>
                <a:gd name="connsiteY7" fmla="*/ 776043 h 802822"/>
                <a:gd name="connsiteX8" fmla="*/ 471386 w 950343"/>
                <a:gd name="connsiteY8" fmla="*/ 756378 h 802822"/>
                <a:gd name="connsiteX9" fmla="*/ 449715 w 950343"/>
                <a:gd name="connsiteY9" fmla="*/ 768141 h 802822"/>
                <a:gd name="connsiteX10" fmla="*/ 277931 w 950343"/>
                <a:gd name="connsiteY10" fmla="*/ 802822 h 802822"/>
                <a:gd name="connsiteX11" fmla="*/ 31182 w 950343"/>
                <a:gd name="connsiteY11" fmla="*/ 727451 h 802822"/>
                <a:gd name="connsiteX12" fmla="*/ 0 w 950343"/>
                <a:gd name="connsiteY12" fmla="*/ 701723 h 802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50343" h="802822">
                  <a:moveTo>
                    <a:pt x="477172" y="0"/>
                  </a:moveTo>
                  <a:lnTo>
                    <a:pt x="479885" y="3990"/>
                  </a:lnTo>
                  <a:lnTo>
                    <a:pt x="479885" y="0"/>
                  </a:lnTo>
                  <a:lnTo>
                    <a:pt x="646284" y="248695"/>
                  </a:lnTo>
                  <a:lnTo>
                    <a:pt x="950343" y="695840"/>
                  </a:lnTo>
                  <a:lnTo>
                    <a:pt x="912030" y="727451"/>
                  </a:lnTo>
                  <a:cubicBezTo>
                    <a:pt x="841594" y="775036"/>
                    <a:pt x="756683" y="802822"/>
                    <a:pt x="665281" y="802822"/>
                  </a:cubicBezTo>
                  <a:cubicBezTo>
                    <a:pt x="611964" y="802822"/>
                    <a:pt x="560855" y="793367"/>
                    <a:pt x="513539" y="776043"/>
                  </a:cubicBezTo>
                  <a:lnTo>
                    <a:pt x="471386" y="756378"/>
                  </a:lnTo>
                  <a:lnTo>
                    <a:pt x="449715" y="768141"/>
                  </a:lnTo>
                  <a:cubicBezTo>
                    <a:pt x="396915" y="790473"/>
                    <a:pt x="338866" y="802822"/>
                    <a:pt x="277931" y="802822"/>
                  </a:cubicBezTo>
                  <a:cubicBezTo>
                    <a:pt x="186530" y="802822"/>
                    <a:pt x="101618" y="775036"/>
                    <a:pt x="31182" y="727451"/>
                  </a:cubicBezTo>
                  <a:lnTo>
                    <a:pt x="0" y="701723"/>
                  </a:lnTo>
                  <a:close/>
                </a:path>
              </a:pathLst>
            </a:custGeom>
            <a:solidFill>
              <a:srgbClr val="DDD5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6560061" y="4571178"/>
              <a:ext cx="475002" cy="790273"/>
            </a:xfrm>
            <a:custGeom>
              <a:avLst/>
              <a:gdLst>
                <a:gd name="connsiteX0" fmla="*/ 459165 w 459165"/>
                <a:gd name="connsiteY0" fmla="*/ 0 h 776341"/>
                <a:gd name="connsiteX1" fmla="*/ 459165 w 459165"/>
                <a:gd name="connsiteY1" fmla="*/ 736531 h 776341"/>
                <a:gd name="connsiteX2" fmla="*/ 449715 w 459165"/>
                <a:gd name="connsiteY2" fmla="*/ 741660 h 776341"/>
                <a:gd name="connsiteX3" fmla="*/ 277931 w 459165"/>
                <a:gd name="connsiteY3" fmla="*/ 776341 h 776341"/>
                <a:gd name="connsiteX4" fmla="*/ 31182 w 459165"/>
                <a:gd name="connsiteY4" fmla="*/ 700970 h 776341"/>
                <a:gd name="connsiteX5" fmla="*/ 0 w 459165"/>
                <a:gd name="connsiteY5" fmla="*/ 675242 h 776341"/>
                <a:gd name="connsiteX0" fmla="*/ 459165 w 459165"/>
                <a:gd name="connsiteY0" fmla="*/ 0 h 790273"/>
                <a:gd name="connsiteX1" fmla="*/ 459165 w 459165"/>
                <a:gd name="connsiteY1" fmla="*/ 750463 h 790273"/>
                <a:gd name="connsiteX2" fmla="*/ 449715 w 459165"/>
                <a:gd name="connsiteY2" fmla="*/ 755592 h 790273"/>
                <a:gd name="connsiteX3" fmla="*/ 277931 w 459165"/>
                <a:gd name="connsiteY3" fmla="*/ 790273 h 790273"/>
                <a:gd name="connsiteX4" fmla="*/ 31182 w 459165"/>
                <a:gd name="connsiteY4" fmla="*/ 714902 h 790273"/>
                <a:gd name="connsiteX5" fmla="*/ 0 w 459165"/>
                <a:gd name="connsiteY5" fmla="*/ 689174 h 790273"/>
                <a:gd name="connsiteX6" fmla="*/ 459165 w 459165"/>
                <a:gd name="connsiteY6" fmla="*/ 0 h 790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165" h="790273">
                  <a:moveTo>
                    <a:pt x="459165" y="0"/>
                  </a:moveTo>
                  <a:lnTo>
                    <a:pt x="459165" y="750463"/>
                  </a:lnTo>
                  <a:lnTo>
                    <a:pt x="449715" y="755592"/>
                  </a:lnTo>
                  <a:cubicBezTo>
                    <a:pt x="396915" y="777924"/>
                    <a:pt x="338866" y="790273"/>
                    <a:pt x="277931" y="790273"/>
                  </a:cubicBezTo>
                  <a:cubicBezTo>
                    <a:pt x="186530" y="790273"/>
                    <a:pt x="101618" y="762487"/>
                    <a:pt x="31182" y="714902"/>
                  </a:cubicBezTo>
                  <a:lnTo>
                    <a:pt x="0" y="689174"/>
                  </a:lnTo>
                  <a:cubicBezTo>
                    <a:pt x="153055" y="464093"/>
                    <a:pt x="306110" y="225081"/>
                    <a:pt x="459165" y="0"/>
                  </a:cubicBezTo>
                  <a:close/>
                </a:path>
              </a:pathLst>
            </a:custGeom>
            <a:solidFill>
              <a:srgbClr val="EFE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组合 56"/>
          <p:cNvGrpSpPr/>
          <p:nvPr userDrawn="1"/>
        </p:nvGrpSpPr>
        <p:grpSpPr>
          <a:xfrm>
            <a:off x="-548609" y="7412963"/>
            <a:ext cx="2852491" cy="1693190"/>
            <a:chOff x="7480382" y="5012575"/>
            <a:chExt cx="3108959" cy="1845425"/>
          </a:xfrm>
        </p:grpSpPr>
        <p:grpSp>
          <p:nvGrpSpPr>
            <p:cNvPr id="58" name="组合 57"/>
            <p:cNvGrpSpPr/>
            <p:nvPr/>
          </p:nvGrpSpPr>
          <p:grpSpPr>
            <a:xfrm>
              <a:off x="9933229" y="5776656"/>
              <a:ext cx="200025" cy="472338"/>
              <a:chOff x="8648700" y="168275"/>
              <a:chExt cx="262186" cy="619125"/>
            </a:xfrm>
          </p:grpSpPr>
          <p:grpSp>
            <p:nvGrpSpPr>
              <p:cNvPr id="73" name="组合 72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83" name="圆角矩形 82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4" name="任意多边形 83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74" name="直接连接符 7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6" name="组合 7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77" name="组合 7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81" name="直接连接符 8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直接连接符 8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78" name="组合 7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79" name="直接连接符 7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直接连接符 7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59" name="组合 58"/>
            <p:cNvGrpSpPr/>
            <p:nvPr/>
          </p:nvGrpSpPr>
          <p:grpSpPr>
            <a:xfrm>
              <a:off x="9668694" y="5433313"/>
              <a:ext cx="191904" cy="686685"/>
              <a:chOff x="8648700" y="168275"/>
              <a:chExt cx="251541" cy="619125"/>
            </a:xfrm>
          </p:grpSpPr>
          <p:sp>
            <p:nvSpPr>
              <p:cNvPr id="63" name="圆角矩形 62"/>
              <p:cNvSpPr/>
              <p:nvPr/>
            </p:nvSpPr>
            <p:spPr>
              <a:xfrm>
                <a:off x="8648700" y="168275"/>
                <a:ext cx="251541" cy="381000"/>
              </a:xfrm>
              <a:prstGeom prst="roundRect">
                <a:avLst>
                  <a:gd name="adj" fmla="val 32292"/>
                </a:avLst>
              </a:prstGeom>
              <a:solidFill>
                <a:srgbClr val="DC50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rgbClr val="B9353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" name="组合 65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67" name="组合 66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71" name="直接连接符 70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直接连接符 71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8" name="组合 67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69" name="直接连接符 68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直接连接符 69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rgbClr val="B9353A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60" name="组合 59"/>
            <p:cNvGrpSpPr/>
            <p:nvPr/>
          </p:nvGrpSpPr>
          <p:grpSpPr>
            <a:xfrm>
              <a:off x="7480382" y="5012575"/>
              <a:ext cx="3108959" cy="1845425"/>
              <a:chOff x="8778240" y="4488873"/>
              <a:chExt cx="3108959" cy="1845425"/>
            </a:xfrm>
          </p:grpSpPr>
          <p:sp>
            <p:nvSpPr>
              <p:cNvPr id="61" name="等腰三角形 60"/>
              <p:cNvSpPr/>
              <p:nvPr/>
            </p:nvSpPr>
            <p:spPr>
              <a:xfrm>
                <a:off x="8778240" y="4488873"/>
                <a:ext cx="3108959" cy="1845425"/>
              </a:xfrm>
              <a:prstGeom prst="triangle">
                <a:avLst/>
              </a:pr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直角三角形 61"/>
              <p:cNvSpPr/>
              <p:nvPr/>
            </p:nvSpPr>
            <p:spPr>
              <a:xfrm>
                <a:off x="10335433" y="4488873"/>
                <a:ext cx="1529541" cy="1845425"/>
              </a:xfrm>
              <a:prstGeom prst="rtTriangle">
                <a:avLst/>
              </a:pr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9" name="任意多边形 8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5" name="矩形 84"/>
          <p:cNvSpPr/>
          <p:nvPr userDrawn="1"/>
        </p:nvSpPr>
        <p:spPr>
          <a:xfrm>
            <a:off x="-2000250" y="2705100"/>
            <a:ext cx="2000250" cy="47244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任意多边形 85"/>
          <p:cNvSpPr/>
          <p:nvPr userDrawn="1"/>
        </p:nvSpPr>
        <p:spPr>
          <a:xfrm>
            <a:off x="11071321" y="3158835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任意多边形 86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任意多边形 87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任意多边形 88"/>
          <p:cNvSpPr/>
          <p:nvPr userDrawn="1"/>
        </p:nvSpPr>
        <p:spPr>
          <a:xfrm>
            <a:off x="0" y="3072746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06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70000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40000" fill="hold" nodeType="withEffect" p14:presetBounceEnd="2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5E-6 -0.43704 " pathEditMode="relative" rAng="0" ptsTypes="AA" p14:bounceEnd="25000">
                                          <p:cBhvr>
                                            <p:cTn id="10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8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70000" fill="hold" nodeType="withEffect" p14:presetBounceEnd="7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4" presetClass="path" presetSubtype="0" accel="40000" fill="hold" nodeType="withEffect" p14:presetBounceEnd="25000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4.375E-6 -2.59259E-6 L -4.375E-6 -0.42546 " pathEditMode="relative" rAng="0" ptsTypes="AA" p14:bounceEnd="25000">
                                          <p:cBhvr>
                                            <p:cTn id="16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2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70000" fill="hold" nodeType="withEffect" p14:presetBounceEnd="7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40000" fill="hold" nodeType="withEffect" p14:presetBounceEnd="25000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4.16667E-7 -3.7037E-6 L 4.16667E-7 -0.34884 " pathEditMode="relative" rAng="0" ptsTypes="AA" p14:bounceEnd="25000">
                                          <p:cBhvr>
                                            <p:cTn id="2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70000" fill="hold" nodeType="withEffect" p14:presetBounceEnd="70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40000" fill="hold" nodeType="withEffect" p14:presetBounceEnd="25000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3.75E-6 -7.40741E-7 L 3.75E-6 -0.36713 " pathEditMode="relative" rAng="0" ptsTypes="AA" p14:bounceEnd="25000">
                                          <p:cBhvr>
                                            <p:cTn id="28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83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30" dur="2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35" dur="2750" spd="-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87" grpId="0" animBg="1"/>
          <p:bldP spid="88" grpId="0" animBg="1"/>
          <p:bldP spid="8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7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64" presetClass="path" presetSubtype="0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1.85185E-6 L 5E-6 -0.43704 " pathEditMode="relative" rAng="0" ptsTypes="AA">
                                          <p:cBhvr>
                                            <p:cTn id="10" dur="2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8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4" accel="7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64" presetClass="path" presetSubtype="0" accel="4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4.375E-6 -2.59259E-6 L -4.375E-6 -0.42546 " pathEditMode="relative" rAng="0" ptsTypes="AA">
                                          <p:cBhvr>
                                            <p:cTn id="16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2127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accel="7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64" presetClass="path" presetSubtype="0" accel="4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4.16667E-7 -3.7037E-6 L 4.16667E-7 -0.34884 " pathEditMode="relative" rAng="0" ptsTypes="AA">
                                          <p:cBhvr>
                                            <p:cTn id="22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745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accel="7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64" presetClass="path" presetSubtype="0" accel="4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Motion origin="layout" path="M 3.75E-6 -7.40741E-7 L 3.75E-6 -0.36713 " pathEditMode="relative" rAng="0" ptsTypes="AA">
                                          <p:cBhvr>
                                            <p:cTn id="28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1835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30" dur="2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35" dur="2750" spd="-100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6" grpId="0" animBg="1"/>
          <p:bldP spid="87" grpId="0" animBg="1"/>
          <p:bldP spid="88" grpId="0" animBg="1"/>
          <p:bldP spid="89" grpId="0" animBg="1"/>
        </p:bldLst>
      </p:timing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 userDrawn="1"/>
        </p:nvGrpSpPr>
        <p:grpSpPr>
          <a:xfrm>
            <a:off x="10521713" y="3495930"/>
            <a:ext cx="3179475" cy="2609718"/>
            <a:chOff x="3152482" y="4319404"/>
            <a:chExt cx="3108959" cy="2551838"/>
          </a:xfrm>
        </p:grpSpPr>
        <p:grpSp>
          <p:nvGrpSpPr>
            <p:cNvPr id="16" name="组合 15"/>
            <p:cNvGrpSpPr/>
            <p:nvPr/>
          </p:nvGrpSpPr>
          <p:grpSpPr>
            <a:xfrm>
              <a:off x="3750143" y="5374822"/>
              <a:ext cx="200025" cy="472338"/>
              <a:chOff x="8648700" y="168275"/>
              <a:chExt cx="262186" cy="619125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8648700" y="168275"/>
                <a:ext cx="262186" cy="381000"/>
                <a:chOff x="8655050" y="-69850"/>
                <a:chExt cx="262186" cy="381000"/>
              </a:xfrm>
            </p:grpSpPr>
            <p:sp>
              <p:nvSpPr>
                <p:cNvPr id="42" name="圆角矩形 41"/>
                <p:cNvSpPr/>
                <p:nvPr/>
              </p:nvSpPr>
              <p:spPr>
                <a:xfrm>
                  <a:off x="8655050" y="-69850"/>
                  <a:ext cx="251541" cy="381000"/>
                </a:xfrm>
                <a:prstGeom prst="roundRect">
                  <a:avLst>
                    <a:gd name="adj" fmla="val 32292"/>
                  </a:avLst>
                </a:prstGeom>
                <a:solidFill>
                  <a:srgbClr val="DC50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任意多边形 42"/>
                <p:cNvSpPr/>
                <p:nvPr/>
              </p:nvSpPr>
              <p:spPr>
                <a:xfrm>
                  <a:off x="8791465" y="-69850"/>
                  <a:ext cx="125771" cy="381000"/>
                </a:xfrm>
                <a:custGeom>
                  <a:avLst/>
                  <a:gdLst>
                    <a:gd name="connsiteX0" fmla="*/ 0 w 125771"/>
                    <a:gd name="connsiteY0" fmla="*/ 0 h 381000"/>
                    <a:gd name="connsiteX1" fmla="*/ 44543 w 125771"/>
                    <a:gd name="connsiteY1" fmla="*/ 0 h 381000"/>
                    <a:gd name="connsiteX2" fmla="*/ 125771 w 125771"/>
                    <a:gd name="connsiteY2" fmla="*/ 81228 h 381000"/>
                    <a:gd name="connsiteX3" fmla="*/ 125771 w 125771"/>
                    <a:gd name="connsiteY3" fmla="*/ 299772 h 381000"/>
                    <a:gd name="connsiteX4" fmla="*/ 44543 w 125771"/>
                    <a:gd name="connsiteY4" fmla="*/ 381000 h 381000"/>
                    <a:gd name="connsiteX5" fmla="*/ 0 w 125771"/>
                    <a:gd name="connsiteY5" fmla="*/ 381000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5771" h="381000">
                      <a:moveTo>
                        <a:pt x="0" y="0"/>
                      </a:moveTo>
                      <a:lnTo>
                        <a:pt x="44543" y="0"/>
                      </a:lnTo>
                      <a:cubicBezTo>
                        <a:pt x="89404" y="0"/>
                        <a:pt x="125771" y="36367"/>
                        <a:pt x="125771" y="81228"/>
                      </a:cubicBezTo>
                      <a:lnTo>
                        <a:pt x="125771" y="299772"/>
                      </a:lnTo>
                      <a:cubicBezTo>
                        <a:pt x="125771" y="344633"/>
                        <a:pt x="89404" y="381000"/>
                        <a:pt x="44543" y="381000"/>
                      </a:cubicBezTo>
                      <a:lnTo>
                        <a:pt x="0" y="381000"/>
                      </a:lnTo>
                      <a:close/>
                    </a:path>
                  </a:pathLst>
                </a:custGeom>
                <a:solidFill>
                  <a:srgbClr val="B935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cxnSp>
            <p:nvCxnSpPr>
              <p:cNvPr id="33" name="直接连接符 32"/>
              <p:cNvCxnSpPr/>
              <p:nvPr/>
            </p:nvCxnSpPr>
            <p:spPr>
              <a:xfrm flipV="1">
                <a:off x="8779793" y="549275"/>
                <a:ext cx="1" cy="238125"/>
              </a:xfrm>
              <a:prstGeom prst="line">
                <a:avLst/>
              </a:prstGeom>
              <a:ln w="25400">
                <a:solidFill>
                  <a:srgbClr val="BE48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8779793" y="311150"/>
                <a:ext cx="0" cy="238125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组合 34"/>
              <p:cNvGrpSpPr/>
              <p:nvPr/>
            </p:nvGrpSpPr>
            <p:grpSpPr>
              <a:xfrm>
                <a:off x="8709835" y="305597"/>
                <a:ext cx="139917" cy="146046"/>
                <a:chOff x="8713405" y="305597"/>
                <a:chExt cx="139917" cy="146046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8785114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40" name="直接连接符 39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直接连接符 40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7" name="组合 36"/>
                <p:cNvGrpSpPr/>
                <p:nvPr/>
              </p:nvGrpSpPr>
              <p:grpSpPr>
                <a:xfrm flipH="1">
                  <a:off x="8713405" y="305597"/>
                  <a:ext cx="68208" cy="146046"/>
                  <a:chOff x="8785114" y="305597"/>
                  <a:chExt cx="68208" cy="146046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 flipV="1">
                    <a:off x="8785114" y="305597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 flipV="1">
                    <a:off x="8785114" y="378620"/>
                    <a:ext cx="68208" cy="73023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7" name="组合 16"/>
            <p:cNvGrpSpPr/>
            <p:nvPr/>
          </p:nvGrpSpPr>
          <p:grpSpPr>
            <a:xfrm>
              <a:off x="3152482" y="4536424"/>
              <a:ext cx="3108959" cy="2334818"/>
              <a:chOff x="1825245" y="4523184"/>
              <a:chExt cx="3108959" cy="2334818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1825245" y="4523184"/>
                <a:ext cx="3108959" cy="2327815"/>
              </a:xfrm>
              <a:custGeom>
                <a:avLst/>
                <a:gdLst>
                  <a:gd name="connsiteX0" fmla="*/ 1008561 w 3108959"/>
                  <a:gd name="connsiteY0" fmla="*/ 802822 h 2286000"/>
                  <a:gd name="connsiteX1" fmla="*/ 2100399 w 3108959"/>
                  <a:gd name="connsiteY1" fmla="*/ 802822 h 2286000"/>
                  <a:gd name="connsiteX2" fmla="*/ 3108959 w 3108959"/>
                  <a:gd name="connsiteY2" fmla="*/ 2286000 h 2286000"/>
                  <a:gd name="connsiteX3" fmla="*/ 0 w 3108959"/>
                  <a:gd name="connsiteY3" fmla="*/ 2286000 h 2286000"/>
                  <a:gd name="connsiteX4" fmla="*/ 1554480 w 3108959"/>
                  <a:gd name="connsiteY4" fmla="*/ 0 h 2286000"/>
                  <a:gd name="connsiteX5" fmla="*/ 1563483 w 3108959"/>
                  <a:gd name="connsiteY5" fmla="*/ 13240 h 2286000"/>
                  <a:gd name="connsiteX6" fmla="*/ 1545477 w 3108959"/>
                  <a:gd name="connsiteY6" fmla="*/ 13240 h 228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8959" h="2286000">
                    <a:moveTo>
                      <a:pt x="1008561" y="802822"/>
                    </a:moveTo>
                    <a:lnTo>
                      <a:pt x="2100399" y="802822"/>
                    </a:lnTo>
                    <a:lnTo>
                      <a:pt x="3108959" y="2286000"/>
                    </a:lnTo>
                    <a:lnTo>
                      <a:pt x="0" y="2286000"/>
                    </a:lnTo>
                    <a:close/>
                    <a:moveTo>
                      <a:pt x="1554480" y="0"/>
                    </a:moveTo>
                    <a:lnTo>
                      <a:pt x="1563483" y="13240"/>
                    </a:lnTo>
                    <a:lnTo>
                      <a:pt x="1545477" y="13240"/>
                    </a:lnTo>
                    <a:close/>
                  </a:path>
                </a:pathLst>
              </a:custGeom>
              <a:solidFill>
                <a:srgbClr val="4D34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3379725" y="5348342"/>
                <a:ext cx="1529541" cy="1509660"/>
              </a:xfrm>
              <a:custGeom>
                <a:avLst/>
                <a:gdLst>
                  <a:gd name="connsiteX0" fmla="*/ 0 w 1529541"/>
                  <a:gd name="connsiteY0" fmla="*/ 0 h 1496419"/>
                  <a:gd name="connsiteX1" fmla="*/ 528301 w 1529541"/>
                  <a:gd name="connsiteY1" fmla="*/ 0 h 1496419"/>
                  <a:gd name="connsiteX2" fmla="*/ 1529541 w 1529541"/>
                  <a:gd name="connsiteY2" fmla="*/ 1496419 h 1496419"/>
                  <a:gd name="connsiteX3" fmla="*/ 0 w 1529541"/>
                  <a:gd name="connsiteY3" fmla="*/ 1496419 h 149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9541" h="1496419">
                    <a:moveTo>
                      <a:pt x="0" y="0"/>
                    </a:moveTo>
                    <a:lnTo>
                      <a:pt x="528301" y="0"/>
                    </a:lnTo>
                    <a:lnTo>
                      <a:pt x="1529541" y="1496419"/>
                    </a:lnTo>
                    <a:lnTo>
                      <a:pt x="0" y="1496419"/>
                    </a:lnTo>
                    <a:close/>
                  </a:path>
                </a:pathLst>
              </a:custGeom>
              <a:solidFill>
                <a:srgbClr val="3420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4283948" y="4319404"/>
              <a:ext cx="835173" cy="1042176"/>
              <a:chOff x="2860209" y="2374742"/>
              <a:chExt cx="615150" cy="767619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3115359" y="2768053"/>
                <a:ext cx="360000" cy="80900"/>
              </a:xfrm>
              <a:prstGeom prst="rect">
                <a:avLst/>
              </a:prstGeom>
              <a:solidFill>
                <a:srgbClr val="E7AE9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2860209" y="2374742"/>
                <a:ext cx="289560" cy="767619"/>
                <a:chOff x="2860209" y="2275682"/>
                <a:chExt cx="289560" cy="767619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2860209" y="2494661"/>
                  <a:ext cx="289560" cy="548640"/>
                </a:xfrm>
                <a:prstGeom prst="rect">
                  <a:avLst/>
                </a:prstGeom>
                <a:solidFill>
                  <a:srgbClr val="EFE7D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grpSp>
              <p:nvGrpSpPr>
                <p:cNvPr id="25" name="组合 24"/>
                <p:cNvGrpSpPr/>
                <p:nvPr/>
              </p:nvGrpSpPr>
              <p:grpSpPr>
                <a:xfrm>
                  <a:off x="2860209" y="2275682"/>
                  <a:ext cx="289560" cy="218978"/>
                  <a:chOff x="8778240" y="4488873"/>
                  <a:chExt cx="3108959" cy="1845425"/>
                </a:xfrm>
              </p:grpSpPr>
              <p:sp>
                <p:nvSpPr>
                  <p:cNvPr id="28" name="等腰三角形 27"/>
                  <p:cNvSpPr/>
                  <p:nvPr/>
                </p:nvSpPr>
                <p:spPr>
                  <a:xfrm>
                    <a:off x="8778240" y="4488873"/>
                    <a:ext cx="3108959" cy="1845425"/>
                  </a:xfrm>
                  <a:prstGeom prst="triangle">
                    <a:avLst/>
                  </a:prstGeom>
                  <a:solidFill>
                    <a:srgbClr val="E9AE9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29" name="直角三角形 28"/>
                  <p:cNvSpPr/>
                  <p:nvPr/>
                </p:nvSpPr>
                <p:spPr>
                  <a:xfrm>
                    <a:off x="10335433" y="4488873"/>
                    <a:ext cx="1529541" cy="1845425"/>
                  </a:xfrm>
                  <a:prstGeom prst="rtTriangle">
                    <a:avLst/>
                  </a:prstGeom>
                  <a:solidFill>
                    <a:srgbClr val="DB967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26" name="圆角矩形 25"/>
                <p:cNvSpPr/>
                <p:nvPr/>
              </p:nvSpPr>
              <p:spPr>
                <a:xfrm>
                  <a:off x="2947839" y="2642049"/>
                  <a:ext cx="114300" cy="114300"/>
                </a:xfrm>
                <a:prstGeom prst="roundRect">
                  <a:avLst>
                    <a:gd name="adj" fmla="val 26042"/>
                  </a:avLst>
                </a:prstGeom>
                <a:solidFill>
                  <a:srgbClr val="CEC6A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7" name="矩形 26"/>
                <p:cNvSpPr/>
                <p:nvPr/>
              </p:nvSpPr>
              <p:spPr>
                <a:xfrm>
                  <a:off x="2951649" y="2879973"/>
                  <a:ext cx="106680" cy="161830"/>
                </a:xfrm>
                <a:prstGeom prst="rect">
                  <a:avLst/>
                </a:prstGeom>
                <a:solidFill>
                  <a:srgbClr val="4D34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21" name="矩形 20"/>
              <p:cNvSpPr/>
              <p:nvPr/>
            </p:nvSpPr>
            <p:spPr>
              <a:xfrm>
                <a:off x="3147699" y="2843683"/>
                <a:ext cx="327660" cy="297180"/>
              </a:xfrm>
              <a:prstGeom prst="rect">
                <a:avLst/>
              </a:prstGeom>
              <a:solidFill>
                <a:srgbClr val="EFE7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3231519" y="2935123"/>
                <a:ext cx="114300" cy="114300"/>
              </a:xfrm>
              <a:prstGeom prst="roundRect">
                <a:avLst>
                  <a:gd name="adj" fmla="val 26042"/>
                </a:avLst>
              </a:prstGeom>
              <a:solidFill>
                <a:srgbClr val="CEC6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138339" y="2772099"/>
                <a:ext cx="76200" cy="368656"/>
              </a:xfrm>
              <a:prstGeom prst="rect">
                <a:avLst/>
              </a:prstGeom>
              <a:solidFill>
                <a:srgbClr val="CEC6AF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任意多边形 1"/>
          <p:cNvSpPr/>
          <p:nvPr userDrawn="1"/>
        </p:nvSpPr>
        <p:spPr>
          <a:xfrm>
            <a:off x="11102413" y="2532566"/>
            <a:ext cx="1040130" cy="487533"/>
          </a:xfrm>
          <a:custGeom>
            <a:avLst/>
            <a:gdLst>
              <a:gd name="connsiteX0" fmla="*/ 712470 w 1040130"/>
              <a:gd name="connsiteY0" fmla="*/ 0 h 398325"/>
              <a:gd name="connsiteX1" fmla="*/ 849466 w 1040130"/>
              <a:gd name="connsiteY1" fmla="*/ 90807 h 398325"/>
              <a:gd name="connsiteX2" fmla="*/ 850991 w 1040130"/>
              <a:gd name="connsiteY2" fmla="*/ 98358 h 398325"/>
              <a:gd name="connsiteX3" fmla="*/ 865206 w 1040130"/>
              <a:gd name="connsiteY3" fmla="*/ 99791 h 398325"/>
              <a:gd name="connsiteX4" fmla="*/ 1040130 w 1040130"/>
              <a:gd name="connsiteY4" fmla="*/ 314415 h 398325"/>
              <a:gd name="connsiteX5" fmla="*/ 1023190 w 1040130"/>
              <a:gd name="connsiteY5" fmla="*/ 398325 h 398325"/>
              <a:gd name="connsiteX6" fmla="*/ 6172 w 1040130"/>
              <a:gd name="connsiteY6" fmla="*/ 398325 h 398325"/>
              <a:gd name="connsiteX7" fmla="*/ 0 w 1040130"/>
              <a:gd name="connsiteY7" fmla="*/ 367755 h 398325"/>
              <a:gd name="connsiteX8" fmla="*/ 219075 w 1040130"/>
              <a:gd name="connsiteY8" fmla="*/ 148680 h 398325"/>
              <a:gd name="connsiteX9" fmla="*/ 304349 w 1040130"/>
              <a:gd name="connsiteY9" fmla="*/ 165896 h 398325"/>
              <a:gd name="connsiteX10" fmla="*/ 304588 w 1040130"/>
              <a:gd name="connsiteY10" fmla="*/ 166057 h 398325"/>
              <a:gd name="connsiteX11" fmla="*/ 338485 w 1040130"/>
              <a:gd name="connsiteY11" fmla="*/ 115781 h 398325"/>
              <a:gd name="connsiteX12" fmla="*/ 493395 w 1040130"/>
              <a:gd name="connsiteY12" fmla="*/ 51615 h 398325"/>
              <a:gd name="connsiteX13" fmla="*/ 578669 w 1040130"/>
              <a:gd name="connsiteY13" fmla="*/ 68831 h 398325"/>
              <a:gd name="connsiteX14" fmla="*/ 586659 w 1040130"/>
              <a:gd name="connsiteY14" fmla="*/ 74218 h 398325"/>
              <a:gd name="connsiteX15" fmla="*/ 607337 w 1040130"/>
              <a:gd name="connsiteY15" fmla="*/ 43547 h 398325"/>
              <a:gd name="connsiteX16" fmla="*/ 712470 w 1040130"/>
              <a:gd name="connsiteY16" fmla="*/ 0 h 398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40130" h="398325">
                <a:moveTo>
                  <a:pt x="712470" y="0"/>
                </a:moveTo>
                <a:cubicBezTo>
                  <a:pt x="774056" y="0"/>
                  <a:pt x="826895" y="37444"/>
                  <a:pt x="849466" y="90807"/>
                </a:cubicBezTo>
                <a:lnTo>
                  <a:pt x="850991" y="98358"/>
                </a:lnTo>
                <a:lnTo>
                  <a:pt x="865206" y="99791"/>
                </a:lnTo>
                <a:cubicBezTo>
                  <a:pt x="965035" y="120219"/>
                  <a:pt x="1040130" y="208547"/>
                  <a:pt x="1040130" y="314415"/>
                </a:cubicBezTo>
                <a:lnTo>
                  <a:pt x="1023190" y="398325"/>
                </a:lnTo>
                <a:lnTo>
                  <a:pt x="6172" y="398325"/>
                </a:lnTo>
                <a:lnTo>
                  <a:pt x="0" y="367755"/>
                </a:lnTo>
                <a:cubicBezTo>
                  <a:pt x="0" y="246763"/>
                  <a:pt x="98083" y="148680"/>
                  <a:pt x="219075" y="148680"/>
                </a:cubicBezTo>
                <a:cubicBezTo>
                  <a:pt x="249323" y="148680"/>
                  <a:pt x="278139" y="154810"/>
                  <a:pt x="304349" y="165896"/>
                </a:cubicBezTo>
                <a:lnTo>
                  <a:pt x="304588" y="166057"/>
                </a:lnTo>
                <a:lnTo>
                  <a:pt x="338485" y="115781"/>
                </a:lnTo>
                <a:cubicBezTo>
                  <a:pt x="378130" y="76136"/>
                  <a:pt x="432899" y="51615"/>
                  <a:pt x="493395" y="51615"/>
                </a:cubicBezTo>
                <a:cubicBezTo>
                  <a:pt x="523643" y="51615"/>
                  <a:pt x="552459" y="57745"/>
                  <a:pt x="578669" y="68831"/>
                </a:cubicBezTo>
                <a:lnTo>
                  <a:pt x="586659" y="74218"/>
                </a:lnTo>
                <a:lnTo>
                  <a:pt x="607337" y="43547"/>
                </a:lnTo>
                <a:cubicBezTo>
                  <a:pt x="634243" y="16642"/>
                  <a:pt x="671413" y="0"/>
                  <a:pt x="7124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>
          <a:xfrm>
            <a:off x="1505874" y="2280616"/>
            <a:ext cx="1009650" cy="52809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 userDrawn="1"/>
        </p:nvSpPr>
        <p:spPr>
          <a:xfrm>
            <a:off x="9313016" y="1603725"/>
            <a:ext cx="577036" cy="362528"/>
          </a:xfrm>
          <a:custGeom>
            <a:avLst/>
            <a:gdLst>
              <a:gd name="connsiteX0" fmla="*/ 320219 w 561519"/>
              <a:gd name="connsiteY0" fmla="*/ 0 h 213932"/>
              <a:gd name="connsiteX1" fmla="*/ 425537 w 561519"/>
              <a:gd name="connsiteY1" fmla="*/ 69809 h 213932"/>
              <a:gd name="connsiteX2" fmla="*/ 427767 w 561519"/>
              <a:gd name="connsiteY2" fmla="*/ 80853 h 213932"/>
              <a:gd name="connsiteX3" fmla="*/ 447219 w 561519"/>
              <a:gd name="connsiteY3" fmla="*/ 76926 h 213932"/>
              <a:gd name="connsiteX4" fmla="*/ 561519 w 561519"/>
              <a:gd name="connsiteY4" fmla="*/ 191226 h 213932"/>
              <a:gd name="connsiteX5" fmla="*/ 556935 w 561519"/>
              <a:gd name="connsiteY5" fmla="*/ 213932 h 213932"/>
              <a:gd name="connsiteX6" fmla="*/ 0 w 561519"/>
              <a:gd name="connsiteY6" fmla="*/ 213932 h 213932"/>
              <a:gd name="connsiteX7" fmla="*/ 9540 w 561519"/>
              <a:gd name="connsiteY7" fmla="*/ 182701 h 213932"/>
              <a:gd name="connsiteX8" fmla="*/ 59828 w 561519"/>
              <a:gd name="connsiteY8" fmla="*/ 141289 h 213932"/>
              <a:gd name="connsiteX9" fmla="*/ 98443 w 561519"/>
              <a:gd name="connsiteY9" fmla="*/ 133493 h 213932"/>
              <a:gd name="connsiteX10" fmla="*/ 106951 w 561519"/>
              <a:gd name="connsiteY10" fmla="*/ 91353 h 213932"/>
              <a:gd name="connsiteX11" fmla="*/ 212269 w 561519"/>
              <a:gd name="connsiteY11" fmla="*/ 21544 h 213932"/>
              <a:gd name="connsiteX12" fmla="*/ 246767 w 561519"/>
              <a:gd name="connsiteY12" fmla="*/ 28509 h 213932"/>
              <a:gd name="connsiteX13" fmla="*/ 275729 w 561519"/>
              <a:gd name="connsiteY13" fmla="*/ 8982 h 213932"/>
              <a:gd name="connsiteX14" fmla="*/ 320219 w 561519"/>
              <a:gd name="connsiteY14" fmla="*/ 0 h 213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1519" h="213932">
                <a:moveTo>
                  <a:pt x="320219" y="0"/>
                </a:moveTo>
                <a:cubicBezTo>
                  <a:pt x="367564" y="0"/>
                  <a:pt x="408185" y="28786"/>
                  <a:pt x="425537" y="69809"/>
                </a:cubicBezTo>
                <a:lnTo>
                  <a:pt x="427767" y="80853"/>
                </a:lnTo>
                <a:lnTo>
                  <a:pt x="447219" y="76926"/>
                </a:lnTo>
                <a:cubicBezTo>
                  <a:pt x="510345" y="76926"/>
                  <a:pt x="561519" y="128100"/>
                  <a:pt x="561519" y="191226"/>
                </a:cubicBezTo>
                <a:lnTo>
                  <a:pt x="556935" y="213932"/>
                </a:lnTo>
                <a:lnTo>
                  <a:pt x="0" y="213932"/>
                </a:lnTo>
                <a:lnTo>
                  <a:pt x="9540" y="182701"/>
                </a:lnTo>
                <a:cubicBezTo>
                  <a:pt x="21864" y="164459"/>
                  <a:pt x="39316" y="149965"/>
                  <a:pt x="59828" y="141289"/>
                </a:cubicBezTo>
                <a:lnTo>
                  <a:pt x="98443" y="133493"/>
                </a:lnTo>
                <a:lnTo>
                  <a:pt x="106951" y="91353"/>
                </a:lnTo>
                <a:cubicBezTo>
                  <a:pt x="124303" y="50330"/>
                  <a:pt x="164924" y="21544"/>
                  <a:pt x="212269" y="21544"/>
                </a:cubicBezTo>
                <a:lnTo>
                  <a:pt x="246767" y="28509"/>
                </a:lnTo>
                <a:lnTo>
                  <a:pt x="275729" y="8982"/>
                </a:lnTo>
                <a:cubicBezTo>
                  <a:pt x="289403" y="3199"/>
                  <a:pt x="304438" y="0"/>
                  <a:pt x="3202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5955210"/>
            <a:ext cx="12207074" cy="916858"/>
            <a:chOff x="0" y="5955210"/>
            <a:chExt cx="12207074" cy="916858"/>
          </a:xfrm>
        </p:grpSpPr>
        <p:sp>
          <p:nvSpPr>
            <p:cNvPr id="6" name="任意多边形 5"/>
            <p:cNvSpPr/>
            <p:nvPr/>
          </p:nvSpPr>
          <p:spPr>
            <a:xfrm>
              <a:off x="0" y="5998935"/>
              <a:ext cx="12192001" cy="873133"/>
            </a:xfrm>
            <a:custGeom>
              <a:avLst/>
              <a:gdLst>
                <a:gd name="connsiteX0" fmla="*/ 0 w 12192001"/>
                <a:gd name="connsiteY0" fmla="*/ 0 h 589904"/>
                <a:gd name="connsiteX1" fmla="*/ 12192001 w 12192001"/>
                <a:gd name="connsiteY1" fmla="*/ 0 h 589904"/>
                <a:gd name="connsiteX2" fmla="*/ 12192001 w 12192001"/>
                <a:gd name="connsiteY2" fmla="*/ 589904 h 589904"/>
                <a:gd name="connsiteX3" fmla="*/ 0 w 12192001"/>
                <a:gd name="connsiteY3" fmla="*/ 589904 h 589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1" h="589904">
                  <a:moveTo>
                    <a:pt x="0" y="0"/>
                  </a:moveTo>
                  <a:lnTo>
                    <a:pt x="12192001" y="0"/>
                  </a:lnTo>
                  <a:lnTo>
                    <a:pt x="12192001" y="589904"/>
                  </a:lnTo>
                  <a:lnTo>
                    <a:pt x="0" y="589904"/>
                  </a:lnTo>
                  <a:close/>
                </a:path>
              </a:pathLst>
            </a:custGeom>
            <a:solidFill>
              <a:srgbClr val="8560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0" y="5955210"/>
              <a:ext cx="12207074" cy="131625"/>
            </a:xfrm>
            <a:custGeom>
              <a:avLst/>
              <a:gdLst>
                <a:gd name="connsiteX0" fmla="*/ 0 w 12207074"/>
                <a:gd name="connsiteY0" fmla="*/ 0 h 113173"/>
                <a:gd name="connsiteX1" fmla="*/ 12207074 w 12207074"/>
                <a:gd name="connsiteY1" fmla="*/ 0 h 113173"/>
                <a:gd name="connsiteX2" fmla="*/ 12207074 w 12207074"/>
                <a:gd name="connsiteY2" fmla="*/ 30556 h 113173"/>
                <a:gd name="connsiteX3" fmla="*/ 12207074 w 12207074"/>
                <a:gd name="connsiteY3" fmla="*/ 71863 h 113173"/>
                <a:gd name="connsiteX4" fmla="*/ 12207074 w 12207074"/>
                <a:gd name="connsiteY4" fmla="*/ 98299 h 113173"/>
                <a:gd name="connsiteX5" fmla="*/ 12199351 w 12207074"/>
                <a:gd name="connsiteY5" fmla="*/ 91777 h 113173"/>
                <a:gd name="connsiteX6" fmla="*/ 12192766 w 12207074"/>
                <a:gd name="connsiteY6" fmla="*/ 71863 h 113173"/>
                <a:gd name="connsiteX7" fmla="*/ 12174044 w 12207074"/>
                <a:gd name="connsiteY7" fmla="*/ 71863 h 113173"/>
                <a:gd name="connsiteX8" fmla="*/ 12167459 w 12207074"/>
                <a:gd name="connsiteY8" fmla="*/ 91776 h 113173"/>
                <a:gd name="connsiteX9" fmla="*/ 12130415 w 12207074"/>
                <a:gd name="connsiteY9" fmla="*/ 110996 h 113173"/>
                <a:gd name="connsiteX10" fmla="*/ 12093371 w 12207074"/>
                <a:gd name="connsiteY10" fmla="*/ 91776 h 113173"/>
                <a:gd name="connsiteX11" fmla="*/ 12086786 w 12207074"/>
                <a:gd name="connsiteY11" fmla="*/ 71863 h 113173"/>
                <a:gd name="connsiteX12" fmla="*/ 12068065 w 12207074"/>
                <a:gd name="connsiteY12" fmla="*/ 71863 h 113173"/>
                <a:gd name="connsiteX13" fmla="*/ 12061480 w 12207074"/>
                <a:gd name="connsiteY13" fmla="*/ 91776 h 113173"/>
                <a:gd name="connsiteX14" fmla="*/ 12024436 w 12207074"/>
                <a:gd name="connsiteY14" fmla="*/ 110996 h 113173"/>
                <a:gd name="connsiteX15" fmla="*/ 11987392 w 12207074"/>
                <a:gd name="connsiteY15" fmla="*/ 91776 h 113173"/>
                <a:gd name="connsiteX16" fmla="*/ 11980807 w 12207074"/>
                <a:gd name="connsiteY16" fmla="*/ 71863 h 113173"/>
                <a:gd name="connsiteX17" fmla="*/ 11962086 w 12207074"/>
                <a:gd name="connsiteY17" fmla="*/ 71863 h 113173"/>
                <a:gd name="connsiteX18" fmla="*/ 11955501 w 12207074"/>
                <a:gd name="connsiteY18" fmla="*/ 91776 h 113173"/>
                <a:gd name="connsiteX19" fmla="*/ 11918457 w 12207074"/>
                <a:gd name="connsiteY19" fmla="*/ 110996 h 113173"/>
                <a:gd name="connsiteX20" fmla="*/ 11881413 w 12207074"/>
                <a:gd name="connsiteY20" fmla="*/ 91776 h 113173"/>
                <a:gd name="connsiteX21" fmla="*/ 11874828 w 12207074"/>
                <a:gd name="connsiteY21" fmla="*/ 71863 h 113173"/>
                <a:gd name="connsiteX22" fmla="*/ 11856107 w 12207074"/>
                <a:gd name="connsiteY22" fmla="*/ 71863 h 113173"/>
                <a:gd name="connsiteX23" fmla="*/ 11849522 w 12207074"/>
                <a:gd name="connsiteY23" fmla="*/ 91776 h 113173"/>
                <a:gd name="connsiteX24" fmla="*/ 11812478 w 12207074"/>
                <a:gd name="connsiteY24" fmla="*/ 110996 h 113173"/>
                <a:gd name="connsiteX25" fmla="*/ 11775434 w 12207074"/>
                <a:gd name="connsiteY25" fmla="*/ 91776 h 113173"/>
                <a:gd name="connsiteX26" fmla="*/ 11768849 w 12207074"/>
                <a:gd name="connsiteY26" fmla="*/ 71863 h 113173"/>
                <a:gd name="connsiteX27" fmla="*/ 11750127 w 12207074"/>
                <a:gd name="connsiteY27" fmla="*/ 71863 h 113173"/>
                <a:gd name="connsiteX28" fmla="*/ 11743542 w 12207074"/>
                <a:gd name="connsiteY28" fmla="*/ 91776 h 113173"/>
                <a:gd name="connsiteX29" fmla="*/ 11706498 w 12207074"/>
                <a:gd name="connsiteY29" fmla="*/ 110996 h 113173"/>
                <a:gd name="connsiteX30" fmla="*/ 11669454 w 12207074"/>
                <a:gd name="connsiteY30" fmla="*/ 91776 h 113173"/>
                <a:gd name="connsiteX31" fmla="*/ 11662869 w 12207074"/>
                <a:gd name="connsiteY31" fmla="*/ 71863 h 113173"/>
                <a:gd name="connsiteX32" fmla="*/ 11644148 w 12207074"/>
                <a:gd name="connsiteY32" fmla="*/ 71863 h 113173"/>
                <a:gd name="connsiteX33" fmla="*/ 11637563 w 12207074"/>
                <a:gd name="connsiteY33" fmla="*/ 91776 h 113173"/>
                <a:gd name="connsiteX34" fmla="*/ 11600519 w 12207074"/>
                <a:gd name="connsiteY34" fmla="*/ 110996 h 113173"/>
                <a:gd name="connsiteX35" fmla="*/ 11563475 w 12207074"/>
                <a:gd name="connsiteY35" fmla="*/ 91776 h 113173"/>
                <a:gd name="connsiteX36" fmla="*/ 11556890 w 12207074"/>
                <a:gd name="connsiteY36" fmla="*/ 71863 h 113173"/>
                <a:gd name="connsiteX37" fmla="*/ 11538169 w 12207074"/>
                <a:gd name="connsiteY37" fmla="*/ 71863 h 113173"/>
                <a:gd name="connsiteX38" fmla="*/ 11531584 w 12207074"/>
                <a:gd name="connsiteY38" fmla="*/ 91776 h 113173"/>
                <a:gd name="connsiteX39" fmla="*/ 11494540 w 12207074"/>
                <a:gd name="connsiteY39" fmla="*/ 110996 h 113173"/>
                <a:gd name="connsiteX40" fmla="*/ 11457496 w 12207074"/>
                <a:gd name="connsiteY40" fmla="*/ 91776 h 113173"/>
                <a:gd name="connsiteX41" fmla="*/ 11450911 w 12207074"/>
                <a:gd name="connsiteY41" fmla="*/ 71863 h 113173"/>
                <a:gd name="connsiteX42" fmla="*/ 11432189 w 12207074"/>
                <a:gd name="connsiteY42" fmla="*/ 71863 h 113173"/>
                <a:gd name="connsiteX43" fmla="*/ 11425604 w 12207074"/>
                <a:gd name="connsiteY43" fmla="*/ 91776 h 113173"/>
                <a:gd name="connsiteX44" fmla="*/ 11388560 w 12207074"/>
                <a:gd name="connsiteY44" fmla="*/ 110996 h 113173"/>
                <a:gd name="connsiteX45" fmla="*/ 11351516 w 12207074"/>
                <a:gd name="connsiteY45" fmla="*/ 91776 h 113173"/>
                <a:gd name="connsiteX46" fmla="*/ 11344931 w 12207074"/>
                <a:gd name="connsiteY46" fmla="*/ 71863 h 113173"/>
                <a:gd name="connsiteX47" fmla="*/ 11326210 w 12207074"/>
                <a:gd name="connsiteY47" fmla="*/ 71863 h 113173"/>
                <a:gd name="connsiteX48" fmla="*/ 11319625 w 12207074"/>
                <a:gd name="connsiteY48" fmla="*/ 91776 h 113173"/>
                <a:gd name="connsiteX49" fmla="*/ 11282581 w 12207074"/>
                <a:gd name="connsiteY49" fmla="*/ 110996 h 113173"/>
                <a:gd name="connsiteX50" fmla="*/ 11245537 w 12207074"/>
                <a:gd name="connsiteY50" fmla="*/ 91776 h 113173"/>
                <a:gd name="connsiteX51" fmla="*/ 11238952 w 12207074"/>
                <a:gd name="connsiteY51" fmla="*/ 71863 h 113173"/>
                <a:gd name="connsiteX52" fmla="*/ 11220231 w 12207074"/>
                <a:gd name="connsiteY52" fmla="*/ 71863 h 113173"/>
                <a:gd name="connsiteX53" fmla="*/ 11213646 w 12207074"/>
                <a:gd name="connsiteY53" fmla="*/ 91776 h 113173"/>
                <a:gd name="connsiteX54" fmla="*/ 11176602 w 12207074"/>
                <a:gd name="connsiteY54" fmla="*/ 110996 h 113173"/>
                <a:gd name="connsiteX55" fmla="*/ 11139558 w 12207074"/>
                <a:gd name="connsiteY55" fmla="*/ 91776 h 113173"/>
                <a:gd name="connsiteX56" fmla="*/ 11132973 w 12207074"/>
                <a:gd name="connsiteY56" fmla="*/ 71863 h 113173"/>
                <a:gd name="connsiteX57" fmla="*/ 11114251 w 12207074"/>
                <a:gd name="connsiteY57" fmla="*/ 71863 h 113173"/>
                <a:gd name="connsiteX58" fmla="*/ 11107666 w 12207074"/>
                <a:gd name="connsiteY58" fmla="*/ 91776 h 113173"/>
                <a:gd name="connsiteX59" fmla="*/ 11070622 w 12207074"/>
                <a:gd name="connsiteY59" fmla="*/ 110996 h 113173"/>
                <a:gd name="connsiteX60" fmla="*/ 11033578 w 12207074"/>
                <a:gd name="connsiteY60" fmla="*/ 91776 h 113173"/>
                <a:gd name="connsiteX61" fmla="*/ 11026993 w 12207074"/>
                <a:gd name="connsiteY61" fmla="*/ 71863 h 113173"/>
                <a:gd name="connsiteX62" fmla="*/ 11008272 w 12207074"/>
                <a:gd name="connsiteY62" fmla="*/ 71863 h 113173"/>
                <a:gd name="connsiteX63" fmla="*/ 11001687 w 12207074"/>
                <a:gd name="connsiteY63" fmla="*/ 91776 h 113173"/>
                <a:gd name="connsiteX64" fmla="*/ 10964643 w 12207074"/>
                <a:gd name="connsiteY64" fmla="*/ 110996 h 113173"/>
                <a:gd name="connsiteX65" fmla="*/ 10927600 w 12207074"/>
                <a:gd name="connsiteY65" fmla="*/ 91776 h 113173"/>
                <a:gd name="connsiteX66" fmla="*/ 10921015 w 12207074"/>
                <a:gd name="connsiteY66" fmla="*/ 71863 h 113173"/>
                <a:gd name="connsiteX67" fmla="*/ 10902294 w 12207074"/>
                <a:gd name="connsiteY67" fmla="*/ 71863 h 113173"/>
                <a:gd name="connsiteX68" fmla="*/ 10895709 w 12207074"/>
                <a:gd name="connsiteY68" fmla="*/ 91776 h 113173"/>
                <a:gd name="connsiteX69" fmla="*/ 10858665 w 12207074"/>
                <a:gd name="connsiteY69" fmla="*/ 110996 h 113173"/>
                <a:gd name="connsiteX70" fmla="*/ 10821621 w 12207074"/>
                <a:gd name="connsiteY70" fmla="*/ 91776 h 113173"/>
                <a:gd name="connsiteX71" fmla="*/ 10815036 w 12207074"/>
                <a:gd name="connsiteY71" fmla="*/ 71863 h 113173"/>
                <a:gd name="connsiteX72" fmla="*/ 10796313 w 12207074"/>
                <a:gd name="connsiteY72" fmla="*/ 71863 h 113173"/>
                <a:gd name="connsiteX73" fmla="*/ 10789728 w 12207074"/>
                <a:gd name="connsiteY73" fmla="*/ 91776 h 113173"/>
                <a:gd name="connsiteX74" fmla="*/ 10752685 w 12207074"/>
                <a:gd name="connsiteY74" fmla="*/ 110996 h 113173"/>
                <a:gd name="connsiteX75" fmla="*/ 10715642 w 12207074"/>
                <a:gd name="connsiteY75" fmla="*/ 91776 h 113173"/>
                <a:gd name="connsiteX76" fmla="*/ 10709057 w 12207074"/>
                <a:gd name="connsiteY76" fmla="*/ 71863 h 113173"/>
                <a:gd name="connsiteX77" fmla="*/ 10690336 w 12207074"/>
                <a:gd name="connsiteY77" fmla="*/ 71863 h 113173"/>
                <a:gd name="connsiteX78" fmla="*/ 10683751 w 12207074"/>
                <a:gd name="connsiteY78" fmla="*/ 91776 h 113173"/>
                <a:gd name="connsiteX79" fmla="*/ 10646706 w 12207074"/>
                <a:gd name="connsiteY79" fmla="*/ 110996 h 113173"/>
                <a:gd name="connsiteX80" fmla="*/ 10609662 w 12207074"/>
                <a:gd name="connsiteY80" fmla="*/ 91776 h 113173"/>
                <a:gd name="connsiteX81" fmla="*/ 10603077 w 12207074"/>
                <a:gd name="connsiteY81" fmla="*/ 71863 h 113173"/>
                <a:gd name="connsiteX82" fmla="*/ 10584356 w 12207074"/>
                <a:gd name="connsiteY82" fmla="*/ 71863 h 113173"/>
                <a:gd name="connsiteX83" fmla="*/ 10577771 w 12207074"/>
                <a:gd name="connsiteY83" fmla="*/ 91776 h 113173"/>
                <a:gd name="connsiteX84" fmla="*/ 10540727 w 12207074"/>
                <a:gd name="connsiteY84" fmla="*/ 110996 h 113173"/>
                <a:gd name="connsiteX85" fmla="*/ 10503683 w 12207074"/>
                <a:gd name="connsiteY85" fmla="*/ 91776 h 113173"/>
                <a:gd name="connsiteX86" fmla="*/ 10497098 w 12207074"/>
                <a:gd name="connsiteY86" fmla="*/ 71863 h 113173"/>
                <a:gd name="connsiteX87" fmla="*/ 10478376 w 12207074"/>
                <a:gd name="connsiteY87" fmla="*/ 71863 h 113173"/>
                <a:gd name="connsiteX88" fmla="*/ 10471791 w 12207074"/>
                <a:gd name="connsiteY88" fmla="*/ 91776 h 113173"/>
                <a:gd name="connsiteX89" fmla="*/ 10434747 w 12207074"/>
                <a:gd name="connsiteY89" fmla="*/ 110996 h 113173"/>
                <a:gd name="connsiteX90" fmla="*/ 10397703 w 12207074"/>
                <a:gd name="connsiteY90" fmla="*/ 91776 h 113173"/>
                <a:gd name="connsiteX91" fmla="*/ 10391118 w 12207074"/>
                <a:gd name="connsiteY91" fmla="*/ 71863 h 113173"/>
                <a:gd name="connsiteX92" fmla="*/ 10372397 w 12207074"/>
                <a:gd name="connsiteY92" fmla="*/ 71863 h 113173"/>
                <a:gd name="connsiteX93" fmla="*/ 10365812 w 12207074"/>
                <a:gd name="connsiteY93" fmla="*/ 91776 h 113173"/>
                <a:gd name="connsiteX94" fmla="*/ 10328768 w 12207074"/>
                <a:gd name="connsiteY94" fmla="*/ 110996 h 113173"/>
                <a:gd name="connsiteX95" fmla="*/ 10291724 w 12207074"/>
                <a:gd name="connsiteY95" fmla="*/ 91776 h 113173"/>
                <a:gd name="connsiteX96" fmla="*/ 10285139 w 12207074"/>
                <a:gd name="connsiteY96" fmla="*/ 71863 h 113173"/>
                <a:gd name="connsiteX97" fmla="*/ 10266418 w 12207074"/>
                <a:gd name="connsiteY97" fmla="*/ 71863 h 113173"/>
                <a:gd name="connsiteX98" fmla="*/ 10259833 w 12207074"/>
                <a:gd name="connsiteY98" fmla="*/ 91776 h 113173"/>
                <a:gd name="connsiteX99" fmla="*/ 10222789 w 12207074"/>
                <a:gd name="connsiteY99" fmla="*/ 110996 h 113173"/>
                <a:gd name="connsiteX100" fmla="*/ 10185745 w 12207074"/>
                <a:gd name="connsiteY100" fmla="*/ 91776 h 113173"/>
                <a:gd name="connsiteX101" fmla="*/ 10179160 w 12207074"/>
                <a:gd name="connsiteY101" fmla="*/ 71863 h 113173"/>
                <a:gd name="connsiteX102" fmla="*/ 10160439 w 12207074"/>
                <a:gd name="connsiteY102" fmla="*/ 71863 h 113173"/>
                <a:gd name="connsiteX103" fmla="*/ 10153854 w 12207074"/>
                <a:gd name="connsiteY103" fmla="*/ 91776 h 113173"/>
                <a:gd name="connsiteX104" fmla="*/ 10116810 w 12207074"/>
                <a:gd name="connsiteY104" fmla="*/ 110996 h 113173"/>
                <a:gd name="connsiteX105" fmla="*/ 10079766 w 12207074"/>
                <a:gd name="connsiteY105" fmla="*/ 91776 h 113173"/>
                <a:gd name="connsiteX106" fmla="*/ 10073181 w 12207074"/>
                <a:gd name="connsiteY106" fmla="*/ 71863 h 113173"/>
                <a:gd name="connsiteX107" fmla="*/ 10054459 w 12207074"/>
                <a:gd name="connsiteY107" fmla="*/ 71863 h 113173"/>
                <a:gd name="connsiteX108" fmla="*/ 10047874 w 12207074"/>
                <a:gd name="connsiteY108" fmla="*/ 91776 h 113173"/>
                <a:gd name="connsiteX109" fmla="*/ 10010830 w 12207074"/>
                <a:gd name="connsiteY109" fmla="*/ 110996 h 113173"/>
                <a:gd name="connsiteX110" fmla="*/ 9973786 w 12207074"/>
                <a:gd name="connsiteY110" fmla="*/ 91776 h 113173"/>
                <a:gd name="connsiteX111" fmla="*/ 9967201 w 12207074"/>
                <a:gd name="connsiteY111" fmla="*/ 71863 h 113173"/>
                <a:gd name="connsiteX112" fmla="*/ 9948480 w 12207074"/>
                <a:gd name="connsiteY112" fmla="*/ 71863 h 113173"/>
                <a:gd name="connsiteX113" fmla="*/ 9941895 w 12207074"/>
                <a:gd name="connsiteY113" fmla="*/ 91776 h 113173"/>
                <a:gd name="connsiteX114" fmla="*/ 9904851 w 12207074"/>
                <a:gd name="connsiteY114" fmla="*/ 110996 h 113173"/>
                <a:gd name="connsiteX115" fmla="*/ 9867807 w 12207074"/>
                <a:gd name="connsiteY115" fmla="*/ 91776 h 113173"/>
                <a:gd name="connsiteX116" fmla="*/ 9861222 w 12207074"/>
                <a:gd name="connsiteY116" fmla="*/ 71863 h 113173"/>
                <a:gd name="connsiteX117" fmla="*/ 9842501 w 12207074"/>
                <a:gd name="connsiteY117" fmla="*/ 71863 h 113173"/>
                <a:gd name="connsiteX118" fmla="*/ 9835916 w 12207074"/>
                <a:gd name="connsiteY118" fmla="*/ 91776 h 113173"/>
                <a:gd name="connsiteX119" fmla="*/ 9798872 w 12207074"/>
                <a:gd name="connsiteY119" fmla="*/ 110996 h 113173"/>
                <a:gd name="connsiteX120" fmla="*/ 9761828 w 12207074"/>
                <a:gd name="connsiteY120" fmla="*/ 91776 h 113173"/>
                <a:gd name="connsiteX121" fmla="*/ 9755243 w 12207074"/>
                <a:gd name="connsiteY121" fmla="*/ 71863 h 113173"/>
                <a:gd name="connsiteX122" fmla="*/ 9736521 w 12207074"/>
                <a:gd name="connsiteY122" fmla="*/ 71863 h 113173"/>
                <a:gd name="connsiteX123" fmla="*/ 9729936 w 12207074"/>
                <a:gd name="connsiteY123" fmla="*/ 91776 h 113173"/>
                <a:gd name="connsiteX124" fmla="*/ 9692892 w 12207074"/>
                <a:gd name="connsiteY124" fmla="*/ 110996 h 113173"/>
                <a:gd name="connsiteX125" fmla="*/ 9655848 w 12207074"/>
                <a:gd name="connsiteY125" fmla="*/ 91776 h 113173"/>
                <a:gd name="connsiteX126" fmla="*/ 9649263 w 12207074"/>
                <a:gd name="connsiteY126" fmla="*/ 71863 h 113173"/>
                <a:gd name="connsiteX127" fmla="*/ 9631262 w 12207074"/>
                <a:gd name="connsiteY127" fmla="*/ 71863 h 113173"/>
                <a:gd name="connsiteX128" fmla="*/ 9623957 w 12207074"/>
                <a:gd name="connsiteY128" fmla="*/ 93953 h 113173"/>
                <a:gd name="connsiteX129" fmla="*/ 9586913 w 12207074"/>
                <a:gd name="connsiteY129" fmla="*/ 113173 h 113173"/>
                <a:gd name="connsiteX130" fmla="*/ 9549869 w 12207074"/>
                <a:gd name="connsiteY130" fmla="*/ 93953 h 113173"/>
                <a:gd name="connsiteX131" fmla="*/ 9542564 w 12207074"/>
                <a:gd name="connsiteY131" fmla="*/ 71863 h 113173"/>
                <a:gd name="connsiteX132" fmla="*/ 9525766 w 12207074"/>
                <a:gd name="connsiteY132" fmla="*/ 71863 h 113173"/>
                <a:gd name="connsiteX133" fmla="*/ 9519181 w 12207074"/>
                <a:gd name="connsiteY133" fmla="*/ 91776 h 113173"/>
                <a:gd name="connsiteX134" fmla="*/ 9482137 w 12207074"/>
                <a:gd name="connsiteY134" fmla="*/ 110996 h 113173"/>
                <a:gd name="connsiteX135" fmla="*/ 9445093 w 12207074"/>
                <a:gd name="connsiteY135" fmla="*/ 91776 h 113173"/>
                <a:gd name="connsiteX136" fmla="*/ 9438508 w 12207074"/>
                <a:gd name="connsiteY136" fmla="*/ 71863 h 113173"/>
                <a:gd name="connsiteX137" fmla="*/ 9419787 w 12207074"/>
                <a:gd name="connsiteY137" fmla="*/ 71863 h 113173"/>
                <a:gd name="connsiteX138" fmla="*/ 9413202 w 12207074"/>
                <a:gd name="connsiteY138" fmla="*/ 91776 h 113173"/>
                <a:gd name="connsiteX139" fmla="*/ 9376158 w 12207074"/>
                <a:gd name="connsiteY139" fmla="*/ 110996 h 113173"/>
                <a:gd name="connsiteX140" fmla="*/ 9339114 w 12207074"/>
                <a:gd name="connsiteY140" fmla="*/ 91776 h 113173"/>
                <a:gd name="connsiteX141" fmla="*/ 9332529 w 12207074"/>
                <a:gd name="connsiteY141" fmla="*/ 71863 h 113173"/>
                <a:gd name="connsiteX142" fmla="*/ 9313807 w 12207074"/>
                <a:gd name="connsiteY142" fmla="*/ 71863 h 113173"/>
                <a:gd name="connsiteX143" fmla="*/ 9307222 w 12207074"/>
                <a:gd name="connsiteY143" fmla="*/ 91776 h 113173"/>
                <a:gd name="connsiteX144" fmla="*/ 9270178 w 12207074"/>
                <a:gd name="connsiteY144" fmla="*/ 110996 h 113173"/>
                <a:gd name="connsiteX145" fmla="*/ 9233134 w 12207074"/>
                <a:gd name="connsiteY145" fmla="*/ 91776 h 113173"/>
                <a:gd name="connsiteX146" fmla="*/ 9226549 w 12207074"/>
                <a:gd name="connsiteY146" fmla="*/ 71863 h 113173"/>
                <a:gd name="connsiteX147" fmla="*/ 9207828 w 12207074"/>
                <a:gd name="connsiteY147" fmla="*/ 71863 h 113173"/>
                <a:gd name="connsiteX148" fmla="*/ 9201243 w 12207074"/>
                <a:gd name="connsiteY148" fmla="*/ 91776 h 113173"/>
                <a:gd name="connsiteX149" fmla="*/ 9164199 w 12207074"/>
                <a:gd name="connsiteY149" fmla="*/ 110996 h 113173"/>
                <a:gd name="connsiteX150" fmla="*/ 9127155 w 12207074"/>
                <a:gd name="connsiteY150" fmla="*/ 91776 h 113173"/>
                <a:gd name="connsiteX151" fmla="*/ 9120570 w 12207074"/>
                <a:gd name="connsiteY151" fmla="*/ 71863 h 113173"/>
                <a:gd name="connsiteX152" fmla="*/ 9101849 w 12207074"/>
                <a:gd name="connsiteY152" fmla="*/ 71863 h 113173"/>
                <a:gd name="connsiteX153" fmla="*/ 9095264 w 12207074"/>
                <a:gd name="connsiteY153" fmla="*/ 91776 h 113173"/>
                <a:gd name="connsiteX154" fmla="*/ 9058220 w 12207074"/>
                <a:gd name="connsiteY154" fmla="*/ 110996 h 113173"/>
                <a:gd name="connsiteX155" fmla="*/ 9021176 w 12207074"/>
                <a:gd name="connsiteY155" fmla="*/ 91776 h 113173"/>
                <a:gd name="connsiteX156" fmla="*/ 9014591 w 12207074"/>
                <a:gd name="connsiteY156" fmla="*/ 71863 h 113173"/>
                <a:gd name="connsiteX157" fmla="*/ 8995869 w 12207074"/>
                <a:gd name="connsiteY157" fmla="*/ 71863 h 113173"/>
                <a:gd name="connsiteX158" fmla="*/ 8989284 w 12207074"/>
                <a:gd name="connsiteY158" fmla="*/ 91776 h 113173"/>
                <a:gd name="connsiteX159" fmla="*/ 8952240 w 12207074"/>
                <a:gd name="connsiteY159" fmla="*/ 110996 h 113173"/>
                <a:gd name="connsiteX160" fmla="*/ 8915196 w 12207074"/>
                <a:gd name="connsiteY160" fmla="*/ 91776 h 113173"/>
                <a:gd name="connsiteX161" fmla="*/ 8908611 w 12207074"/>
                <a:gd name="connsiteY161" fmla="*/ 71863 h 113173"/>
                <a:gd name="connsiteX162" fmla="*/ 8889890 w 12207074"/>
                <a:gd name="connsiteY162" fmla="*/ 71863 h 113173"/>
                <a:gd name="connsiteX163" fmla="*/ 8883305 w 12207074"/>
                <a:gd name="connsiteY163" fmla="*/ 91776 h 113173"/>
                <a:gd name="connsiteX164" fmla="*/ 8846261 w 12207074"/>
                <a:gd name="connsiteY164" fmla="*/ 110996 h 113173"/>
                <a:gd name="connsiteX165" fmla="*/ 8809217 w 12207074"/>
                <a:gd name="connsiteY165" fmla="*/ 91776 h 113173"/>
                <a:gd name="connsiteX166" fmla="*/ 8802632 w 12207074"/>
                <a:gd name="connsiteY166" fmla="*/ 71863 h 113173"/>
                <a:gd name="connsiteX167" fmla="*/ 8783911 w 12207074"/>
                <a:gd name="connsiteY167" fmla="*/ 71863 h 113173"/>
                <a:gd name="connsiteX168" fmla="*/ 8777326 w 12207074"/>
                <a:gd name="connsiteY168" fmla="*/ 91776 h 113173"/>
                <a:gd name="connsiteX169" fmla="*/ 8740282 w 12207074"/>
                <a:gd name="connsiteY169" fmla="*/ 110996 h 113173"/>
                <a:gd name="connsiteX170" fmla="*/ 8703238 w 12207074"/>
                <a:gd name="connsiteY170" fmla="*/ 91776 h 113173"/>
                <a:gd name="connsiteX171" fmla="*/ 8696653 w 12207074"/>
                <a:gd name="connsiteY171" fmla="*/ 71863 h 113173"/>
                <a:gd name="connsiteX172" fmla="*/ 8677932 w 12207074"/>
                <a:gd name="connsiteY172" fmla="*/ 71863 h 113173"/>
                <a:gd name="connsiteX173" fmla="*/ 8671347 w 12207074"/>
                <a:gd name="connsiteY173" fmla="*/ 91776 h 113173"/>
                <a:gd name="connsiteX174" fmla="*/ 8634303 w 12207074"/>
                <a:gd name="connsiteY174" fmla="*/ 110996 h 113173"/>
                <a:gd name="connsiteX175" fmla="*/ 8597259 w 12207074"/>
                <a:gd name="connsiteY175" fmla="*/ 91776 h 113173"/>
                <a:gd name="connsiteX176" fmla="*/ 8590674 w 12207074"/>
                <a:gd name="connsiteY176" fmla="*/ 71863 h 113173"/>
                <a:gd name="connsiteX177" fmla="*/ 8571952 w 12207074"/>
                <a:gd name="connsiteY177" fmla="*/ 71863 h 113173"/>
                <a:gd name="connsiteX178" fmla="*/ 8565367 w 12207074"/>
                <a:gd name="connsiteY178" fmla="*/ 91776 h 113173"/>
                <a:gd name="connsiteX179" fmla="*/ 8528323 w 12207074"/>
                <a:gd name="connsiteY179" fmla="*/ 110996 h 113173"/>
                <a:gd name="connsiteX180" fmla="*/ 8491279 w 12207074"/>
                <a:gd name="connsiteY180" fmla="*/ 91776 h 113173"/>
                <a:gd name="connsiteX181" fmla="*/ 8484694 w 12207074"/>
                <a:gd name="connsiteY181" fmla="*/ 71863 h 113173"/>
                <a:gd name="connsiteX182" fmla="*/ 8465973 w 12207074"/>
                <a:gd name="connsiteY182" fmla="*/ 71863 h 113173"/>
                <a:gd name="connsiteX183" fmla="*/ 8459388 w 12207074"/>
                <a:gd name="connsiteY183" fmla="*/ 91776 h 113173"/>
                <a:gd name="connsiteX184" fmla="*/ 8422344 w 12207074"/>
                <a:gd name="connsiteY184" fmla="*/ 110996 h 113173"/>
                <a:gd name="connsiteX185" fmla="*/ 8385300 w 12207074"/>
                <a:gd name="connsiteY185" fmla="*/ 91776 h 113173"/>
                <a:gd name="connsiteX186" fmla="*/ 8378715 w 12207074"/>
                <a:gd name="connsiteY186" fmla="*/ 71863 h 113173"/>
                <a:gd name="connsiteX187" fmla="*/ 8359994 w 12207074"/>
                <a:gd name="connsiteY187" fmla="*/ 71863 h 113173"/>
                <a:gd name="connsiteX188" fmla="*/ 8353409 w 12207074"/>
                <a:gd name="connsiteY188" fmla="*/ 91776 h 113173"/>
                <a:gd name="connsiteX189" fmla="*/ 8316365 w 12207074"/>
                <a:gd name="connsiteY189" fmla="*/ 110996 h 113173"/>
                <a:gd name="connsiteX190" fmla="*/ 8279321 w 12207074"/>
                <a:gd name="connsiteY190" fmla="*/ 91776 h 113173"/>
                <a:gd name="connsiteX191" fmla="*/ 8272736 w 12207074"/>
                <a:gd name="connsiteY191" fmla="*/ 71863 h 113173"/>
                <a:gd name="connsiteX192" fmla="*/ 8254014 w 12207074"/>
                <a:gd name="connsiteY192" fmla="*/ 71863 h 113173"/>
                <a:gd name="connsiteX193" fmla="*/ 8247429 w 12207074"/>
                <a:gd name="connsiteY193" fmla="*/ 91776 h 113173"/>
                <a:gd name="connsiteX194" fmla="*/ 8210385 w 12207074"/>
                <a:gd name="connsiteY194" fmla="*/ 110996 h 113173"/>
                <a:gd name="connsiteX195" fmla="*/ 8173341 w 12207074"/>
                <a:gd name="connsiteY195" fmla="*/ 91776 h 113173"/>
                <a:gd name="connsiteX196" fmla="*/ 8166756 w 12207074"/>
                <a:gd name="connsiteY196" fmla="*/ 71863 h 113173"/>
                <a:gd name="connsiteX197" fmla="*/ 8148035 w 12207074"/>
                <a:gd name="connsiteY197" fmla="*/ 71863 h 113173"/>
                <a:gd name="connsiteX198" fmla="*/ 8141450 w 12207074"/>
                <a:gd name="connsiteY198" fmla="*/ 91776 h 113173"/>
                <a:gd name="connsiteX199" fmla="*/ 8104406 w 12207074"/>
                <a:gd name="connsiteY199" fmla="*/ 110996 h 113173"/>
                <a:gd name="connsiteX200" fmla="*/ 8067362 w 12207074"/>
                <a:gd name="connsiteY200" fmla="*/ 91776 h 113173"/>
                <a:gd name="connsiteX201" fmla="*/ 8060777 w 12207074"/>
                <a:gd name="connsiteY201" fmla="*/ 71863 h 113173"/>
                <a:gd name="connsiteX202" fmla="*/ 8042056 w 12207074"/>
                <a:gd name="connsiteY202" fmla="*/ 71863 h 113173"/>
                <a:gd name="connsiteX203" fmla="*/ 8035471 w 12207074"/>
                <a:gd name="connsiteY203" fmla="*/ 91776 h 113173"/>
                <a:gd name="connsiteX204" fmla="*/ 7998427 w 12207074"/>
                <a:gd name="connsiteY204" fmla="*/ 110996 h 113173"/>
                <a:gd name="connsiteX205" fmla="*/ 7961383 w 12207074"/>
                <a:gd name="connsiteY205" fmla="*/ 91776 h 113173"/>
                <a:gd name="connsiteX206" fmla="*/ 7954798 w 12207074"/>
                <a:gd name="connsiteY206" fmla="*/ 71863 h 113173"/>
                <a:gd name="connsiteX207" fmla="*/ 7936076 w 12207074"/>
                <a:gd name="connsiteY207" fmla="*/ 71863 h 113173"/>
                <a:gd name="connsiteX208" fmla="*/ 7929491 w 12207074"/>
                <a:gd name="connsiteY208" fmla="*/ 91776 h 113173"/>
                <a:gd name="connsiteX209" fmla="*/ 7892447 w 12207074"/>
                <a:gd name="connsiteY209" fmla="*/ 110996 h 113173"/>
                <a:gd name="connsiteX210" fmla="*/ 7855403 w 12207074"/>
                <a:gd name="connsiteY210" fmla="*/ 91776 h 113173"/>
                <a:gd name="connsiteX211" fmla="*/ 7848818 w 12207074"/>
                <a:gd name="connsiteY211" fmla="*/ 71863 h 113173"/>
                <a:gd name="connsiteX212" fmla="*/ 7830097 w 12207074"/>
                <a:gd name="connsiteY212" fmla="*/ 71863 h 113173"/>
                <a:gd name="connsiteX213" fmla="*/ 7823513 w 12207074"/>
                <a:gd name="connsiteY213" fmla="*/ 91776 h 113173"/>
                <a:gd name="connsiteX214" fmla="*/ 7786468 w 12207074"/>
                <a:gd name="connsiteY214" fmla="*/ 110996 h 113173"/>
                <a:gd name="connsiteX215" fmla="*/ 7749425 w 12207074"/>
                <a:gd name="connsiteY215" fmla="*/ 91776 h 113173"/>
                <a:gd name="connsiteX216" fmla="*/ 7742840 w 12207074"/>
                <a:gd name="connsiteY216" fmla="*/ 71863 h 113173"/>
                <a:gd name="connsiteX217" fmla="*/ 7724119 w 12207074"/>
                <a:gd name="connsiteY217" fmla="*/ 71863 h 113173"/>
                <a:gd name="connsiteX218" fmla="*/ 7717534 w 12207074"/>
                <a:gd name="connsiteY218" fmla="*/ 91776 h 113173"/>
                <a:gd name="connsiteX219" fmla="*/ 7680490 w 12207074"/>
                <a:gd name="connsiteY219" fmla="*/ 110996 h 113173"/>
                <a:gd name="connsiteX220" fmla="*/ 7643446 w 12207074"/>
                <a:gd name="connsiteY220" fmla="*/ 91776 h 113173"/>
                <a:gd name="connsiteX221" fmla="*/ 7636861 w 12207074"/>
                <a:gd name="connsiteY221" fmla="*/ 71863 h 113173"/>
                <a:gd name="connsiteX222" fmla="*/ 7618138 w 12207074"/>
                <a:gd name="connsiteY222" fmla="*/ 71863 h 113173"/>
                <a:gd name="connsiteX223" fmla="*/ 7611554 w 12207074"/>
                <a:gd name="connsiteY223" fmla="*/ 91776 h 113173"/>
                <a:gd name="connsiteX224" fmla="*/ 7574510 w 12207074"/>
                <a:gd name="connsiteY224" fmla="*/ 110996 h 113173"/>
                <a:gd name="connsiteX225" fmla="*/ 7537467 w 12207074"/>
                <a:gd name="connsiteY225" fmla="*/ 91776 h 113173"/>
                <a:gd name="connsiteX226" fmla="*/ 7530882 w 12207074"/>
                <a:gd name="connsiteY226" fmla="*/ 71863 h 113173"/>
                <a:gd name="connsiteX227" fmla="*/ 7512161 w 12207074"/>
                <a:gd name="connsiteY227" fmla="*/ 71863 h 113173"/>
                <a:gd name="connsiteX228" fmla="*/ 7505576 w 12207074"/>
                <a:gd name="connsiteY228" fmla="*/ 91776 h 113173"/>
                <a:gd name="connsiteX229" fmla="*/ 7468531 w 12207074"/>
                <a:gd name="connsiteY229" fmla="*/ 110996 h 113173"/>
                <a:gd name="connsiteX230" fmla="*/ 7431487 w 12207074"/>
                <a:gd name="connsiteY230" fmla="*/ 91776 h 113173"/>
                <a:gd name="connsiteX231" fmla="*/ 7424902 w 12207074"/>
                <a:gd name="connsiteY231" fmla="*/ 71863 h 113173"/>
                <a:gd name="connsiteX232" fmla="*/ 7406181 w 12207074"/>
                <a:gd name="connsiteY232" fmla="*/ 71863 h 113173"/>
                <a:gd name="connsiteX233" fmla="*/ 7399596 w 12207074"/>
                <a:gd name="connsiteY233" fmla="*/ 91776 h 113173"/>
                <a:gd name="connsiteX234" fmla="*/ 7362552 w 12207074"/>
                <a:gd name="connsiteY234" fmla="*/ 110996 h 113173"/>
                <a:gd name="connsiteX235" fmla="*/ 7325508 w 12207074"/>
                <a:gd name="connsiteY235" fmla="*/ 91776 h 113173"/>
                <a:gd name="connsiteX236" fmla="*/ 7318923 w 12207074"/>
                <a:gd name="connsiteY236" fmla="*/ 71863 h 113173"/>
                <a:gd name="connsiteX237" fmla="*/ 7300201 w 12207074"/>
                <a:gd name="connsiteY237" fmla="*/ 71863 h 113173"/>
                <a:gd name="connsiteX238" fmla="*/ 7293616 w 12207074"/>
                <a:gd name="connsiteY238" fmla="*/ 91776 h 113173"/>
                <a:gd name="connsiteX239" fmla="*/ 7256572 w 12207074"/>
                <a:gd name="connsiteY239" fmla="*/ 110996 h 113173"/>
                <a:gd name="connsiteX240" fmla="*/ 7219528 w 12207074"/>
                <a:gd name="connsiteY240" fmla="*/ 91776 h 113173"/>
                <a:gd name="connsiteX241" fmla="*/ 7212943 w 12207074"/>
                <a:gd name="connsiteY241" fmla="*/ 71863 h 113173"/>
                <a:gd name="connsiteX242" fmla="*/ 7194222 w 12207074"/>
                <a:gd name="connsiteY242" fmla="*/ 71863 h 113173"/>
                <a:gd name="connsiteX243" fmla="*/ 7187637 w 12207074"/>
                <a:gd name="connsiteY243" fmla="*/ 91776 h 113173"/>
                <a:gd name="connsiteX244" fmla="*/ 7150593 w 12207074"/>
                <a:gd name="connsiteY244" fmla="*/ 110996 h 113173"/>
                <a:gd name="connsiteX245" fmla="*/ 7113549 w 12207074"/>
                <a:gd name="connsiteY245" fmla="*/ 91776 h 113173"/>
                <a:gd name="connsiteX246" fmla="*/ 7106964 w 12207074"/>
                <a:gd name="connsiteY246" fmla="*/ 71863 h 113173"/>
                <a:gd name="connsiteX247" fmla="*/ 7088243 w 12207074"/>
                <a:gd name="connsiteY247" fmla="*/ 71863 h 113173"/>
                <a:gd name="connsiteX248" fmla="*/ 7081658 w 12207074"/>
                <a:gd name="connsiteY248" fmla="*/ 91776 h 113173"/>
                <a:gd name="connsiteX249" fmla="*/ 7044614 w 12207074"/>
                <a:gd name="connsiteY249" fmla="*/ 110996 h 113173"/>
                <a:gd name="connsiteX250" fmla="*/ 7007570 w 12207074"/>
                <a:gd name="connsiteY250" fmla="*/ 91776 h 113173"/>
                <a:gd name="connsiteX251" fmla="*/ 7000985 w 12207074"/>
                <a:gd name="connsiteY251" fmla="*/ 71863 h 113173"/>
                <a:gd name="connsiteX252" fmla="*/ 6982264 w 12207074"/>
                <a:gd name="connsiteY252" fmla="*/ 71863 h 113173"/>
                <a:gd name="connsiteX253" fmla="*/ 6975679 w 12207074"/>
                <a:gd name="connsiteY253" fmla="*/ 91776 h 113173"/>
                <a:gd name="connsiteX254" fmla="*/ 6938635 w 12207074"/>
                <a:gd name="connsiteY254" fmla="*/ 110996 h 113173"/>
                <a:gd name="connsiteX255" fmla="*/ 6901591 w 12207074"/>
                <a:gd name="connsiteY255" fmla="*/ 91776 h 113173"/>
                <a:gd name="connsiteX256" fmla="*/ 6895006 w 12207074"/>
                <a:gd name="connsiteY256" fmla="*/ 71863 h 113173"/>
                <a:gd name="connsiteX257" fmla="*/ 6876284 w 12207074"/>
                <a:gd name="connsiteY257" fmla="*/ 71863 h 113173"/>
                <a:gd name="connsiteX258" fmla="*/ 6869699 w 12207074"/>
                <a:gd name="connsiteY258" fmla="*/ 91776 h 113173"/>
                <a:gd name="connsiteX259" fmla="*/ 6832655 w 12207074"/>
                <a:gd name="connsiteY259" fmla="*/ 110996 h 113173"/>
                <a:gd name="connsiteX260" fmla="*/ 6795611 w 12207074"/>
                <a:gd name="connsiteY260" fmla="*/ 91776 h 113173"/>
                <a:gd name="connsiteX261" fmla="*/ 6789026 w 12207074"/>
                <a:gd name="connsiteY261" fmla="*/ 71863 h 113173"/>
                <a:gd name="connsiteX262" fmla="*/ 6770305 w 12207074"/>
                <a:gd name="connsiteY262" fmla="*/ 71863 h 113173"/>
                <a:gd name="connsiteX263" fmla="*/ 6763720 w 12207074"/>
                <a:gd name="connsiteY263" fmla="*/ 91776 h 113173"/>
                <a:gd name="connsiteX264" fmla="*/ 6726676 w 12207074"/>
                <a:gd name="connsiteY264" fmla="*/ 110996 h 113173"/>
                <a:gd name="connsiteX265" fmla="*/ 6689632 w 12207074"/>
                <a:gd name="connsiteY265" fmla="*/ 91776 h 113173"/>
                <a:gd name="connsiteX266" fmla="*/ 6683047 w 12207074"/>
                <a:gd name="connsiteY266" fmla="*/ 71863 h 113173"/>
                <a:gd name="connsiteX267" fmla="*/ 6664326 w 12207074"/>
                <a:gd name="connsiteY267" fmla="*/ 71863 h 113173"/>
                <a:gd name="connsiteX268" fmla="*/ 6657741 w 12207074"/>
                <a:gd name="connsiteY268" fmla="*/ 91776 h 113173"/>
                <a:gd name="connsiteX269" fmla="*/ 6620697 w 12207074"/>
                <a:gd name="connsiteY269" fmla="*/ 110996 h 113173"/>
                <a:gd name="connsiteX270" fmla="*/ 6583653 w 12207074"/>
                <a:gd name="connsiteY270" fmla="*/ 91776 h 113173"/>
                <a:gd name="connsiteX271" fmla="*/ 6577068 w 12207074"/>
                <a:gd name="connsiteY271" fmla="*/ 71863 h 113173"/>
                <a:gd name="connsiteX272" fmla="*/ 6558346 w 12207074"/>
                <a:gd name="connsiteY272" fmla="*/ 71863 h 113173"/>
                <a:gd name="connsiteX273" fmla="*/ 6551761 w 12207074"/>
                <a:gd name="connsiteY273" fmla="*/ 91776 h 113173"/>
                <a:gd name="connsiteX274" fmla="*/ 6514717 w 12207074"/>
                <a:gd name="connsiteY274" fmla="*/ 110996 h 113173"/>
                <a:gd name="connsiteX275" fmla="*/ 6477674 w 12207074"/>
                <a:gd name="connsiteY275" fmla="*/ 91776 h 113173"/>
                <a:gd name="connsiteX276" fmla="*/ 6471089 w 12207074"/>
                <a:gd name="connsiteY276" fmla="*/ 71863 h 113173"/>
                <a:gd name="connsiteX277" fmla="*/ 6453088 w 12207074"/>
                <a:gd name="connsiteY277" fmla="*/ 71863 h 113173"/>
                <a:gd name="connsiteX278" fmla="*/ 6445783 w 12207074"/>
                <a:gd name="connsiteY278" fmla="*/ 93953 h 113173"/>
                <a:gd name="connsiteX279" fmla="*/ 6408738 w 12207074"/>
                <a:gd name="connsiteY279" fmla="*/ 113173 h 113173"/>
                <a:gd name="connsiteX280" fmla="*/ 6371695 w 12207074"/>
                <a:gd name="connsiteY280" fmla="*/ 93953 h 113173"/>
                <a:gd name="connsiteX281" fmla="*/ 6364390 w 12207074"/>
                <a:gd name="connsiteY281" fmla="*/ 71863 h 113173"/>
                <a:gd name="connsiteX282" fmla="*/ 6347592 w 12207074"/>
                <a:gd name="connsiteY282" fmla="*/ 71863 h 113173"/>
                <a:gd name="connsiteX283" fmla="*/ 6341007 w 12207074"/>
                <a:gd name="connsiteY283" fmla="*/ 91776 h 113173"/>
                <a:gd name="connsiteX284" fmla="*/ 6303962 w 12207074"/>
                <a:gd name="connsiteY284" fmla="*/ 110996 h 113173"/>
                <a:gd name="connsiteX285" fmla="*/ 6266919 w 12207074"/>
                <a:gd name="connsiteY285" fmla="*/ 91776 h 113173"/>
                <a:gd name="connsiteX286" fmla="*/ 6260334 w 12207074"/>
                <a:gd name="connsiteY286" fmla="*/ 71863 h 113173"/>
                <a:gd name="connsiteX287" fmla="*/ 6241613 w 12207074"/>
                <a:gd name="connsiteY287" fmla="*/ 71863 h 113173"/>
                <a:gd name="connsiteX288" fmla="*/ 6235028 w 12207074"/>
                <a:gd name="connsiteY288" fmla="*/ 91776 h 113173"/>
                <a:gd name="connsiteX289" fmla="*/ 6197983 w 12207074"/>
                <a:gd name="connsiteY289" fmla="*/ 110996 h 113173"/>
                <a:gd name="connsiteX290" fmla="*/ 6160940 w 12207074"/>
                <a:gd name="connsiteY290" fmla="*/ 91776 h 113173"/>
                <a:gd name="connsiteX291" fmla="*/ 6154355 w 12207074"/>
                <a:gd name="connsiteY291" fmla="*/ 71863 h 113173"/>
                <a:gd name="connsiteX292" fmla="*/ 6135632 w 12207074"/>
                <a:gd name="connsiteY292" fmla="*/ 71863 h 113173"/>
                <a:gd name="connsiteX293" fmla="*/ 6129047 w 12207074"/>
                <a:gd name="connsiteY293" fmla="*/ 91776 h 113173"/>
                <a:gd name="connsiteX294" fmla="*/ 6092003 w 12207074"/>
                <a:gd name="connsiteY294" fmla="*/ 110996 h 113173"/>
                <a:gd name="connsiteX295" fmla="*/ 6054960 w 12207074"/>
                <a:gd name="connsiteY295" fmla="*/ 91776 h 113173"/>
                <a:gd name="connsiteX296" fmla="*/ 6048375 w 12207074"/>
                <a:gd name="connsiteY296" fmla="*/ 71863 h 113173"/>
                <a:gd name="connsiteX297" fmla="*/ 6029654 w 12207074"/>
                <a:gd name="connsiteY297" fmla="*/ 71863 h 113173"/>
                <a:gd name="connsiteX298" fmla="*/ 6023069 w 12207074"/>
                <a:gd name="connsiteY298" fmla="*/ 91776 h 113173"/>
                <a:gd name="connsiteX299" fmla="*/ 5986024 w 12207074"/>
                <a:gd name="connsiteY299" fmla="*/ 110996 h 113173"/>
                <a:gd name="connsiteX300" fmla="*/ 5948981 w 12207074"/>
                <a:gd name="connsiteY300" fmla="*/ 91776 h 113173"/>
                <a:gd name="connsiteX301" fmla="*/ 5942396 w 12207074"/>
                <a:gd name="connsiteY301" fmla="*/ 71863 h 113173"/>
                <a:gd name="connsiteX302" fmla="*/ 5923675 w 12207074"/>
                <a:gd name="connsiteY302" fmla="*/ 71863 h 113173"/>
                <a:gd name="connsiteX303" fmla="*/ 5917090 w 12207074"/>
                <a:gd name="connsiteY303" fmla="*/ 91776 h 113173"/>
                <a:gd name="connsiteX304" fmla="*/ 5880045 w 12207074"/>
                <a:gd name="connsiteY304" fmla="*/ 110996 h 113173"/>
                <a:gd name="connsiteX305" fmla="*/ 5843002 w 12207074"/>
                <a:gd name="connsiteY305" fmla="*/ 91776 h 113173"/>
                <a:gd name="connsiteX306" fmla="*/ 5836417 w 12207074"/>
                <a:gd name="connsiteY306" fmla="*/ 71863 h 113173"/>
                <a:gd name="connsiteX307" fmla="*/ 5817695 w 12207074"/>
                <a:gd name="connsiteY307" fmla="*/ 71863 h 113173"/>
                <a:gd name="connsiteX308" fmla="*/ 5811110 w 12207074"/>
                <a:gd name="connsiteY308" fmla="*/ 91776 h 113173"/>
                <a:gd name="connsiteX309" fmla="*/ 5774065 w 12207074"/>
                <a:gd name="connsiteY309" fmla="*/ 110996 h 113173"/>
                <a:gd name="connsiteX310" fmla="*/ 5737022 w 12207074"/>
                <a:gd name="connsiteY310" fmla="*/ 91776 h 113173"/>
                <a:gd name="connsiteX311" fmla="*/ 5730437 w 12207074"/>
                <a:gd name="connsiteY311" fmla="*/ 71863 h 113173"/>
                <a:gd name="connsiteX312" fmla="*/ 5711716 w 12207074"/>
                <a:gd name="connsiteY312" fmla="*/ 71863 h 113173"/>
                <a:gd name="connsiteX313" fmla="*/ 5705131 w 12207074"/>
                <a:gd name="connsiteY313" fmla="*/ 91776 h 113173"/>
                <a:gd name="connsiteX314" fmla="*/ 5668088 w 12207074"/>
                <a:gd name="connsiteY314" fmla="*/ 110996 h 113173"/>
                <a:gd name="connsiteX315" fmla="*/ 5631043 w 12207074"/>
                <a:gd name="connsiteY315" fmla="*/ 91776 h 113173"/>
                <a:gd name="connsiteX316" fmla="*/ 5624458 w 12207074"/>
                <a:gd name="connsiteY316" fmla="*/ 71863 h 113173"/>
                <a:gd name="connsiteX317" fmla="*/ 5605737 w 12207074"/>
                <a:gd name="connsiteY317" fmla="*/ 71863 h 113173"/>
                <a:gd name="connsiteX318" fmla="*/ 5599152 w 12207074"/>
                <a:gd name="connsiteY318" fmla="*/ 91776 h 113173"/>
                <a:gd name="connsiteX319" fmla="*/ 5562108 w 12207074"/>
                <a:gd name="connsiteY319" fmla="*/ 110996 h 113173"/>
                <a:gd name="connsiteX320" fmla="*/ 5525064 w 12207074"/>
                <a:gd name="connsiteY320" fmla="*/ 91776 h 113173"/>
                <a:gd name="connsiteX321" fmla="*/ 5518479 w 12207074"/>
                <a:gd name="connsiteY321" fmla="*/ 71863 h 113173"/>
                <a:gd name="connsiteX322" fmla="*/ 5499758 w 12207074"/>
                <a:gd name="connsiteY322" fmla="*/ 71863 h 113173"/>
                <a:gd name="connsiteX323" fmla="*/ 5493174 w 12207074"/>
                <a:gd name="connsiteY323" fmla="*/ 91776 h 113173"/>
                <a:gd name="connsiteX324" fmla="*/ 5456128 w 12207074"/>
                <a:gd name="connsiteY324" fmla="*/ 110996 h 113173"/>
                <a:gd name="connsiteX325" fmla="*/ 5419085 w 12207074"/>
                <a:gd name="connsiteY325" fmla="*/ 91776 h 113173"/>
                <a:gd name="connsiteX326" fmla="*/ 5412500 w 12207074"/>
                <a:gd name="connsiteY326" fmla="*/ 71863 h 113173"/>
                <a:gd name="connsiteX327" fmla="*/ 5393778 w 12207074"/>
                <a:gd name="connsiteY327" fmla="*/ 71863 h 113173"/>
                <a:gd name="connsiteX328" fmla="*/ 5387193 w 12207074"/>
                <a:gd name="connsiteY328" fmla="*/ 91776 h 113173"/>
                <a:gd name="connsiteX329" fmla="*/ 5350148 w 12207074"/>
                <a:gd name="connsiteY329" fmla="*/ 110996 h 113173"/>
                <a:gd name="connsiteX330" fmla="*/ 5313105 w 12207074"/>
                <a:gd name="connsiteY330" fmla="*/ 91776 h 113173"/>
                <a:gd name="connsiteX331" fmla="*/ 5306520 w 12207074"/>
                <a:gd name="connsiteY331" fmla="*/ 71863 h 113173"/>
                <a:gd name="connsiteX332" fmla="*/ 5287798 w 12207074"/>
                <a:gd name="connsiteY332" fmla="*/ 71863 h 113173"/>
                <a:gd name="connsiteX333" fmla="*/ 5281213 w 12207074"/>
                <a:gd name="connsiteY333" fmla="*/ 91776 h 113173"/>
                <a:gd name="connsiteX334" fmla="*/ 5244171 w 12207074"/>
                <a:gd name="connsiteY334" fmla="*/ 110996 h 113173"/>
                <a:gd name="connsiteX335" fmla="*/ 5207126 w 12207074"/>
                <a:gd name="connsiteY335" fmla="*/ 91776 h 113173"/>
                <a:gd name="connsiteX336" fmla="*/ 5200541 w 12207074"/>
                <a:gd name="connsiteY336" fmla="*/ 71863 h 113173"/>
                <a:gd name="connsiteX337" fmla="*/ 5181820 w 12207074"/>
                <a:gd name="connsiteY337" fmla="*/ 71863 h 113173"/>
                <a:gd name="connsiteX338" fmla="*/ 5175235 w 12207074"/>
                <a:gd name="connsiteY338" fmla="*/ 91776 h 113173"/>
                <a:gd name="connsiteX339" fmla="*/ 5138190 w 12207074"/>
                <a:gd name="connsiteY339" fmla="*/ 110996 h 113173"/>
                <a:gd name="connsiteX340" fmla="*/ 5101148 w 12207074"/>
                <a:gd name="connsiteY340" fmla="*/ 91776 h 113173"/>
                <a:gd name="connsiteX341" fmla="*/ 5094563 w 12207074"/>
                <a:gd name="connsiteY341" fmla="*/ 71863 h 113173"/>
                <a:gd name="connsiteX342" fmla="*/ 5075840 w 12207074"/>
                <a:gd name="connsiteY342" fmla="*/ 71863 h 113173"/>
                <a:gd name="connsiteX343" fmla="*/ 5069255 w 12207074"/>
                <a:gd name="connsiteY343" fmla="*/ 91776 h 113173"/>
                <a:gd name="connsiteX344" fmla="*/ 5032211 w 12207074"/>
                <a:gd name="connsiteY344" fmla="*/ 110996 h 113173"/>
                <a:gd name="connsiteX345" fmla="*/ 4995167 w 12207074"/>
                <a:gd name="connsiteY345" fmla="*/ 91776 h 113173"/>
                <a:gd name="connsiteX346" fmla="*/ 4988582 w 12207074"/>
                <a:gd name="connsiteY346" fmla="*/ 71863 h 113173"/>
                <a:gd name="connsiteX347" fmla="*/ 4969861 w 12207074"/>
                <a:gd name="connsiteY347" fmla="*/ 71863 h 113173"/>
                <a:gd name="connsiteX348" fmla="*/ 4963276 w 12207074"/>
                <a:gd name="connsiteY348" fmla="*/ 91776 h 113173"/>
                <a:gd name="connsiteX349" fmla="*/ 4926232 w 12207074"/>
                <a:gd name="connsiteY349" fmla="*/ 110996 h 113173"/>
                <a:gd name="connsiteX350" fmla="*/ 4889189 w 12207074"/>
                <a:gd name="connsiteY350" fmla="*/ 91776 h 113173"/>
                <a:gd name="connsiteX351" fmla="*/ 4882604 w 12207074"/>
                <a:gd name="connsiteY351" fmla="*/ 71863 h 113173"/>
                <a:gd name="connsiteX352" fmla="*/ 4863882 w 12207074"/>
                <a:gd name="connsiteY352" fmla="*/ 71863 h 113173"/>
                <a:gd name="connsiteX353" fmla="*/ 4857297 w 12207074"/>
                <a:gd name="connsiteY353" fmla="*/ 91776 h 113173"/>
                <a:gd name="connsiteX354" fmla="*/ 4820254 w 12207074"/>
                <a:gd name="connsiteY354" fmla="*/ 110996 h 113173"/>
                <a:gd name="connsiteX355" fmla="*/ 4783209 w 12207074"/>
                <a:gd name="connsiteY355" fmla="*/ 91776 h 113173"/>
                <a:gd name="connsiteX356" fmla="*/ 4776624 w 12207074"/>
                <a:gd name="connsiteY356" fmla="*/ 71863 h 113173"/>
                <a:gd name="connsiteX357" fmla="*/ 4757902 w 12207074"/>
                <a:gd name="connsiteY357" fmla="*/ 71863 h 113173"/>
                <a:gd name="connsiteX358" fmla="*/ 4751317 w 12207074"/>
                <a:gd name="connsiteY358" fmla="*/ 91776 h 113173"/>
                <a:gd name="connsiteX359" fmla="*/ 4714272 w 12207074"/>
                <a:gd name="connsiteY359" fmla="*/ 110996 h 113173"/>
                <a:gd name="connsiteX360" fmla="*/ 4677229 w 12207074"/>
                <a:gd name="connsiteY360" fmla="*/ 91776 h 113173"/>
                <a:gd name="connsiteX361" fmla="*/ 4670644 w 12207074"/>
                <a:gd name="connsiteY361" fmla="*/ 71863 h 113173"/>
                <a:gd name="connsiteX362" fmla="*/ 4651924 w 12207074"/>
                <a:gd name="connsiteY362" fmla="*/ 71863 h 113173"/>
                <a:gd name="connsiteX363" fmla="*/ 4645339 w 12207074"/>
                <a:gd name="connsiteY363" fmla="*/ 91776 h 113173"/>
                <a:gd name="connsiteX364" fmla="*/ 4608293 w 12207074"/>
                <a:gd name="connsiteY364" fmla="*/ 110996 h 113173"/>
                <a:gd name="connsiteX365" fmla="*/ 4571251 w 12207074"/>
                <a:gd name="connsiteY365" fmla="*/ 91776 h 113173"/>
                <a:gd name="connsiteX366" fmla="*/ 4564666 w 12207074"/>
                <a:gd name="connsiteY366" fmla="*/ 71863 h 113173"/>
                <a:gd name="connsiteX367" fmla="*/ 4545945 w 12207074"/>
                <a:gd name="connsiteY367" fmla="*/ 71863 h 113173"/>
                <a:gd name="connsiteX368" fmla="*/ 4539360 w 12207074"/>
                <a:gd name="connsiteY368" fmla="*/ 91776 h 113173"/>
                <a:gd name="connsiteX369" fmla="*/ 4502316 w 12207074"/>
                <a:gd name="connsiteY369" fmla="*/ 110996 h 113173"/>
                <a:gd name="connsiteX370" fmla="*/ 4465273 w 12207074"/>
                <a:gd name="connsiteY370" fmla="*/ 91776 h 113173"/>
                <a:gd name="connsiteX371" fmla="*/ 4458687 w 12207074"/>
                <a:gd name="connsiteY371" fmla="*/ 71863 h 113173"/>
                <a:gd name="connsiteX372" fmla="*/ 4439964 w 12207074"/>
                <a:gd name="connsiteY372" fmla="*/ 71863 h 113173"/>
                <a:gd name="connsiteX373" fmla="*/ 4433379 w 12207074"/>
                <a:gd name="connsiteY373" fmla="*/ 91776 h 113173"/>
                <a:gd name="connsiteX374" fmla="*/ 4396336 w 12207074"/>
                <a:gd name="connsiteY374" fmla="*/ 110996 h 113173"/>
                <a:gd name="connsiteX375" fmla="*/ 4359293 w 12207074"/>
                <a:gd name="connsiteY375" fmla="*/ 91776 h 113173"/>
                <a:gd name="connsiteX376" fmla="*/ 4352708 w 12207074"/>
                <a:gd name="connsiteY376" fmla="*/ 71863 h 113173"/>
                <a:gd name="connsiteX377" fmla="*/ 4333987 w 12207074"/>
                <a:gd name="connsiteY377" fmla="*/ 71863 h 113173"/>
                <a:gd name="connsiteX378" fmla="*/ 4327402 w 12207074"/>
                <a:gd name="connsiteY378" fmla="*/ 91776 h 113173"/>
                <a:gd name="connsiteX379" fmla="*/ 4290357 w 12207074"/>
                <a:gd name="connsiteY379" fmla="*/ 110996 h 113173"/>
                <a:gd name="connsiteX380" fmla="*/ 4253313 w 12207074"/>
                <a:gd name="connsiteY380" fmla="*/ 91776 h 113173"/>
                <a:gd name="connsiteX381" fmla="*/ 4246728 w 12207074"/>
                <a:gd name="connsiteY381" fmla="*/ 71863 h 113173"/>
                <a:gd name="connsiteX382" fmla="*/ 4228006 w 12207074"/>
                <a:gd name="connsiteY382" fmla="*/ 71863 h 113173"/>
                <a:gd name="connsiteX383" fmla="*/ 4221422 w 12207074"/>
                <a:gd name="connsiteY383" fmla="*/ 91776 h 113173"/>
                <a:gd name="connsiteX384" fmla="*/ 4184377 w 12207074"/>
                <a:gd name="connsiteY384" fmla="*/ 110996 h 113173"/>
                <a:gd name="connsiteX385" fmla="*/ 4147333 w 12207074"/>
                <a:gd name="connsiteY385" fmla="*/ 91776 h 113173"/>
                <a:gd name="connsiteX386" fmla="*/ 4140748 w 12207074"/>
                <a:gd name="connsiteY386" fmla="*/ 71863 h 113173"/>
                <a:gd name="connsiteX387" fmla="*/ 4122026 w 12207074"/>
                <a:gd name="connsiteY387" fmla="*/ 71863 h 113173"/>
                <a:gd name="connsiteX388" fmla="*/ 4115441 w 12207074"/>
                <a:gd name="connsiteY388" fmla="*/ 91776 h 113173"/>
                <a:gd name="connsiteX389" fmla="*/ 4078397 w 12207074"/>
                <a:gd name="connsiteY389" fmla="*/ 110996 h 113173"/>
                <a:gd name="connsiteX390" fmla="*/ 4041353 w 12207074"/>
                <a:gd name="connsiteY390" fmla="*/ 91776 h 113173"/>
                <a:gd name="connsiteX391" fmla="*/ 4034768 w 12207074"/>
                <a:gd name="connsiteY391" fmla="*/ 71863 h 113173"/>
                <a:gd name="connsiteX392" fmla="*/ 4016047 w 12207074"/>
                <a:gd name="connsiteY392" fmla="*/ 71863 h 113173"/>
                <a:gd name="connsiteX393" fmla="*/ 4009462 w 12207074"/>
                <a:gd name="connsiteY393" fmla="*/ 91776 h 113173"/>
                <a:gd name="connsiteX394" fmla="*/ 3972418 w 12207074"/>
                <a:gd name="connsiteY394" fmla="*/ 110996 h 113173"/>
                <a:gd name="connsiteX395" fmla="*/ 3935374 w 12207074"/>
                <a:gd name="connsiteY395" fmla="*/ 91776 h 113173"/>
                <a:gd name="connsiteX396" fmla="*/ 3928789 w 12207074"/>
                <a:gd name="connsiteY396" fmla="*/ 71863 h 113173"/>
                <a:gd name="connsiteX397" fmla="*/ 3910068 w 12207074"/>
                <a:gd name="connsiteY397" fmla="*/ 71863 h 113173"/>
                <a:gd name="connsiteX398" fmla="*/ 3903483 w 12207074"/>
                <a:gd name="connsiteY398" fmla="*/ 91776 h 113173"/>
                <a:gd name="connsiteX399" fmla="*/ 3866439 w 12207074"/>
                <a:gd name="connsiteY399" fmla="*/ 110996 h 113173"/>
                <a:gd name="connsiteX400" fmla="*/ 3829396 w 12207074"/>
                <a:gd name="connsiteY400" fmla="*/ 91776 h 113173"/>
                <a:gd name="connsiteX401" fmla="*/ 3822810 w 12207074"/>
                <a:gd name="connsiteY401" fmla="*/ 71863 h 113173"/>
                <a:gd name="connsiteX402" fmla="*/ 3804089 w 12207074"/>
                <a:gd name="connsiteY402" fmla="*/ 71863 h 113173"/>
                <a:gd name="connsiteX403" fmla="*/ 3797504 w 12207074"/>
                <a:gd name="connsiteY403" fmla="*/ 91776 h 113173"/>
                <a:gd name="connsiteX404" fmla="*/ 3760460 w 12207074"/>
                <a:gd name="connsiteY404" fmla="*/ 110996 h 113173"/>
                <a:gd name="connsiteX405" fmla="*/ 3723416 w 12207074"/>
                <a:gd name="connsiteY405" fmla="*/ 91776 h 113173"/>
                <a:gd name="connsiteX406" fmla="*/ 3716831 w 12207074"/>
                <a:gd name="connsiteY406" fmla="*/ 71863 h 113173"/>
                <a:gd name="connsiteX407" fmla="*/ 3698109 w 12207074"/>
                <a:gd name="connsiteY407" fmla="*/ 71863 h 113173"/>
                <a:gd name="connsiteX408" fmla="*/ 3691524 w 12207074"/>
                <a:gd name="connsiteY408" fmla="*/ 91776 h 113173"/>
                <a:gd name="connsiteX409" fmla="*/ 3654480 w 12207074"/>
                <a:gd name="connsiteY409" fmla="*/ 110996 h 113173"/>
                <a:gd name="connsiteX410" fmla="*/ 3617436 w 12207074"/>
                <a:gd name="connsiteY410" fmla="*/ 91776 h 113173"/>
                <a:gd name="connsiteX411" fmla="*/ 3610851 w 12207074"/>
                <a:gd name="connsiteY411" fmla="*/ 71863 h 113173"/>
                <a:gd name="connsiteX412" fmla="*/ 3592130 w 12207074"/>
                <a:gd name="connsiteY412" fmla="*/ 71863 h 113173"/>
                <a:gd name="connsiteX413" fmla="*/ 3585545 w 12207074"/>
                <a:gd name="connsiteY413" fmla="*/ 91776 h 113173"/>
                <a:gd name="connsiteX414" fmla="*/ 3548501 w 12207074"/>
                <a:gd name="connsiteY414" fmla="*/ 110996 h 113173"/>
                <a:gd name="connsiteX415" fmla="*/ 3511457 w 12207074"/>
                <a:gd name="connsiteY415" fmla="*/ 91776 h 113173"/>
                <a:gd name="connsiteX416" fmla="*/ 3504872 w 12207074"/>
                <a:gd name="connsiteY416" fmla="*/ 71863 h 113173"/>
                <a:gd name="connsiteX417" fmla="*/ 3486151 w 12207074"/>
                <a:gd name="connsiteY417" fmla="*/ 71863 h 113173"/>
                <a:gd name="connsiteX418" fmla="*/ 3479566 w 12207074"/>
                <a:gd name="connsiteY418" fmla="*/ 91776 h 113173"/>
                <a:gd name="connsiteX419" fmla="*/ 3442522 w 12207074"/>
                <a:gd name="connsiteY419" fmla="*/ 110996 h 113173"/>
                <a:gd name="connsiteX420" fmla="*/ 3405478 w 12207074"/>
                <a:gd name="connsiteY420" fmla="*/ 91776 h 113173"/>
                <a:gd name="connsiteX421" fmla="*/ 3398893 w 12207074"/>
                <a:gd name="connsiteY421" fmla="*/ 71863 h 113173"/>
                <a:gd name="connsiteX422" fmla="*/ 3380171 w 12207074"/>
                <a:gd name="connsiteY422" fmla="*/ 71863 h 113173"/>
                <a:gd name="connsiteX423" fmla="*/ 3373586 w 12207074"/>
                <a:gd name="connsiteY423" fmla="*/ 91776 h 113173"/>
                <a:gd name="connsiteX424" fmla="*/ 3336542 w 12207074"/>
                <a:gd name="connsiteY424" fmla="*/ 110996 h 113173"/>
                <a:gd name="connsiteX425" fmla="*/ 3299498 w 12207074"/>
                <a:gd name="connsiteY425" fmla="*/ 91776 h 113173"/>
                <a:gd name="connsiteX426" fmla="*/ 3292913 w 12207074"/>
                <a:gd name="connsiteY426" fmla="*/ 71863 h 113173"/>
                <a:gd name="connsiteX427" fmla="*/ 3274912 w 12207074"/>
                <a:gd name="connsiteY427" fmla="*/ 71863 h 113173"/>
                <a:gd name="connsiteX428" fmla="*/ 3267607 w 12207074"/>
                <a:gd name="connsiteY428" fmla="*/ 93953 h 113173"/>
                <a:gd name="connsiteX429" fmla="*/ 3230563 w 12207074"/>
                <a:gd name="connsiteY429" fmla="*/ 113173 h 113173"/>
                <a:gd name="connsiteX430" fmla="*/ 3193520 w 12207074"/>
                <a:gd name="connsiteY430" fmla="*/ 93953 h 113173"/>
                <a:gd name="connsiteX431" fmla="*/ 3186215 w 12207074"/>
                <a:gd name="connsiteY431" fmla="*/ 71863 h 113173"/>
                <a:gd name="connsiteX432" fmla="*/ 3169417 w 12207074"/>
                <a:gd name="connsiteY432" fmla="*/ 71863 h 113173"/>
                <a:gd name="connsiteX433" fmla="*/ 3162832 w 12207074"/>
                <a:gd name="connsiteY433" fmla="*/ 91776 h 113173"/>
                <a:gd name="connsiteX434" fmla="*/ 3125788 w 12207074"/>
                <a:gd name="connsiteY434" fmla="*/ 110996 h 113173"/>
                <a:gd name="connsiteX435" fmla="*/ 3088744 w 12207074"/>
                <a:gd name="connsiteY435" fmla="*/ 91776 h 113173"/>
                <a:gd name="connsiteX436" fmla="*/ 3082159 w 12207074"/>
                <a:gd name="connsiteY436" fmla="*/ 71863 h 113173"/>
                <a:gd name="connsiteX437" fmla="*/ 3063437 w 12207074"/>
                <a:gd name="connsiteY437" fmla="*/ 71863 h 113173"/>
                <a:gd name="connsiteX438" fmla="*/ 3056853 w 12207074"/>
                <a:gd name="connsiteY438" fmla="*/ 91776 h 113173"/>
                <a:gd name="connsiteX439" fmla="*/ 3019808 w 12207074"/>
                <a:gd name="connsiteY439" fmla="*/ 110996 h 113173"/>
                <a:gd name="connsiteX440" fmla="*/ 2982765 w 12207074"/>
                <a:gd name="connsiteY440" fmla="*/ 91776 h 113173"/>
                <a:gd name="connsiteX441" fmla="*/ 2976180 w 12207074"/>
                <a:gd name="connsiteY441" fmla="*/ 71863 h 113173"/>
                <a:gd name="connsiteX442" fmla="*/ 2957458 w 12207074"/>
                <a:gd name="connsiteY442" fmla="*/ 71863 h 113173"/>
                <a:gd name="connsiteX443" fmla="*/ 2950873 w 12207074"/>
                <a:gd name="connsiteY443" fmla="*/ 91776 h 113173"/>
                <a:gd name="connsiteX444" fmla="*/ 2913829 w 12207074"/>
                <a:gd name="connsiteY444" fmla="*/ 110996 h 113173"/>
                <a:gd name="connsiteX445" fmla="*/ 2876785 w 12207074"/>
                <a:gd name="connsiteY445" fmla="*/ 91776 h 113173"/>
                <a:gd name="connsiteX446" fmla="*/ 2870200 w 12207074"/>
                <a:gd name="connsiteY446" fmla="*/ 71863 h 113173"/>
                <a:gd name="connsiteX447" fmla="*/ 2851479 w 12207074"/>
                <a:gd name="connsiteY447" fmla="*/ 71863 h 113173"/>
                <a:gd name="connsiteX448" fmla="*/ 2844894 w 12207074"/>
                <a:gd name="connsiteY448" fmla="*/ 91776 h 113173"/>
                <a:gd name="connsiteX449" fmla="*/ 2807849 w 12207074"/>
                <a:gd name="connsiteY449" fmla="*/ 110996 h 113173"/>
                <a:gd name="connsiteX450" fmla="*/ 2770806 w 12207074"/>
                <a:gd name="connsiteY450" fmla="*/ 91776 h 113173"/>
                <a:gd name="connsiteX451" fmla="*/ 2764221 w 12207074"/>
                <a:gd name="connsiteY451" fmla="*/ 71863 h 113173"/>
                <a:gd name="connsiteX452" fmla="*/ 2745500 w 12207074"/>
                <a:gd name="connsiteY452" fmla="*/ 71863 h 113173"/>
                <a:gd name="connsiteX453" fmla="*/ 2738915 w 12207074"/>
                <a:gd name="connsiteY453" fmla="*/ 91776 h 113173"/>
                <a:gd name="connsiteX454" fmla="*/ 2701871 w 12207074"/>
                <a:gd name="connsiteY454" fmla="*/ 110996 h 113173"/>
                <a:gd name="connsiteX455" fmla="*/ 2664827 w 12207074"/>
                <a:gd name="connsiteY455" fmla="*/ 91776 h 113173"/>
                <a:gd name="connsiteX456" fmla="*/ 2658242 w 12207074"/>
                <a:gd name="connsiteY456" fmla="*/ 71863 h 113173"/>
                <a:gd name="connsiteX457" fmla="*/ 2639520 w 12207074"/>
                <a:gd name="connsiteY457" fmla="*/ 71863 h 113173"/>
                <a:gd name="connsiteX458" fmla="*/ 2632935 w 12207074"/>
                <a:gd name="connsiteY458" fmla="*/ 91776 h 113173"/>
                <a:gd name="connsiteX459" fmla="*/ 2595891 w 12207074"/>
                <a:gd name="connsiteY459" fmla="*/ 110996 h 113173"/>
                <a:gd name="connsiteX460" fmla="*/ 2558847 w 12207074"/>
                <a:gd name="connsiteY460" fmla="*/ 91776 h 113173"/>
                <a:gd name="connsiteX461" fmla="*/ 2552262 w 12207074"/>
                <a:gd name="connsiteY461" fmla="*/ 71863 h 113173"/>
                <a:gd name="connsiteX462" fmla="*/ 2533541 w 12207074"/>
                <a:gd name="connsiteY462" fmla="*/ 71863 h 113173"/>
                <a:gd name="connsiteX463" fmla="*/ 2526956 w 12207074"/>
                <a:gd name="connsiteY463" fmla="*/ 91776 h 113173"/>
                <a:gd name="connsiteX464" fmla="*/ 2489912 w 12207074"/>
                <a:gd name="connsiteY464" fmla="*/ 110996 h 113173"/>
                <a:gd name="connsiteX465" fmla="*/ 2452868 w 12207074"/>
                <a:gd name="connsiteY465" fmla="*/ 91776 h 113173"/>
                <a:gd name="connsiteX466" fmla="*/ 2446283 w 12207074"/>
                <a:gd name="connsiteY466" fmla="*/ 71863 h 113173"/>
                <a:gd name="connsiteX467" fmla="*/ 2427562 w 12207074"/>
                <a:gd name="connsiteY467" fmla="*/ 71863 h 113173"/>
                <a:gd name="connsiteX468" fmla="*/ 2420977 w 12207074"/>
                <a:gd name="connsiteY468" fmla="*/ 91776 h 113173"/>
                <a:gd name="connsiteX469" fmla="*/ 2383932 w 12207074"/>
                <a:gd name="connsiteY469" fmla="*/ 110996 h 113173"/>
                <a:gd name="connsiteX470" fmla="*/ 2346889 w 12207074"/>
                <a:gd name="connsiteY470" fmla="*/ 91776 h 113173"/>
                <a:gd name="connsiteX471" fmla="*/ 2340304 w 12207074"/>
                <a:gd name="connsiteY471" fmla="*/ 71863 h 113173"/>
                <a:gd name="connsiteX472" fmla="*/ 2321583 w 12207074"/>
                <a:gd name="connsiteY472" fmla="*/ 71863 h 113173"/>
                <a:gd name="connsiteX473" fmla="*/ 2314998 w 12207074"/>
                <a:gd name="connsiteY473" fmla="*/ 91776 h 113173"/>
                <a:gd name="connsiteX474" fmla="*/ 2277954 w 12207074"/>
                <a:gd name="connsiteY474" fmla="*/ 110996 h 113173"/>
                <a:gd name="connsiteX475" fmla="*/ 2240910 w 12207074"/>
                <a:gd name="connsiteY475" fmla="*/ 91776 h 113173"/>
                <a:gd name="connsiteX476" fmla="*/ 2234325 w 12207074"/>
                <a:gd name="connsiteY476" fmla="*/ 71863 h 113173"/>
                <a:gd name="connsiteX477" fmla="*/ 2215603 w 12207074"/>
                <a:gd name="connsiteY477" fmla="*/ 71863 h 113173"/>
                <a:gd name="connsiteX478" fmla="*/ 2209018 w 12207074"/>
                <a:gd name="connsiteY478" fmla="*/ 91776 h 113173"/>
                <a:gd name="connsiteX479" fmla="*/ 2171973 w 12207074"/>
                <a:gd name="connsiteY479" fmla="*/ 110996 h 113173"/>
                <a:gd name="connsiteX480" fmla="*/ 2134930 w 12207074"/>
                <a:gd name="connsiteY480" fmla="*/ 91776 h 113173"/>
                <a:gd name="connsiteX481" fmla="*/ 2128345 w 12207074"/>
                <a:gd name="connsiteY481" fmla="*/ 71863 h 113173"/>
                <a:gd name="connsiteX482" fmla="*/ 2109623 w 12207074"/>
                <a:gd name="connsiteY482" fmla="*/ 71863 h 113173"/>
                <a:gd name="connsiteX483" fmla="*/ 2103038 w 12207074"/>
                <a:gd name="connsiteY483" fmla="*/ 91776 h 113173"/>
                <a:gd name="connsiteX484" fmla="*/ 2065994 w 12207074"/>
                <a:gd name="connsiteY484" fmla="*/ 110996 h 113173"/>
                <a:gd name="connsiteX485" fmla="*/ 2028950 w 12207074"/>
                <a:gd name="connsiteY485" fmla="*/ 91776 h 113173"/>
                <a:gd name="connsiteX486" fmla="*/ 2022365 w 12207074"/>
                <a:gd name="connsiteY486" fmla="*/ 71863 h 113173"/>
                <a:gd name="connsiteX487" fmla="*/ 2003644 w 12207074"/>
                <a:gd name="connsiteY487" fmla="*/ 71863 h 113173"/>
                <a:gd name="connsiteX488" fmla="*/ 1997059 w 12207074"/>
                <a:gd name="connsiteY488" fmla="*/ 91776 h 113173"/>
                <a:gd name="connsiteX489" fmla="*/ 1960015 w 12207074"/>
                <a:gd name="connsiteY489" fmla="*/ 110996 h 113173"/>
                <a:gd name="connsiteX490" fmla="*/ 1922971 w 12207074"/>
                <a:gd name="connsiteY490" fmla="*/ 91776 h 113173"/>
                <a:gd name="connsiteX491" fmla="*/ 1916386 w 12207074"/>
                <a:gd name="connsiteY491" fmla="*/ 71863 h 113173"/>
                <a:gd name="connsiteX492" fmla="*/ 1897664 w 12207074"/>
                <a:gd name="connsiteY492" fmla="*/ 71863 h 113173"/>
                <a:gd name="connsiteX493" fmla="*/ 1891079 w 12207074"/>
                <a:gd name="connsiteY493" fmla="*/ 91776 h 113173"/>
                <a:gd name="connsiteX494" fmla="*/ 1854035 w 12207074"/>
                <a:gd name="connsiteY494" fmla="*/ 110996 h 113173"/>
                <a:gd name="connsiteX495" fmla="*/ 1816991 w 12207074"/>
                <a:gd name="connsiteY495" fmla="*/ 91776 h 113173"/>
                <a:gd name="connsiteX496" fmla="*/ 1810406 w 12207074"/>
                <a:gd name="connsiteY496" fmla="*/ 71863 h 113173"/>
                <a:gd name="connsiteX497" fmla="*/ 1791685 w 12207074"/>
                <a:gd name="connsiteY497" fmla="*/ 71863 h 113173"/>
                <a:gd name="connsiteX498" fmla="*/ 1785100 w 12207074"/>
                <a:gd name="connsiteY498" fmla="*/ 91776 h 113173"/>
                <a:gd name="connsiteX499" fmla="*/ 1748056 w 12207074"/>
                <a:gd name="connsiteY499" fmla="*/ 110996 h 113173"/>
                <a:gd name="connsiteX500" fmla="*/ 1711012 w 12207074"/>
                <a:gd name="connsiteY500" fmla="*/ 91776 h 113173"/>
                <a:gd name="connsiteX501" fmla="*/ 1704427 w 12207074"/>
                <a:gd name="connsiteY501" fmla="*/ 71863 h 113173"/>
                <a:gd name="connsiteX502" fmla="*/ 1685706 w 12207074"/>
                <a:gd name="connsiteY502" fmla="*/ 71863 h 113173"/>
                <a:gd name="connsiteX503" fmla="*/ 1679121 w 12207074"/>
                <a:gd name="connsiteY503" fmla="*/ 91776 h 113173"/>
                <a:gd name="connsiteX504" fmla="*/ 1642077 w 12207074"/>
                <a:gd name="connsiteY504" fmla="*/ 110996 h 113173"/>
                <a:gd name="connsiteX505" fmla="*/ 1605033 w 12207074"/>
                <a:gd name="connsiteY505" fmla="*/ 91776 h 113173"/>
                <a:gd name="connsiteX506" fmla="*/ 1598448 w 12207074"/>
                <a:gd name="connsiteY506" fmla="*/ 71863 h 113173"/>
                <a:gd name="connsiteX507" fmla="*/ 1579726 w 12207074"/>
                <a:gd name="connsiteY507" fmla="*/ 71863 h 113173"/>
                <a:gd name="connsiteX508" fmla="*/ 1573141 w 12207074"/>
                <a:gd name="connsiteY508" fmla="*/ 91776 h 113173"/>
                <a:gd name="connsiteX509" fmla="*/ 1536097 w 12207074"/>
                <a:gd name="connsiteY509" fmla="*/ 110996 h 113173"/>
                <a:gd name="connsiteX510" fmla="*/ 1499053 w 12207074"/>
                <a:gd name="connsiteY510" fmla="*/ 91776 h 113173"/>
                <a:gd name="connsiteX511" fmla="*/ 1492468 w 12207074"/>
                <a:gd name="connsiteY511" fmla="*/ 71863 h 113173"/>
                <a:gd name="connsiteX512" fmla="*/ 1473747 w 12207074"/>
                <a:gd name="connsiteY512" fmla="*/ 71863 h 113173"/>
                <a:gd name="connsiteX513" fmla="*/ 1467162 w 12207074"/>
                <a:gd name="connsiteY513" fmla="*/ 91776 h 113173"/>
                <a:gd name="connsiteX514" fmla="*/ 1430118 w 12207074"/>
                <a:gd name="connsiteY514" fmla="*/ 110996 h 113173"/>
                <a:gd name="connsiteX515" fmla="*/ 1393075 w 12207074"/>
                <a:gd name="connsiteY515" fmla="*/ 91776 h 113173"/>
                <a:gd name="connsiteX516" fmla="*/ 1386490 w 12207074"/>
                <a:gd name="connsiteY516" fmla="*/ 71863 h 113173"/>
                <a:gd name="connsiteX517" fmla="*/ 1367769 w 12207074"/>
                <a:gd name="connsiteY517" fmla="*/ 71863 h 113173"/>
                <a:gd name="connsiteX518" fmla="*/ 1361184 w 12207074"/>
                <a:gd name="connsiteY518" fmla="*/ 91776 h 113173"/>
                <a:gd name="connsiteX519" fmla="*/ 1324140 w 12207074"/>
                <a:gd name="connsiteY519" fmla="*/ 110996 h 113173"/>
                <a:gd name="connsiteX520" fmla="*/ 1287096 w 12207074"/>
                <a:gd name="connsiteY520" fmla="*/ 91776 h 113173"/>
                <a:gd name="connsiteX521" fmla="*/ 1280511 w 12207074"/>
                <a:gd name="connsiteY521" fmla="*/ 71863 h 113173"/>
                <a:gd name="connsiteX522" fmla="*/ 1261788 w 12207074"/>
                <a:gd name="connsiteY522" fmla="*/ 71863 h 113173"/>
                <a:gd name="connsiteX523" fmla="*/ 1255204 w 12207074"/>
                <a:gd name="connsiteY523" fmla="*/ 91776 h 113173"/>
                <a:gd name="connsiteX524" fmla="*/ 1218160 w 12207074"/>
                <a:gd name="connsiteY524" fmla="*/ 110996 h 113173"/>
                <a:gd name="connsiteX525" fmla="*/ 1181117 w 12207074"/>
                <a:gd name="connsiteY525" fmla="*/ 91776 h 113173"/>
                <a:gd name="connsiteX526" fmla="*/ 1174532 w 12207074"/>
                <a:gd name="connsiteY526" fmla="*/ 71863 h 113173"/>
                <a:gd name="connsiteX527" fmla="*/ 1155811 w 12207074"/>
                <a:gd name="connsiteY527" fmla="*/ 71863 h 113173"/>
                <a:gd name="connsiteX528" fmla="*/ 1149226 w 12207074"/>
                <a:gd name="connsiteY528" fmla="*/ 91776 h 113173"/>
                <a:gd name="connsiteX529" fmla="*/ 1112181 w 12207074"/>
                <a:gd name="connsiteY529" fmla="*/ 110996 h 113173"/>
                <a:gd name="connsiteX530" fmla="*/ 1075137 w 12207074"/>
                <a:gd name="connsiteY530" fmla="*/ 91776 h 113173"/>
                <a:gd name="connsiteX531" fmla="*/ 1068552 w 12207074"/>
                <a:gd name="connsiteY531" fmla="*/ 71863 h 113173"/>
                <a:gd name="connsiteX532" fmla="*/ 1049832 w 12207074"/>
                <a:gd name="connsiteY532" fmla="*/ 71863 h 113173"/>
                <a:gd name="connsiteX533" fmla="*/ 1043247 w 12207074"/>
                <a:gd name="connsiteY533" fmla="*/ 91776 h 113173"/>
                <a:gd name="connsiteX534" fmla="*/ 1006203 w 12207074"/>
                <a:gd name="connsiteY534" fmla="*/ 110996 h 113173"/>
                <a:gd name="connsiteX535" fmla="*/ 969159 w 12207074"/>
                <a:gd name="connsiteY535" fmla="*/ 91776 h 113173"/>
                <a:gd name="connsiteX536" fmla="*/ 962574 w 12207074"/>
                <a:gd name="connsiteY536" fmla="*/ 71863 h 113173"/>
                <a:gd name="connsiteX537" fmla="*/ 943852 w 12207074"/>
                <a:gd name="connsiteY537" fmla="*/ 71863 h 113173"/>
                <a:gd name="connsiteX538" fmla="*/ 937267 w 12207074"/>
                <a:gd name="connsiteY538" fmla="*/ 91776 h 113173"/>
                <a:gd name="connsiteX539" fmla="*/ 900222 w 12207074"/>
                <a:gd name="connsiteY539" fmla="*/ 110996 h 113173"/>
                <a:gd name="connsiteX540" fmla="*/ 863179 w 12207074"/>
                <a:gd name="connsiteY540" fmla="*/ 91776 h 113173"/>
                <a:gd name="connsiteX541" fmla="*/ 856594 w 12207074"/>
                <a:gd name="connsiteY541" fmla="*/ 71863 h 113173"/>
                <a:gd name="connsiteX542" fmla="*/ 837873 w 12207074"/>
                <a:gd name="connsiteY542" fmla="*/ 71863 h 113173"/>
                <a:gd name="connsiteX543" fmla="*/ 831288 w 12207074"/>
                <a:gd name="connsiteY543" fmla="*/ 91776 h 113173"/>
                <a:gd name="connsiteX544" fmla="*/ 794244 w 12207074"/>
                <a:gd name="connsiteY544" fmla="*/ 110996 h 113173"/>
                <a:gd name="connsiteX545" fmla="*/ 757200 w 12207074"/>
                <a:gd name="connsiteY545" fmla="*/ 91776 h 113173"/>
                <a:gd name="connsiteX546" fmla="*/ 750615 w 12207074"/>
                <a:gd name="connsiteY546" fmla="*/ 71863 h 113173"/>
                <a:gd name="connsiteX547" fmla="*/ 731894 w 12207074"/>
                <a:gd name="connsiteY547" fmla="*/ 71863 h 113173"/>
                <a:gd name="connsiteX548" fmla="*/ 725309 w 12207074"/>
                <a:gd name="connsiteY548" fmla="*/ 91776 h 113173"/>
                <a:gd name="connsiteX549" fmla="*/ 688265 w 12207074"/>
                <a:gd name="connsiteY549" fmla="*/ 110996 h 113173"/>
                <a:gd name="connsiteX550" fmla="*/ 651221 w 12207074"/>
                <a:gd name="connsiteY550" fmla="*/ 91776 h 113173"/>
                <a:gd name="connsiteX551" fmla="*/ 644636 w 12207074"/>
                <a:gd name="connsiteY551" fmla="*/ 71863 h 113173"/>
                <a:gd name="connsiteX552" fmla="*/ 625914 w 12207074"/>
                <a:gd name="connsiteY552" fmla="*/ 71863 h 113173"/>
                <a:gd name="connsiteX553" fmla="*/ 619330 w 12207074"/>
                <a:gd name="connsiteY553" fmla="*/ 91776 h 113173"/>
                <a:gd name="connsiteX554" fmla="*/ 582286 w 12207074"/>
                <a:gd name="connsiteY554" fmla="*/ 110996 h 113173"/>
                <a:gd name="connsiteX555" fmla="*/ 545242 w 12207074"/>
                <a:gd name="connsiteY555" fmla="*/ 91776 h 113173"/>
                <a:gd name="connsiteX556" fmla="*/ 538657 w 12207074"/>
                <a:gd name="connsiteY556" fmla="*/ 71863 h 113173"/>
                <a:gd name="connsiteX557" fmla="*/ 519935 w 12207074"/>
                <a:gd name="connsiteY557" fmla="*/ 71863 h 113173"/>
                <a:gd name="connsiteX558" fmla="*/ 513350 w 12207074"/>
                <a:gd name="connsiteY558" fmla="*/ 91776 h 113173"/>
                <a:gd name="connsiteX559" fmla="*/ 476306 w 12207074"/>
                <a:gd name="connsiteY559" fmla="*/ 110996 h 113173"/>
                <a:gd name="connsiteX560" fmla="*/ 439262 w 12207074"/>
                <a:gd name="connsiteY560" fmla="*/ 91776 h 113173"/>
                <a:gd name="connsiteX561" fmla="*/ 432677 w 12207074"/>
                <a:gd name="connsiteY561" fmla="*/ 71863 h 113173"/>
                <a:gd name="connsiteX562" fmla="*/ 413956 w 12207074"/>
                <a:gd name="connsiteY562" fmla="*/ 71863 h 113173"/>
                <a:gd name="connsiteX563" fmla="*/ 407371 w 12207074"/>
                <a:gd name="connsiteY563" fmla="*/ 91776 h 113173"/>
                <a:gd name="connsiteX564" fmla="*/ 370327 w 12207074"/>
                <a:gd name="connsiteY564" fmla="*/ 110996 h 113173"/>
                <a:gd name="connsiteX565" fmla="*/ 333283 w 12207074"/>
                <a:gd name="connsiteY565" fmla="*/ 91776 h 113173"/>
                <a:gd name="connsiteX566" fmla="*/ 326698 w 12207074"/>
                <a:gd name="connsiteY566" fmla="*/ 71863 h 113173"/>
                <a:gd name="connsiteX567" fmla="*/ 307976 w 12207074"/>
                <a:gd name="connsiteY567" fmla="*/ 71863 h 113173"/>
                <a:gd name="connsiteX568" fmla="*/ 301391 w 12207074"/>
                <a:gd name="connsiteY568" fmla="*/ 91776 h 113173"/>
                <a:gd name="connsiteX569" fmla="*/ 264347 w 12207074"/>
                <a:gd name="connsiteY569" fmla="*/ 110996 h 113173"/>
                <a:gd name="connsiteX570" fmla="*/ 227304 w 12207074"/>
                <a:gd name="connsiteY570" fmla="*/ 91776 h 113173"/>
                <a:gd name="connsiteX571" fmla="*/ 220719 w 12207074"/>
                <a:gd name="connsiteY571" fmla="*/ 71863 h 113173"/>
                <a:gd name="connsiteX572" fmla="*/ 201996 w 12207074"/>
                <a:gd name="connsiteY572" fmla="*/ 71863 h 113173"/>
                <a:gd name="connsiteX573" fmla="*/ 195412 w 12207074"/>
                <a:gd name="connsiteY573" fmla="*/ 91776 h 113173"/>
                <a:gd name="connsiteX574" fmla="*/ 158368 w 12207074"/>
                <a:gd name="connsiteY574" fmla="*/ 110996 h 113173"/>
                <a:gd name="connsiteX575" fmla="*/ 121324 w 12207074"/>
                <a:gd name="connsiteY575" fmla="*/ 91776 h 113173"/>
                <a:gd name="connsiteX576" fmla="*/ 114739 w 12207074"/>
                <a:gd name="connsiteY576" fmla="*/ 71863 h 113173"/>
                <a:gd name="connsiteX577" fmla="*/ 96738 w 12207074"/>
                <a:gd name="connsiteY577" fmla="*/ 71863 h 113173"/>
                <a:gd name="connsiteX578" fmla="*/ 89433 w 12207074"/>
                <a:gd name="connsiteY578" fmla="*/ 93953 h 113173"/>
                <a:gd name="connsiteX579" fmla="*/ 52388 w 12207074"/>
                <a:gd name="connsiteY579" fmla="*/ 113173 h 113173"/>
                <a:gd name="connsiteX580" fmla="*/ 15345 w 12207074"/>
                <a:gd name="connsiteY580" fmla="*/ 93953 h 113173"/>
                <a:gd name="connsiteX581" fmla="*/ 8040 w 12207074"/>
                <a:gd name="connsiteY581" fmla="*/ 71863 h 113173"/>
                <a:gd name="connsiteX582" fmla="*/ 0 w 12207074"/>
                <a:gd name="connsiteY582" fmla="*/ 71863 h 1131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</a:cxnLst>
              <a:rect l="l" t="t" r="r" b="b"/>
              <a:pathLst>
                <a:path w="12207074" h="113173">
                  <a:moveTo>
                    <a:pt x="0" y="0"/>
                  </a:moveTo>
                  <a:lnTo>
                    <a:pt x="12207074" y="0"/>
                  </a:lnTo>
                  <a:lnTo>
                    <a:pt x="12207074" y="30556"/>
                  </a:lnTo>
                  <a:lnTo>
                    <a:pt x="12207074" y="71863"/>
                  </a:lnTo>
                  <a:lnTo>
                    <a:pt x="12207074" y="98299"/>
                  </a:lnTo>
                  <a:lnTo>
                    <a:pt x="12199351" y="91777"/>
                  </a:lnTo>
                  <a:lnTo>
                    <a:pt x="12192766" y="71863"/>
                  </a:lnTo>
                  <a:lnTo>
                    <a:pt x="12174044" y="71863"/>
                  </a:lnTo>
                  <a:lnTo>
                    <a:pt x="12167459" y="91776"/>
                  </a:lnTo>
                  <a:cubicBezTo>
                    <a:pt x="12157978" y="103651"/>
                    <a:pt x="12144881" y="110996"/>
                    <a:pt x="12130415" y="110996"/>
                  </a:cubicBezTo>
                  <a:cubicBezTo>
                    <a:pt x="12115948" y="110996"/>
                    <a:pt x="12102851" y="103651"/>
                    <a:pt x="12093371" y="91776"/>
                  </a:cubicBezTo>
                  <a:lnTo>
                    <a:pt x="12086786" y="71863"/>
                  </a:lnTo>
                  <a:lnTo>
                    <a:pt x="12068065" y="71863"/>
                  </a:lnTo>
                  <a:lnTo>
                    <a:pt x="12061480" y="91776"/>
                  </a:lnTo>
                  <a:cubicBezTo>
                    <a:pt x="12052000" y="103651"/>
                    <a:pt x="12038902" y="110996"/>
                    <a:pt x="12024436" y="110996"/>
                  </a:cubicBezTo>
                  <a:cubicBezTo>
                    <a:pt x="12009969" y="110996"/>
                    <a:pt x="11996872" y="103651"/>
                    <a:pt x="11987392" y="91776"/>
                  </a:cubicBezTo>
                  <a:lnTo>
                    <a:pt x="11980807" y="71863"/>
                  </a:lnTo>
                  <a:lnTo>
                    <a:pt x="11962086" y="71863"/>
                  </a:lnTo>
                  <a:lnTo>
                    <a:pt x="11955501" y="91776"/>
                  </a:lnTo>
                  <a:cubicBezTo>
                    <a:pt x="11946021" y="103651"/>
                    <a:pt x="11932924" y="110996"/>
                    <a:pt x="11918457" y="110996"/>
                  </a:cubicBezTo>
                  <a:cubicBezTo>
                    <a:pt x="11903991" y="110996"/>
                    <a:pt x="11890894" y="103651"/>
                    <a:pt x="11881413" y="91776"/>
                  </a:cubicBezTo>
                  <a:lnTo>
                    <a:pt x="11874828" y="71863"/>
                  </a:lnTo>
                  <a:lnTo>
                    <a:pt x="11856107" y="71863"/>
                  </a:lnTo>
                  <a:lnTo>
                    <a:pt x="11849522" y="91776"/>
                  </a:lnTo>
                  <a:cubicBezTo>
                    <a:pt x="11840041" y="103651"/>
                    <a:pt x="11826944" y="110996"/>
                    <a:pt x="11812478" y="110996"/>
                  </a:cubicBezTo>
                  <a:cubicBezTo>
                    <a:pt x="11798012" y="110996"/>
                    <a:pt x="11784915" y="103651"/>
                    <a:pt x="11775434" y="91776"/>
                  </a:cubicBezTo>
                  <a:lnTo>
                    <a:pt x="11768849" y="71863"/>
                  </a:lnTo>
                  <a:lnTo>
                    <a:pt x="11750127" y="71863"/>
                  </a:lnTo>
                  <a:lnTo>
                    <a:pt x="11743542" y="91776"/>
                  </a:lnTo>
                  <a:cubicBezTo>
                    <a:pt x="11734061" y="103651"/>
                    <a:pt x="11720964" y="110996"/>
                    <a:pt x="11706498" y="110996"/>
                  </a:cubicBezTo>
                  <a:cubicBezTo>
                    <a:pt x="11692032" y="110996"/>
                    <a:pt x="11678935" y="103651"/>
                    <a:pt x="11669454" y="91776"/>
                  </a:cubicBezTo>
                  <a:lnTo>
                    <a:pt x="11662869" y="71863"/>
                  </a:lnTo>
                  <a:lnTo>
                    <a:pt x="11644148" y="71863"/>
                  </a:lnTo>
                  <a:lnTo>
                    <a:pt x="11637563" y="91776"/>
                  </a:lnTo>
                  <a:cubicBezTo>
                    <a:pt x="11628083" y="103651"/>
                    <a:pt x="11614986" y="110996"/>
                    <a:pt x="11600519" y="110996"/>
                  </a:cubicBezTo>
                  <a:cubicBezTo>
                    <a:pt x="11586052" y="110996"/>
                    <a:pt x="11572955" y="103651"/>
                    <a:pt x="11563475" y="91776"/>
                  </a:cubicBezTo>
                  <a:lnTo>
                    <a:pt x="11556890" y="71863"/>
                  </a:lnTo>
                  <a:lnTo>
                    <a:pt x="11538169" y="71863"/>
                  </a:lnTo>
                  <a:lnTo>
                    <a:pt x="11531584" y="91776"/>
                  </a:lnTo>
                  <a:cubicBezTo>
                    <a:pt x="11522104" y="103651"/>
                    <a:pt x="11509007" y="110996"/>
                    <a:pt x="11494540" y="110996"/>
                  </a:cubicBezTo>
                  <a:cubicBezTo>
                    <a:pt x="11480074" y="110996"/>
                    <a:pt x="11466977" y="103651"/>
                    <a:pt x="11457496" y="91776"/>
                  </a:cubicBezTo>
                  <a:lnTo>
                    <a:pt x="11450911" y="71863"/>
                  </a:lnTo>
                  <a:lnTo>
                    <a:pt x="11432189" y="71863"/>
                  </a:lnTo>
                  <a:lnTo>
                    <a:pt x="11425604" y="91776"/>
                  </a:lnTo>
                  <a:cubicBezTo>
                    <a:pt x="11416124" y="103651"/>
                    <a:pt x="11403026" y="110996"/>
                    <a:pt x="11388560" y="110996"/>
                  </a:cubicBezTo>
                  <a:cubicBezTo>
                    <a:pt x="11374093" y="110996"/>
                    <a:pt x="11360996" y="103651"/>
                    <a:pt x="11351516" y="91776"/>
                  </a:cubicBezTo>
                  <a:lnTo>
                    <a:pt x="11344931" y="71863"/>
                  </a:lnTo>
                  <a:lnTo>
                    <a:pt x="11326210" y="71863"/>
                  </a:lnTo>
                  <a:lnTo>
                    <a:pt x="11319625" y="91776"/>
                  </a:lnTo>
                  <a:cubicBezTo>
                    <a:pt x="11310145" y="103651"/>
                    <a:pt x="11297048" y="110996"/>
                    <a:pt x="11282581" y="110996"/>
                  </a:cubicBezTo>
                  <a:cubicBezTo>
                    <a:pt x="11268114" y="110996"/>
                    <a:pt x="11255017" y="103651"/>
                    <a:pt x="11245537" y="91776"/>
                  </a:cubicBezTo>
                  <a:lnTo>
                    <a:pt x="11238952" y="71863"/>
                  </a:lnTo>
                  <a:lnTo>
                    <a:pt x="11220231" y="71863"/>
                  </a:lnTo>
                  <a:lnTo>
                    <a:pt x="11213646" y="91776"/>
                  </a:lnTo>
                  <a:cubicBezTo>
                    <a:pt x="11204165" y="103651"/>
                    <a:pt x="11191068" y="110996"/>
                    <a:pt x="11176602" y="110996"/>
                  </a:cubicBezTo>
                  <a:cubicBezTo>
                    <a:pt x="11162136" y="110996"/>
                    <a:pt x="11149039" y="103651"/>
                    <a:pt x="11139558" y="91776"/>
                  </a:cubicBezTo>
                  <a:lnTo>
                    <a:pt x="11132973" y="71863"/>
                  </a:lnTo>
                  <a:lnTo>
                    <a:pt x="11114251" y="71863"/>
                  </a:lnTo>
                  <a:lnTo>
                    <a:pt x="11107666" y="91776"/>
                  </a:lnTo>
                  <a:cubicBezTo>
                    <a:pt x="11098185" y="103651"/>
                    <a:pt x="11085088" y="110996"/>
                    <a:pt x="11070622" y="110996"/>
                  </a:cubicBezTo>
                  <a:cubicBezTo>
                    <a:pt x="11056156" y="110996"/>
                    <a:pt x="11043059" y="103651"/>
                    <a:pt x="11033578" y="91776"/>
                  </a:cubicBezTo>
                  <a:lnTo>
                    <a:pt x="11026993" y="71863"/>
                  </a:lnTo>
                  <a:lnTo>
                    <a:pt x="11008272" y="71863"/>
                  </a:lnTo>
                  <a:lnTo>
                    <a:pt x="11001687" y="91776"/>
                  </a:lnTo>
                  <a:cubicBezTo>
                    <a:pt x="10992207" y="103651"/>
                    <a:pt x="10979110" y="110996"/>
                    <a:pt x="10964643" y="110996"/>
                  </a:cubicBezTo>
                  <a:cubicBezTo>
                    <a:pt x="10950177" y="110996"/>
                    <a:pt x="10937080" y="103651"/>
                    <a:pt x="10927600" y="91776"/>
                  </a:cubicBezTo>
                  <a:lnTo>
                    <a:pt x="10921015" y="71863"/>
                  </a:lnTo>
                  <a:lnTo>
                    <a:pt x="10902294" y="71863"/>
                  </a:lnTo>
                  <a:lnTo>
                    <a:pt x="10895709" y="91776"/>
                  </a:lnTo>
                  <a:cubicBezTo>
                    <a:pt x="10886228" y="103651"/>
                    <a:pt x="10873131" y="110996"/>
                    <a:pt x="10858665" y="110996"/>
                  </a:cubicBezTo>
                  <a:cubicBezTo>
                    <a:pt x="10844199" y="110996"/>
                    <a:pt x="10831102" y="103651"/>
                    <a:pt x="10821621" y="91776"/>
                  </a:cubicBezTo>
                  <a:lnTo>
                    <a:pt x="10815036" y="71863"/>
                  </a:lnTo>
                  <a:lnTo>
                    <a:pt x="10796313" y="71863"/>
                  </a:lnTo>
                  <a:lnTo>
                    <a:pt x="10789728" y="91776"/>
                  </a:lnTo>
                  <a:cubicBezTo>
                    <a:pt x="10780248" y="103651"/>
                    <a:pt x="10767151" y="110996"/>
                    <a:pt x="10752685" y="110996"/>
                  </a:cubicBezTo>
                  <a:cubicBezTo>
                    <a:pt x="10738219" y="110996"/>
                    <a:pt x="10725122" y="103651"/>
                    <a:pt x="10715642" y="91776"/>
                  </a:cubicBezTo>
                  <a:lnTo>
                    <a:pt x="10709057" y="71863"/>
                  </a:lnTo>
                  <a:lnTo>
                    <a:pt x="10690336" y="71863"/>
                  </a:lnTo>
                  <a:lnTo>
                    <a:pt x="10683751" y="91776"/>
                  </a:lnTo>
                  <a:cubicBezTo>
                    <a:pt x="10674270" y="103651"/>
                    <a:pt x="10661173" y="110996"/>
                    <a:pt x="10646706" y="110996"/>
                  </a:cubicBezTo>
                  <a:cubicBezTo>
                    <a:pt x="10632239" y="110996"/>
                    <a:pt x="10619142" y="103651"/>
                    <a:pt x="10609662" y="91776"/>
                  </a:cubicBezTo>
                  <a:lnTo>
                    <a:pt x="10603077" y="71863"/>
                  </a:lnTo>
                  <a:lnTo>
                    <a:pt x="10584356" y="71863"/>
                  </a:lnTo>
                  <a:lnTo>
                    <a:pt x="10577771" y="91776"/>
                  </a:lnTo>
                  <a:cubicBezTo>
                    <a:pt x="10568291" y="103651"/>
                    <a:pt x="10555194" y="110996"/>
                    <a:pt x="10540727" y="110996"/>
                  </a:cubicBezTo>
                  <a:cubicBezTo>
                    <a:pt x="10526261" y="110996"/>
                    <a:pt x="10513164" y="103651"/>
                    <a:pt x="10503683" y="91776"/>
                  </a:cubicBezTo>
                  <a:lnTo>
                    <a:pt x="10497098" y="71863"/>
                  </a:lnTo>
                  <a:lnTo>
                    <a:pt x="10478376" y="71863"/>
                  </a:lnTo>
                  <a:lnTo>
                    <a:pt x="10471791" y="91776"/>
                  </a:lnTo>
                  <a:cubicBezTo>
                    <a:pt x="10462310" y="103651"/>
                    <a:pt x="10449213" y="110996"/>
                    <a:pt x="10434747" y="110996"/>
                  </a:cubicBezTo>
                  <a:cubicBezTo>
                    <a:pt x="10420280" y="110996"/>
                    <a:pt x="10407183" y="103651"/>
                    <a:pt x="10397703" y="91776"/>
                  </a:cubicBezTo>
                  <a:lnTo>
                    <a:pt x="10391118" y="71863"/>
                  </a:lnTo>
                  <a:lnTo>
                    <a:pt x="10372397" y="71863"/>
                  </a:lnTo>
                  <a:lnTo>
                    <a:pt x="10365812" y="91776"/>
                  </a:lnTo>
                  <a:cubicBezTo>
                    <a:pt x="10356332" y="103651"/>
                    <a:pt x="10343235" y="110996"/>
                    <a:pt x="10328768" y="110996"/>
                  </a:cubicBezTo>
                  <a:cubicBezTo>
                    <a:pt x="10314301" y="110996"/>
                    <a:pt x="10301204" y="103651"/>
                    <a:pt x="10291724" y="91776"/>
                  </a:cubicBezTo>
                  <a:lnTo>
                    <a:pt x="10285139" y="71863"/>
                  </a:lnTo>
                  <a:lnTo>
                    <a:pt x="10266418" y="71863"/>
                  </a:lnTo>
                  <a:lnTo>
                    <a:pt x="10259833" y="91776"/>
                  </a:lnTo>
                  <a:cubicBezTo>
                    <a:pt x="10250352" y="103651"/>
                    <a:pt x="10237255" y="110996"/>
                    <a:pt x="10222789" y="110996"/>
                  </a:cubicBezTo>
                  <a:cubicBezTo>
                    <a:pt x="10208323" y="110996"/>
                    <a:pt x="10195226" y="103651"/>
                    <a:pt x="10185745" y="91776"/>
                  </a:cubicBezTo>
                  <a:lnTo>
                    <a:pt x="10179160" y="71863"/>
                  </a:lnTo>
                  <a:lnTo>
                    <a:pt x="10160439" y="71863"/>
                  </a:lnTo>
                  <a:lnTo>
                    <a:pt x="10153854" y="91776"/>
                  </a:lnTo>
                  <a:cubicBezTo>
                    <a:pt x="10144373" y="103651"/>
                    <a:pt x="10131276" y="110996"/>
                    <a:pt x="10116810" y="110996"/>
                  </a:cubicBezTo>
                  <a:cubicBezTo>
                    <a:pt x="10102343" y="110996"/>
                    <a:pt x="10089246" y="103651"/>
                    <a:pt x="10079766" y="91776"/>
                  </a:cubicBezTo>
                  <a:lnTo>
                    <a:pt x="10073181" y="71863"/>
                  </a:lnTo>
                  <a:lnTo>
                    <a:pt x="10054459" y="71863"/>
                  </a:lnTo>
                  <a:lnTo>
                    <a:pt x="10047874" y="91776"/>
                  </a:lnTo>
                  <a:cubicBezTo>
                    <a:pt x="10038393" y="103651"/>
                    <a:pt x="10025296" y="110996"/>
                    <a:pt x="10010830" y="110996"/>
                  </a:cubicBezTo>
                  <a:cubicBezTo>
                    <a:pt x="9996363" y="110996"/>
                    <a:pt x="9983266" y="103651"/>
                    <a:pt x="9973786" y="91776"/>
                  </a:cubicBezTo>
                  <a:lnTo>
                    <a:pt x="9967201" y="71863"/>
                  </a:lnTo>
                  <a:lnTo>
                    <a:pt x="9948480" y="71863"/>
                  </a:lnTo>
                  <a:lnTo>
                    <a:pt x="9941895" y="91776"/>
                  </a:lnTo>
                  <a:cubicBezTo>
                    <a:pt x="9932415" y="103651"/>
                    <a:pt x="9919318" y="110996"/>
                    <a:pt x="9904851" y="110996"/>
                  </a:cubicBezTo>
                  <a:cubicBezTo>
                    <a:pt x="9890385" y="110996"/>
                    <a:pt x="9877287" y="103651"/>
                    <a:pt x="9867807" y="91776"/>
                  </a:cubicBezTo>
                  <a:lnTo>
                    <a:pt x="9861222" y="71863"/>
                  </a:lnTo>
                  <a:lnTo>
                    <a:pt x="9842501" y="71863"/>
                  </a:lnTo>
                  <a:lnTo>
                    <a:pt x="9835916" y="91776"/>
                  </a:lnTo>
                  <a:cubicBezTo>
                    <a:pt x="9826435" y="103651"/>
                    <a:pt x="9813338" y="110996"/>
                    <a:pt x="9798872" y="110996"/>
                  </a:cubicBezTo>
                  <a:cubicBezTo>
                    <a:pt x="9784406" y="110996"/>
                    <a:pt x="9771309" y="103651"/>
                    <a:pt x="9761828" y="91776"/>
                  </a:cubicBezTo>
                  <a:lnTo>
                    <a:pt x="9755243" y="71863"/>
                  </a:lnTo>
                  <a:lnTo>
                    <a:pt x="9736521" y="71863"/>
                  </a:lnTo>
                  <a:lnTo>
                    <a:pt x="9729936" y="91776"/>
                  </a:lnTo>
                  <a:cubicBezTo>
                    <a:pt x="9720456" y="103651"/>
                    <a:pt x="9707359" y="110996"/>
                    <a:pt x="9692892" y="110996"/>
                  </a:cubicBezTo>
                  <a:cubicBezTo>
                    <a:pt x="9678425" y="110996"/>
                    <a:pt x="9665328" y="103651"/>
                    <a:pt x="9655848" y="91776"/>
                  </a:cubicBezTo>
                  <a:lnTo>
                    <a:pt x="9649263" y="71863"/>
                  </a:lnTo>
                  <a:lnTo>
                    <a:pt x="9631262" y="71863"/>
                  </a:lnTo>
                  <a:lnTo>
                    <a:pt x="9623957" y="93953"/>
                  </a:lnTo>
                  <a:cubicBezTo>
                    <a:pt x="9614476" y="105828"/>
                    <a:pt x="9601379" y="113173"/>
                    <a:pt x="9586913" y="113173"/>
                  </a:cubicBezTo>
                  <a:cubicBezTo>
                    <a:pt x="9572447" y="113173"/>
                    <a:pt x="9559350" y="105828"/>
                    <a:pt x="9549869" y="93953"/>
                  </a:cubicBezTo>
                  <a:lnTo>
                    <a:pt x="9542564" y="71863"/>
                  </a:lnTo>
                  <a:lnTo>
                    <a:pt x="9525766" y="71863"/>
                  </a:lnTo>
                  <a:lnTo>
                    <a:pt x="9519181" y="91776"/>
                  </a:lnTo>
                  <a:cubicBezTo>
                    <a:pt x="9509700" y="103651"/>
                    <a:pt x="9496603" y="110996"/>
                    <a:pt x="9482137" y="110996"/>
                  </a:cubicBezTo>
                  <a:cubicBezTo>
                    <a:pt x="9467671" y="110996"/>
                    <a:pt x="9454574" y="103651"/>
                    <a:pt x="9445093" y="91776"/>
                  </a:cubicBezTo>
                  <a:lnTo>
                    <a:pt x="9438508" y="71863"/>
                  </a:lnTo>
                  <a:lnTo>
                    <a:pt x="9419787" y="71863"/>
                  </a:lnTo>
                  <a:lnTo>
                    <a:pt x="9413202" y="91776"/>
                  </a:lnTo>
                  <a:cubicBezTo>
                    <a:pt x="9403721" y="103651"/>
                    <a:pt x="9390624" y="110996"/>
                    <a:pt x="9376158" y="110996"/>
                  </a:cubicBezTo>
                  <a:cubicBezTo>
                    <a:pt x="9361691" y="110996"/>
                    <a:pt x="9348594" y="103651"/>
                    <a:pt x="9339114" y="91776"/>
                  </a:cubicBezTo>
                  <a:lnTo>
                    <a:pt x="9332529" y="71863"/>
                  </a:lnTo>
                  <a:lnTo>
                    <a:pt x="9313807" y="71863"/>
                  </a:lnTo>
                  <a:lnTo>
                    <a:pt x="9307222" y="91776"/>
                  </a:lnTo>
                  <a:cubicBezTo>
                    <a:pt x="9297741" y="103651"/>
                    <a:pt x="9284644" y="110996"/>
                    <a:pt x="9270178" y="110996"/>
                  </a:cubicBezTo>
                  <a:cubicBezTo>
                    <a:pt x="9255712" y="110996"/>
                    <a:pt x="9242615" y="103651"/>
                    <a:pt x="9233134" y="91776"/>
                  </a:cubicBezTo>
                  <a:lnTo>
                    <a:pt x="9226549" y="71863"/>
                  </a:lnTo>
                  <a:lnTo>
                    <a:pt x="9207828" y="71863"/>
                  </a:lnTo>
                  <a:lnTo>
                    <a:pt x="9201243" y="91776"/>
                  </a:lnTo>
                  <a:cubicBezTo>
                    <a:pt x="9191762" y="103651"/>
                    <a:pt x="9178665" y="110996"/>
                    <a:pt x="9164199" y="110996"/>
                  </a:cubicBezTo>
                  <a:cubicBezTo>
                    <a:pt x="9149732" y="110996"/>
                    <a:pt x="9136635" y="103651"/>
                    <a:pt x="9127155" y="91776"/>
                  </a:cubicBezTo>
                  <a:lnTo>
                    <a:pt x="9120570" y="71863"/>
                  </a:lnTo>
                  <a:lnTo>
                    <a:pt x="9101849" y="71863"/>
                  </a:lnTo>
                  <a:lnTo>
                    <a:pt x="9095264" y="91776"/>
                  </a:lnTo>
                  <a:cubicBezTo>
                    <a:pt x="9085784" y="103651"/>
                    <a:pt x="9072687" y="110996"/>
                    <a:pt x="9058220" y="110996"/>
                  </a:cubicBezTo>
                  <a:cubicBezTo>
                    <a:pt x="9043753" y="110996"/>
                    <a:pt x="9030656" y="103651"/>
                    <a:pt x="9021176" y="91776"/>
                  </a:cubicBezTo>
                  <a:lnTo>
                    <a:pt x="9014591" y="71863"/>
                  </a:lnTo>
                  <a:lnTo>
                    <a:pt x="8995869" y="71863"/>
                  </a:lnTo>
                  <a:lnTo>
                    <a:pt x="8989284" y="91776"/>
                  </a:lnTo>
                  <a:cubicBezTo>
                    <a:pt x="8979804" y="103651"/>
                    <a:pt x="8966707" y="110996"/>
                    <a:pt x="8952240" y="110996"/>
                  </a:cubicBezTo>
                  <a:cubicBezTo>
                    <a:pt x="8937774" y="110996"/>
                    <a:pt x="8924676" y="103651"/>
                    <a:pt x="8915196" y="91776"/>
                  </a:cubicBezTo>
                  <a:lnTo>
                    <a:pt x="8908611" y="71863"/>
                  </a:lnTo>
                  <a:lnTo>
                    <a:pt x="8889890" y="71863"/>
                  </a:lnTo>
                  <a:lnTo>
                    <a:pt x="8883305" y="91776"/>
                  </a:lnTo>
                  <a:cubicBezTo>
                    <a:pt x="8873824" y="103651"/>
                    <a:pt x="8860728" y="110996"/>
                    <a:pt x="8846261" y="110996"/>
                  </a:cubicBezTo>
                  <a:cubicBezTo>
                    <a:pt x="8831795" y="110996"/>
                    <a:pt x="8818698" y="103651"/>
                    <a:pt x="8809217" y="91776"/>
                  </a:cubicBezTo>
                  <a:lnTo>
                    <a:pt x="8802632" y="71863"/>
                  </a:lnTo>
                  <a:lnTo>
                    <a:pt x="8783911" y="71863"/>
                  </a:lnTo>
                  <a:lnTo>
                    <a:pt x="8777326" y="91776"/>
                  </a:lnTo>
                  <a:cubicBezTo>
                    <a:pt x="8767845" y="103651"/>
                    <a:pt x="8754748" y="110996"/>
                    <a:pt x="8740282" y="110996"/>
                  </a:cubicBezTo>
                  <a:cubicBezTo>
                    <a:pt x="8725815" y="110996"/>
                    <a:pt x="8712718" y="103651"/>
                    <a:pt x="8703238" y="91776"/>
                  </a:cubicBezTo>
                  <a:lnTo>
                    <a:pt x="8696653" y="71863"/>
                  </a:lnTo>
                  <a:lnTo>
                    <a:pt x="8677932" y="71863"/>
                  </a:lnTo>
                  <a:lnTo>
                    <a:pt x="8671347" y="91776"/>
                  </a:lnTo>
                  <a:cubicBezTo>
                    <a:pt x="8661867" y="103651"/>
                    <a:pt x="8648769" y="110996"/>
                    <a:pt x="8634303" y="110996"/>
                  </a:cubicBezTo>
                  <a:cubicBezTo>
                    <a:pt x="8619836" y="110996"/>
                    <a:pt x="8606739" y="103651"/>
                    <a:pt x="8597259" y="91776"/>
                  </a:cubicBezTo>
                  <a:lnTo>
                    <a:pt x="8590674" y="71863"/>
                  </a:lnTo>
                  <a:lnTo>
                    <a:pt x="8571952" y="71863"/>
                  </a:lnTo>
                  <a:lnTo>
                    <a:pt x="8565367" y="91776"/>
                  </a:lnTo>
                  <a:cubicBezTo>
                    <a:pt x="8555887" y="103651"/>
                    <a:pt x="8542790" y="110996"/>
                    <a:pt x="8528323" y="110996"/>
                  </a:cubicBezTo>
                  <a:cubicBezTo>
                    <a:pt x="8513856" y="110996"/>
                    <a:pt x="8500759" y="103651"/>
                    <a:pt x="8491279" y="91776"/>
                  </a:cubicBezTo>
                  <a:lnTo>
                    <a:pt x="8484694" y="71863"/>
                  </a:lnTo>
                  <a:lnTo>
                    <a:pt x="8465973" y="71863"/>
                  </a:lnTo>
                  <a:lnTo>
                    <a:pt x="8459388" y="91776"/>
                  </a:lnTo>
                  <a:cubicBezTo>
                    <a:pt x="8449908" y="103651"/>
                    <a:pt x="8436811" y="110996"/>
                    <a:pt x="8422344" y="110996"/>
                  </a:cubicBezTo>
                  <a:cubicBezTo>
                    <a:pt x="8407877" y="110996"/>
                    <a:pt x="8394781" y="103651"/>
                    <a:pt x="8385300" y="91776"/>
                  </a:cubicBezTo>
                  <a:lnTo>
                    <a:pt x="8378715" y="71863"/>
                  </a:lnTo>
                  <a:lnTo>
                    <a:pt x="8359994" y="71863"/>
                  </a:lnTo>
                  <a:lnTo>
                    <a:pt x="8353409" y="91776"/>
                  </a:lnTo>
                  <a:cubicBezTo>
                    <a:pt x="8343929" y="103651"/>
                    <a:pt x="8330832" y="110996"/>
                    <a:pt x="8316365" y="110996"/>
                  </a:cubicBezTo>
                  <a:cubicBezTo>
                    <a:pt x="8301899" y="110996"/>
                    <a:pt x="8288802" y="103651"/>
                    <a:pt x="8279321" y="91776"/>
                  </a:cubicBezTo>
                  <a:lnTo>
                    <a:pt x="8272736" y="71863"/>
                  </a:lnTo>
                  <a:lnTo>
                    <a:pt x="8254014" y="71863"/>
                  </a:lnTo>
                  <a:lnTo>
                    <a:pt x="8247429" y="91776"/>
                  </a:lnTo>
                  <a:cubicBezTo>
                    <a:pt x="8237949" y="103651"/>
                    <a:pt x="8224852" y="110996"/>
                    <a:pt x="8210385" y="110996"/>
                  </a:cubicBezTo>
                  <a:cubicBezTo>
                    <a:pt x="8195919" y="110996"/>
                    <a:pt x="8182822" y="103651"/>
                    <a:pt x="8173341" y="91776"/>
                  </a:cubicBezTo>
                  <a:lnTo>
                    <a:pt x="8166756" y="71863"/>
                  </a:lnTo>
                  <a:lnTo>
                    <a:pt x="8148035" y="71863"/>
                  </a:lnTo>
                  <a:lnTo>
                    <a:pt x="8141450" y="91776"/>
                  </a:lnTo>
                  <a:cubicBezTo>
                    <a:pt x="8131970" y="103651"/>
                    <a:pt x="8118873" y="110996"/>
                    <a:pt x="8104406" y="110996"/>
                  </a:cubicBezTo>
                  <a:cubicBezTo>
                    <a:pt x="8089940" y="110996"/>
                    <a:pt x="8076843" y="103651"/>
                    <a:pt x="8067362" y="91776"/>
                  </a:cubicBezTo>
                  <a:lnTo>
                    <a:pt x="8060777" y="71863"/>
                  </a:lnTo>
                  <a:lnTo>
                    <a:pt x="8042056" y="71863"/>
                  </a:lnTo>
                  <a:lnTo>
                    <a:pt x="8035471" y="91776"/>
                  </a:lnTo>
                  <a:cubicBezTo>
                    <a:pt x="8025991" y="103651"/>
                    <a:pt x="8012894" y="110996"/>
                    <a:pt x="7998427" y="110996"/>
                  </a:cubicBezTo>
                  <a:cubicBezTo>
                    <a:pt x="7983961" y="110996"/>
                    <a:pt x="7970864" y="103651"/>
                    <a:pt x="7961383" y="91776"/>
                  </a:cubicBezTo>
                  <a:lnTo>
                    <a:pt x="7954798" y="71863"/>
                  </a:lnTo>
                  <a:lnTo>
                    <a:pt x="7936076" y="71863"/>
                  </a:lnTo>
                  <a:lnTo>
                    <a:pt x="7929491" y="91776"/>
                  </a:lnTo>
                  <a:cubicBezTo>
                    <a:pt x="7920011" y="103651"/>
                    <a:pt x="7906914" y="110996"/>
                    <a:pt x="7892447" y="110996"/>
                  </a:cubicBezTo>
                  <a:cubicBezTo>
                    <a:pt x="7877981" y="110996"/>
                    <a:pt x="7864884" y="103651"/>
                    <a:pt x="7855403" y="91776"/>
                  </a:cubicBezTo>
                  <a:lnTo>
                    <a:pt x="7848818" y="71863"/>
                  </a:lnTo>
                  <a:lnTo>
                    <a:pt x="7830097" y="71863"/>
                  </a:lnTo>
                  <a:lnTo>
                    <a:pt x="7823513" y="91776"/>
                  </a:lnTo>
                  <a:cubicBezTo>
                    <a:pt x="7814032" y="103651"/>
                    <a:pt x="7800935" y="110996"/>
                    <a:pt x="7786468" y="110996"/>
                  </a:cubicBezTo>
                  <a:cubicBezTo>
                    <a:pt x="7772002" y="110996"/>
                    <a:pt x="7758906" y="103651"/>
                    <a:pt x="7749425" y="91776"/>
                  </a:cubicBezTo>
                  <a:lnTo>
                    <a:pt x="7742840" y="71863"/>
                  </a:lnTo>
                  <a:lnTo>
                    <a:pt x="7724119" y="71863"/>
                  </a:lnTo>
                  <a:lnTo>
                    <a:pt x="7717534" y="91776"/>
                  </a:lnTo>
                  <a:cubicBezTo>
                    <a:pt x="7708054" y="103651"/>
                    <a:pt x="7694957" y="110996"/>
                    <a:pt x="7680490" y="110996"/>
                  </a:cubicBezTo>
                  <a:cubicBezTo>
                    <a:pt x="7666024" y="110996"/>
                    <a:pt x="7652927" y="103651"/>
                    <a:pt x="7643446" y="91776"/>
                  </a:cubicBezTo>
                  <a:lnTo>
                    <a:pt x="7636861" y="71863"/>
                  </a:lnTo>
                  <a:lnTo>
                    <a:pt x="7618138" y="71863"/>
                  </a:lnTo>
                  <a:lnTo>
                    <a:pt x="7611554" y="91776"/>
                  </a:lnTo>
                  <a:cubicBezTo>
                    <a:pt x="7602074" y="103651"/>
                    <a:pt x="7588977" y="110996"/>
                    <a:pt x="7574510" y="110996"/>
                  </a:cubicBezTo>
                  <a:cubicBezTo>
                    <a:pt x="7560044" y="110996"/>
                    <a:pt x="7546947" y="103651"/>
                    <a:pt x="7537467" y="91776"/>
                  </a:cubicBezTo>
                  <a:lnTo>
                    <a:pt x="7530882" y="71863"/>
                  </a:lnTo>
                  <a:lnTo>
                    <a:pt x="7512161" y="71863"/>
                  </a:lnTo>
                  <a:lnTo>
                    <a:pt x="7505576" y="91776"/>
                  </a:lnTo>
                  <a:cubicBezTo>
                    <a:pt x="7496095" y="103651"/>
                    <a:pt x="7482998" y="110996"/>
                    <a:pt x="7468531" y="110996"/>
                  </a:cubicBezTo>
                  <a:cubicBezTo>
                    <a:pt x="7454064" y="110996"/>
                    <a:pt x="7440967" y="103651"/>
                    <a:pt x="7431487" y="91776"/>
                  </a:cubicBezTo>
                  <a:lnTo>
                    <a:pt x="7424902" y="71863"/>
                  </a:lnTo>
                  <a:lnTo>
                    <a:pt x="7406181" y="71863"/>
                  </a:lnTo>
                  <a:lnTo>
                    <a:pt x="7399596" y="91776"/>
                  </a:lnTo>
                  <a:cubicBezTo>
                    <a:pt x="7390116" y="103651"/>
                    <a:pt x="7377019" y="110996"/>
                    <a:pt x="7362552" y="110996"/>
                  </a:cubicBezTo>
                  <a:cubicBezTo>
                    <a:pt x="7348086" y="110996"/>
                    <a:pt x="7334989" y="103651"/>
                    <a:pt x="7325508" y="91776"/>
                  </a:cubicBezTo>
                  <a:lnTo>
                    <a:pt x="7318923" y="71863"/>
                  </a:lnTo>
                  <a:lnTo>
                    <a:pt x="7300201" y="71863"/>
                  </a:lnTo>
                  <a:lnTo>
                    <a:pt x="7293616" y="91776"/>
                  </a:lnTo>
                  <a:cubicBezTo>
                    <a:pt x="7284136" y="103651"/>
                    <a:pt x="7271039" y="110996"/>
                    <a:pt x="7256572" y="110996"/>
                  </a:cubicBezTo>
                  <a:cubicBezTo>
                    <a:pt x="7242106" y="110996"/>
                    <a:pt x="7229009" y="103651"/>
                    <a:pt x="7219528" y="91776"/>
                  </a:cubicBezTo>
                  <a:lnTo>
                    <a:pt x="7212943" y="71863"/>
                  </a:lnTo>
                  <a:lnTo>
                    <a:pt x="7194222" y="71863"/>
                  </a:lnTo>
                  <a:lnTo>
                    <a:pt x="7187637" y="91776"/>
                  </a:lnTo>
                  <a:cubicBezTo>
                    <a:pt x="7178157" y="103651"/>
                    <a:pt x="7165060" y="110996"/>
                    <a:pt x="7150593" y="110996"/>
                  </a:cubicBezTo>
                  <a:cubicBezTo>
                    <a:pt x="7136127" y="110996"/>
                    <a:pt x="7123030" y="103651"/>
                    <a:pt x="7113549" y="91776"/>
                  </a:cubicBezTo>
                  <a:lnTo>
                    <a:pt x="7106964" y="71863"/>
                  </a:lnTo>
                  <a:lnTo>
                    <a:pt x="7088243" y="71863"/>
                  </a:lnTo>
                  <a:lnTo>
                    <a:pt x="7081658" y="91776"/>
                  </a:lnTo>
                  <a:cubicBezTo>
                    <a:pt x="7072178" y="103651"/>
                    <a:pt x="7059081" y="110996"/>
                    <a:pt x="7044614" y="110996"/>
                  </a:cubicBezTo>
                  <a:cubicBezTo>
                    <a:pt x="7030148" y="110996"/>
                    <a:pt x="7017051" y="103651"/>
                    <a:pt x="7007570" y="91776"/>
                  </a:cubicBezTo>
                  <a:lnTo>
                    <a:pt x="7000985" y="71863"/>
                  </a:lnTo>
                  <a:lnTo>
                    <a:pt x="6982264" y="71863"/>
                  </a:lnTo>
                  <a:lnTo>
                    <a:pt x="6975679" y="91776"/>
                  </a:lnTo>
                  <a:cubicBezTo>
                    <a:pt x="6966199" y="103651"/>
                    <a:pt x="6953102" y="110996"/>
                    <a:pt x="6938635" y="110996"/>
                  </a:cubicBezTo>
                  <a:cubicBezTo>
                    <a:pt x="6924169" y="110996"/>
                    <a:pt x="6911072" y="103651"/>
                    <a:pt x="6901591" y="91776"/>
                  </a:cubicBezTo>
                  <a:lnTo>
                    <a:pt x="6895006" y="71863"/>
                  </a:lnTo>
                  <a:lnTo>
                    <a:pt x="6876284" y="71863"/>
                  </a:lnTo>
                  <a:lnTo>
                    <a:pt x="6869699" y="91776"/>
                  </a:lnTo>
                  <a:cubicBezTo>
                    <a:pt x="6860219" y="103651"/>
                    <a:pt x="6847122" y="110996"/>
                    <a:pt x="6832655" y="110996"/>
                  </a:cubicBezTo>
                  <a:cubicBezTo>
                    <a:pt x="6818189" y="110996"/>
                    <a:pt x="6805092" y="103651"/>
                    <a:pt x="6795611" y="91776"/>
                  </a:cubicBezTo>
                  <a:lnTo>
                    <a:pt x="6789026" y="71863"/>
                  </a:lnTo>
                  <a:lnTo>
                    <a:pt x="6770305" y="71863"/>
                  </a:lnTo>
                  <a:lnTo>
                    <a:pt x="6763720" y="91776"/>
                  </a:lnTo>
                  <a:cubicBezTo>
                    <a:pt x="6754240" y="103651"/>
                    <a:pt x="6741143" y="110996"/>
                    <a:pt x="6726676" y="110996"/>
                  </a:cubicBezTo>
                  <a:cubicBezTo>
                    <a:pt x="6712210" y="110996"/>
                    <a:pt x="6699113" y="103651"/>
                    <a:pt x="6689632" y="91776"/>
                  </a:cubicBezTo>
                  <a:lnTo>
                    <a:pt x="6683047" y="71863"/>
                  </a:lnTo>
                  <a:lnTo>
                    <a:pt x="6664326" y="71863"/>
                  </a:lnTo>
                  <a:lnTo>
                    <a:pt x="6657741" y="91776"/>
                  </a:lnTo>
                  <a:cubicBezTo>
                    <a:pt x="6648261" y="103651"/>
                    <a:pt x="6635164" y="110996"/>
                    <a:pt x="6620697" y="110996"/>
                  </a:cubicBezTo>
                  <a:cubicBezTo>
                    <a:pt x="6606231" y="110996"/>
                    <a:pt x="6593134" y="103651"/>
                    <a:pt x="6583653" y="91776"/>
                  </a:cubicBezTo>
                  <a:lnTo>
                    <a:pt x="6577068" y="71863"/>
                  </a:lnTo>
                  <a:lnTo>
                    <a:pt x="6558346" y="71863"/>
                  </a:lnTo>
                  <a:lnTo>
                    <a:pt x="6551761" y="91776"/>
                  </a:lnTo>
                  <a:cubicBezTo>
                    <a:pt x="6542281" y="103651"/>
                    <a:pt x="6529184" y="110996"/>
                    <a:pt x="6514717" y="110996"/>
                  </a:cubicBezTo>
                  <a:cubicBezTo>
                    <a:pt x="6500251" y="110996"/>
                    <a:pt x="6487154" y="103651"/>
                    <a:pt x="6477674" y="91776"/>
                  </a:cubicBezTo>
                  <a:lnTo>
                    <a:pt x="6471089" y="71863"/>
                  </a:lnTo>
                  <a:lnTo>
                    <a:pt x="6453088" y="71863"/>
                  </a:lnTo>
                  <a:lnTo>
                    <a:pt x="6445783" y="93953"/>
                  </a:lnTo>
                  <a:cubicBezTo>
                    <a:pt x="6436302" y="105828"/>
                    <a:pt x="6423205" y="113173"/>
                    <a:pt x="6408738" y="113173"/>
                  </a:cubicBezTo>
                  <a:cubicBezTo>
                    <a:pt x="6394272" y="113173"/>
                    <a:pt x="6381175" y="105828"/>
                    <a:pt x="6371695" y="93953"/>
                  </a:cubicBezTo>
                  <a:lnTo>
                    <a:pt x="6364390" y="71863"/>
                  </a:lnTo>
                  <a:lnTo>
                    <a:pt x="6347592" y="71863"/>
                  </a:lnTo>
                  <a:lnTo>
                    <a:pt x="6341007" y="91776"/>
                  </a:lnTo>
                  <a:cubicBezTo>
                    <a:pt x="6331526" y="103651"/>
                    <a:pt x="6318429" y="110996"/>
                    <a:pt x="6303962" y="110996"/>
                  </a:cubicBezTo>
                  <a:cubicBezTo>
                    <a:pt x="6289496" y="110996"/>
                    <a:pt x="6276399" y="103651"/>
                    <a:pt x="6266919" y="91776"/>
                  </a:cubicBezTo>
                  <a:lnTo>
                    <a:pt x="6260334" y="71863"/>
                  </a:lnTo>
                  <a:lnTo>
                    <a:pt x="6241613" y="71863"/>
                  </a:lnTo>
                  <a:lnTo>
                    <a:pt x="6235028" y="91776"/>
                  </a:lnTo>
                  <a:cubicBezTo>
                    <a:pt x="6225547" y="103651"/>
                    <a:pt x="6212450" y="110996"/>
                    <a:pt x="6197983" y="110996"/>
                  </a:cubicBezTo>
                  <a:cubicBezTo>
                    <a:pt x="6183517" y="110996"/>
                    <a:pt x="6170420" y="103651"/>
                    <a:pt x="6160940" y="91776"/>
                  </a:cubicBezTo>
                  <a:lnTo>
                    <a:pt x="6154355" y="71863"/>
                  </a:lnTo>
                  <a:lnTo>
                    <a:pt x="6135632" y="71863"/>
                  </a:lnTo>
                  <a:lnTo>
                    <a:pt x="6129047" y="91776"/>
                  </a:lnTo>
                  <a:cubicBezTo>
                    <a:pt x="6119567" y="103651"/>
                    <a:pt x="6106470" y="110996"/>
                    <a:pt x="6092003" y="110996"/>
                  </a:cubicBezTo>
                  <a:cubicBezTo>
                    <a:pt x="6077537" y="110996"/>
                    <a:pt x="6064440" y="103651"/>
                    <a:pt x="6054960" y="91776"/>
                  </a:cubicBezTo>
                  <a:lnTo>
                    <a:pt x="6048375" y="71863"/>
                  </a:lnTo>
                  <a:lnTo>
                    <a:pt x="6029654" y="71863"/>
                  </a:lnTo>
                  <a:lnTo>
                    <a:pt x="6023069" y="91776"/>
                  </a:lnTo>
                  <a:cubicBezTo>
                    <a:pt x="6013588" y="103651"/>
                    <a:pt x="6000491" y="110996"/>
                    <a:pt x="5986024" y="110996"/>
                  </a:cubicBezTo>
                  <a:cubicBezTo>
                    <a:pt x="5971558" y="110996"/>
                    <a:pt x="5958461" y="103651"/>
                    <a:pt x="5948981" y="91776"/>
                  </a:cubicBezTo>
                  <a:lnTo>
                    <a:pt x="5942396" y="71863"/>
                  </a:lnTo>
                  <a:lnTo>
                    <a:pt x="5923675" y="71863"/>
                  </a:lnTo>
                  <a:lnTo>
                    <a:pt x="5917090" y="91776"/>
                  </a:lnTo>
                  <a:cubicBezTo>
                    <a:pt x="5907609" y="103651"/>
                    <a:pt x="5894512" y="110996"/>
                    <a:pt x="5880045" y="110996"/>
                  </a:cubicBezTo>
                  <a:cubicBezTo>
                    <a:pt x="5865579" y="110996"/>
                    <a:pt x="5852483" y="103651"/>
                    <a:pt x="5843002" y="91776"/>
                  </a:cubicBezTo>
                  <a:lnTo>
                    <a:pt x="5836417" y="71863"/>
                  </a:lnTo>
                  <a:lnTo>
                    <a:pt x="5817695" y="71863"/>
                  </a:lnTo>
                  <a:lnTo>
                    <a:pt x="5811110" y="91776"/>
                  </a:lnTo>
                  <a:cubicBezTo>
                    <a:pt x="5801629" y="103651"/>
                    <a:pt x="5788532" y="110996"/>
                    <a:pt x="5774065" y="110996"/>
                  </a:cubicBezTo>
                  <a:cubicBezTo>
                    <a:pt x="5759599" y="110996"/>
                    <a:pt x="5746502" y="103651"/>
                    <a:pt x="5737022" y="91776"/>
                  </a:cubicBezTo>
                  <a:lnTo>
                    <a:pt x="5730437" y="71863"/>
                  </a:lnTo>
                  <a:lnTo>
                    <a:pt x="5711716" y="71863"/>
                  </a:lnTo>
                  <a:lnTo>
                    <a:pt x="5705131" y="91776"/>
                  </a:lnTo>
                  <a:cubicBezTo>
                    <a:pt x="5695651" y="103651"/>
                    <a:pt x="5682554" y="110996"/>
                    <a:pt x="5668088" y="110996"/>
                  </a:cubicBezTo>
                  <a:cubicBezTo>
                    <a:pt x="5653621" y="110996"/>
                    <a:pt x="5640523" y="103651"/>
                    <a:pt x="5631043" y="91776"/>
                  </a:cubicBezTo>
                  <a:lnTo>
                    <a:pt x="5624458" y="71863"/>
                  </a:lnTo>
                  <a:lnTo>
                    <a:pt x="5605737" y="71863"/>
                  </a:lnTo>
                  <a:lnTo>
                    <a:pt x="5599152" y="91776"/>
                  </a:lnTo>
                  <a:cubicBezTo>
                    <a:pt x="5589672" y="103651"/>
                    <a:pt x="5576574" y="110996"/>
                    <a:pt x="5562108" y="110996"/>
                  </a:cubicBezTo>
                  <a:cubicBezTo>
                    <a:pt x="5547642" y="110996"/>
                    <a:pt x="5534544" y="103651"/>
                    <a:pt x="5525064" y="91776"/>
                  </a:cubicBezTo>
                  <a:lnTo>
                    <a:pt x="5518479" y="71863"/>
                  </a:lnTo>
                  <a:lnTo>
                    <a:pt x="5499758" y="71863"/>
                  </a:lnTo>
                  <a:lnTo>
                    <a:pt x="5493174" y="91776"/>
                  </a:lnTo>
                  <a:cubicBezTo>
                    <a:pt x="5483693" y="103651"/>
                    <a:pt x="5470596" y="110996"/>
                    <a:pt x="5456128" y="110996"/>
                  </a:cubicBezTo>
                  <a:cubicBezTo>
                    <a:pt x="5441662" y="110996"/>
                    <a:pt x="5428565" y="103651"/>
                    <a:pt x="5419085" y="91776"/>
                  </a:cubicBezTo>
                  <a:lnTo>
                    <a:pt x="5412500" y="71863"/>
                  </a:lnTo>
                  <a:lnTo>
                    <a:pt x="5393778" y="71863"/>
                  </a:lnTo>
                  <a:lnTo>
                    <a:pt x="5387193" y="91776"/>
                  </a:lnTo>
                  <a:cubicBezTo>
                    <a:pt x="5377712" y="103651"/>
                    <a:pt x="5364615" y="110996"/>
                    <a:pt x="5350148" y="110996"/>
                  </a:cubicBezTo>
                  <a:cubicBezTo>
                    <a:pt x="5335682" y="110996"/>
                    <a:pt x="5322585" y="103651"/>
                    <a:pt x="5313105" y="91776"/>
                  </a:cubicBezTo>
                  <a:lnTo>
                    <a:pt x="5306520" y="71863"/>
                  </a:lnTo>
                  <a:lnTo>
                    <a:pt x="5287798" y="71863"/>
                  </a:lnTo>
                  <a:lnTo>
                    <a:pt x="5281213" y="91776"/>
                  </a:lnTo>
                  <a:cubicBezTo>
                    <a:pt x="5271733" y="103651"/>
                    <a:pt x="5258636" y="110996"/>
                    <a:pt x="5244171" y="110996"/>
                  </a:cubicBezTo>
                  <a:cubicBezTo>
                    <a:pt x="5229704" y="110996"/>
                    <a:pt x="5216607" y="103651"/>
                    <a:pt x="5207126" y="91776"/>
                  </a:cubicBezTo>
                  <a:lnTo>
                    <a:pt x="5200541" y="71863"/>
                  </a:lnTo>
                  <a:lnTo>
                    <a:pt x="5181820" y="71863"/>
                  </a:lnTo>
                  <a:lnTo>
                    <a:pt x="5175235" y="91776"/>
                  </a:lnTo>
                  <a:cubicBezTo>
                    <a:pt x="5165755" y="103651"/>
                    <a:pt x="5152657" y="110996"/>
                    <a:pt x="5138190" y="110996"/>
                  </a:cubicBezTo>
                  <a:cubicBezTo>
                    <a:pt x="5123724" y="110996"/>
                    <a:pt x="5110627" y="103651"/>
                    <a:pt x="5101148" y="91776"/>
                  </a:cubicBezTo>
                  <a:lnTo>
                    <a:pt x="5094563" y="71863"/>
                  </a:lnTo>
                  <a:lnTo>
                    <a:pt x="5075840" y="71863"/>
                  </a:lnTo>
                  <a:lnTo>
                    <a:pt x="5069255" y="91776"/>
                  </a:lnTo>
                  <a:cubicBezTo>
                    <a:pt x="5059775" y="103651"/>
                    <a:pt x="5046678" y="110996"/>
                    <a:pt x="5032211" y="110996"/>
                  </a:cubicBezTo>
                  <a:cubicBezTo>
                    <a:pt x="5017745" y="110996"/>
                    <a:pt x="5004648" y="103651"/>
                    <a:pt x="4995167" y="91776"/>
                  </a:cubicBezTo>
                  <a:lnTo>
                    <a:pt x="4988582" y="71863"/>
                  </a:lnTo>
                  <a:lnTo>
                    <a:pt x="4969861" y="71863"/>
                  </a:lnTo>
                  <a:lnTo>
                    <a:pt x="4963276" y="91776"/>
                  </a:lnTo>
                  <a:cubicBezTo>
                    <a:pt x="4953795" y="103651"/>
                    <a:pt x="4940698" y="110996"/>
                    <a:pt x="4926232" y="110996"/>
                  </a:cubicBezTo>
                  <a:cubicBezTo>
                    <a:pt x="4911765" y="110996"/>
                    <a:pt x="4898669" y="103651"/>
                    <a:pt x="4889189" y="91776"/>
                  </a:cubicBezTo>
                  <a:lnTo>
                    <a:pt x="4882604" y="71863"/>
                  </a:lnTo>
                  <a:lnTo>
                    <a:pt x="4863882" y="71863"/>
                  </a:lnTo>
                  <a:lnTo>
                    <a:pt x="4857297" y="91776"/>
                  </a:lnTo>
                  <a:cubicBezTo>
                    <a:pt x="4847817" y="103651"/>
                    <a:pt x="4834720" y="110996"/>
                    <a:pt x="4820254" y="110996"/>
                  </a:cubicBezTo>
                  <a:cubicBezTo>
                    <a:pt x="4805787" y="110996"/>
                    <a:pt x="4792689" y="103651"/>
                    <a:pt x="4783209" y="91776"/>
                  </a:cubicBezTo>
                  <a:lnTo>
                    <a:pt x="4776624" y="71863"/>
                  </a:lnTo>
                  <a:lnTo>
                    <a:pt x="4757902" y="71863"/>
                  </a:lnTo>
                  <a:lnTo>
                    <a:pt x="4751317" y="91776"/>
                  </a:lnTo>
                  <a:cubicBezTo>
                    <a:pt x="4741836" y="103651"/>
                    <a:pt x="4728739" y="110996"/>
                    <a:pt x="4714272" y="110996"/>
                  </a:cubicBezTo>
                  <a:cubicBezTo>
                    <a:pt x="4699806" y="110996"/>
                    <a:pt x="4686709" y="103651"/>
                    <a:pt x="4677229" y="91776"/>
                  </a:cubicBezTo>
                  <a:lnTo>
                    <a:pt x="4670644" y="71863"/>
                  </a:lnTo>
                  <a:lnTo>
                    <a:pt x="4651924" y="71863"/>
                  </a:lnTo>
                  <a:lnTo>
                    <a:pt x="4645339" y="91776"/>
                  </a:lnTo>
                  <a:cubicBezTo>
                    <a:pt x="4635859" y="103651"/>
                    <a:pt x="4622761" y="110996"/>
                    <a:pt x="4608293" y="110996"/>
                  </a:cubicBezTo>
                  <a:cubicBezTo>
                    <a:pt x="4593828" y="110996"/>
                    <a:pt x="4580731" y="103651"/>
                    <a:pt x="4571251" y="91776"/>
                  </a:cubicBezTo>
                  <a:lnTo>
                    <a:pt x="4564666" y="71863"/>
                  </a:lnTo>
                  <a:lnTo>
                    <a:pt x="4545945" y="71863"/>
                  </a:lnTo>
                  <a:lnTo>
                    <a:pt x="4539360" y="91776"/>
                  </a:lnTo>
                  <a:cubicBezTo>
                    <a:pt x="4529879" y="103651"/>
                    <a:pt x="4516782" y="110996"/>
                    <a:pt x="4502316" y="110996"/>
                  </a:cubicBezTo>
                  <a:cubicBezTo>
                    <a:pt x="4487850" y="110996"/>
                    <a:pt x="4474753" y="103651"/>
                    <a:pt x="4465273" y="91776"/>
                  </a:cubicBezTo>
                  <a:lnTo>
                    <a:pt x="4458687" y="71863"/>
                  </a:lnTo>
                  <a:lnTo>
                    <a:pt x="4439964" y="71863"/>
                  </a:lnTo>
                  <a:lnTo>
                    <a:pt x="4433379" y="91776"/>
                  </a:lnTo>
                  <a:cubicBezTo>
                    <a:pt x="4423899" y="103651"/>
                    <a:pt x="4410802" y="110996"/>
                    <a:pt x="4396336" y="110996"/>
                  </a:cubicBezTo>
                  <a:cubicBezTo>
                    <a:pt x="4381870" y="110996"/>
                    <a:pt x="4368773" y="103651"/>
                    <a:pt x="4359293" y="91776"/>
                  </a:cubicBezTo>
                  <a:lnTo>
                    <a:pt x="4352708" y="71863"/>
                  </a:lnTo>
                  <a:lnTo>
                    <a:pt x="4333987" y="71863"/>
                  </a:lnTo>
                  <a:lnTo>
                    <a:pt x="4327402" y="91776"/>
                  </a:lnTo>
                  <a:cubicBezTo>
                    <a:pt x="4317921" y="103651"/>
                    <a:pt x="4304824" y="110996"/>
                    <a:pt x="4290357" y="110996"/>
                  </a:cubicBezTo>
                  <a:cubicBezTo>
                    <a:pt x="4275890" y="110996"/>
                    <a:pt x="4262793" y="103651"/>
                    <a:pt x="4253313" y="91776"/>
                  </a:cubicBezTo>
                  <a:lnTo>
                    <a:pt x="4246728" y="71863"/>
                  </a:lnTo>
                  <a:lnTo>
                    <a:pt x="4228006" y="71863"/>
                  </a:lnTo>
                  <a:lnTo>
                    <a:pt x="4221422" y="91776"/>
                  </a:lnTo>
                  <a:cubicBezTo>
                    <a:pt x="4211941" y="103651"/>
                    <a:pt x="4198844" y="110996"/>
                    <a:pt x="4184377" y="110996"/>
                  </a:cubicBezTo>
                  <a:cubicBezTo>
                    <a:pt x="4169911" y="110996"/>
                    <a:pt x="4156814" y="103651"/>
                    <a:pt x="4147333" y="91776"/>
                  </a:cubicBezTo>
                  <a:lnTo>
                    <a:pt x="4140748" y="71863"/>
                  </a:lnTo>
                  <a:lnTo>
                    <a:pt x="4122026" y="71863"/>
                  </a:lnTo>
                  <a:lnTo>
                    <a:pt x="4115441" y="91776"/>
                  </a:lnTo>
                  <a:cubicBezTo>
                    <a:pt x="4105961" y="103651"/>
                    <a:pt x="4092864" y="110996"/>
                    <a:pt x="4078397" y="110996"/>
                  </a:cubicBezTo>
                  <a:cubicBezTo>
                    <a:pt x="4063931" y="110996"/>
                    <a:pt x="4050834" y="103651"/>
                    <a:pt x="4041353" y="91776"/>
                  </a:cubicBezTo>
                  <a:lnTo>
                    <a:pt x="4034768" y="71863"/>
                  </a:lnTo>
                  <a:lnTo>
                    <a:pt x="4016047" y="71863"/>
                  </a:lnTo>
                  <a:lnTo>
                    <a:pt x="4009462" y="91776"/>
                  </a:lnTo>
                  <a:cubicBezTo>
                    <a:pt x="3999982" y="103651"/>
                    <a:pt x="3986885" y="110996"/>
                    <a:pt x="3972418" y="110996"/>
                  </a:cubicBezTo>
                  <a:cubicBezTo>
                    <a:pt x="3957952" y="110996"/>
                    <a:pt x="3944855" y="103651"/>
                    <a:pt x="3935374" y="91776"/>
                  </a:cubicBezTo>
                  <a:lnTo>
                    <a:pt x="3928789" y="71863"/>
                  </a:lnTo>
                  <a:lnTo>
                    <a:pt x="3910068" y="71863"/>
                  </a:lnTo>
                  <a:lnTo>
                    <a:pt x="3903483" y="91776"/>
                  </a:lnTo>
                  <a:cubicBezTo>
                    <a:pt x="3894003" y="103651"/>
                    <a:pt x="3880906" y="110996"/>
                    <a:pt x="3866439" y="110996"/>
                  </a:cubicBezTo>
                  <a:cubicBezTo>
                    <a:pt x="3851973" y="110996"/>
                    <a:pt x="3838876" y="103651"/>
                    <a:pt x="3829396" y="91776"/>
                  </a:cubicBezTo>
                  <a:lnTo>
                    <a:pt x="3822810" y="71863"/>
                  </a:lnTo>
                  <a:lnTo>
                    <a:pt x="3804089" y="71863"/>
                  </a:lnTo>
                  <a:lnTo>
                    <a:pt x="3797504" y="91776"/>
                  </a:lnTo>
                  <a:cubicBezTo>
                    <a:pt x="3788024" y="103651"/>
                    <a:pt x="3774927" y="110996"/>
                    <a:pt x="3760460" y="110996"/>
                  </a:cubicBezTo>
                  <a:cubicBezTo>
                    <a:pt x="3745994" y="110996"/>
                    <a:pt x="3732897" y="103651"/>
                    <a:pt x="3723416" y="91776"/>
                  </a:cubicBezTo>
                  <a:lnTo>
                    <a:pt x="3716831" y="71863"/>
                  </a:lnTo>
                  <a:lnTo>
                    <a:pt x="3698109" y="71863"/>
                  </a:lnTo>
                  <a:lnTo>
                    <a:pt x="3691524" y="91776"/>
                  </a:lnTo>
                  <a:cubicBezTo>
                    <a:pt x="3682044" y="103651"/>
                    <a:pt x="3668947" y="110996"/>
                    <a:pt x="3654480" y="110996"/>
                  </a:cubicBezTo>
                  <a:cubicBezTo>
                    <a:pt x="3640014" y="110996"/>
                    <a:pt x="3626917" y="103651"/>
                    <a:pt x="3617436" y="91776"/>
                  </a:cubicBezTo>
                  <a:lnTo>
                    <a:pt x="3610851" y="71863"/>
                  </a:lnTo>
                  <a:lnTo>
                    <a:pt x="3592130" y="71863"/>
                  </a:lnTo>
                  <a:lnTo>
                    <a:pt x="3585545" y="91776"/>
                  </a:lnTo>
                  <a:cubicBezTo>
                    <a:pt x="3576065" y="103651"/>
                    <a:pt x="3562968" y="110996"/>
                    <a:pt x="3548501" y="110996"/>
                  </a:cubicBezTo>
                  <a:cubicBezTo>
                    <a:pt x="3534035" y="110996"/>
                    <a:pt x="3520938" y="103651"/>
                    <a:pt x="3511457" y="91776"/>
                  </a:cubicBezTo>
                  <a:lnTo>
                    <a:pt x="3504872" y="71863"/>
                  </a:lnTo>
                  <a:lnTo>
                    <a:pt x="3486151" y="71863"/>
                  </a:lnTo>
                  <a:lnTo>
                    <a:pt x="3479566" y="91776"/>
                  </a:lnTo>
                  <a:cubicBezTo>
                    <a:pt x="3470086" y="103651"/>
                    <a:pt x="3456989" y="110996"/>
                    <a:pt x="3442522" y="110996"/>
                  </a:cubicBezTo>
                  <a:cubicBezTo>
                    <a:pt x="3428056" y="110996"/>
                    <a:pt x="3414959" y="103651"/>
                    <a:pt x="3405478" y="91776"/>
                  </a:cubicBezTo>
                  <a:lnTo>
                    <a:pt x="3398893" y="71863"/>
                  </a:lnTo>
                  <a:lnTo>
                    <a:pt x="3380171" y="71863"/>
                  </a:lnTo>
                  <a:lnTo>
                    <a:pt x="3373586" y="91776"/>
                  </a:lnTo>
                  <a:cubicBezTo>
                    <a:pt x="3364106" y="103651"/>
                    <a:pt x="3351009" y="110996"/>
                    <a:pt x="3336542" y="110996"/>
                  </a:cubicBezTo>
                  <a:cubicBezTo>
                    <a:pt x="3322076" y="110996"/>
                    <a:pt x="3308979" y="103651"/>
                    <a:pt x="3299498" y="91776"/>
                  </a:cubicBezTo>
                  <a:lnTo>
                    <a:pt x="3292913" y="71863"/>
                  </a:lnTo>
                  <a:lnTo>
                    <a:pt x="3274912" y="71863"/>
                  </a:lnTo>
                  <a:lnTo>
                    <a:pt x="3267607" y="93953"/>
                  </a:lnTo>
                  <a:cubicBezTo>
                    <a:pt x="3258127" y="105828"/>
                    <a:pt x="3245030" y="113173"/>
                    <a:pt x="3230563" y="113173"/>
                  </a:cubicBezTo>
                  <a:cubicBezTo>
                    <a:pt x="3216097" y="113173"/>
                    <a:pt x="3203000" y="105828"/>
                    <a:pt x="3193520" y="93953"/>
                  </a:cubicBezTo>
                  <a:lnTo>
                    <a:pt x="3186215" y="71863"/>
                  </a:lnTo>
                  <a:lnTo>
                    <a:pt x="3169417" y="71863"/>
                  </a:lnTo>
                  <a:lnTo>
                    <a:pt x="3162832" y="91776"/>
                  </a:lnTo>
                  <a:cubicBezTo>
                    <a:pt x="3153352" y="103651"/>
                    <a:pt x="3140255" y="110996"/>
                    <a:pt x="3125788" y="110996"/>
                  </a:cubicBezTo>
                  <a:cubicBezTo>
                    <a:pt x="3111322" y="110996"/>
                    <a:pt x="3098225" y="103651"/>
                    <a:pt x="3088744" y="91776"/>
                  </a:cubicBezTo>
                  <a:lnTo>
                    <a:pt x="3082159" y="71863"/>
                  </a:lnTo>
                  <a:lnTo>
                    <a:pt x="3063437" y="71863"/>
                  </a:lnTo>
                  <a:lnTo>
                    <a:pt x="3056853" y="91776"/>
                  </a:lnTo>
                  <a:cubicBezTo>
                    <a:pt x="3047372" y="103651"/>
                    <a:pt x="3034275" y="110996"/>
                    <a:pt x="3019808" y="110996"/>
                  </a:cubicBezTo>
                  <a:cubicBezTo>
                    <a:pt x="3005342" y="110996"/>
                    <a:pt x="2992245" y="103651"/>
                    <a:pt x="2982765" y="91776"/>
                  </a:cubicBezTo>
                  <a:lnTo>
                    <a:pt x="2976180" y="71863"/>
                  </a:lnTo>
                  <a:lnTo>
                    <a:pt x="2957458" y="71863"/>
                  </a:lnTo>
                  <a:lnTo>
                    <a:pt x="2950873" y="91776"/>
                  </a:lnTo>
                  <a:cubicBezTo>
                    <a:pt x="2941393" y="103651"/>
                    <a:pt x="2928296" y="110996"/>
                    <a:pt x="2913829" y="110996"/>
                  </a:cubicBezTo>
                  <a:cubicBezTo>
                    <a:pt x="2899363" y="110996"/>
                    <a:pt x="2886266" y="103651"/>
                    <a:pt x="2876785" y="91776"/>
                  </a:cubicBezTo>
                  <a:lnTo>
                    <a:pt x="2870200" y="71863"/>
                  </a:lnTo>
                  <a:lnTo>
                    <a:pt x="2851479" y="71863"/>
                  </a:lnTo>
                  <a:lnTo>
                    <a:pt x="2844894" y="91776"/>
                  </a:lnTo>
                  <a:cubicBezTo>
                    <a:pt x="2835413" y="103651"/>
                    <a:pt x="2822316" y="110996"/>
                    <a:pt x="2807849" y="110996"/>
                  </a:cubicBezTo>
                  <a:cubicBezTo>
                    <a:pt x="2793383" y="110996"/>
                    <a:pt x="2780286" y="103651"/>
                    <a:pt x="2770806" y="91776"/>
                  </a:cubicBezTo>
                  <a:lnTo>
                    <a:pt x="2764221" y="71863"/>
                  </a:lnTo>
                  <a:lnTo>
                    <a:pt x="2745500" y="71863"/>
                  </a:lnTo>
                  <a:lnTo>
                    <a:pt x="2738915" y="91776"/>
                  </a:lnTo>
                  <a:cubicBezTo>
                    <a:pt x="2729435" y="103651"/>
                    <a:pt x="2716338" y="110996"/>
                    <a:pt x="2701871" y="110996"/>
                  </a:cubicBezTo>
                  <a:cubicBezTo>
                    <a:pt x="2687405" y="110996"/>
                    <a:pt x="2674308" y="103651"/>
                    <a:pt x="2664827" y="91776"/>
                  </a:cubicBezTo>
                  <a:lnTo>
                    <a:pt x="2658242" y="71863"/>
                  </a:lnTo>
                  <a:lnTo>
                    <a:pt x="2639520" y="71863"/>
                  </a:lnTo>
                  <a:lnTo>
                    <a:pt x="2632935" y="91776"/>
                  </a:lnTo>
                  <a:cubicBezTo>
                    <a:pt x="2623454" y="103651"/>
                    <a:pt x="2610357" y="110996"/>
                    <a:pt x="2595891" y="110996"/>
                  </a:cubicBezTo>
                  <a:cubicBezTo>
                    <a:pt x="2581425" y="110996"/>
                    <a:pt x="2568328" y="103651"/>
                    <a:pt x="2558847" y="91776"/>
                  </a:cubicBezTo>
                  <a:lnTo>
                    <a:pt x="2552262" y="71863"/>
                  </a:lnTo>
                  <a:lnTo>
                    <a:pt x="2533541" y="71863"/>
                  </a:lnTo>
                  <a:lnTo>
                    <a:pt x="2526956" y="91776"/>
                  </a:lnTo>
                  <a:cubicBezTo>
                    <a:pt x="2517476" y="103651"/>
                    <a:pt x="2504379" y="110996"/>
                    <a:pt x="2489912" y="110996"/>
                  </a:cubicBezTo>
                  <a:cubicBezTo>
                    <a:pt x="2475446" y="110996"/>
                    <a:pt x="2462349" y="103651"/>
                    <a:pt x="2452868" y="91776"/>
                  </a:cubicBezTo>
                  <a:lnTo>
                    <a:pt x="2446283" y="71863"/>
                  </a:lnTo>
                  <a:lnTo>
                    <a:pt x="2427562" y="71863"/>
                  </a:lnTo>
                  <a:lnTo>
                    <a:pt x="2420977" y="91776"/>
                  </a:lnTo>
                  <a:cubicBezTo>
                    <a:pt x="2411497" y="103651"/>
                    <a:pt x="2398399" y="110996"/>
                    <a:pt x="2383932" y="110996"/>
                  </a:cubicBezTo>
                  <a:cubicBezTo>
                    <a:pt x="2369466" y="110996"/>
                    <a:pt x="2356369" y="103651"/>
                    <a:pt x="2346889" y="91776"/>
                  </a:cubicBezTo>
                  <a:lnTo>
                    <a:pt x="2340304" y="71863"/>
                  </a:lnTo>
                  <a:lnTo>
                    <a:pt x="2321583" y="71863"/>
                  </a:lnTo>
                  <a:lnTo>
                    <a:pt x="2314998" y="91776"/>
                  </a:lnTo>
                  <a:cubicBezTo>
                    <a:pt x="2305517" y="103651"/>
                    <a:pt x="2292420" y="110996"/>
                    <a:pt x="2277954" y="110996"/>
                  </a:cubicBezTo>
                  <a:cubicBezTo>
                    <a:pt x="2263488" y="110996"/>
                    <a:pt x="2250391" y="103651"/>
                    <a:pt x="2240910" y="91776"/>
                  </a:cubicBezTo>
                  <a:lnTo>
                    <a:pt x="2234325" y="71863"/>
                  </a:lnTo>
                  <a:lnTo>
                    <a:pt x="2215603" y="71863"/>
                  </a:lnTo>
                  <a:lnTo>
                    <a:pt x="2209018" y="91776"/>
                  </a:lnTo>
                  <a:cubicBezTo>
                    <a:pt x="2199537" y="103651"/>
                    <a:pt x="2186440" y="110996"/>
                    <a:pt x="2171973" y="110996"/>
                  </a:cubicBezTo>
                  <a:cubicBezTo>
                    <a:pt x="2157507" y="110996"/>
                    <a:pt x="2144411" y="103651"/>
                    <a:pt x="2134930" y="91776"/>
                  </a:cubicBezTo>
                  <a:lnTo>
                    <a:pt x="2128345" y="71863"/>
                  </a:lnTo>
                  <a:lnTo>
                    <a:pt x="2109623" y="71863"/>
                  </a:lnTo>
                  <a:lnTo>
                    <a:pt x="2103038" y="91776"/>
                  </a:lnTo>
                  <a:cubicBezTo>
                    <a:pt x="2093558" y="103651"/>
                    <a:pt x="2080461" y="110996"/>
                    <a:pt x="2065994" y="110996"/>
                  </a:cubicBezTo>
                  <a:cubicBezTo>
                    <a:pt x="2051528" y="110996"/>
                    <a:pt x="2038431" y="103651"/>
                    <a:pt x="2028950" y="91776"/>
                  </a:cubicBezTo>
                  <a:lnTo>
                    <a:pt x="2022365" y="71863"/>
                  </a:lnTo>
                  <a:lnTo>
                    <a:pt x="2003644" y="71863"/>
                  </a:lnTo>
                  <a:lnTo>
                    <a:pt x="1997059" y="91776"/>
                  </a:lnTo>
                  <a:cubicBezTo>
                    <a:pt x="1987579" y="103651"/>
                    <a:pt x="1974482" y="110996"/>
                    <a:pt x="1960015" y="110996"/>
                  </a:cubicBezTo>
                  <a:cubicBezTo>
                    <a:pt x="1945549" y="110996"/>
                    <a:pt x="1932452" y="103651"/>
                    <a:pt x="1922971" y="91776"/>
                  </a:cubicBezTo>
                  <a:lnTo>
                    <a:pt x="1916386" y="71863"/>
                  </a:lnTo>
                  <a:lnTo>
                    <a:pt x="1897664" y="71863"/>
                  </a:lnTo>
                  <a:lnTo>
                    <a:pt x="1891079" y="91776"/>
                  </a:lnTo>
                  <a:cubicBezTo>
                    <a:pt x="1881599" y="103651"/>
                    <a:pt x="1868502" y="110996"/>
                    <a:pt x="1854035" y="110996"/>
                  </a:cubicBezTo>
                  <a:cubicBezTo>
                    <a:pt x="1839569" y="110996"/>
                    <a:pt x="1826472" y="103651"/>
                    <a:pt x="1816991" y="91776"/>
                  </a:cubicBezTo>
                  <a:lnTo>
                    <a:pt x="1810406" y="71863"/>
                  </a:lnTo>
                  <a:lnTo>
                    <a:pt x="1791685" y="71863"/>
                  </a:lnTo>
                  <a:lnTo>
                    <a:pt x="1785100" y="91776"/>
                  </a:lnTo>
                  <a:cubicBezTo>
                    <a:pt x="1775620" y="103651"/>
                    <a:pt x="1762523" y="110996"/>
                    <a:pt x="1748056" y="110996"/>
                  </a:cubicBezTo>
                  <a:cubicBezTo>
                    <a:pt x="1733590" y="110996"/>
                    <a:pt x="1720493" y="103651"/>
                    <a:pt x="1711012" y="91776"/>
                  </a:cubicBezTo>
                  <a:lnTo>
                    <a:pt x="1704427" y="71863"/>
                  </a:lnTo>
                  <a:lnTo>
                    <a:pt x="1685706" y="71863"/>
                  </a:lnTo>
                  <a:lnTo>
                    <a:pt x="1679121" y="91776"/>
                  </a:lnTo>
                  <a:cubicBezTo>
                    <a:pt x="1669641" y="103651"/>
                    <a:pt x="1656544" y="110996"/>
                    <a:pt x="1642077" y="110996"/>
                  </a:cubicBezTo>
                  <a:cubicBezTo>
                    <a:pt x="1627611" y="110996"/>
                    <a:pt x="1614514" y="103651"/>
                    <a:pt x="1605033" y="91776"/>
                  </a:cubicBezTo>
                  <a:lnTo>
                    <a:pt x="1598448" y="71863"/>
                  </a:lnTo>
                  <a:lnTo>
                    <a:pt x="1579726" y="71863"/>
                  </a:lnTo>
                  <a:lnTo>
                    <a:pt x="1573141" y="91776"/>
                  </a:lnTo>
                  <a:cubicBezTo>
                    <a:pt x="1563661" y="103651"/>
                    <a:pt x="1550564" y="110996"/>
                    <a:pt x="1536097" y="110996"/>
                  </a:cubicBezTo>
                  <a:cubicBezTo>
                    <a:pt x="1521631" y="110996"/>
                    <a:pt x="1508534" y="103651"/>
                    <a:pt x="1499053" y="91776"/>
                  </a:cubicBezTo>
                  <a:lnTo>
                    <a:pt x="1492468" y="71863"/>
                  </a:lnTo>
                  <a:lnTo>
                    <a:pt x="1473747" y="71863"/>
                  </a:lnTo>
                  <a:lnTo>
                    <a:pt x="1467162" y="91776"/>
                  </a:lnTo>
                  <a:cubicBezTo>
                    <a:pt x="1457682" y="103651"/>
                    <a:pt x="1444585" y="110996"/>
                    <a:pt x="1430118" y="110996"/>
                  </a:cubicBezTo>
                  <a:cubicBezTo>
                    <a:pt x="1415652" y="110996"/>
                    <a:pt x="1402556" y="103651"/>
                    <a:pt x="1393075" y="91776"/>
                  </a:cubicBezTo>
                  <a:lnTo>
                    <a:pt x="1386490" y="71863"/>
                  </a:lnTo>
                  <a:lnTo>
                    <a:pt x="1367769" y="71863"/>
                  </a:lnTo>
                  <a:lnTo>
                    <a:pt x="1361184" y="91776"/>
                  </a:lnTo>
                  <a:cubicBezTo>
                    <a:pt x="1351704" y="103651"/>
                    <a:pt x="1338607" y="110996"/>
                    <a:pt x="1324140" y="110996"/>
                  </a:cubicBezTo>
                  <a:cubicBezTo>
                    <a:pt x="1309674" y="110996"/>
                    <a:pt x="1296577" y="103651"/>
                    <a:pt x="1287096" y="91776"/>
                  </a:cubicBezTo>
                  <a:lnTo>
                    <a:pt x="1280511" y="71863"/>
                  </a:lnTo>
                  <a:lnTo>
                    <a:pt x="1261788" y="71863"/>
                  </a:lnTo>
                  <a:lnTo>
                    <a:pt x="1255204" y="91776"/>
                  </a:lnTo>
                  <a:cubicBezTo>
                    <a:pt x="1245723" y="103651"/>
                    <a:pt x="1232627" y="110996"/>
                    <a:pt x="1218160" y="110996"/>
                  </a:cubicBezTo>
                  <a:cubicBezTo>
                    <a:pt x="1203694" y="110996"/>
                    <a:pt x="1190597" y="103651"/>
                    <a:pt x="1181117" y="91776"/>
                  </a:cubicBezTo>
                  <a:lnTo>
                    <a:pt x="1174532" y="71863"/>
                  </a:lnTo>
                  <a:lnTo>
                    <a:pt x="1155811" y="71863"/>
                  </a:lnTo>
                  <a:lnTo>
                    <a:pt x="1149226" y="91776"/>
                  </a:lnTo>
                  <a:cubicBezTo>
                    <a:pt x="1139746" y="103651"/>
                    <a:pt x="1126649" y="110996"/>
                    <a:pt x="1112181" y="110996"/>
                  </a:cubicBezTo>
                  <a:cubicBezTo>
                    <a:pt x="1097714" y="110996"/>
                    <a:pt x="1084617" y="103651"/>
                    <a:pt x="1075137" y="91776"/>
                  </a:cubicBezTo>
                  <a:lnTo>
                    <a:pt x="1068552" y="71863"/>
                  </a:lnTo>
                  <a:lnTo>
                    <a:pt x="1049832" y="71863"/>
                  </a:lnTo>
                  <a:lnTo>
                    <a:pt x="1043247" y="91776"/>
                  </a:lnTo>
                  <a:cubicBezTo>
                    <a:pt x="1033766" y="103651"/>
                    <a:pt x="1020669" y="110996"/>
                    <a:pt x="1006203" y="110996"/>
                  </a:cubicBezTo>
                  <a:cubicBezTo>
                    <a:pt x="991737" y="110996"/>
                    <a:pt x="978640" y="103651"/>
                    <a:pt x="969159" y="91776"/>
                  </a:cubicBezTo>
                  <a:lnTo>
                    <a:pt x="962574" y="71863"/>
                  </a:lnTo>
                  <a:lnTo>
                    <a:pt x="943852" y="71863"/>
                  </a:lnTo>
                  <a:lnTo>
                    <a:pt x="937267" y="91776"/>
                  </a:lnTo>
                  <a:cubicBezTo>
                    <a:pt x="927786" y="103651"/>
                    <a:pt x="914689" y="110996"/>
                    <a:pt x="900222" y="110996"/>
                  </a:cubicBezTo>
                  <a:cubicBezTo>
                    <a:pt x="885756" y="110996"/>
                    <a:pt x="872659" y="103651"/>
                    <a:pt x="863179" y="91776"/>
                  </a:cubicBezTo>
                  <a:lnTo>
                    <a:pt x="856594" y="71863"/>
                  </a:lnTo>
                  <a:lnTo>
                    <a:pt x="837873" y="71863"/>
                  </a:lnTo>
                  <a:lnTo>
                    <a:pt x="831288" y="91776"/>
                  </a:lnTo>
                  <a:cubicBezTo>
                    <a:pt x="821808" y="103651"/>
                    <a:pt x="808711" y="110996"/>
                    <a:pt x="794244" y="110996"/>
                  </a:cubicBezTo>
                  <a:cubicBezTo>
                    <a:pt x="779778" y="110996"/>
                    <a:pt x="766680" y="103651"/>
                    <a:pt x="757200" y="91776"/>
                  </a:cubicBezTo>
                  <a:lnTo>
                    <a:pt x="750615" y="71863"/>
                  </a:lnTo>
                  <a:lnTo>
                    <a:pt x="731894" y="71863"/>
                  </a:lnTo>
                  <a:lnTo>
                    <a:pt x="725309" y="91776"/>
                  </a:lnTo>
                  <a:cubicBezTo>
                    <a:pt x="715829" y="103651"/>
                    <a:pt x="702732" y="110996"/>
                    <a:pt x="688265" y="110996"/>
                  </a:cubicBezTo>
                  <a:cubicBezTo>
                    <a:pt x="673799" y="110996"/>
                    <a:pt x="660702" y="103651"/>
                    <a:pt x="651221" y="91776"/>
                  </a:cubicBezTo>
                  <a:lnTo>
                    <a:pt x="644636" y="71863"/>
                  </a:lnTo>
                  <a:lnTo>
                    <a:pt x="625914" y="71863"/>
                  </a:lnTo>
                  <a:lnTo>
                    <a:pt x="619330" y="91776"/>
                  </a:lnTo>
                  <a:cubicBezTo>
                    <a:pt x="609849" y="103651"/>
                    <a:pt x="596753" y="110996"/>
                    <a:pt x="582286" y="110996"/>
                  </a:cubicBezTo>
                  <a:cubicBezTo>
                    <a:pt x="567820" y="110996"/>
                    <a:pt x="554723" y="103651"/>
                    <a:pt x="545242" y="91776"/>
                  </a:cubicBezTo>
                  <a:lnTo>
                    <a:pt x="538657" y="71863"/>
                  </a:lnTo>
                  <a:lnTo>
                    <a:pt x="519935" y="71863"/>
                  </a:lnTo>
                  <a:lnTo>
                    <a:pt x="513350" y="91776"/>
                  </a:lnTo>
                  <a:cubicBezTo>
                    <a:pt x="503870" y="103651"/>
                    <a:pt x="490773" y="110996"/>
                    <a:pt x="476306" y="110996"/>
                  </a:cubicBezTo>
                  <a:cubicBezTo>
                    <a:pt x="461840" y="110996"/>
                    <a:pt x="448743" y="103651"/>
                    <a:pt x="439262" y="91776"/>
                  </a:cubicBezTo>
                  <a:lnTo>
                    <a:pt x="432677" y="71863"/>
                  </a:lnTo>
                  <a:lnTo>
                    <a:pt x="413956" y="71863"/>
                  </a:lnTo>
                  <a:lnTo>
                    <a:pt x="407371" y="91776"/>
                  </a:lnTo>
                  <a:cubicBezTo>
                    <a:pt x="397891" y="103651"/>
                    <a:pt x="384794" y="110996"/>
                    <a:pt x="370327" y="110996"/>
                  </a:cubicBezTo>
                  <a:cubicBezTo>
                    <a:pt x="355861" y="110996"/>
                    <a:pt x="342764" y="103651"/>
                    <a:pt x="333283" y="91776"/>
                  </a:cubicBezTo>
                  <a:lnTo>
                    <a:pt x="326698" y="71863"/>
                  </a:lnTo>
                  <a:lnTo>
                    <a:pt x="307976" y="71863"/>
                  </a:lnTo>
                  <a:lnTo>
                    <a:pt x="301391" y="91776"/>
                  </a:lnTo>
                  <a:cubicBezTo>
                    <a:pt x="291911" y="103651"/>
                    <a:pt x="278814" y="110996"/>
                    <a:pt x="264347" y="110996"/>
                  </a:cubicBezTo>
                  <a:cubicBezTo>
                    <a:pt x="249881" y="110996"/>
                    <a:pt x="236784" y="103651"/>
                    <a:pt x="227304" y="91776"/>
                  </a:cubicBezTo>
                  <a:lnTo>
                    <a:pt x="220719" y="71863"/>
                  </a:lnTo>
                  <a:lnTo>
                    <a:pt x="201996" y="71863"/>
                  </a:lnTo>
                  <a:lnTo>
                    <a:pt x="195412" y="91776"/>
                  </a:lnTo>
                  <a:cubicBezTo>
                    <a:pt x="185931" y="103651"/>
                    <a:pt x="172835" y="110996"/>
                    <a:pt x="158368" y="110996"/>
                  </a:cubicBezTo>
                  <a:cubicBezTo>
                    <a:pt x="143902" y="110996"/>
                    <a:pt x="130805" y="103651"/>
                    <a:pt x="121324" y="91776"/>
                  </a:cubicBezTo>
                  <a:lnTo>
                    <a:pt x="114739" y="71863"/>
                  </a:lnTo>
                  <a:lnTo>
                    <a:pt x="96738" y="71863"/>
                  </a:lnTo>
                  <a:lnTo>
                    <a:pt x="89433" y="93953"/>
                  </a:lnTo>
                  <a:cubicBezTo>
                    <a:pt x="79952" y="105828"/>
                    <a:pt x="66855" y="113173"/>
                    <a:pt x="52388" y="113173"/>
                  </a:cubicBezTo>
                  <a:cubicBezTo>
                    <a:pt x="37922" y="113173"/>
                    <a:pt x="24825" y="105828"/>
                    <a:pt x="15345" y="93953"/>
                  </a:cubicBezTo>
                  <a:lnTo>
                    <a:pt x="8040" y="71863"/>
                  </a:lnTo>
                  <a:lnTo>
                    <a:pt x="0" y="71863"/>
                  </a:lnTo>
                  <a:close/>
                </a:path>
              </a:pathLst>
            </a:custGeom>
            <a:solidFill>
              <a:srgbClr val="80C4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矩形 13"/>
          <p:cNvSpPr/>
          <p:nvPr userDrawn="1"/>
        </p:nvSpPr>
        <p:spPr>
          <a:xfrm>
            <a:off x="12207074" y="2230675"/>
            <a:ext cx="2000250" cy="47244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01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 p14:bounceEnd="7273">
                                          <p:cBhvr>
                                            <p:cTn id="11" dur="275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3.95833E-6 -4.81481E-6 L -0.0414 -0.00324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35" presetClass="path" presetSubtype="0" repeatCount="3509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0 4.81481E-6 L -0.04141 -0.00325 " pathEditMode="relative" rAng="0" ptsTypes="AA">
                                          <p:cBhvr>
                                            <p:cTn id="11" dur="2750" spd="-100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070" y="-16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B4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A608F6-3772-4F89-BF8D-4AE31312677E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00469-66E7-4ABD-B60C-2C6AF4DF90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22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72" r:id="rId10"/>
    <p:sldLayoutId id="2147483658" r:id="rId11"/>
    <p:sldLayoutId id="2147483659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898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组合 260"/>
          <p:cNvGrpSpPr/>
          <p:nvPr/>
        </p:nvGrpSpPr>
        <p:grpSpPr>
          <a:xfrm>
            <a:off x="3578944" y="546395"/>
            <a:ext cx="4896730" cy="2714746"/>
            <a:chOff x="8966207" y="1817887"/>
            <a:chExt cx="4712530" cy="2612625"/>
          </a:xfrm>
        </p:grpSpPr>
        <p:grpSp>
          <p:nvGrpSpPr>
            <p:cNvPr id="262" name="组合 261"/>
            <p:cNvGrpSpPr/>
            <p:nvPr/>
          </p:nvGrpSpPr>
          <p:grpSpPr>
            <a:xfrm>
              <a:off x="8966207" y="1817887"/>
              <a:ext cx="4712530" cy="2612625"/>
              <a:chOff x="3194050" y="1825625"/>
              <a:chExt cx="5646739" cy="3130550"/>
            </a:xfrm>
          </p:grpSpPr>
          <p:sp>
            <p:nvSpPr>
              <p:cNvPr id="264" name="任意多边形 9"/>
              <p:cNvSpPr>
                <a:spLocks/>
              </p:cNvSpPr>
              <p:nvPr/>
            </p:nvSpPr>
            <p:spPr bwMode="auto">
              <a:xfrm>
                <a:off x="3230564" y="4194175"/>
                <a:ext cx="720725" cy="750888"/>
              </a:xfrm>
              <a:custGeom>
                <a:avLst/>
                <a:gdLst>
                  <a:gd name="T0" fmla="*/ 0 w 952500"/>
                  <a:gd name="T1" fmla="*/ 0 h 1054100"/>
                  <a:gd name="T2" fmla="*/ 165059 w 952500"/>
                  <a:gd name="T3" fmla="*/ 381032 h 1054100"/>
                  <a:gd name="T4" fmla="*/ 412647 w 952500"/>
                  <a:gd name="T5" fmla="*/ 321352 h 1054100"/>
                  <a:gd name="T6" fmla="*/ 0 w 952500"/>
                  <a:gd name="T7" fmla="*/ 0 h 10541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52500" h="1054100">
                    <a:moveTo>
                      <a:pt x="0" y="0"/>
                    </a:moveTo>
                    <a:lnTo>
                      <a:pt x="381000" y="1054100"/>
                    </a:lnTo>
                    <a:lnTo>
                      <a:pt x="952500" y="889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4C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265" name="任意多边形 10"/>
              <p:cNvSpPr>
                <a:spLocks/>
              </p:cNvSpPr>
              <p:nvPr/>
            </p:nvSpPr>
            <p:spPr bwMode="auto">
              <a:xfrm>
                <a:off x="3194050" y="1901825"/>
                <a:ext cx="5397500" cy="2908300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397138" h="2908300">
                    <a:moveTo>
                      <a:pt x="0" y="0"/>
                    </a:moveTo>
                    <a:lnTo>
                      <a:pt x="5397138" y="540657"/>
                    </a:lnTo>
                    <a:lnTo>
                      <a:pt x="4851400" y="2654300"/>
                    </a:lnTo>
                    <a:lnTo>
                      <a:pt x="838200" y="2908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39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266" name="任意多边形 11"/>
              <p:cNvSpPr>
                <a:spLocks/>
              </p:cNvSpPr>
              <p:nvPr/>
            </p:nvSpPr>
            <p:spPr bwMode="auto">
              <a:xfrm>
                <a:off x="3638550" y="1825625"/>
                <a:ext cx="5202238" cy="2806700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202646" h="2806338">
                    <a:moveTo>
                      <a:pt x="0" y="621938"/>
                    </a:moveTo>
                    <a:lnTo>
                      <a:pt x="5202646" y="0"/>
                    </a:lnTo>
                    <a:lnTo>
                      <a:pt x="4102100" y="2692038"/>
                    </a:lnTo>
                    <a:lnTo>
                      <a:pt x="368300" y="2806338"/>
                    </a:lnTo>
                    <a:lnTo>
                      <a:pt x="0" y="621938"/>
                    </a:lnTo>
                    <a:close/>
                  </a:path>
                </a:pathLst>
              </a:custGeom>
              <a:solidFill>
                <a:srgbClr val="494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267" name="任意多边形 12"/>
              <p:cNvSpPr>
                <a:spLocks/>
              </p:cNvSpPr>
              <p:nvPr/>
            </p:nvSpPr>
            <p:spPr bwMode="auto">
              <a:xfrm>
                <a:off x="8397876" y="4010025"/>
                <a:ext cx="442913" cy="558800"/>
              </a:xfrm>
              <a:custGeom>
                <a:avLst/>
                <a:gdLst>
                  <a:gd name="T0" fmla="*/ 0 w 292100"/>
                  <a:gd name="T1" fmla="*/ 44358 h 368300"/>
                  <a:gd name="T2" fmla="*/ 1018339 w 292100"/>
                  <a:gd name="T3" fmla="*/ 0 h 368300"/>
                  <a:gd name="T4" fmla="*/ 265655 w 292100"/>
                  <a:gd name="T5" fmla="*/ 1286369 h 368300"/>
                  <a:gd name="T6" fmla="*/ 0 w 292100"/>
                  <a:gd name="T7" fmla="*/ 44358 h 3683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92100" h="368300">
                    <a:moveTo>
                      <a:pt x="0" y="12700"/>
                    </a:moveTo>
                    <a:lnTo>
                      <a:pt x="292100" y="0"/>
                    </a:lnTo>
                    <a:lnTo>
                      <a:pt x="76200" y="368300"/>
                    </a:lnTo>
                    <a:lnTo>
                      <a:pt x="0" y="12700"/>
                    </a:lnTo>
                    <a:close/>
                  </a:path>
                </a:pathLst>
              </a:custGeom>
              <a:solidFill>
                <a:srgbClr val="423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268" name="任意多边形 13"/>
              <p:cNvSpPr>
                <a:spLocks/>
              </p:cNvSpPr>
              <p:nvPr/>
            </p:nvSpPr>
            <p:spPr bwMode="auto">
              <a:xfrm>
                <a:off x="7677151" y="4670425"/>
                <a:ext cx="809625" cy="285750"/>
              </a:xfrm>
              <a:custGeom>
                <a:avLst/>
                <a:gdLst>
                  <a:gd name="T0" fmla="*/ 0 w 647700"/>
                  <a:gd name="T1" fmla="*/ 99219 h 228600"/>
                  <a:gd name="T2" fmla="*/ 1265039 w 647700"/>
                  <a:gd name="T3" fmla="*/ 0 h 228600"/>
                  <a:gd name="T4" fmla="*/ 124024 w 647700"/>
                  <a:gd name="T5" fmla="*/ 446485 h 228600"/>
                  <a:gd name="T6" fmla="*/ 0 w 647700"/>
                  <a:gd name="T7" fmla="*/ 99219 h 228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47700" h="228600">
                    <a:moveTo>
                      <a:pt x="0" y="50800"/>
                    </a:moveTo>
                    <a:lnTo>
                      <a:pt x="647700" y="0"/>
                    </a:lnTo>
                    <a:lnTo>
                      <a:pt x="63500" y="228600"/>
                    </a:lnTo>
                    <a:lnTo>
                      <a:pt x="0" y="50800"/>
                    </a:lnTo>
                    <a:close/>
                  </a:path>
                </a:pathLst>
              </a:custGeom>
              <a:solidFill>
                <a:srgbClr val="2B76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263" name="文本框 262"/>
            <p:cNvSpPr txBox="1"/>
            <p:nvPr/>
          </p:nvSpPr>
          <p:spPr>
            <a:xfrm rot="21354408">
              <a:off x="9506935" y="2172490"/>
              <a:ext cx="3632395" cy="19549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月薪</a:t>
              </a:r>
              <a:r>
                <a:rPr lang="en-US" altLang="zh-CN" sz="6600" dirty="0" smtClean="0">
                  <a:solidFill>
                    <a:srgbClr val="FC4615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8K</a:t>
              </a:r>
            </a:p>
            <a:p>
              <a:pPr algn="ctr"/>
              <a:r>
                <a:rPr lang="zh-CN" altLang="en-US" sz="60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即刻启程</a:t>
              </a:r>
              <a:endParaRPr lang="zh-CN" altLang="en-US" sz="60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0937" y="3304760"/>
            <a:ext cx="1023151" cy="267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1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50000" fill="hold" nodeType="withEffect" p14:presetBounceEnd="7619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6190">
                                          <p:cBhvr additive="base">
                                            <p:cTn id="10" dur="21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6190">
                                          <p:cBhvr additive="base">
                                            <p:cTn id="11" dur="21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5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1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10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1D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spect="1" noChangeArrowheads="1" noTextEdit="1"/>
          </p:cNvSpPr>
          <p:nvPr/>
        </p:nvSpPr>
        <p:spPr bwMode="auto">
          <a:xfrm>
            <a:off x="4603750" y="3700463"/>
            <a:ext cx="7556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4730750" y="5151438"/>
            <a:ext cx="500063" cy="730250"/>
          </a:xfrm>
          <a:custGeom>
            <a:avLst/>
            <a:gdLst>
              <a:gd name="T0" fmla="*/ 0 w 256"/>
              <a:gd name="T1" fmla="*/ 0 h 375"/>
              <a:gd name="T2" fmla="*/ 2 w 256"/>
              <a:gd name="T3" fmla="*/ 294 h 375"/>
              <a:gd name="T4" fmla="*/ 0 w 256"/>
              <a:gd name="T5" fmla="*/ 375 h 375"/>
              <a:gd name="T6" fmla="*/ 85 w 256"/>
              <a:gd name="T7" fmla="*/ 375 h 375"/>
              <a:gd name="T8" fmla="*/ 83 w 256"/>
              <a:gd name="T9" fmla="*/ 115 h 375"/>
              <a:gd name="T10" fmla="*/ 127 w 256"/>
              <a:gd name="T11" fmla="*/ 123 h 375"/>
              <a:gd name="T12" fmla="*/ 170 w 256"/>
              <a:gd name="T13" fmla="*/ 115 h 375"/>
              <a:gd name="T14" fmla="*/ 171 w 256"/>
              <a:gd name="T15" fmla="*/ 375 h 375"/>
              <a:gd name="T16" fmla="*/ 256 w 256"/>
              <a:gd name="T17" fmla="*/ 375 h 375"/>
              <a:gd name="T18" fmla="*/ 254 w 256"/>
              <a:gd name="T19" fmla="*/ 29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375">
                <a:moveTo>
                  <a:pt x="0" y="0"/>
                </a:moveTo>
                <a:cubicBezTo>
                  <a:pt x="2" y="294"/>
                  <a:pt x="2" y="294"/>
                  <a:pt x="2" y="294"/>
                </a:cubicBezTo>
                <a:cubicBezTo>
                  <a:pt x="0" y="375"/>
                  <a:pt x="0" y="375"/>
                  <a:pt x="0" y="375"/>
                </a:cubicBezTo>
                <a:cubicBezTo>
                  <a:pt x="85" y="375"/>
                  <a:pt x="85" y="375"/>
                  <a:pt x="85" y="37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83" y="115"/>
                  <a:pt x="98" y="124"/>
                  <a:pt x="127" y="123"/>
                </a:cubicBezTo>
                <a:cubicBezTo>
                  <a:pt x="164" y="122"/>
                  <a:pt x="170" y="115"/>
                  <a:pt x="170" y="115"/>
                </a:cubicBezTo>
                <a:cubicBezTo>
                  <a:pt x="171" y="375"/>
                  <a:pt x="171" y="375"/>
                  <a:pt x="171" y="375"/>
                </a:cubicBezTo>
                <a:cubicBezTo>
                  <a:pt x="256" y="375"/>
                  <a:pt x="256" y="375"/>
                  <a:pt x="256" y="375"/>
                </a:cubicBezTo>
                <a:cubicBezTo>
                  <a:pt x="254" y="29"/>
                  <a:pt x="254" y="29"/>
                  <a:pt x="254" y="29"/>
                </a:cubicBezTo>
              </a:path>
            </a:pathLst>
          </a:custGeom>
          <a:solidFill>
            <a:srgbClr val="A888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3750" y="5881688"/>
            <a:ext cx="292100" cy="109538"/>
          </a:xfrm>
          <a:custGeom>
            <a:avLst/>
            <a:gdLst>
              <a:gd name="T0" fmla="*/ 150 w 150"/>
              <a:gd name="T1" fmla="*/ 0 h 57"/>
              <a:gd name="T2" fmla="*/ 65 w 150"/>
              <a:gd name="T3" fmla="*/ 0 h 57"/>
              <a:gd name="T4" fmla="*/ 0 w 150"/>
              <a:gd name="T5" fmla="*/ 57 h 57"/>
              <a:gd name="T6" fmla="*/ 150 w 150"/>
              <a:gd name="T7" fmla="*/ 57 h 57"/>
              <a:gd name="T8" fmla="*/ 150 w 150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57">
                <a:moveTo>
                  <a:pt x="150" y="0"/>
                </a:moveTo>
                <a:cubicBezTo>
                  <a:pt x="65" y="0"/>
                  <a:pt x="65" y="0"/>
                  <a:pt x="65" y="0"/>
                </a:cubicBezTo>
                <a:cubicBezTo>
                  <a:pt x="65" y="0"/>
                  <a:pt x="0" y="12"/>
                  <a:pt x="0" y="57"/>
                </a:cubicBezTo>
                <a:cubicBezTo>
                  <a:pt x="150" y="57"/>
                  <a:pt x="150" y="57"/>
                  <a:pt x="150" y="57"/>
                </a:cubicBezTo>
                <a:lnTo>
                  <a:pt x="150" y="0"/>
                </a:lnTo>
                <a:close/>
              </a:path>
            </a:pathLst>
          </a:custGeom>
          <a:solidFill>
            <a:srgbClr val="5428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4603750" y="5991226"/>
            <a:ext cx="196850" cy="15875"/>
          </a:xfrm>
          <a:prstGeom prst="rect">
            <a:avLst/>
          </a:prstGeom>
          <a:solidFill>
            <a:srgbClr val="4720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4838700" y="5991226"/>
            <a:ext cx="57150" cy="15875"/>
          </a:xfrm>
          <a:prstGeom prst="rect">
            <a:avLst/>
          </a:prstGeom>
          <a:solidFill>
            <a:srgbClr val="4720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5064125" y="5881688"/>
            <a:ext cx="295275" cy="109538"/>
          </a:xfrm>
          <a:custGeom>
            <a:avLst/>
            <a:gdLst>
              <a:gd name="T0" fmla="*/ 0 w 151"/>
              <a:gd name="T1" fmla="*/ 0 h 57"/>
              <a:gd name="T2" fmla="*/ 85 w 151"/>
              <a:gd name="T3" fmla="*/ 0 h 57"/>
              <a:gd name="T4" fmla="*/ 150 w 151"/>
              <a:gd name="T5" fmla="*/ 57 h 57"/>
              <a:gd name="T6" fmla="*/ 0 w 151"/>
              <a:gd name="T7" fmla="*/ 57 h 57"/>
              <a:gd name="T8" fmla="*/ 0 w 151"/>
              <a:gd name="T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57">
                <a:moveTo>
                  <a:pt x="0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151" y="12"/>
                  <a:pt x="150" y="57"/>
                </a:cubicBezTo>
                <a:cubicBezTo>
                  <a:pt x="0" y="57"/>
                  <a:pt x="0" y="57"/>
                  <a:pt x="0" y="57"/>
                </a:cubicBezTo>
                <a:lnTo>
                  <a:pt x="0" y="0"/>
                </a:lnTo>
                <a:close/>
              </a:path>
            </a:pathLst>
          </a:custGeom>
          <a:solidFill>
            <a:srgbClr val="54280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Rectangle 25"/>
          <p:cNvSpPr>
            <a:spLocks noChangeArrowheads="1"/>
          </p:cNvSpPr>
          <p:nvPr/>
        </p:nvSpPr>
        <p:spPr bwMode="auto">
          <a:xfrm>
            <a:off x="5160963" y="5991226"/>
            <a:ext cx="196850" cy="15875"/>
          </a:xfrm>
          <a:prstGeom prst="rect">
            <a:avLst/>
          </a:prstGeom>
          <a:solidFill>
            <a:srgbClr val="4720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Rectangle 26"/>
          <p:cNvSpPr>
            <a:spLocks noChangeArrowheads="1"/>
          </p:cNvSpPr>
          <p:nvPr/>
        </p:nvSpPr>
        <p:spPr bwMode="auto">
          <a:xfrm>
            <a:off x="5064125" y="5991226"/>
            <a:ext cx="58738" cy="15875"/>
          </a:xfrm>
          <a:prstGeom prst="rect">
            <a:avLst/>
          </a:prstGeom>
          <a:solidFill>
            <a:srgbClr val="4720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4" name="组合 143"/>
          <p:cNvGrpSpPr/>
          <p:nvPr/>
        </p:nvGrpSpPr>
        <p:grpSpPr>
          <a:xfrm>
            <a:off x="4614863" y="3702051"/>
            <a:ext cx="722313" cy="1754188"/>
            <a:chOff x="4614863" y="3702051"/>
            <a:chExt cx="722313" cy="175418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5106988" y="4641851"/>
              <a:ext cx="230188" cy="682625"/>
            </a:xfrm>
            <a:custGeom>
              <a:avLst/>
              <a:gdLst>
                <a:gd name="T0" fmla="*/ 0 w 118"/>
                <a:gd name="T1" fmla="*/ 0 h 351"/>
                <a:gd name="T2" fmla="*/ 35 w 118"/>
                <a:gd name="T3" fmla="*/ 150 h 351"/>
                <a:gd name="T4" fmla="*/ 45 w 118"/>
                <a:gd name="T5" fmla="*/ 351 h 351"/>
                <a:gd name="T6" fmla="*/ 111 w 118"/>
                <a:gd name="T7" fmla="*/ 351 h 351"/>
                <a:gd name="T8" fmla="*/ 96 w 118"/>
                <a:gd name="T9" fmla="*/ 149 h 351"/>
                <a:gd name="T10" fmla="*/ 46 w 118"/>
                <a:gd name="T11" fmla="*/ 25 h 351"/>
                <a:gd name="T12" fmla="*/ 0 w 118"/>
                <a:gd name="T13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351">
                  <a:moveTo>
                    <a:pt x="0" y="0"/>
                  </a:moveTo>
                  <a:cubicBezTo>
                    <a:pt x="0" y="0"/>
                    <a:pt x="29" y="112"/>
                    <a:pt x="35" y="150"/>
                  </a:cubicBezTo>
                  <a:cubicBezTo>
                    <a:pt x="42" y="200"/>
                    <a:pt x="45" y="351"/>
                    <a:pt x="45" y="351"/>
                  </a:cubicBezTo>
                  <a:cubicBezTo>
                    <a:pt x="111" y="351"/>
                    <a:pt x="111" y="351"/>
                    <a:pt x="111" y="351"/>
                  </a:cubicBezTo>
                  <a:cubicBezTo>
                    <a:pt x="111" y="351"/>
                    <a:pt x="118" y="243"/>
                    <a:pt x="96" y="149"/>
                  </a:cubicBezTo>
                  <a:cubicBezTo>
                    <a:pt x="87" y="111"/>
                    <a:pt x="74" y="53"/>
                    <a:pt x="46" y="25"/>
                  </a:cubicBezTo>
                  <a:cubicBezTo>
                    <a:pt x="27" y="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F1C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195888" y="5324476"/>
              <a:ext cx="128588" cy="131763"/>
            </a:xfrm>
            <a:custGeom>
              <a:avLst/>
              <a:gdLst>
                <a:gd name="T0" fmla="*/ 66 w 66"/>
                <a:gd name="T1" fmla="*/ 0 h 68"/>
                <a:gd name="T2" fmla="*/ 29 w 66"/>
                <a:gd name="T3" fmla="*/ 68 h 68"/>
                <a:gd name="T4" fmla="*/ 1 w 66"/>
                <a:gd name="T5" fmla="*/ 68 h 68"/>
                <a:gd name="T6" fmla="*/ 0 w 6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8">
                  <a:moveTo>
                    <a:pt x="66" y="0"/>
                  </a:moveTo>
                  <a:cubicBezTo>
                    <a:pt x="66" y="0"/>
                    <a:pt x="58" y="59"/>
                    <a:pt x="29" y="68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4622800" y="3735388"/>
              <a:ext cx="682625" cy="692150"/>
            </a:xfrm>
            <a:custGeom>
              <a:avLst/>
              <a:gdLst>
                <a:gd name="T0" fmla="*/ 349 w 349"/>
                <a:gd name="T1" fmla="*/ 214 h 356"/>
                <a:gd name="T2" fmla="*/ 175 w 349"/>
                <a:gd name="T3" fmla="*/ 356 h 356"/>
                <a:gd name="T4" fmla="*/ 175 w 349"/>
                <a:gd name="T5" fmla="*/ 356 h 356"/>
                <a:gd name="T6" fmla="*/ 2 w 349"/>
                <a:gd name="T7" fmla="*/ 209 h 356"/>
                <a:gd name="T8" fmla="*/ 0 w 349"/>
                <a:gd name="T9" fmla="*/ 172 h 356"/>
                <a:gd name="T10" fmla="*/ 175 w 349"/>
                <a:gd name="T11" fmla="*/ 0 h 356"/>
                <a:gd name="T12" fmla="*/ 175 w 349"/>
                <a:gd name="T13" fmla="*/ 0 h 356"/>
                <a:gd name="T14" fmla="*/ 349 w 349"/>
                <a:gd name="T15" fmla="*/ 172 h 356"/>
                <a:gd name="T16" fmla="*/ 349 w 349"/>
                <a:gd name="T17" fmla="*/ 214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56">
                  <a:moveTo>
                    <a:pt x="349" y="214"/>
                  </a:moveTo>
                  <a:cubicBezTo>
                    <a:pt x="349" y="308"/>
                    <a:pt x="271" y="356"/>
                    <a:pt x="175" y="356"/>
                  </a:cubicBezTo>
                  <a:cubicBezTo>
                    <a:pt x="175" y="356"/>
                    <a:pt x="175" y="356"/>
                    <a:pt x="175" y="356"/>
                  </a:cubicBezTo>
                  <a:cubicBezTo>
                    <a:pt x="78" y="356"/>
                    <a:pt x="2" y="303"/>
                    <a:pt x="2" y="209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77"/>
                    <a:pt x="52" y="0"/>
                    <a:pt x="175" y="0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301" y="0"/>
                    <a:pt x="349" y="77"/>
                    <a:pt x="349" y="172"/>
                  </a:cubicBezTo>
                  <a:lnTo>
                    <a:pt x="349" y="214"/>
                  </a:lnTo>
                  <a:close/>
                </a:path>
              </a:pathLst>
            </a:custGeom>
            <a:solidFill>
              <a:srgbClr val="542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4933950" y="3702051"/>
              <a:ext cx="190500" cy="57150"/>
            </a:xfrm>
            <a:custGeom>
              <a:avLst/>
              <a:gdLst>
                <a:gd name="T0" fmla="*/ 0 w 98"/>
                <a:gd name="T1" fmla="*/ 17 h 29"/>
                <a:gd name="T2" fmla="*/ 73 w 98"/>
                <a:gd name="T3" fmla="*/ 0 h 29"/>
                <a:gd name="T4" fmla="*/ 73 w 98"/>
                <a:gd name="T5" fmla="*/ 17 h 29"/>
                <a:gd name="T6" fmla="*/ 92 w 98"/>
                <a:gd name="T7" fmla="*/ 9 h 29"/>
                <a:gd name="T8" fmla="*/ 92 w 98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29">
                  <a:moveTo>
                    <a:pt x="0" y="17"/>
                  </a:moveTo>
                  <a:cubicBezTo>
                    <a:pt x="0" y="17"/>
                    <a:pt x="63" y="16"/>
                    <a:pt x="73" y="0"/>
                  </a:cubicBezTo>
                  <a:cubicBezTo>
                    <a:pt x="73" y="0"/>
                    <a:pt x="78" y="12"/>
                    <a:pt x="73" y="17"/>
                  </a:cubicBezTo>
                  <a:cubicBezTo>
                    <a:pt x="73" y="17"/>
                    <a:pt x="91" y="20"/>
                    <a:pt x="92" y="9"/>
                  </a:cubicBezTo>
                  <a:cubicBezTo>
                    <a:pt x="92" y="9"/>
                    <a:pt x="98" y="19"/>
                    <a:pt x="92" y="29"/>
                  </a:cubicBezTo>
                </a:path>
              </a:pathLst>
            </a:custGeom>
            <a:solidFill>
              <a:srgbClr val="542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4711700" y="4641851"/>
              <a:ext cx="514350" cy="687388"/>
            </a:xfrm>
            <a:custGeom>
              <a:avLst/>
              <a:gdLst>
                <a:gd name="T0" fmla="*/ 206 w 264"/>
                <a:gd name="T1" fmla="*/ 0 h 353"/>
                <a:gd name="T2" fmla="*/ 264 w 264"/>
                <a:gd name="T3" fmla="*/ 291 h 353"/>
                <a:gd name="T4" fmla="*/ 11 w 264"/>
                <a:gd name="T5" fmla="*/ 300 h 353"/>
                <a:gd name="T6" fmla="*/ 56 w 264"/>
                <a:gd name="T7" fmla="*/ 0 h 353"/>
                <a:gd name="T8" fmla="*/ 206 w 264"/>
                <a:gd name="T9" fmla="*/ 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353">
                  <a:moveTo>
                    <a:pt x="206" y="0"/>
                  </a:moveTo>
                  <a:cubicBezTo>
                    <a:pt x="248" y="67"/>
                    <a:pt x="264" y="291"/>
                    <a:pt x="264" y="291"/>
                  </a:cubicBezTo>
                  <a:cubicBezTo>
                    <a:pt x="164" y="353"/>
                    <a:pt x="11" y="300"/>
                    <a:pt x="11" y="300"/>
                  </a:cubicBezTo>
                  <a:cubicBezTo>
                    <a:pt x="0" y="107"/>
                    <a:pt x="56" y="0"/>
                    <a:pt x="56" y="0"/>
                  </a:cubicBezTo>
                  <a:lnTo>
                    <a:pt x="206" y="0"/>
                  </a:lnTo>
                  <a:close/>
                </a:path>
              </a:pathLst>
            </a:custGeom>
            <a:solidFill>
              <a:srgbClr val="CC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675188" y="3898901"/>
              <a:ext cx="581025" cy="682625"/>
            </a:xfrm>
            <a:custGeom>
              <a:avLst/>
              <a:gdLst>
                <a:gd name="T0" fmla="*/ 297 w 297"/>
                <a:gd name="T1" fmla="*/ 220 h 351"/>
                <a:gd name="T2" fmla="*/ 150 w 297"/>
                <a:gd name="T3" fmla="*/ 351 h 351"/>
                <a:gd name="T4" fmla="*/ 150 w 297"/>
                <a:gd name="T5" fmla="*/ 351 h 351"/>
                <a:gd name="T6" fmla="*/ 0 w 297"/>
                <a:gd name="T7" fmla="*/ 220 h 351"/>
                <a:gd name="T8" fmla="*/ 0 w 297"/>
                <a:gd name="T9" fmla="*/ 152 h 351"/>
                <a:gd name="T10" fmla="*/ 132 w 297"/>
                <a:gd name="T11" fmla="*/ 12 h 351"/>
                <a:gd name="T12" fmla="*/ 148 w 297"/>
                <a:gd name="T13" fmla="*/ 9 h 351"/>
                <a:gd name="T14" fmla="*/ 297 w 297"/>
                <a:gd name="T15" fmla="*/ 152 h 351"/>
                <a:gd name="T16" fmla="*/ 297 w 297"/>
                <a:gd name="T17" fmla="*/ 22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51">
                  <a:moveTo>
                    <a:pt x="297" y="220"/>
                  </a:moveTo>
                  <a:cubicBezTo>
                    <a:pt x="275" y="305"/>
                    <a:pt x="232" y="351"/>
                    <a:pt x="150" y="351"/>
                  </a:cubicBezTo>
                  <a:cubicBezTo>
                    <a:pt x="150" y="351"/>
                    <a:pt x="150" y="351"/>
                    <a:pt x="150" y="351"/>
                  </a:cubicBezTo>
                  <a:cubicBezTo>
                    <a:pt x="68" y="351"/>
                    <a:pt x="20" y="313"/>
                    <a:pt x="0" y="22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73"/>
                    <a:pt x="31" y="0"/>
                    <a:pt x="132" y="12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230" y="9"/>
                    <a:pt x="297" y="73"/>
                    <a:pt x="297" y="152"/>
                  </a:cubicBezTo>
                  <a:lnTo>
                    <a:pt x="297" y="220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614863" y="4225926"/>
              <a:ext cx="122238" cy="123825"/>
            </a:xfrm>
            <a:custGeom>
              <a:avLst/>
              <a:gdLst>
                <a:gd name="T0" fmla="*/ 62 w 62"/>
                <a:gd name="T1" fmla="*/ 34 h 64"/>
                <a:gd name="T2" fmla="*/ 31 w 62"/>
                <a:gd name="T3" fmla="*/ 64 h 64"/>
                <a:gd name="T4" fmla="*/ 31 w 62"/>
                <a:gd name="T5" fmla="*/ 64 h 64"/>
                <a:gd name="T6" fmla="*/ 0 w 62"/>
                <a:gd name="T7" fmla="*/ 34 h 64"/>
                <a:gd name="T8" fmla="*/ 0 w 62"/>
                <a:gd name="T9" fmla="*/ 31 h 64"/>
                <a:gd name="T10" fmla="*/ 31 w 62"/>
                <a:gd name="T11" fmla="*/ 0 h 64"/>
                <a:gd name="T12" fmla="*/ 31 w 62"/>
                <a:gd name="T13" fmla="*/ 0 h 64"/>
                <a:gd name="T14" fmla="*/ 62 w 62"/>
                <a:gd name="T15" fmla="*/ 31 h 64"/>
                <a:gd name="T16" fmla="*/ 62 w 62"/>
                <a:gd name="T17" fmla="*/ 3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62" y="34"/>
                  </a:moveTo>
                  <a:cubicBezTo>
                    <a:pt x="62" y="51"/>
                    <a:pt x="48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14" y="64"/>
                    <a:pt x="0" y="51"/>
                    <a:pt x="0" y="3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34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5195888" y="4225926"/>
              <a:ext cx="120650" cy="123825"/>
            </a:xfrm>
            <a:custGeom>
              <a:avLst/>
              <a:gdLst>
                <a:gd name="T0" fmla="*/ 62 w 62"/>
                <a:gd name="T1" fmla="*/ 34 h 64"/>
                <a:gd name="T2" fmla="*/ 31 w 62"/>
                <a:gd name="T3" fmla="*/ 64 h 64"/>
                <a:gd name="T4" fmla="*/ 31 w 62"/>
                <a:gd name="T5" fmla="*/ 64 h 64"/>
                <a:gd name="T6" fmla="*/ 0 w 62"/>
                <a:gd name="T7" fmla="*/ 34 h 64"/>
                <a:gd name="T8" fmla="*/ 0 w 62"/>
                <a:gd name="T9" fmla="*/ 31 h 64"/>
                <a:gd name="T10" fmla="*/ 31 w 62"/>
                <a:gd name="T11" fmla="*/ 0 h 64"/>
                <a:gd name="T12" fmla="*/ 31 w 62"/>
                <a:gd name="T13" fmla="*/ 0 h 64"/>
                <a:gd name="T14" fmla="*/ 62 w 62"/>
                <a:gd name="T15" fmla="*/ 31 h 64"/>
                <a:gd name="T16" fmla="*/ 62 w 62"/>
                <a:gd name="T17" fmla="*/ 3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4">
                  <a:moveTo>
                    <a:pt x="62" y="34"/>
                  </a:moveTo>
                  <a:cubicBezTo>
                    <a:pt x="62" y="51"/>
                    <a:pt x="48" y="64"/>
                    <a:pt x="31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14" y="64"/>
                    <a:pt x="0" y="51"/>
                    <a:pt x="0" y="3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lnTo>
                    <a:pt x="62" y="34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4643438" y="3840163"/>
              <a:ext cx="641350" cy="463550"/>
            </a:xfrm>
            <a:custGeom>
              <a:avLst/>
              <a:gdLst>
                <a:gd name="T0" fmla="*/ 272 w 329"/>
                <a:gd name="T1" fmla="*/ 100 h 238"/>
                <a:gd name="T2" fmla="*/ 272 w 329"/>
                <a:gd name="T3" fmla="*/ 100 h 238"/>
                <a:gd name="T4" fmla="*/ 291 w 329"/>
                <a:gd name="T5" fmla="*/ 222 h 238"/>
                <a:gd name="T6" fmla="*/ 307 w 329"/>
                <a:gd name="T7" fmla="*/ 238 h 238"/>
                <a:gd name="T8" fmla="*/ 329 w 329"/>
                <a:gd name="T9" fmla="*/ 124 h 238"/>
                <a:gd name="T10" fmla="*/ 277 w 329"/>
                <a:gd name="T11" fmla="*/ 17 h 238"/>
                <a:gd name="T12" fmla="*/ 157 w 329"/>
                <a:gd name="T13" fmla="*/ 0 h 238"/>
                <a:gd name="T14" fmla="*/ 71 w 329"/>
                <a:gd name="T15" fmla="*/ 18 h 238"/>
                <a:gd name="T16" fmla="*/ 0 w 329"/>
                <a:gd name="T17" fmla="*/ 104 h 238"/>
                <a:gd name="T18" fmla="*/ 23 w 329"/>
                <a:gd name="T19" fmla="*/ 236 h 238"/>
                <a:gd name="T20" fmla="*/ 40 w 329"/>
                <a:gd name="T21" fmla="*/ 216 h 238"/>
                <a:gd name="T22" fmla="*/ 44 w 329"/>
                <a:gd name="T23" fmla="*/ 98 h 238"/>
                <a:gd name="T24" fmla="*/ 272 w 329"/>
                <a:gd name="T25" fmla="*/ 10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238">
                  <a:moveTo>
                    <a:pt x="272" y="100"/>
                  </a:moveTo>
                  <a:cubicBezTo>
                    <a:pt x="272" y="100"/>
                    <a:pt x="253" y="82"/>
                    <a:pt x="272" y="100"/>
                  </a:cubicBezTo>
                  <a:cubicBezTo>
                    <a:pt x="296" y="124"/>
                    <a:pt x="287" y="151"/>
                    <a:pt x="291" y="222"/>
                  </a:cubicBezTo>
                  <a:cubicBezTo>
                    <a:pt x="307" y="238"/>
                    <a:pt x="307" y="238"/>
                    <a:pt x="307" y="238"/>
                  </a:cubicBezTo>
                  <a:cubicBezTo>
                    <a:pt x="329" y="124"/>
                    <a:pt x="329" y="124"/>
                    <a:pt x="329" y="124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71" y="18"/>
                    <a:pt x="71" y="18"/>
                    <a:pt x="71" y="18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23" y="236"/>
                    <a:pt x="23" y="236"/>
                    <a:pt x="23" y="236"/>
                  </a:cubicBezTo>
                  <a:cubicBezTo>
                    <a:pt x="40" y="216"/>
                    <a:pt x="40" y="216"/>
                    <a:pt x="40" y="216"/>
                  </a:cubicBezTo>
                  <a:cubicBezTo>
                    <a:pt x="40" y="216"/>
                    <a:pt x="25" y="131"/>
                    <a:pt x="44" y="98"/>
                  </a:cubicBezTo>
                  <a:cubicBezTo>
                    <a:pt x="51" y="85"/>
                    <a:pt x="272" y="163"/>
                    <a:pt x="272" y="100"/>
                  </a:cubicBezTo>
                </a:path>
              </a:pathLst>
            </a:custGeom>
            <a:solidFill>
              <a:srgbClr val="5428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4872038" y="39782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4872038" y="397827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4643438" y="4271963"/>
              <a:ext cx="20638" cy="39688"/>
            </a:xfrm>
            <a:custGeom>
              <a:avLst/>
              <a:gdLst>
                <a:gd name="T0" fmla="*/ 8 w 11"/>
                <a:gd name="T1" fmla="*/ 0 h 20"/>
                <a:gd name="T2" fmla="*/ 8 w 11"/>
                <a:gd name="T3" fmla="*/ 4 h 20"/>
                <a:gd name="T4" fmla="*/ 8 w 11"/>
                <a:gd name="T5" fmla="*/ 10 h 20"/>
                <a:gd name="T6" fmla="*/ 9 w 11"/>
                <a:gd name="T7" fmla="*/ 11 h 20"/>
                <a:gd name="T8" fmla="*/ 9 w 11"/>
                <a:gd name="T9" fmla="*/ 13 h 20"/>
                <a:gd name="T10" fmla="*/ 9 w 11"/>
                <a:gd name="T11" fmla="*/ 14 h 20"/>
                <a:gd name="T12" fmla="*/ 10 w 11"/>
                <a:gd name="T13" fmla="*/ 16 h 20"/>
                <a:gd name="T14" fmla="*/ 11 w 11"/>
                <a:gd name="T15" fmla="*/ 19 h 20"/>
                <a:gd name="T16" fmla="*/ 11 w 11"/>
                <a:gd name="T17" fmla="*/ 20 h 20"/>
                <a:gd name="T18" fmla="*/ 10 w 11"/>
                <a:gd name="T19" fmla="*/ 20 h 20"/>
                <a:gd name="T20" fmla="*/ 7 w 11"/>
                <a:gd name="T21" fmla="*/ 19 h 20"/>
                <a:gd name="T22" fmla="*/ 5 w 11"/>
                <a:gd name="T23" fmla="*/ 18 h 20"/>
                <a:gd name="T24" fmla="*/ 3 w 11"/>
                <a:gd name="T25" fmla="*/ 17 h 20"/>
                <a:gd name="T26" fmla="*/ 1 w 11"/>
                <a:gd name="T27" fmla="*/ 14 h 20"/>
                <a:gd name="T28" fmla="*/ 1 w 11"/>
                <a:gd name="T29" fmla="*/ 11 h 20"/>
                <a:gd name="T30" fmla="*/ 0 w 11"/>
                <a:gd name="T31" fmla="*/ 9 h 20"/>
                <a:gd name="T32" fmla="*/ 1 w 11"/>
                <a:gd name="T33" fmla="*/ 6 h 20"/>
                <a:gd name="T34" fmla="*/ 4 w 11"/>
                <a:gd name="T35" fmla="*/ 2 h 20"/>
                <a:gd name="T36" fmla="*/ 8 w 11"/>
                <a:gd name="T3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8" y="0"/>
                  </a:moveTo>
                  <a:cubicBezTo>
                    <a:pt x="8" y="0"/>
                    <a:pt x="8" y="2"/>
                    <a:pt x="8" y="4"/>
                  </a:cubicBezTo>
                  <a:cubicBezTo>
                    <a:pt x="8" y="6"/>
                    <a:pt x="8" y="8"/>
                    <a:pt x="8" y="10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9" y="12"/>
                    <a:pt x="9" y="12"/>
                    <a:pt x="9" y="13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10" y="15"/>
                    <a:pt x="10" y="15"/>
                    <a:pt x="10" y="16"/>
                  </a:cubicBezTo>
                  <a:cubicBezTo>
                    <a:pt x="10" y="17"/>
                    <a:pt x="11" y="18"/>
                    <a:pt x="11" y="19"/>
                  </a:cubicBezTo>
                  <a:cubicBezTo>
                    <a:pt x="11" y="19"/>
                    <a:pt x="11" y="20"/>
                    <a:pt x="11" y="20"/>
                  </a:cubicBezTo>
                  <a:cubicBezTo>
                    <a:pt x="11" y="20"/>
                    <a:pt x="11" y="20"/>
                    <a:pt x="10" y="20"/>
                  </a:cubicBezTo>
                  <a:cubicBezTo>
                    <a:pt x="9" y="20"/>
                    <a:pt x="8" y="20"/>
                    <a:pt x="7" y="19"/>
                  </a:cubicBezTo>
                  <a:cubicBezTo>
                    <a:pt x="6" y="19"/>
                    <a:pt x="5" y="19"/>
                    <a:pt x="5" y="18"/>
                  </a:cubicBezTo>
                  <a:cubicBezTo>
                    <a:pt x="4" y="18"/>
                    <a:pt x="4" y="17"/>
                    <a:pt x="3" y="17"/>
                  </a:cubicBezTo>
                  <a:cubicBezTo>
                    <a:pt x="2" y="16"/>
                    <a:pt x="2" y="15"/>
                    <a:pt x="1" y="14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1" y="7"/>
                    <a:pt x="1" y="6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6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5272088" y="4256088"/>
              <a:ext cx="20638" cy="39688"/>
            </a:xfrm>
            <a:custGeom>
              <a:avLst/>
              <a:gdLst>
                <a:gd name="T0" fmla="*/ 3 w 11"/>
                <a:gd name="T1" fmla="*/ 20 h 20"/>
                <a:gd name="T2" fmla="*/ 3 w 11"/>
                <a:gd name="T3" fmla="*/ 15 h 20"/>
                <a:gd name="T4" fmla="*/ 2 w 11"/>
                <a:gd name="T5" fmla="*/ 10 h 20"/>
                <a:gd name="T6" fmla="*/ 2 w 11"/>
                <a:gd name="T7" fmla="*/ 8 h 20"/>
                <a:gd name="T8" fmla="*/ 2 w 11"/>
                <a:gd name="T9" fmla="*/ 7 h 20"/>
                <a:gd name="T10" fmla="*/ 1 w 11"/>
                <a:gd name="T11" fmla="*/ 5 h 20"/>
                <a:gd name="T12" fmla="*/ 1 w 11"/>
                <a:gd name="T13" fmla="*/ 4 h 20"/>
                <a:gd name="T14" fmla="*/ 0 w 11"/>
                <a:gd name="T15" fmla="*/ 1 h 20"/>
                <a:gd name="T16" fmla="*/ 0 w 11"/>
                <a:gd name="T17" fmla="*/ 0 h 20"/>
                <a:gd name="T18" fmla="*/ 1 w 11"/>
                <a:gd name="T19" fmla="*/ 0 h 20"/>
                <a:gd name="T20" fmla="*/ 4 w 11"/>
                <a:gd name="T21" fmla="*/ 0 h 20"/>
                <a:gd name="T22" fmla="*/ 6 w 11"/>
                <a:gd name="T23" fmla="*/ 1 h 20"/>
                <a:gd name="T24" fmla="*/ 8 w 11"/>
                <a:gd name="T25" fmla="*/ 3 h 20"/>
                <a:gd name="T26" fmla="*/ 9 w 11"/>
                <a:gd name="T27" fmla="*/ 5 h 20"/>
                <a:gd name="T28" fmla="*/ 10 w 11"/>
                <a:gd name="T29" fmla="*/ 8 h 20"/>
                <a:gd name="T30" fmla="*/ 10 w 11"/>
                <a:gd name="T31" fmla="*/ 11 h 20"/>
                <a:gd name="T32" fmla="*/ 10 w 11"/>
                <a:gd name="T33" fmla="*/ 14 h 20"/>
                <a:gd name="T34" fmla="*/ 7 w 11"/>
                <a:gd name="T35" fmla="*/ 18 h 20"/>
                <a:gd name="T36" fmla="*/ 3 w 11"/>
                <a:gd name="T3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3" y="20"/>
                  </a:moveTo>
                  <a:cubicBezTo>
                    <a:pt x="3" y="20"/>
                    <a:pt x="3" y="18"/>
                    <a:pt x="3" y="15"/>
                  </a:cubicBezTo>
                  <a:cubicBezTo>
                    <a:pt x="3" y="13"/>
                    <a:pt x="3" y="11"/>
                    <a:pt x="2" y="10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6"/>
                    <a:pt x="2" y="6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1"/>
                    <a:pt x="5" y="1"/>
                    <a:pt x="6" y="1"/>
                  </a:cubicBezTo>
                  <a:cubicBezTo>
                    <a:pt x="7" y="2"/>
                    <a:pt x="7" y="2"/>
                    <a:pt x="8" y="3"/>
                  </a:cubicBezTo>
                  <a:cubicBezTo>
                    <a:pt x="8" y="4"/>
                    <a:pt x="9" y="5"/>
                    <a:pt x="9" y="5"/>
                  </a:cubicBezTo>
                  <a:cubicBezTo>
                    <a:pt x="10" y="6"/>
                    <a:pt x="10" y="7"/>
                    <a:pt x="10" y="8"/>
                  </a:cubicBezTo>
                  <a:cubicBezTo>
                    <a:pt x="10" y="9"/>
                    <a:pt x="11" y="10"/>
                    <a:pt x="10" y="11"/>
                  </a:cubicBezTo>
                  <a:cubicBezTo>
                    <a:pt x="10" y="12"/>
                    <a:pt x="10" y="13"/>
                    <a:pt x="10" y="14"/>
                  </a:cubicBezTo>
                  <a:cubicBezTo>
                    <a:pt x="9" y="15"/>
                    <a:pt x="8" y="17"/>
                    <a:pt x="7" y="18"/>
                  </a:cubicBezTo>
                  <a:cubicBezTo>
                    <a:pt x="5" y="19"/>
                    <a:pt x="3" y="20"/>
                    <a:pt x="3" y="2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4895850" y="4549776"/>
              <a:ext cx="147638" cy="134938"/>
            </a:xfrm>
            <a:custGeom>
              <a:avLst/>
              <a:gdLst>
                <a:gd name="T0" fmla="*/ 0 w 93"/>
                <a:gd name="T1" fmla="*/ 0 h 85"/>
                <a:gd name="T2" fmla="*/ 0 w 93"/>
                <a:gd name="T3" fmla="*/ 58 h 85"/>
                <a:gd name="T4" fmla="*/ 47 w 93"/>
                <a:gd name="T5" fmla="*/ 85 h 85"/>
                <a:gd name="T6" fmla="*/ 93 w 93"/>
                <a:gd name="T7" fmla="*/ 58 h 85"/>
                <a:gd name="T8" fmla="*/ 93 w 93"/>
                <a:gd name="T9" fmla="*/ 0 h 85"/>
                <a:gd name="T10" fmla="*/ 0 w 9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85">
                  <a:moveTo>
                    <a:pt x="0" y="0"/>
                  </a:moveTo>
                  <a:lnTo>
                    <a:pt x="0" y="58"/>
                  </a:lnTo>
                  <a:lnTo>
                    <a:pt x="47" y="85"/>
                  </a:lnTo>
                  <a:lnTo>
                    <a:pt x="93" y="58"/>
                  </a:lnTo>
                  <a:lnTo>
                    <a:pt x="9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4835525" y="4206876"/>
              <a:ext cx="25400" cy="46038"/>
            </a:xfrm>
            <a:custGeom>
              <a:avLst/>
              <a:gdLst>
                <a:gd name="T0" fmla="*/ 13 w 13"/>
                <a:gd name="T1" fmla="*/ 19 h 24"/>
                <a:gd name="T2" fmla="*/ 6 w 13"/>
                <a:gd name="T3" fmla="*/ 24 h 24"/>
                <a:gd name="T4" fmla="*/ 6 w 13"/>
                <a:gd name="T5" fmla="*/ 24 h 24"/>
                <a:gd name="T6" fmla="*/ 0 w 13"/>
                <a:gd name="T7" fmla="*/ 19 h 24"/>
                <a:gd name="T8" fmla="*/ 0 w 13"/>
                <a:gd name="T9" fmla="*/ 5 h 24"/>
                <a:gd name="T10" fmla="*/ 6 w 13"/>
                <a:gd name="T11" fmla="*/ 0 h 24"/>
                <a:gd name="T12" fmla="*/ 6 w 13"/>
                <a:gd name="T13" fmla="*/ 0 h 24"/>
                <a:gd name="T14" fmla="*/ 13 w 13"/>
                <a:gd name="T15" fmla="*/ 5 h 24"/>
                <a:gd name="T16" fmla="*/ 13 w 13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4">
                  <a:moveTo>
                    <a:pt x="13" y="19"/>
                  </a:moveTo>
                  <a:cubicBezTo>
                    <a:pt x="13" y="22"/>
                    <a:pt x="10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2"/>
                    <a:pt x="13" y="5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2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064125" y="4206876"/>
              <a:ext cx="25400" cy="46038"/>
            </a:xfrm>
            <a:custGeom>
              <a:avLst/>
              <a:gdLst>
                <a:gd name="T0" fmla="*/ 13 w 13"/>
                <a:gd name="T1" fmla="*/ 19 h 24"/>
                <a:gd name="T2" fmla="*/ 6 w 13"/>
                <a:gd name="T3" fmla="*/ 24 h 24"/>
                <a:gd name="T4" fmla="*/ 6 w 13"/>
                <a:gd name="T5" fmla="*/ 24 h 24"/>
                <a:gd name="T6" fmla="*/ 0 w 13"/>
                <a:gd name="T7" fmla="*/ 19 h 24"/>
                <a:gd name="T8" fmla="*/ 0 w 13"/>
                <a:gd name="T9" fmla="*/ 5 h 24"/>
                <a:gd name="T10" fmla="*/ 6 w 13"/>
                <a:gd name="T11" fmla="*/ 0 h 24"/>
                <a:gd name="T12" fmla="*/ 6 w 13"/>
                <a:gd name="T13" fmla="*/ 0 h 24"/>
                <a:gd name="T14" fmla="*/ 13 w 13"/>
                <a:gd name="T15" fmla="*/ 5 h 24"/>
                <a:gd name="T16" fmla="*/ 13 w 13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4">
                  <a:moveTo>
                    <a:pt x="13" y="19"/>
                  </a:moveTo>
                  <a:cubicBezTo>
                    <a:pt x="13" y="22"/>
                    <a:pt x="10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2"/>
                    <a:pt x="13" y="5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2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4933950" y="4327526"/>
              <a:ext cx="63500" cy="26988"/>
            </a:xfrm>
            <a:custGeom>
              <a:avLst/>
              <a:gdLst>
                <a:gd name="T0" fmla="*/ 0 w 33"/>
                <a:gd name="T1" fmla="*/ 0 h 14"/>
                <a:gd name="T2" fmla="*/ 6 w 33"/>
                <a:gd name="T3" fmla="*/ 3 h 14"/>
                <a:gd name="T4" fmla="*/ 8 w 33"/>
                <a:gd name="T5" fmla="*/ 4 h 14"/>
                <a:gd name="T6" fmla="*/ 11 w 33"/>
                <a:gd name="T7" fmla="*/ 5 h 14"/>
                <a:gd name="T8" fmla="*/ 14 w 33"/>
                <a:gd name="T9" fmla="*/ 6 h 14"/>
                <a:gd name="T10" fmla="*/ 17 w 33"/>
                <a:gd name="T11" fmla="*/ 6 h 14"/>
                <a:gd name="T12" fmla="*/ 19 w 33"/>
                <a:gd name="T13" fmla="*/ 6 h 14"/>
                <a:gd name="T14" fmla="*/ 22 w 33"/>
                <a:gd name="T15" fmla="*/ 5 h 14"/>
                <a:gd name="T16" fmla="*/ 25 w 33"/>
                <a:gd name="T17" fmla="*/ 4 h 14"/>
                <a:gd name="T18" fmla="*/ 27 w 33"/>
                <a:gd name="T19" fmla="*/ 3 h 14"/>
                <a:gd name="T20" fmla="*/ 31 w 33"/>
                <a:gd name="T21" fmla="*/ 1 h 14"/>
                <a:gd name="T22" fmla="*/ 33 w 33"/>
                <a:gd name="T23" fmla="*/ 0 h 14"/>
                <a:gd name="T24" fmla="*/ 32 w 33"/>
                <a:gd name="T25" fmla="*/ 2 h 14"/>
                <a:gd name="T26" fmla="*/ 30 w 33"/>
                <a:gd name="T27" fmla="*/ 6 h 14"/>
                <a:gd name="T28" fmla="*/ 28 w 33"/>
                <a:gd name="T29" fmla="*/ 9 h 14"/>
                <a:gd name="T30" fmla="*/ 25 w 33"/>
                <a:gd name="T31" fmla="*/ 12 h 14"/>
                <a:gd name="T32" fmla="*/ 21 w 33"/>
                <a:gd name="T33" fmla="*/ 13 h 14"/>
                <a:gd name="T34" fmla="*/ 16 w 33"/>
                <a:gd name="T35" fmla="*/ 14 h 14"/>
                <a:gd name="T36" fmla="*/ 12 w 33"/>
                <a:gd name="T37" fmla="*/ 13 h 14"/>
                <a:gd name="T38" fmla="*/ 8 w 33"/>
                <a:gd name="T39" fmla="*/ 11 h 14"/>
                <a:gd name="T40" fmla="*/ 5 w 33"/>
                <a:gd name="T41" fmla="*/ 9 h 14"/>
                <a:gd name="T42" fmla="*/ 3 w 33"/>
                <a:gd name="T43" fmla="*/ 6 h 14"/>
                <a:gd name="T44" fmla="*/ 0 w 33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14">
                  <a:moveTo>
                    <a:pt x="0" y="0"/>
                  </a:moveTo>
                  <a:cubicBezTo>
                    <a:pt x="0" y="0"/>
                    <a:pt x="3" y="1"/>
                    <a:pt x="6" y="3"/>
                  </a:cubicBezTo>
                  <a:cubicBezTo>
                    <a:pt x="7" y="3"/>
                    <a:pt x="7" y="4"/>
                    <a:pt x="8" y="4"/>
                  </a:cubicBezTo>
                  <a:cubicBezTo>
                    <a:pt x="9" y="4"/>
                    <a:pt x="10" y="5"/>
                    <a:pt x="11" y="5"/>
                  </a:cubicBezTo>
                  <a:cubicBezTo>
                    <a:pt x="12" y="5"/>
                    <a:pt x="13" y="5"/>
                    <a:pt x="14" y="6"/>
                  </a:cubicBezTo>
                  <a:cubicBezTo>
                    <a:pt x="15" y="6"/>
                    <a:pt x="16" y="6"/>
                    <a:pt x="17" y="6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20" y="6"/>
                    <a:pt x="21" y="5"/>
                    <a:pt x="22" y="5"/>
                  </a:cubicBezTo>
                  <a:cubicBezTo>
                    <a:pt x="23" y="5"/>
                    <a:pt x="24" y="5"/>
                    <a:pt x="25" y="4"/>
                  </a:cubicBezTo>
                  <a:cubicBezTo>
                    <a:pt x="26" y="4"/>
                    <a:pt x="26" y="3"/>
                    <a:pt x="27" y="3"/>
                  </a:cubicBezTo>
                  <a:cubicBezTo>
                    <a:pt x="29" y="2"/>
                    <a:pt x="30" y="1"/>
                    <a:pt x="31" y="1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0"/>
                    <a:pt x="33" y="1"/>
                    <a:pt x="32" y="2"/>
                  </a:cubicBezTo>
                  <a:cubicBezTo>
                    <a:pt x="32" y="3"/>
                    <a:pt x="32" y="5"/>
                    <a:pt x="30" y="6"/>
                  </a:cubicBezTo>
                  <a:cubicBezTo>
                    <a:pt x="30" y="7"/>
                    <a:pt x="29" y="8"/>
                    <a:pt x="28" y="9"/>
                  </a:cubicBezTo>
                  <a:cubicBezTo>
                    <a:pt x="27" y="10"/>
                    <a:pt x="26" y="11"/>
                    <a:pt x="25" y="12"/>
                  </a:cubicBezTo>
                  <a:cubicBezTo>
                    <a:pt x="24" y="12"/>
                    <a:pt x="23" y="13"/>
                    <a:pt x="21" y="13"/>
                  </a:cubicBezTo>
                  <a:cubicBezTo>
                    <a:pt x="20" y="14"/>
                    <a:pt x="18" y="14"/>
                    <a:pt x="16" y="14"/>
                  </a:cubicBezTo>
                  <a:cubicBezTo>
                    <a:pt x="15" y="14"/>
                    <a:pt x="13" y="14"/>
                    <a:pt x="12" y="13"/>
                  </a:cubicBezTo>
                  <a:cubicBezTo>
                    <a:pt x="10" y="13"/>
                    <a:pt x="9" y="12"/>
                    <a:pt x="8" y="11"/>
                  </a:cubicBezTo>
                  <a:cubicBezTo>
                    <a:pt x="7" y="11"/>
                    <a:pt x="6" y="10"/>
                    <a:pt x="5" y="9"/>
                  </a:cubicBezTo>
                  <a:cubicBezTo>
                    <a:pt x="4" y="8"/>
                    <a:pt x="3" y="7"/>
                    <a:pt x="3" y="6"/>
                  </a:cubicBezTo>
                  <a:cubicBezTo>
                    <a:pt x="0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4884738" y="4419601"/>
              <a:ext cx="171450" cy="47625"/>
            </a:xfrm>
            <a:custGeom>
              <a:avLst/>
              <a:gdLst>
                <a:gd name="T0" fmla="*/ 0 w 88"/>
                <a:gd name="T1" fmla="*/ 0 h 24"/>
                <a:gd name="T2" fmla="*/ 4 w 88"/>
                <a:gd name="T3" fmla="*/ 1 h 24"/>
                <a:gd name="T4" fmla="*/ 8 w 88"/>
                <a:gd name="T5" fmla="*/ 3 h 24"/>
                <a:gd name="T6" fmla="*/ 14 w 88"/>
                <a:gd name="T7" fmla="*/ 6 h 24"/>
                <a:gd name="T8" fmla="*/ 20 w 88"/>
                <a:gd name="T9" fmla="*/ 8 h 24"/>
                <a:gd name="T10" fmla="*/ 28 w 88"/>
                <a:gd name="T11" fmla="*/ 10 h 24"/>
                <a:gd name="T12" fmla="*/ 36 w 88"/>
                <a:gd name="T13" fmla="*/ 12 h 24"/>
                <a:gd name="T14" fmla="*/ 40 w 88"/>
                <a:gd name="T15" fmla="*/ 12 h 24"/>
                <a:gd name="T16" fmla="*/ 44 w 88"/>
                <a:gd name="T17" fmla="*/ 12 h 24"/>
                <a:gd name="T18" fmla="*/ 52 w 88"/>
                <a:gd name="T19" fmla="*/ 12 h 24"/>
                <a:gd name="T20" fmla="*/ 60 w 88"/>
                <a:gd name="T21" fmla="*/ 10 h 24"/>
                <a:gd name="T22" fmla="*/ 67 w 88"/>
                <a:gd name="T23" fmla="*/ 8 h 24"/>
                <a:gd name="T24" fmla="*/ 73 w 88"/>
                <a:gd name="T25" fmla="*/ 6 h 24"/>
                <a:gd name="T26" fmla="*/ 79 w 88"/>
                <a:gd name="T27" fmla="*/ 3 h 24"/>
                <a:gd name="T28" fmla="*/ 83 w 88"/>
                <a:gd name="T29" fmla="*/ 1 h 24"/>
                <a:gd name="T30" fmla="*/ 88 w 88"/>
                <a:gd name="T31" fmla="*/ 0 h 24"/>
                <a:gd name="T32" fmla="*/ 85 w 88"/>
                <a:gd name="T33" fmla="*/ 3 h 24"/>
                <a:gd name="T34" fmla="*/ 82 w 88"/>
                <a:gd name="T35" fmla="*/ 7 h 24"/>
                <a:gd name="T36" fmla="*/ 77 w 88"/>
                <a:gd name="T37" fmla="*/ 12 h 24"/>
                <a:gd name="T38" fmla="*/ 71 w 88"/>
                <a:gd name="T39" fmla="*/ 16 h 24"/>
                <a:gd name="T40" fmla="*/ 63 w 88"/>
                <a:gd name="T41" fmla="*/ 20 h 24"/>
                <a:gd name="T42" fmla="*/ 58 w 88"/>
                <a:gd name="T43" fmla="*/ 22 h 24"/>
                <a:gd name="T44" fmla="*/ 54 w 88"/>
                <a:gd name="T45" fmla="*/ 23 h 24"/>
                <a:gd name="T46" fmla="*/ 44 w 88"/>
                <a:gd name="T47" fmla="*/ 24 h 24"/>
                <a:gd name="T48" fmla="*/ 39 w 88"/>
                <a:gd name="T49" fmla="*/ 24 h 24"/>
                <a:gd name="T50" fmla="*/ 34 w 88"/>
                <a:gd name="T51" fmla="*/ 23 h 24"/>
                <a:gd name="T52" fmla="*/ 29 w 88"/>
                <a:gd name="T53" fmla="*/ 22 h 24"/>
                <a:gd name="T54" fmla="*/ 24 w 88"/>
                <a:gd name="T55" fmla="*/ 20 h 24"/>
                <a:gd name="T56" fmla="*/ 16 w 88"/>
                <a:gd name="T57" fmla="*/ 16 h 24"/>
                <a:gd name="T58" fmla="*/ 13 w 88"/>
                <a:gd name="T59" fmla="*/ 14 h 24"/>
                <a:gd name="T60" fmla="*/ 10 w 88"/>
                <a:gd name="T61" fmla="*/ 12 h 24"/>
                <a:gd name="T62" fmla="*/ 5 w 88"/>
                <a:gd name="T63" fmla="*/ 7 h 24"/>
                <a:gd name="T64" fmla="*/ 2 w 88"/>
                <a:gd name="T65" fmla="*/ 3 h 24"/>
                <a:gd name="T66" fmla="*/ 0 w 88"/>
                <a:gd name="T6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24">
                  <a:moveTo>
                    <a:pt x="0" y="0"/>
                  </a:moveTo>
                  <a:cubicBezTo>
                    <a:pt x="0" y="0"/>
                    <a:pt x="1" y="0"/>
                    <a:pt x="4" y="1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10" y="4"/>
                    <a:pt x="12" y="5"/>
                    <a:pt x="14" y="6"/>
                  </a:cubicBezTo>
                  <a:cubicBezTo>
                    <a:pt x="16" y="7"/>
                    <a:pt x="18" y="7"/>
                    <a:pt x="20" y="8"/>
                  </a:cubicBezTo>
                  <a:cubicBezTo>
                    <a:pt x="23" y="9"/>
                    <a:pt x="25" y="9"/>
                    <a:pt x="28" y="10"/>
                  </a:cubicBezTo>
                  <a:cubicBezTo>
                    <a:pt x="30" y="11"/>
                    <a:pt x="33" y="11"/>
                    <a:pt x="36" y="12"/>
                  </a:cubicBezTo>
                  <a:cubicBezTo>
                    <a:pt x="37" y="12"/>
                    <a:pt x="38" y="12"/>
                    <a:pt x="40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6" y="12"/>
                    <a:pt x="49" y="12"/>
                    <a:pt x="52" y="12"/>
                  </a:cubicBezTo>
                  <a:cubicBezTo>
                    <a:pt x="54" y="11"/>
                    <a:pt x="57" y="11"/>
                    <a:pt x="60" y="10"/>
                  </a:cubicBezTo>
                  <a:cubicBezTo>
                    <a:pt x="62" y="10"/>
                    <a:pt x="64" y="9"/>
                    <a:pt x="67" y="8"/>
                  </a:cubicBezTo>
                  <a:cubicBezTo>
                    <a:pt x="69" y="7"/>
                    <a:pt x="71" y="6"/>
                    <a:pt x="73" y="6"/>
                  </a:cubicBezTo>
                  <a:cubicBezTo>
                    <a:pt x="75" y="5"/>
                    <a:pt x="77" y="4"/>
                    <a:pt x="79" y="3"/>
                  </a:cubicBezTo>
                  <a:cubicBezTo>
                    <a:pt x="81" y="2"/>
                    <a:pt x="82" y="2"/>
                    <a:pt x="83" y="1"/>
                  </a:cubicBezTo>
                  <a:cubicBezTo>
                    <a:pt x="86" y="0"/>
                    <a:pt x="88" y="0"/>
                    <a:pt x="88" y="0"/>
                  </a:cubicBezTo>
                  <a:cubicBezTo>
                    <a:pt x="88" y="0"/>
                    <a:pt x="87" y="1"/>
                    <a:pt x="85" y="3"/>
                  </a:cubicBezTo>
                  <a:cubicBezTo>
                    <a:pt x="84" y="4"/>
                    <a:pt x="83" y="6"/>
                    <a:pt x="82" y="7"/>
                  </a:cubicBezTo>
                  <a:cubicBezTo>
                    <a:pt x="81" y="9"/>
                    <a:pt x="79" y="10"/>
                    <a:pt x="77" y="12"/>
                  </a:cubicBezTo>
                  <a:cubicBezTo>
                    <a:pt x="75" y="13"/>
                    <a:pt x="73" y="15"/>
                    <a:pt x="71" y="16"/>
                  </a:cubicBezTo>
                  <a:cubicBezTo>
                    <a:pt x="68" y="18"/>
                    <a:pt x="66" y="19"/>
                    <a:pt x="63" y="20"/>
                  </a:cubicBezTo>
                  <a:cubicBezTo>
                    <a:pt x="61" y="21"/>
                    <a:pt x="60" y="21"/>
                    <a:pt x="58" y="22"/>
                  </a:cubicBezTo>
                  <a:cubicBezTo>
                    <a:pt x="57" y="22"/>
                    <a:pt x="55" y="23"/>
                    <a:pt x="54" y="23"/>
                  </a:cubicBezTo>
                  <a:cubicBezTo>
                    <a:pt x="50" y="24"/>
                    <a:pt x="47" y="24"/>
                    <a:pt x="44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7" y="24"/>
                    <a:pt x="35" y="23"/>
                    <a:pt x="34" y="23"/>
                  </a:cubicBezTo>
                  <a:cubicBezTo>
                    <a:pt x="32" y="23"/>
                    <a:pt x="30" y="22"/>
                    <a:pt x="29" y="22"/>
                  </a:cubicBezTo>
                  <a:cubicBezTo>
                    <a:pt x="27" y="21"/>
                    <a:pt x="26" y="21"/>
                    <a:pt x="24" y="20"/>
                  </a:cubicBezTo>
                  <a:cubicBezTo>
                    <a:pt x="22" y="19"/>
                    <a:pt x="19" y="18"/>
                    <a:pt x="16" y="16"/>
                  </a:cubicBezTo>
                  <a:cubicBezTo>
                    <a:pt x="15" y="16"/>
                    <a:pt x="14" y="15"/>
                    <a:pt x="13" y="14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8" y="10"/>
                    <a:pt x="7" y="9"/>
                    <a:pt x="5" y="7"/>
                  </a:cubicBezTo>
                  <a:cubicBezTo>
                    <a:pt x="4" y="6"/>
                    <a:pt x="3" y="4"/>
                    <a:pt x="2" y="3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4895850" y="4683126"/>
              <a:ext cx="147638" cy="98425"/>
            </a:xfrm>
            <a:custGeom>
              <a:avLst/>
              <a:gdLst>
                <a:gd name="T0" fmla="*/ 0 w 75"/>
                <a:gd name="T1" fmla="*/ 20 h 51"/>
                <a:gd name="T2" fmla="*/ 75 w 75"/>
                <a:gd name="T3" fmla="*/ 20 h 51"/>
                <a:gd name="T4" fmla="*/ 38 w 75"/>
                <a:gd name="T5" fmla="*/ 0 h 51"/>
                <a:gd name="T6" fmla="*/ 0 w 75"/>
                <a:gd name="T7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51">
                  <a:moveTo>
                    <a:pt x="0" y="20"/>
                  </a:moveTo>
                  <a:cubicBezTo>
                    <a:pt x="0" y="20"/>
                    <a:pt x="37" y="51"/>
                    <a:pt x="75" y="20"/>
                  </a:cubicBezTo>
                  <a:cubicBezTo>
                    <a:pt x="38" y="0"/>
                    <a:pt x="38" y="0"/>
                    <a:pt x="38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4876800" y="4630738"/>
              <a:ext cx="93663" cy="104775"/>
            </a:xfrm>
            <a:custGeom>
              <a:avLst/>
              <a:gdLst>
                <a:gd name="T0" fmla="*/ 0 w 59"/>
                <a:gd name="T1" fmla="*/ 0 h 66"/>
                <a:gd name="T2" fmla="*/ 0 w 59"/>
                <a:gd name="T3" fmla="*/ 66 h 66"/>
                <a:gd name="T4" fmla="*/ 59 w 59"/>
                <a:gd name="T5" fmla="*/ 34 h 66"/>
                <a:gd name="T6" fmla="*/ 0 w 5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66">
                  <a:moveTo>
                    <a:pt x="0" y="0"/>
                  </a:moveTo>
                  <a:lnTo>
                    <a:pt x="0" y="66"/>
                  </a:lnTo>
                  <a:lnTo>
                    <a:pt x="59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4970463" y="4630738"/>
              <a:ext cx="93663" cy="104775"/>
            </a:xfrm>
            <a:custGeom>
              <a:avLst/>
              <a:gdLst>
                <a:gd name="T0" fmla="*/ 59 w 59"/>
                <a:gd name="T1" fmla="*/ 0 h 66"/>
                <a:gd name="T2" fmla="*/ 59 w 59"/>
                <a:gd name="T3" fmla="*/ 66 h 66"/>
                <a:gd name="T4" fmla="*/ 0 w 59"/>
                <a:gd name="T5" fmla="*/ 34 h 66"/>
                <a:gd name="T6" fmla="*/ 59 w 5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66">
                  <a:moveTo>
                    <a:pt x="59" y="0"/>
                  </a:moveTo>
                  <a:lnTo>
                    <a:pt x="59" y="66"/>
                  </a:lnTo>
                  <a:lnTo>
                    <a:pt x="0" y="34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4876800" y="4630738"/>
              <a:ext cx="19050" cy="11113"/>
            </a:xfrm>
            <a:custGeom>
              <a:avLst/>
              <a:gdLst>
                <a:gd name="T0" fmla="*/ 0 w 12"/>
                <a:gd name="T1" fmla="*/ 0 h 7"/>
                <a:gd name="T2" fmla="*/ 12 w 12"/>
                <a:gd name="T3" fmla="*/ 0 h 7"/>
                <a:gd name="T4" fmla="*/ 12 w 12"/>
                <a:gd name="T5" fmla="*/ 7 h 7"/>
                <a:gd name="T6" fmla="*/ 0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0" y="0"/>
                  </a:moveTo>
                  <a:lnTo>
                    <a:pt x="12" y="0"/>
                  </a:lnTo>
                  <a:lnTo>
                    <a:pt x="12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5043488" y="4630738"/>
              <a:ext cx="19050" cy="11113"/>
            </a:xfrm>
            <a:custGeom>
              <a:avLst/>
              <a:gdLst>
                <a:gd name="T0" fmla="*/ 12 w 12"/>
                <a:gd name="T1" fmla="*/ 0 h 7"/>
                <a:gd name="T2" fmla="*/ 0 w 12"/>
                <a:gd name="T3" fmla="*/ 0 h 7"/>
                <a:gd name="T4" fmla="*/ 0 w 12"/>
                <a:gd name="T5" fmla="*/ 7 h 7"/>
                <a:gd name="T6" fmla="*/ 12 w 12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12" y="0"/>
                  </a:moveTo>
                  <a:lnTo>
                    <a:pt x="0" y="0"/>
                  </a:lnTo>
                  <a:lnTo>
                    <a:pt x="0" y="7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五角星 48"/>
          <p:cNvSpPr/>
          <p:nvPr/>
        </p:nvSpPr>
        <p:spPr>
          <a:xfrm>
            <a:off x="3931877" y="3210650"/>
            <a:ext cx="320912" cy="160195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五角星 49"/>
          <p:cNvSpPr/>
          <p:nvPr/>
        </p:nvSpPr>
        <p:spPr>
          <a:xfrm>
            <a:off x="7720783" y="1796144"/>
            <a:ext cx="133260" cy="195758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4" name="椭圆 113"/>
          <p:cNvSpPr/>
          <p:nvPr/>
        </p:nvSpPr>
        <p:spPr>
          <a:xfrm>
            <a:off x="5114674" y="2402993"/>
            <a:ext cx="76200" cy="762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5" name="椭圆 114"/>
          <p:cNvSpPr/>
          <p:nvPr/>
        </p:nvSpPr>
        <p:spPr>
          <a:xfrm flipV="1">
            <a:off x="8909307" y="298754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6" name="椭圆 115"/>
          <p:cNvSpPr/>
          <p:nvPr/>
        </p:nvSpPr>
        <p:spPr>
          <a:xfrm flipV="1">
            <a:off x="7982882" y="234729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" name="椭圆 117"/>
          <p:cNvSpPr/>
          <p:nvPr/>
        </p:nvSpPr>
        <p:spPr>
          <a:xfrm flipV="1">
            <a:off x="7298243" y="120429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9" name="椭圆 118"/>
          <p:cNvSpPr/>
          <p:nvPr/>
        </p:nvSpPr>
        <p:spPr>
          <a:xfrm flipV="1">
            <a:off x="3467989" y="2301576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0" name="五角星 119"/>
          <p:cNvSpPr/>
          <p:nvPr/>
        </p:nvSpPr>
        <p:spPr>
          <a:xfrm>
            <a:off x="5188063" y="1097588"/>
            <a:ext cx="48716" cy="7156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1" name="椭圆 120"/>
          <p:cNvSpPr/>
          <p:nvPr/>
        </p:nvSpPr>
        <p:spPr>
          <a:xfrm flipV="1">
            <a:off x="7138433" y="1577848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2" name="椭圆 121"/>
          <p:cNvSpPr/>
          <p:nvPr/>
        </p:nvSpPr>
        <p:spPr>
          <a:xfrm flipV="1">
            <a:off x="7138434" y="2347295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3" name="五角星 122"/>
          <p:cNvSpPr/>
          <p:nvPr/>
        </p:nvSpPr>
        <p:spPr>
          <a:xfrm>
            <a:off x="7932850" y="3421714"/>
            <a:ext cx="48716" cy="71563"/>
          </a:xfrm>
          <a:prstGeom prst="star5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24" name="直接连接符 123"/>
          <p:cNvCxnSpPr/>
          <p:nvPr/>
        </p:nvCxnSpPr>
        <p:spPr>
          <a:xfrm flipH="1">
            <a:off x="3893805" y="-1425132"/>
            <a:ext cx="587895" cy="587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 flipH="1">
            <a:off x="8807798" y="-645518"/>
            <a:ext cx="587895" cy="587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 flipH="1">
            <a:off x="4531627" y="-627438"/>
            <a:ext cx="587895" cy="587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12135061" y="2175011"/>
            <a:ext cx="587895" cy="58789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文本框 127"/>
          <p:cNvSpPr txBox="1"/>
          <p:nvPr/>
        </p:nvSpPr>
        <p:spPr>
          <a:xfrm>
            <a:off x="503759" y="1294330"/>
            <a:ext cx="3042395" cy="34778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别担心</a:t>
            </a:r>
            <a:endParaRPr lang="en-US" altLang="zh-CN" sz="4400" dirty="0" smtClean="0">
              <a:solidFill>
                <a:prstClr val="white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  <a:p>
            <a:r>
              <a:rPr lang="zh-CN" altLang="en-US" sz="4400" dirty="0" smtClean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春暖正花开</a:t>
            </a:r>
            <a:endParaRPr lang="en-US" altLang="zh-CN" sz="4400" dirty="0" smtClean="0">
              <a:solidFill>
                <a:prstClr val="white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  <a:p>
            <a:r>
              <a:rPr lang="zh-CN" altLang="en-US" sz="4400" dirty="0" smtClean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梦想</a:t>
            </a:r>
            <a:endParaRPr lang="en-US" altLang="zh-CN" sz="4400" dirty="0" smtClean="0">
              <a:solidFill>
                <a:prstClr val="white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  <a:p>
            <a:r>
              <a:rPr lang="zh-CN" altLang="en-US" sz="4400" dirty="0" smtClean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即刻和你</a:t>
            </a:r>
            <a:endParaRPr lang="en-US" altLang="zh-CN" sz="4400" dirty="0" smtClean="0">
              <a:solidFill>
                <a:prstClr val="white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  <a:p>
            <a:r>
              <a:rPr lang="zh-CN" altLang="en-US" sz="4400" dirty="0" smtClean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一起启程</a:t>
            </a:r>
            <a:endParaRPr lang="en-US" altLang="zh-CN" sz="4400" dirty="0">
              <a:solidFill>
                <a:prstClr val="white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grpSp>
        <p:nvGrpSpPr>
          <p:cNvPr id="138" name="组合 137"/>
          <p:cNvGrpSpPr/>
          <p:nvPr/>
        </p:nvGrpSpPr>
        <p:grpSpPr>
          <a:xfrm rot="21373210">
            <a:off x="5158875" y="608709"/>
            <a:ext cx="2045756" cy="2907554"/>
            <a:chOff x="5427255" y="2575573"/>
            <a:chExt cx="1631719" cy="2319099"/>
          </a:xfrm>
        </p:grpSpPr>
        <p:grpSp>
          <p:nvGrpSpPr>
            <p:cNvPr id="41" name="组合 40"/>
            <p:cNvGrpSpPr/>
            <p:nvPr/>
          </p:nvGrpSpPr>
          <p:grpSpPr>
            <a:xfrm>
              <a:off x="5554137" y="2575573"/>
              <a:ext cx="1404278" cy="2319099"/>
              <a:chOff x="5591175" y="947738"/>
              <a:chExt cx="1530350" cy="2527300"/>
            </a:xfrm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5962650" y="2881313"/>
                <a:ext cx="792163" cy="203200"/>
              </a:xfrm>
              <a:custGeom>
                <a:avLst/>
                <a:gdLst>
                  <a:gd name="T0" fmla="*/ 211 w 211"/>
                  <a:gd name="T1" fmla="*/ 39 h 54"/>
                  <a:gd name="T2" fmla="*/ 0 w 211"/>
                  <a:gd name="T3" fmla="*/ 38 h 54"/>
                  <a:gd name="T4" fmla="*/ 48 w 211"/>
                  <a:gd name="T5" fmla="*/ 51 h 54"/>
                  <a:gd name="T6" fmla="*/ 211 w 211"/>
                  <a:gd name="T7" fmla="*/ 39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1" h="54">
                    <a:moveTo>
                      <a:pt x="211" y="39"/>
                    </a:moveTo>
                    <a:cubicBezTo>
                      <a:pt x="182" y="0"/>
                      <a:pt x="32" y="0"/>
                      <a:pt x="0" y="38"/>
                    </a:cubicBezTo>
                    <a:cubicBezTo>
                      <a:pt x="16" y="45"/>
                      <a:pt x="32" y="50"/>
                      <a:pt x="48" y="51"/>
                    </a:cubicBezTo>
                    <a:cubicBezTo>
                      <a:pt x="102" y="54"/>
                      <a:pt x="158" y="52"/>
                      <a:pt x="211" y="39"/>
                    </a:cubicBezTo>
                  </a:path>
                </a:pathLst>
              </a:custGeom>
              <a:solidFill>
                <a:srgbClr val="845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5951538" y="2584450"/>
                <a:ext cx="280988" cy="465138"/>
              </a:xfrm>
              <a:custGeom>
                <a:avLst/>
                <a:gdLst>
                  <a:gd name="T0" fmla="*/ 31 w 177"/>
                  <a:gd name="T1" fmla="*/ 293 h 293"/>
                  <a:gd name="T2" fmla="*/ 0 w 177"/>
                  <a:gd name="T3" fmla="*/ 293 h 293"/>
                  <a:gd name="T4" fmla="*/ 146 w 177"/>
                  <a:gd name="T5" fmla="*/ 0 h 293"/>
                  <a:gd name="T6" fmla="*/ 177 w 177"/>
                  <a:gd name="T7" fmla="*/ 0 h 293"/>
                  <a:gd name="T8" fmla="*/ 31 w 177"/>
                  <a:gd name="T9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293">
                    <a:moveTo>
                      <a:pt x="31" y="293"/>
                    </a:moveTo>
                    <a:lnTo>
                      <a:pt x="0" y="293"/>
                    </a:lnTo>
                    <a:lnTo>
                      <a:pt x="146" y="0"/>
                    </a:lnTo>
                    <a:lnTo>
                      <a:pt x="177" y="0"/>
                    </a:lnTo>
                    <a:lnTo>
                      <a:pt x="31" y="293"/>
                    </a:lnTo>
                    <a:close/>
                  </a:path>
                </a:pathLst>
              </a:custGeom>
              <a:solidFill>
                <a:srgbClr val="CE8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6507163" y="2584450"/>
                <a:ext cx="247650" cy="454025"/>
              </a:xfrm>
              <a:custGeom>
                <a:avLst/>
                <a:gdLst>
                  <a:gd name="T0" fmla="*/ 156 w 156"/>
                  <a:gd name="T1" fmla="*/ 286 h 286"/>
                  <a:gd name="T2" fmla="*/ 125 w 156"/>
                  <a:gd name="T3" fmla="*/ 286 h 286"/>
                  <a:gd name="T4" fmla="*/ 0 w 156"/>
                  <a:gd name="T5" fmla="*/ 0 h 286"/>
                  <a:gd name="T6" fmla="*/ 30 w 156"/>
                  <a:gd name="T7" fmla="*/ 0 h 286"/>
                  <a:gd name="T8" fmla="*/ 156 w 156"/>
                  <a:gd name="T9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286">
                    <a:moveTo>
                      <a:pt x="156" y="286"/>
                    </a:moveTo>
                    <a:lnTo>
                      <a:pt x="125" y="286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156" y="286"/>
                    </a:lnTo>
                    <a:close/>
                  </a:path>
                </a:pathLst>
              </a:custGeom>
              <a:solidFill>
                <a:srgbClr val="CE8B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5591175" y="947738"/>
                <a:ext cx="1530350" cy="1776413"/>
              </a:xfrm>
              <a:custGeom>
                <a:avLst/>
                <a:gdLst>
                  <a:gd name="T0" fmla="*/ 408 w 408"/>
                  <a:gd name="T1" fmla="*/ 196 h 473"/>
                  <a:gd name="T2" fmla="*/ 202 w 408"/>
                  <a:gd name="T3" fmla="*/ 473 h 473"/>
                  <a:gd name="T4" fmla="*/ 0 w 408"/>
                  <a:gd name="T5" fmla="*/ 196 h 473"/>
                  <a:gd name="T6" fmla="*/ 204 w 408"/>
                  <a:gd name="T7" fmla="*/ 0 h 473"/>
                  <a:gd name="T8" fmla="*/ 408 w 408"/>
                  <a:gd name="T9" fmla="*/ 196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473">
                    <a:moveTo>
                      <a:pt x="408" y="196"/>
                    </a:moveTo>
                    <a:cubicBezTo>
                      <a:pt x="408" y="331"/>
                      <a:pt x="274" y="473"/>
                      <a:pt x="202" y="473"/>
                    </a:cubicBezTo>
                    <a:cubicBezTo>
                      <a:pt x="130" y="473"/>
                      <a:pt x="0" y="331"/>
                      <a:pt x="0" y="196"/>
                    </a:cubicBezTo>
                    <a:cubicBezTo>
                      <a:pt x="0" y="60"/>
                      <a:pt x="91" y="0"/>
                      <a:pt x="204" y="0"/>
                    </a:cubicBezTo>
                    <a:cubicBezTo>
                      <a:pt x="317" y="0"/>
                      <a:pt x="408" y="60"/>
                      <a:pt x="408" y="196"/>
                    </a:cubicBezTo>
                  </a:path>
                </a:pathLst>
              </a:custGeom>
              <a:solidFill>
                <a:srgbClr val="F3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5849938" y="947738"/>
                <a:ext cx="506413" cy="1776413"/>
              </a:xfrm>
              <a:custGeom>
                <a:avLst/>
                <a:gdLst>
                  <a:gd name="T0" fmla="*/ 131 w 135"/>
                  <a:gd name="T1" fmla="*/ 501 h 515"/>
                  <a:gd name="T2" fmla="*/ 120 w 135"/>
                  <a:gd name="T3" fmla="*/ 464 h 515"/>
                  <a:gd name="T4" fmla="*/ 108 w 135"/>
                  <a:gd name="T5" fmla="*/ 422 h 515"/>
                  <a:gd name="T6" fmla="*/ 102 w 135"/>
                  <a:gd name="T7" fmla="*/ 402 h 515"/>
                  <a:gd name="T8" fmla="*/ 96 w 135"/>
                  <a:gd name="T9" fmla="*/ 381 h 515"/>
                  <a:gd name="T10" fmla="*/ 89 w 135"/>
                  <a:gd name="T11" fmla="*/ 349 h 515"/>
                  <a:gd name="T12" fmla="*/ 84 w 135"/>
                  <a:gd name="T13" fmla="*/ 327 h 515"/>
                  <a:gd name="T14" fmla="*/ 80 w 135"/>
                  <a:gd name="T15" fmla="*/ 304 h 515"/>
                  <a:gd name="T16" fmla="*/ 76 w 135"/>
                  <a:gd name="T17" fmla="*/ 280 h 515"/>
                  <a:gd name="T18" fmla="*/ 74 w 135"/>
                  <a:gd name="T19" fmla="*/ 263 h 515"/>
                  <a:gd name="T20" fmla="*/ 72 w 135"/>
                  <a:gd name="T21" fmla="*/ 234 h 515"/>
                  <a:gd name="T22" fmla="*/ 72 w 135"/>
                  <a:gd name="T23" fmla="*/ 211 h 515"/>
                  <a:gd name="T24" fmla="*/ 72 w 135"/>
                  <a:gd name="T25" fmla="*/ 199 h 515"/>
                  <a:gd name="T26" fmla="*/ 73 w 135"/>
                  <a:gd name="T27" fmla="*/ 188 h 515"/>
                  <a:gd name="T28" fmla="*/ 75 w 135"/>
                  <a:gd name="T29" fmla="*/ 165 h 515"/>
                  <a:gd name="T30" fmla="*/ 88 w 135"/>
                  <a:gd name="T31" fmla="*/ 84 h 515"/>
                  <a:gd name="T32" fmla="*/ 97 w 135"/>
                  <a:gd name="T33" fmla="*/ 50 h 515"/>
                  <a:gd name="T34" fmla="*/ 107 w 135"/>
                  <a:gd name="T35" fmla="*/ 14 h 515"/>
                  <a:gd name="T36" fmla="*/ 110 w 135"/>
                  <a:gd name="T37" fmla="*/ 0 h 515"/>
                  <a:gd name="T38" fmla="*/ 99 w 135"/>
                  <a:gd name="T39" fmla="*/ 9 h 515"/>
                  <a:gd name="T40" fmla="*/ 82 w 135"/>
                  <a:gd name="T41" fmla="*/ 26 h 515"/>
                  <a:gd name="T42" fmla="*/ 66 w 135"/>
                  <a:gd name="T43" fmla="*/ 44 h 515"/>
                  <a:gd name="T44" fmla="*/ 55 w 135"/>
                  <a:gd name="T45" fmla="*/ 59 h 515"/>
                  <a:gd name="T46" fmla="*/ 28 w 135"/>
                  <a:gd name="T47" fmla="*/ 106 h 515"/>
                  <a:gd name="T48" fmla="*/ 1 w 135"/>
                  <a:gd name="T49" fmla="*/ 207 h 515"/>
                  <a:gd name="T50" fmla="*/ 0 w 135"/>
                  <a:gd name="T51" fmla="*/ 249 h 515"/>
                  <a:gd name="T52" fmla="*/ 0 w 135"/>
                  <a:gd name="T53" fmla="*/ 256 h 515"/>
                  <a:gd name="T54" fmla="*/ 1 w 135"/>
                  <a:gd name="T55" fmla="*/ 270 h 515"/>
                  <a:gd name="T56" fmla="*/ 4 w 135"/>
                  <a:gd name="T57" fmla="*/ 291 h 515"/>
                  <a:gd name="T58" fmla="*/ 13 w 135"/>
                  <a:gd name="T59" fmla="*/ 331 h 515"/>
                  <a:gd name="T60" fmla="*/ 22 w 135"/>
                  <a:gd name="T61" fmla="*/ 356 h 515"/>
                  <a:gd name="T62" fmla="*/ 31 w 135"/>
                  <a:gd name="T63" fmla="*/ 380 h 515"/>
                  <a:gd name="T64" fmla="*/ 42 w 135"/>
                  <a:gd name="T65" fmla="*/ 402 h 515"/>
                  <a:gd name="T66" fmla="*/ 54 w 135"/>
                  <a:gd name="T67" fmla="*/ 423 h 515"/>
                  <a:gd name="T68" fmla="*/ 66 w 135"/>
                  <a:gd name="T69" fmla="*/ 441 h 515"/>
                  <a:gd name="T70" fmla="*/ 96 w 135"/>
                  <a:gd name="T71" fmla="*/ 478 h 515"/>
                  <a:gd name="T72" fmla="*/ 106 w 135"/>
                  <a:gd name="T73" fmla="*/ 489 h 515"/>
                  <a:gd name="T74" fmla="*/ 124 w 135"/>
                  <a:gd name="T75" fmla="*/ 505 h 515"/>
                  <a:gd name="T76" fmla="*/ 135 w 135"/>
                  <a:gd name="T77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5" h="515">
                    <a:moveTo>
                      <a:pt x="133" y="508"/>
                    </a:moveTo>
                    <a:cubicBezTo>
                      <a:pt x="133" y="506"/>
                      <a:pt x="132" y="504"/>
                      <a:pt x="131" y="501"/>
                    </a:cubicBezTo>
                    <a:cubicBezTo>
                      <a:pt x="130" y="498"/>
                      <a:pt x="129" y="495"/>
                      <a:pt x="128" y="491"/>
                    </a:cubicBezTo>
                    <a:cubicBezTo>
                      <a:pt x="126" y="483"/>
                      <a:pt x="124" y="474"/>
                      <a:pt x="120" y="464"/>
                    </a:cubicBezTo>
                    <a:cubicBezTo>
                      <a:pt x="118" y="454"/>
                      <a:pt x="114" y="443"/>
                      <a:pt x="110" y="431"/>
                    </a:cubicBezTo>
                    <a:cubicBezTo>
                      <a:pt x="110" y="428"/>
                      <a:pt x="109" y="425"/>
                      <a:pt x="108" y="422"/>
                    </a:cubicBezTo>
                    <a:cubicBezTo>
                      <a:pt x="107" y="418"/>
                      <a:pt x="106" y="415"/>
                      <a:pt x="105" y="412"/>
                    </a:cubicBezTo>
                    <a:cubicBezTo>
                      <a:pt x="104" y="409"/>
                      <a:pt x="103" y="405"/>
                      <a:pt x="102" y="402"/>
                    </a:cubicBezTo>
                    <a:cubicBezTo>
                      <a:pt x="101" y="399"/>
                      <a:pt x="100" y="395"/>
                      <a:pt x="99" y="392"/>
                    </a:cubicBezTo>
                    <a:cubicBezTo>
                      <a:pt x="98" y="388"/>
                      <a:pt x="97" y="385"/>
                      <a:pt x="96" y="381"/>
                    </a:cubicBezTo>
                    <a:cubicBezTo>
                      <a:pt x="96" y="378"/>
                      <a:pt x="95" y="374"/>
                      <a:pt x="94" y="371"/>
                    </a:cubicBezTo>
                    <a:cubicBezTo>
                      <a:pt x="92" y="364"/>
                      <a:pt x="90" y="356"/>
                      <a:pt x="89" y="349"/>
                    </a:cubicBezTo>
                    <a:cubicBezTo>
                      <a:pt x="88" y="345"/>
                      <a:pt x="87" y="342"/>
                      <a:pt x="86" y="338"/>
                    </a:cubicBezTo>
                    <a:cubicBezTo>
                      <a:pt x="85" y="334"/>
                      <a:pt x="84" y="330"/>
                      <a:pt x="84" y="327"/>
                    </a:cubicBezTo>
                    <a:cubicBezTo>
                      <a:pt x="83" y="323"/>
                      <a:pt x="82" y="319"/>
                      <a:pt x="82" y="315"/>
                    </a:cubicBezTo>
                    <a:cubicBezTo>
                      <a:pt x="81" y="311"/>
                      <a:pt x="80" y="307"/>
                      <a:pt x="80" y="304"/>
                    </a:cubicBezTo>
                    <a:cubicBezTo>
                      <a:pt x="79" y="300"/>
                      <a:pt x="78" y="296"/>
                      <a:pt x="78" y="292"/>
                    </a:cubicBezTo>
                    <a:cubicBezTo>
                      <a:pt x="77" y="288"/>
                      <a:pt x="77" y="284"/>
                      <a:pt x="76" y="280"/>
                    </a:cubicBezTo>
                    <a:cubicBezTo>
                      <a:pt x="76" y="277"/>
                      <a:pt x="75" y="273"/>
                      <a:pt x="75" y="269"/>
                    </a:cubicBezTo>
                    <a:cubicBezTo>
                      <a:pt x="75" y="267"/>
                      <a:pt x="74" y="265"/>
                      <a:pt x="74" y="263"/>
                    </a:cubicBezTo>
                    <a:cubicBezTo>
                      <a:pt x="74" y="257"/>
                      <a:pt x="74" y="257"/>
                      <a:pt x="74" y="257"/>
                    </a:cubicBezTo>
                    <a:cubicBezTo>
                      <a:pt x="73" y="249"/>
                      <a:pt x="73" y="242"/>
                      <a:pt x="72" y="234"/>
                    </a:cubicBezTo>
                    <a:cubicBezTo>
                      <a:pt x="72" y="230"/>
                      <a:pt x="72" y="226"/>
                      <a:pt x="72" y="222"/>
                    </a:cubicBezTo>
                    <a:cubicBezTo>
                      <a:pt x="72" y="218"/>
                      <a:pt x="72" y="214"/>
                      <a:pt x="72" y="211"/>
                    </a:cubicBezTo>
                    <a:cubicBezTo>
                      <a:pt x="72" y="209"/>
                      <a:pt x="72" y="207"/>
                      <a:pt x="72" y="205"/>
                    </a:cubicBezTo>
                    <a:cubicBezTo>
                      <a:pt x="72" y="203"/>
                      <a:pt x="72" y="201"/>
                      <a:pt x="72" y="199"/>
                    </a:cubicBezTo>
                    <a:cubicBezTo>
                      <a:pt x="72" y="197"/>
                      <a:pt x="73" y="195"/>
                      <a:pt x="73" y="193"/>
                    </a:cubicBezTo>
                    <a:cubicBezTo>
                      <a:pt x="73" y="191"/>
                      <a:pt x="73" y="190"/>
                      <a:pt x="73" y="188"/>
                    </a:cubicBezTo>
                    <a:cubicBezTo>
                      <a:pt x="73" y="184"/>
                      <a:pt x="73" y="180"/>
                      <a:pt x="74" y="176"/>
                    </a:cubicBezTo>
                    <a:cubicBezTo>
                      <a:pt x="74" y="173"/>
                      <a:pt x="74" y="169"/>
                      <a:pt x="75" y="165"/>
                    </a:cubicBezTo>
                    <a:cubicBezTo>
                      <a:pt x="76" y="151"/>
                      <a:pt x="78" y="136"/>
                      <a:pt x="80" y="123"/>
                    </a:cubicBezTo>
                    <a:cubicBezTo>
                      <a:pt x="83" y="109"/>
                      <a:pt x="86" y="96"/>
                      <a:pt x="88" y="84"/>
                    </a:cubicBezTo>
                    <a:cubicBezTo>
                      <a:pt x="90" y="78"/>
                      <a:pt x="91" y="72"/>
                      <a:pt x="93" y="66"/>
                    </a:cubicBezTo>
                    <a:cubicBezTo>
                      <a:pt x="94" y="60"/>
                      <a:pt x="95" y="55"/>
                      <a:pt x="97" y="50"/>
                    </a:cubicBezTo>
                    <a:cubicBezTo>
                      <a:pt x="99" y="40"/>
                      <a:pt x="102" y="31"/>
                      <a:pt x="104" y="24"/>
                    </a:cubicBezTo>
                    <a:cubicBezTo>
                      <a:pt x="105" y="20"/>
                      <a:pt x="106" y="17"/>
                      <a:pt x="107" y="14"/>
                    </a:cubicBezTo>
                    <a:cubicBezTo>
                      <a:pt x="107" y="11"/>
                      <a:pt x="108" y="8"/>
                      <a:pt x="109" y="6"/>
                    </a:cubicBezTo>
                    <a:cubicBezTo>
                      <a:pt x="110" y="2"/>
                      <a:pt x="110" y="0"/>
                      <a:pt x="110" y="0"/>
                    </a:cubicBezTo>
                    <a:cubicBezTo>
                      <a:pt x="110" y="0"/>
                      <a:pt x="108" y="1"/>
                      <a:pt x="105" y="4"/>
                    </a:cubicBezTo>
                    <a:cubicBezTo>
                      <a:pt x="103" y="5"/>
                      <a:pt x="101" y="7"/>
                      <a:pt x="99" y="9"/>
                    </a:cubicBezTo>
                    <a:cubicBezTo>
                      <a:pt x="97" y="11"/>
                      <a:pt x="94" y="13"/>
                      <a:pt x="91" y="16"/>
                    </a:cubicBezTo>
                    <a:cubicBezTo>
                      <a:pt x="88" y="19"/>
                      <a:pt x="85" y="22"/>
                      <a:pt x="82" y="26"/>
                    </a:cubicBezTo>
                    <a:cubicBezTo>
                      <a:pt x="79" y="29"/>
                      <a:pt x="75" y="33"/>
                      <a:pt x="72" y="37"/>
                    </a:cubicBezTo>
                    <a:cubicBezTo>
                      <a:pt x="70" y="39"/>
                      <a:pt x="68" y="42"/>
                      <a:pt x="66" y="44"/>
                    </a:cubicBezTo>
                    <a:cubicBezTo>
                      <a:pt x="64" y="46"/>
                      <a:pt x="63" y="49"/>
                      <a:pt x="61" y="51"/>
                    </a:cubicBezTo>
                    <a:cubicBezTo>
                      <a:pt x="59" y="54"/>
                      <a:pt x="57" y="56"/>
                      <a:pt x="55" y="59"/>
                    </a:cubicBezTo>
                    <a:cubicBezTo>
                      <a:pt x="53" y="62"/>
                      <a:pt x="51" y="64"/>
                      <a:pt x="49" y="67"/>
                    </a:cubicBezTo>
                    <a:cubicBezTo>
                      <a:pt x="42" y="79"/>
                      <a:pt x="35" y="92"/>
                      <a:pt x="28" y="106"/>
                    </a:cubicBezTo>
                    <a:cubicBezTo>
                      <a:pt x="21" y="121"/>
                      <a:pt x="15" y="137"/>
                      <a:pt x="11" y="153"/>
                    </a:cubicBezTo>
                    <a:cubicBezTo>
                      <a:pt x="6" y="170"/>
                      <a:pt x="3" y="188"/>
                      <a:pt x="1" y="207"/>
                    </a:cubicBezTo>
                    <a:cubicBezTo>
                      <a:pt x="0" y="216"/>
                      <a:pt x="0" y="225"/>
                      <a:pt x="0" y="235"/>
                    </a:cubicBezTo>
                    <a:cubicBezTo>
                      <a:pt x="0" y="239"/>
                      <a:pt x="0" y="244"/>
                      <a:pt x="0" y="249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56"/>
                      <a:pt x="0" y="256"/>
                      <a:pt x="0" y="256"/>
                    </a:cubicBezTo>
                    <a:cubicBezTo>
                      <a:pt x="1" y="263"/>
                      <a:pt x="1" y="263"/>
                      <a:pt x="1" y="263"/>
                    </a:cubicBezTo>
                    <a:cubicBezTo>
                      <a:pt x="1" y="270"/>
                      <a:pt x="1" y="270"/>
                      <a:pt x="1" y="270"/>
                    </a:cubicBezTo>
                    <a:cubicBezTo>
                      <a:pt x="1" y="272"/>
                      <a:pt x="2" y="274"/>
                      <a:pt x="2" y="277"/>
                    </a:cubicBezTo>
                    <a:cubicBezTo>
                      <a:pt x="3" y="281"/>
                      <a:pt x="3" y="286"/>
                      <a:pt x="4" y="291"/>
                    </a:cubicBezTo>
                    <a:cubicBezTo>
                      <a:pt x="6" y="300"/>
                      <a:pt x="7" y="309"/>
                      <a:pt x="10" y="318"/>
                    </a:cubicBezTo>
                    <a:cubicBezTo>
                      <a:pt x="11" y="322"/>
                      <a:pt x="12" y="327"/>
                      <a:pt x="13" y="331"/>
                    </a:cubicBezTo>
                    <a:cubicBezTo>
                      <a:pt x="14" y="335"/>
                      <a:pt x="16" y="339"/>
                      <a:pt x="17" y="344"/>
                    </a:cubicBezTo>
                    <a:cubicBezTo>
                      <a:pt x="18" y="348"/>
                      <a:pt x="20" y="352"/>
                      <a:pt x="22" y="356"/>
                    </a:cubicBezTo>
                    <a:cubicBezTo>
                      <a:pt x="23" y="360"/>
                      <a:pt x="25" y="364"/>
                      <a:pt x="26" y="368"/>
                    </a:cubicBezTo>
                    <a:cubicBezTo>
                      <a:pt x="28" y="372"/>
                      <a:pt x="30" y="376"/>
                      <a:pt x="31" y="380"/>
                    </a:cubicBezTo>
                    <a:cubicBezTo>
                      <a:pt x="33" y="384"/>
                      <a:pt x="35" y="388"/>
                      <a:pt x="37" y="391"/>
                    </a:cubicBezTo>
                    <a:cubicBezTo>
                      <a:pt x="39" y="395"/>
                      <a:pt x="40" y="399"/>
                      <a:pt x="42" y="402"/>
                    </a:cubicBezTo>
                    <a:cubicBezTo>
                      <a:pt x="44" y="406"/>
                      <a:pt x="46" y="409"/>
                      <a:pt x="48" y="413"/>
                    </a:cubicBezTo>
                    <a:cubicBezTo>
                      <a:pt x="50" y="416"/>
                      <a:pt x="52" y="419"/>
                      <a:pt x="54" y="423"/>
                    </a:cubicBezTo>
                    <a:cubicBezTo>
                      <a:pt x="56" y="426"/>
                      <a:pt x="58" y="429"/>
                      <a:pt x="60" y="432"/>
                    </a:cubicBezTo>
                    <a:cubicBezTo>
                      <a:pt x="62" y="435"/>
                      <a:pt x="64" y="438"/>
                      <a:pt x="66" y="441"/>
                    </a:cubicBezTo>
                    <a:cubicBezTo>
                      <a:pt x="68" y="444"/>
                      <a:pt x="70" y="447"/>
                      <a:pt x="72" y="449"/>
                    </a:cubicBezTo>
                    <a:cubicBezTo>
                      <a:pt x="80" y="460"/>
                      <a:pt x="88" y="470"/>
                      <a:pt x="96" y="478"/>
                    </a:cubicBezTo>
                    <a:cubicBezTo>
                      <a:pt x="97" y="480"/>
                      <a:pt x="99" y="482"/>
                      <a:pt x="101" y="484"/>
                    </a:cubicBezTo>
                    <a:cubicBezTo>
                      <a:pt x="103" y="486"/>
                      <a:pt x="105" y="488"/>
                      <a:pt x="106" y="489"/>
                    </a:cubicBezTo>
                    <a:cubicBezTo>
                      <a:pt x="110" y="493"/>
                      <a:pt x="113" y="496"/>
                      <a:pt x="116" y="498"/>
                    </a:cubicBezTo>
                    <a:cubicBezTo>
                      <a:pt x="119" y="501"/>
                      <a:pt x="121" y="503"/>
                      <a:pt x="124" y="505"/>
                    </a:cubicBezTo>
                    <a:cubicBezTo>
                      <a:pt x="126" y="508"/>
                      <a:pt x="128" y="509"/>
                      <a:pt x="130" y="511"/>
                    </a:cubicBezTo>
                    <a:cubicBezTo>
                      <a:pt x="133" y="513"/>
                      <a:pt x="135" y="515"/>
                      <a:pt x="135" y="515"/>
                    </a:cubicBezTo>
                    <a:cubicBezTo>
                      <a:pt x="135" y="515"/>
                      <a:pt x="134" y="512"/>
                      <a:pt x="133" y="508"/>
                    </a:cubicBezTo>
                  </a:path>
                </a:pathLst>
              </a:custGeom>
              <a:solidFill>
                <a:srgbClr val="F97B0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6364288" y="947738"/>
                <a:ext cx="514350" cy="1776413"/>
              </a:xfrm>
              <a:custGeom>
                <a:avLst/>
                <a:gdLst>
                  <a:gd name="T0" fmla="*/ 4 w 137"/>
                  <a:gd name="T1" fmla="*/ 499 h 512"/>
                  <a:gd name="T2" fmla="*/ 15 w 137"/>
                  <a:gd name="T3" fmla="*/ 462 h 512"/>
                  <a:gd name="T4" fmla="*/ 28 w 137"/>
                  <a:gd name="T5" fmla="*/ 420 h 512"/>
                  <a:gd name="T6" fmla="*/ 33 w 137"/>
                  <a:gd name="T7" fmla="*/ 400 h 512"/>
                  <a:gd name="T8" fmla="*/ 39 w 137"/>
                  <a:gd name="T9" fmla="*/ 380 h 512"/>
                  <a:gd name="T10" fmla="*/ 47 w 137"/>
                  <a:gd name="T11" fmla="*/ 347 h 512"/>
                  <a:gd name="T12" fmla="*/ 52 w 137"/>
                  <a:gd name="T13" fmla="*/ 325 h 512"/>
                  <a:gd name="T14" fmla="*/ 56 w 137"/>
                  <a:gd name="T15" fmla="*/ 302 h 512"/>
                  <a:gd name="T16" fmla="*/ 59 w 137"/>
                  <a:gd name="T17" fmla="*/ 279 h 512"/>
                  <a:gd name="T18" fmla="*/ 61 w 137"/>
                  <a:gd name="T19" fmla="*/ 262 h 512"/>
                  <a:gd name="T20" fmla="*/ 63 w 137"/>
                  <a:gd name="T21" fmla="*/ 233 h 512"/>
                  <a:gd name="T22" fmla="*/ 63 w 137"/>
                  <a:gd name="T23" fmla="*/ 210 h 512"/>
                  <a:gd name="T24" fmla="*/ 63 w 137"/>
                  <a:gd name="T25" fmla="*/ 198 h 512"/>
                  <a:gd name="T26" fmla="*/ 63 w 137"/>
                  <a:gd name="T27" fmla="*/ 187 h 512"/>
                  <a:gd name="T28" fmla="*/ 61 w 137"/>
                  <a:gd name="T29" fmla="*/ 164 h 512"/>
                  <a:gd name="T30" fmla="*/ 47 w 137"/>
                  <a:gd name="T31" fmla="*/ 83 h 512"/>
                  <a:gd name="T32" fmla="*/ 39 w 137"/>
                  <a:gd name="T33" fmla="*/ 50 h 512"/>
                  <a:gd name="T34" fmla="*/ 29 w 137"/>
                  <a:gd name="T35" fmla="*/ 13 h 512"/>
                  <a:gd name="T36" fmla="*/ 25 w 137"/>
                  <a:gd name="T37" fmla="*/ 0 h 512"/>
                  <a:gd name="T38" fmla="*/ 36 w 137"/>
                  <a:gd name="T39" fmla="*/ 9 h 512"/>
                  <a:gd name="T40" fmla="*/ 53 w 137"/>
                  <a:gd name="T41" fmla="*/ 25 h 512"/>
                  <a:gd name="T42" fmla="*/ 69 w 137"/>
                  <a:gd name="T43" fmla="*/ 44 h 512"/>
                  <a:gd name="T44" fmla="*/ 81 w 137"/>
                  <a:gd name="T45" fmla="*/ 58 h 512"/>
                  <a:gd name="T46" fmla="*/ 108 w 137"/>
                  <a:gd name="T47" fmla="*/ 106 h 512"/>
                  <a:gd name="T48" fmla="*/ 135 w 137"/>
                  <a:gd name="T49" fmla="*/ 206 h 512"/>
                  <a:gd name="T50" fmla="*/ 137 w 137"/>
                  <a:gd name="T51" fmla="*/ 248 h 512"/>
                  <a:gd name="T52" fmla="*/ 136 w 137"/>
                  <a:gd name="T53" fmla="*/ 254 h 512"/>
                  <a:gd name="T54" fmla="*/ 135 w 137"/>
                  <a:gd name="T55" fmla="*/ 268 h 512"/>
                  <a:gd name="T56" fmla="*/ 132 w 137"/>
                  <a:gd name="T57" fmla="*/ 289 h 512"/>
                  <a:gd name="T58" fmla="*/ 123 w 137"/>
                  <a:gd name="T59" fmla="*/ 329 h 512"/>
                  <a:gd name="T60" fmla="*/ 115 w 137"/>
                  <a:gd name="T61" fmla="*/ 355 h 512"/>
                  <a:gd name="T62" fmla="*/ 105 w 137"/>
                  <a:gd name="T63" fmla="*/ 378 h 512"/>
                  <a:gd name="T64" fmla="*/ 94 w 137"/>
                  <a:gd name="T65" fmla="*/ 400 h 512"/>
                  <a:gd name="T66" fmla="*/ 82 w 137"/>
                  <a:gd name="T67" fmla="*/ 421 h 512"/>
                  <a:gd name="T68" fmla="*/ 70 w 137"/>
                  <a:gd name="T69" fmla="*/ 439 h 512"/>
                  <a:gd name="T70" fmla="*/ 40 w 137"/>
                  <a:gd name="T71" fmla="*/ 476 h 512"/>
                  <a:gd name="T72" fmla="*/ 29 w 137"/>
                  <a:gd name="T73" fmla="*/ 487 h 512"/>
                  <a:gd name="T74" fmla="*/ 11 w 137"/>
                  <a:gd name="T75" fmla="*/ 503 h 512"/>
                  <a:gd name="T76" fmla="*/ 0 w 137"/>
                  <a:gd name="T77" fmla="*/ 51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7" h="512">
                    <a:moveTo>
                      <a:pt x="2" y="506"/>
                    </a:moveTo>
                    <a:cubicBezTo>
                      <a:pt x="2" y="504"/>
                      <a:pt x="3" y="501"/>
                      <a:pt x="4" y="499"/>
                    </a:cubicBezTo>
                    <a:cubicBezTo>
                      <a:pt x="5" y="496"/>
                      <a:pt x="6" y="492"/>
                      <a:pt x="7" y="489"/>
                    </a:cubicBezTo>
                    <a:cubicBezTo>
                      <a:pt x="9" y="481"/>
                      <a:pt x="12" y="472"/>
                      <a:pt x="15" y="462"/>
                    </a:cubicBezTo>
                    <a:cubicBezTo>
                      <a:pt x="18" y="452"/>
                      <a:pt x="21" y="441"/>
                      <a:pt x="25" y="429"/>
                    </a:cubicBezTo>
                    <a:cubicBezTo>
                      <a:pt x="26" y="426"/>
                      <a:pt x="27" y="423"/>
                      <a:pt x="28" y="420"/>
                    </a:cubicBezTo>
                    <a:cubicBezTo>
                      <a:pt x="28" y="416"/>
                      <a:pt x="29" y="413"/>
                      <a:pt x="30" y="410"/>
                    </a:cubicBezTo>
                    <a:cubicBezTo>
                      <a:pt x="31" y="407"/>
                      <a:pt x="32" y="403"/>
                      <a:pt x="33" y="400"/>
                    </a:cubicBezTo>
                    <a:cubicBezTo>
                      <a:pt x="34" y="397"/>
                      <a:pt x="35" y="393"/>
                      <a:pt x="36" y="390"/>
                    </a:cubicBezTo>
                    <a:cubicBezTo>
                      <a:pt x="37" y="387"/>
                      <a:pt x="38" y="383"/>
                      <a:pt x="39" y="380"/>
                    </a:cubicBezTo>
                    <a:cubicBezTo>
                      <a:pt x="40" y="376"/>
                      <a:pt x="41" y="373"/>
                      <a:pt x="42" y="369"/>
                    </a:cubicBezTo>
                    <a:cubicBezTo>
                      <a:pt x="44" y="362"/>
                      <a:pt x="45" y="355"/>
                      <a:pt x="47" y="347"/>
                    </a:cubicBezTo>
                    <a:cubicBezTo>
                      <a:pt x="48" y="344"/>
                      <a:pt x="48" y="340"/>
                      <a:pt x="49" y="336"/>
                    </a:cubicBezTo>
                    <a:cubicBezTo>
                      <a:pt x="50" y="332"/>
                      <a:pt x="51" y="329"/>
                      <a:pt x="52" y="325"/>
                    </a:cubicBezTo>
                    <a:cubicBezTo>
                      <a:pt x="52" y="321"/>
                      <a:pt x="53" y="317"/>
                      <a:pt x="54" y="314"/>
                    </a:cubicBezTo>
                    <a:cubicBezTo>
                      <a:pt x="55" y="310"/>
                      <a:pt x="55" y="306"/>
                      <a:pt x="56" y="302"/>
                    </a:cubicBezTo>
                    <a:cubicBezTo>
                      <a:pt x="56" y="298"/>
                      <a:pt x="57" y="295"/>
                      <a:pt x="58" y="291"/>
                    </a:cubicBezTo>
                    <a:cubicBezTo>
                      <a:pt x="58" y="287"/>
                      <a:pt x="59" y="283"/>
                      <a:pt x="59" y="279"/>
                    </a:cubicBezTo>
                    <a:cubicBezTo>
                      <a:pt x="60" y="275"/>
                      <a:pt x="60" y="271"/>
                      <a:pt x="61" y="267"/>
                    </a:cubicBezTo>
                    <a:cubicBezTo>
                      <a:pt x="61" y="265"/>
                      <a:pt x="61" y="264"/>
                      <a:pt x="61" y="262"/>
                    </a:cubicBezTo>
                    <a:cubicBezTo>
                      <a:pt x="62" y="256"/>
                      <a:pt x="62" y="256"/>
                      <a:pt x="62" y="256"/>
                    </a:cubicBezTo>
                    <a:cubicBezTo>
                      <a:pt x="63" y="248"/>
                      <a:pt x="63" y="240"/>
                      <a:pt x="63" y="233"/>
                    </a:cubicBezTo>
                    <a:cubicBezTo>
                      <a:pt x="63" y="229"/>
                      <a:pt x="63" y="225"/>
                      <a:pt x="63" y="221"/>
                    </a:cubicBezTo>
                    <a:cubicBezTo>
                      <a:pt x="64" y="217"/>
                      <a:pt x="63" y="213"/>
                      <a:pt x="63" y="210"/>
                    </a:cubicBezTo>
                    <a:cubicBezTo>
                      <a:pt x="63" y="208"/>
                      <a:pt x="63" y="206"/>
                      <a:pt x="63" y="204"/>
                    </a:cubicBezTo>
                    <a:cubicBezTo>
                      <a:pt x="63" y="202"/>
                      <a:pt x="63" y="200"/>
                      <a:pt x="63" y="198"/>
                    </a:cubicBezTo>
                    <a:cubicBezTo>
                      <a:pt x="63" y="196"/>
                      <a:pt x="63" y="194"/>
                      <a:pt x="63" y="192"/>
                    </a:cubicBezTo>
                    <a:cubicBezTo>
                      <a:pt x="63" y="191"/>
                      <a:pt x="63" y="189"/>
                      <a:pt x="63" y="187"/>
                    </a:cubicBezTo>
                    <a:cubicBezTo>
                      <a:pt x="62" y="183"/>
                      <a:pt x="62" y="179"/>
                      <a:pt x="62" y="176"/>
                    </a:cubicBezTo>
                    <a:cubicBezTo>
                      <a:pt x="62" y="172"/>
                      <a:pt x="61" y="168"/>
                      <a:pt x="61" y="164"/>
                    </a:cubicBezTo>
                    <a:cubicBezTo>
                      <a:pt x="59" y="150"/>
                      <a:pt x="57" y="135"/>
                      <a:pt x="55" y="122"/>
                    </a:cubicBezTo>
                    <a:cubicBezTo>
                      <a:pt x="53" y="108"/>
                      <a:pt x="50" y="95"/>
                      <a:pt x="47" y="83"/>
                    </a:cubicBezTo>
                    <a:cubicBezTo>
                      <a:pt x="46" y="77"/>
                      <a:pt x="44" y="71"/>
                      <a:pt x="43" y="66"/>
                    </a:cubicBezTo>
                    <a:cubicBezTo>
                      <a:pt x="41" y="60"/>
                      <a:pt x="40" y="55"/>
                      <a:pt x="39" y="50"/>
                    </a:cubicBezTo>
                    <a:cubicBezTo>
                      <a:pt x="36" y="40"/>
                      <a:pt x="33" y="31"/>
                      <a:pt x="31" y="23"/>
                    </a:cubicBezTo>
                    <a:cubicBezTo>
                      <a:pt x="30" y="20"/>
                      <a:pt x="29" y="16"/>
                      <a:pt x="29" y="13"/>
                    </a:cubicBezTo>
                    <a:cubicBezTo>
                      <a:pt x="28" y="10"/>
                      <a:pt x="27" y="8"/>
                      <a:pt x="27" y="6"/>
                    </a:cubicBezTo>
                    <a:cubicBezTo>
                      <a:pt x="25" y="2"/>
                      <a:pt x="25" y="0"/>
                      <a:pt x="25" y="0"/>
                    </a:cubicBezTo>
                    <a:cubicBezTo>
                      <a:pt x="25" y="0"/>
                      <a:pt x="27" y="1"/>
                      <a:pt x="30" y="4"/>
                    </a:cubicBezTo>
                    <a:cubicBezTo>
                      <a:pt x="32" y="5"/>
                      <a:pt x="34" y="7"/>
                      <a:pt x="36" y="9"/>
                    </a:cubicBezTo>
                    <a:cubicBezTo>
                      <a:pt x="39" y="11"/>
                      <a:pt x="41" y="13"/>
                      <a:pt x="44" y="16"/>
                    </a:cubicBezTo>
                    <a:cubicBezTo>
                      <a:pt x="47" y="19"/>
                      <a:pt x="50" y="22"/>
                      <a:pt x="53" y="25"/>
                    </a:cubicBezTo>
                    <a:cubicBezTo>
                      <a:pt x="57" y="29"/>
                      <a:pt x="60" y="33"/>
                      <a:pt x="64" y="37"/>
                    </a:cubicBezTo>
                    <a:cubicBezTo>
                      <a:pt x="66" y="39"/>
                      <a:pt x="68" y="41"/>
                      <a:pt x="69" y="44"/>
                    </a:cubicBezTo>
                    <a:cubicBezTo>
                      <a:pt x="71" y="46"/>
                      <a:pt x="73" y="48"/>
                      <a:pt x="75" y="51"/>
                    </a:cubicBezTo>
                    <a:cubicBezTo>
                      <a:pt x="77" y="53"/>
                      <a:pt x="79" y="56"/>
                      <a:pt x="81" y="58"/>
                    </a:cubicBezTo>
                    <a:cubicBezTo>
                      <a:pt x="83" y="61"/>
                      <a:pt x="85" y="64"/>
                      <a:pt x="86" y="67"/>
                    </a:cubicBezTo>
                    <a:cubicBezTo>
                      <a:pt x="94" y="78"/>
                      <a:pt x="101" y="91"/>
                      <a:pt x="108" y="106"/>
                    </a:cubicBezTo>
                    <a:cubicBezTo>
                      <a:pt x="115" y="120"/>
                      <a:pt x="121" y="136"/>
                      <a:pt x="126" y="153"/>
                    </a:cubicBezTo>
                    <a:cubicBezTo>
                      <a:pt x="131" y="170"/>
                      <a:pt x="134" y="187"/>
                      <a:pt x="135" y="206"/>
                    </a:cubicBezTo>
                    <a:cubicBezTo>
                      <a:pt x="136" y="215"/>
                      <a:pt x="137" y="224"/>
                      <a:pt x="137" y="234"/>
                    </a:cubicBezTo>
                    <a:cubicBezTo>
                      <a:pt x="137" y="238"/>
                      <a:pt x="137" y="243"/>
                      <a:pt x="137" y="248"/>
                    </a:cubicBezTo>
                    <a:cubicBezTo>
                      <a:pt x="137" y="251"/>
                      <a:pt x="137" y="251"/>
                      <a:pt x="137" y="251"/>
                    </a:cubicBezTo>
                    <a:cubicBezTo>
                      <a:pt x="136" y="254"/>
                      <a:pt x="136" y="254"/>
                      <a:pt x="136" y="254"/>
                    </a:cubicBezTo>
                    <a:cubicBezTo>
                      <a:pt x="136" y="261"/>
                      <a:pt x="136" y="261"/>
                      <a:pt x="136" y="261"/>
                    </a:cubicBezTo>
                    <a:cubicBezTo>
                      <a:pt x="135" y="268"/>
                      <a:pt x="135" y="268"/>
                      <a:pt x="135" y="268"/>
                    </a:cubicBezTo>
                    <a:cubicBezTo>
                      <a:pt x="135" y="271"/>
                      <a:pt x="135" y="273"/>
                      <a:pt x="134" y="275"/>
                    </a:cubicBezTo>
                    <a:cubicBezTo>
                      <a:pt x="134" y="280"/>
                      <a:pt x="133" y="285"/>
                      <a:pt x="132" y="289"/>
                    </a:cubicBezTo>
                    <a:cubicBezTo>
                      <a:pt x="131" y="298"/>
                      <a:pt x="129" y="307"/>
                      <a:pt x="127" y="316"/>
                    </a:cubicBezTo>
                    <a:cubicBezTo>
                      <a:pt x="126" y="321"/>
                      <a:pt x="125" y="325"/>
                      <a:pt x="123" y="329"/>
                    </a:cubicBezTo>
                    <a:cubicBezTo>
                      <a:pt x="122" y="334"/>
                      <a:pt x="120" y="338"/>
                      <a:pt x="119" y="342"/>
                    </a:cubicBezTo>
                    <a:cubicBezTo>
                      <a:pt x="118" y="346"/>
                      <a:pt x="116" y="350"/>
                      <a:pt x="115" y="355"/>
                    </a:cubicBezTo>
                    <a:cubicBezTo>
                      <a:pt x="113" y="359"/>
                      <a:pt x="112" y="363"/>
                      <a:pt x="110" y="367"/>
                    </a:cubicBezTo>
                    <a:cubicBezTo>
                      <a:pt x="108" y="371"/>
                      <a:pt x="106" y="374"/>
                      <a:pt x="105" y="378"/>
                    </a:cubicBezTo>
                    <a:cubicBezTo>
                      <a:pt x="103" y="382"/>
                      <a:pt x="101" y="386"/>
                      <a:pt x="99" y="390"/>
                    </a:cubicBezTo>
                    <a:cubicBezTo>
                      <a:pt x="97" y="393"/>
                      <a:pt x="96" y="397"/>
                      <a:pt x="94" y="400"/>
                    </a:cubicBezTo>
                    <a:cubicBezTo>
                      <a:pt x="92" y="404"/>
                      <a:pt x="90" y="407"/>
                      <a:pt x="88" y="411"/>
                    </a:cubicBezTo>
                    <a:cubicBezTo>
                      <a:pt x="86" y="414"/>
                      <a:pt x="84" y="417"/>
                      <a:pt x="82" y="421"/>
                    </a:cubicBezTo>
                    <a:cubicBezTo>
                      <a:pt x="80" y="424"/>
                      <a:pt x="78" y="427"/>
                      <a:pt x="76" y="430"/>
                    </a:cubicBezTo>
                    <a:cubicBezTo>
                      <a:pt x="74" y="433"/>
                      <a:pt x="72" y="436"/>
                      <a:pt x="70" y="439"/>
                    </a:cubicBezTo>
                    <a:cubicBezTo>
                      <a:pt x="68" y="442"/>
                      <a:pt x="65" y="445"/>
                      <a:pt x="63" y="447"/>
                    </a:cubicBezTo>
                    <a:cubicBezTo>
                      <a:pt x="55" y="458"/>
                      <a:pt x="47" y="468"/>
                      <a:pt x="40" y="476"/>
                    </a:cubicBezTo>
                    <a:cubicBezTo>
                      <a:pt x="38" y="478"/>
                      <a:pt x="36" y="480"/>
                      <a:pt x="34" y="482"/>
                    </a:cubicBezTo>
                    <a:cubicBezTo>
                      <a:pt x="32" y="484"/>
                      <a:pt x="31" y="485"/>
                      <a:pt x="29" y="487"/>
                    </a:cubicBezTo>
                    <a:cubicBezTo>
                      <a:pt x="26" y="490"/>
                      <a:pt x="23" y="493"/>
                      <a:pt x="20" y="496"/>
                    </a:cubicBezTo>
                    <a:cubicBezTo>
                      <a:pt x="17" y="499"/>
                      <a:pt x="14" y="501"/>
                      <a:pt x="11" y="503"/>
                    </a:cubicBezTo>
                    <a:cubicBezTo>
                      <a:pt x="9" y="505"/>
                      <a:pt x="7" y="507"/>
                      <a:pt x="5" y="508"/>
                    </a:cubicBezTo>
                    <a:cubicBezTo>
                      <a:pt x="2" y="511"/>
                      <a:pt x="0" y="512"/>
                      <a:pt x="0" y="512"/>
                    </a:cubicBezTo>
                    <a:cubicBezTo>
                      <a:pt x="0" y="512"/>
                      <a:pt x="1" y="510"/>
                      <a:pt x="2" y="506"/>
                    </a:cubicBezTo>
                  </a:path>
                </a:pathLst>
              </a:custGeom>
              <a:solidFill>
                <a:srgbClr val="DF5B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5940425" y="3024188"/>
                <a:ext cx="833438" cy="450850"/>
              </a:xfrm>
              <a:custGeom>
                <a:avLst/>
                <a:gdLst>
                  <a:gd name="T0" fmla="*/ 54 w 222"/>
                  <a:gd name="T1" fmla="*/ 13 h 120"/>
                  <a:gd name="T2" fmla="*/ 6 w 222"/>
                  <a:gd name="T3" fmla="*/ 0 h 120"/>
                  <a:gd name="T4" fmla="*/ 0 w 222"/>
                  <a:gd name="T5" fmla="*/ 15 h 120"/>
                  <a:gd name="T6" fmla="*/ 111 w 222"/>
                  <a:gd name="T7" fmla="*/ 120 h 120"/>
                  <a:gd name="T8" fmla="*/ 222 w 222"/>
                  <a:gd name="T9" fmla="*/ 15 h 120"/>
                  <a:gd name="T10" fmla="*/ 217 w 222"/>
                  <a:gd name="T11" fmla="*/ 1 h 120"/>
                  <a:gd name="T12" fmla="*/ 54 w 222"/>
                  <a:gd name="T13" fmla="*/ 1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2" h="120">
                    <a:moveTo>
                      <a:pt x="54" y="13"/>
                    </a:moveTo>
                    <a:cubicBezTo>
                      <a:pt x="38" y="12"/>
                      <a:pt x="22" y="7"/>
                      <a:pt x="6" y="0"/>
                    </a:cubicBezTo>
                    <a:cubicBezTo>
                      <a:pt x="2" y="4"/>
                      <a:pt x="0" y="9"/>
                      <a:pt x="0" y="15"/>
                    </a:cubicBezTo>
                    <a:cubicBezTo>
                      <a:pt x="0" y="73"/>
                      <a:pt x="10" y="120"/>
                      <a:pt x="111" y="120"/>
                    </a:cubicBezTo>
                    <a:cubicBezTo>
                      <a:pt x="211" y="120"/>
                      <a:pt x="222" y="73"/>
                      <a:pt x="222" y="15"/>
                    </a:cubicBezTo>
                    <a:cubicBezTo>
                      <a:pt x="222" y="10"/>
                      <a:pt x="220" y="5"/>
                      <a:pt x="217" y="1"/>
                    </a:cubicBezTo>
                    <a:cubicBezTo>
                      <a:pt x="164" y="14"/>
                      <a:pt x="108" y="16"/>
                      <a:pt x="54" y="13"/>
                    </a:cubicBezTo>
                  </a:path>
                </a:pathLst>
              </a:custGeom>
              <a:solidFill>
                <a:srgbClr val="C196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37" name="文本框 136"/>
            <p:cNvSpPr txBox="1"/>
            <p:nvPr/>
          </p:nvSpPr>
          <p:spPr>
            <a:xfrm>
              <a:off x="5427255" y="2988696"/>
              <a:ext cx="1631719" cy="859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Thank</a:t>
              </a:r>
            </a:p>
            <a:p>
              <a:pPr algn="ctr"/>
              <a:r>
                <a:rPr lang="en-US" altLang="zh-CN" sz="3200" dirty="0">
                  <a:solidFill>
                    <a:prstClr val="white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You</a:t>
              </a:r>
              <a:endParaRPr lang="zh-CN" altLang="en-US" sz="3200" dirty="0">
                <a:solidFill>
                  <a:prstClr val="white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pic>
        <p:nvPicPr>
          <p:cNvPr id="175" name="图片 1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578" y="3849070"/>
            <a:ext cx="738853" cy="2157233"/>
          </a:xfrm>
          <a:prstGeom prst="rect">
            <a:avLst/>
          </a:prstGeom>
        </p:spPr>
      </p:pic>
      <p:pic>
        <p:nvPicPr>
          <p:cNvPr id="176" name="图片 1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190" y="3858417"/>
            <a:ext cx="804337" cy="2189582"/>
          </a:xfrm>
          <a:prstGeom prst="rect">
            <a:avLst/>
          </a:prstGeom>
        </p:spPr>
      </p:pic>
      <p:sp>
        <p:nvSpPr>
          <p:cNvPr id="34" name="椭圆 33"/>
          <p:cNvSpPr/>
          <p:nvPr/>
        </p:nvSpPr>
        <p:spPr>
          <a:xfrm flipV="1">
            <a:off x="10636507" y="1999369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 flipV="1">
            <a:off x="11424700" y="1789547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 flipV="1">
            <a:off x="9566162" y="1708584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 flipV="1">
            <a:off x="9951924" y="2380132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-2" y="5984874"/>
            <a:ext cx="12192001" cy="873126"/>
          </a:xfrm>
          <a:custGeom>
            <a:avLst/>
            <a:gdLst>
              <a:gd name="connsiteX0" fmla="*/ 152403 w 12192001"/>
              <a:gd name="connsiteY0" fmla="*/ 0 h 1349376"/>
              <a:gd name="connsiteX1" fmla="*/ 355725 w 12192001"/>
              <a:gd name="connsiteY1" fmla="*/ 134771 h 1349376"/>
              <a:gd name="connsiteX2" fmla="*/ 357355 w 12192001"/>
              <a:gd name="connsiteY2" fmla="*/ 142841 h 1349376"/>
              <a:gd name="connsiteX3" fmla="*/ 358984 w 12192001"/>
              <a:gd name="connsiteY3" fmla="*/ 134771 h 1349376"/>
              <a:gd name="connsiteX4" fmla="*/ 562306 w 12192001"/>
              <a:gd name="connsiteY4" fmla="*/ 0 h 1349376"/>
              <a:gd name="connsiteX5" fmla="*/ 765628 w 12192001"/>
              <a:gd name="connsiteY5" fmla="*/ 134771 h 1349376"/>
              <a:gd name="connsiteX6" fmla="*/ 767258 w 12192001"/>
              <a:gd name="connsiteY6" fmla="*/ 142843 h 1349376"/>
              <a:gd name="connsiteX7" fmla="*/ 768887 w 12192001"/>
              <a:gd name="connsiteY7" fmla="*/ 134771 h 1349376"/>
              <a:gd name="connsiteX8" fmla="*/ 972210 w 12192001"/>
              <a:gd name="connsiteY8" fmla="*/ 0 h 1349376"/>
              <a:gd name="connsiteX9" fmla="*/ 1175532 w 12192001"/>
              <a:gd name="connsiteY9" fmla="*/ 134771 h 1349376"/>
              <a:gd name="connsiteX10" fmla="*/ 1177161 w 12192001"/>
              <a:gd name="connsiteY10" fmla="*/ 142841 h 1349376"/>
              <a:gd name="connsiteX11" fmla="*/ 1178790 w 12192001"/>
              <a:gd name="connsiteY11" fmla="*/ 134771 h 1349376"/>
              <a:gd name="connsiteX12" fmla="*/ 1382112 w 12192001"/>
              <a:gd name="connsiteY12" fmla="*/ 0 h 1349376"/>
              <a:gd name="connsiteX13" fmla="*/ 1585434 w 12192001"/>
              <a:gd name="connsiteY13" fmla="*/ 134771 h 1349376"/>
              <a:gd name="connsiteX14" fmla="*/ 1587064 w 12192001"/>
              <a:gd name="connsiteY14" fmla="*/ 142843 h 1349376"/>
              <a:gd name="connsiteX15" fmla="*/ 1588694 w 12192001"/>
              <a:gd name="connsiteY15" fmla="*/ 134771 h 1349376"/>
              <a:gd name="connsiteX16" fmla="*/ 1792016 w 12192001"/>
              <a:gd name="connsiteY16" fmla="*/ 0 h 1349376"/>
              <a:gd name="connsiteX17" fmla="*/ 1995338 w 12192001"/>
              <a:gd name="connsiteY17" fmla="*/ 134771 h 1349376"/>
              <a:gd name="connsiteX18" fmla="*/ 1996967 w 12192001"/>
              <a:gd name="connsiteY18" fmla="*/ 142841 h 1349376"/>
              <a:gd name="connsiteX19" fmla="*/ 1998596 w 12192001"/>
              <a:gd name="connsiteY19" fmla="*/ 134771 h 1349376"/>
              <a:gd name="connsiteX20" fmla="*/ 2201920 w 12192001"/>
              <a:gd name="connsiteY20" fmla="*/ 0 h 1349376"/>
              <a:gd name="connsiteX21" fmla="*/ 2405242 w 12192001"/>
              <a:gd name="connsiteY21" fmla="*/ 134771 h 1349376"/>
              <a:gd name="connsiteX22" fmla="*/ 2406872 w 12192001"/>
              <a:gd name="connsiteY22" fmla="*/ 142843 h 1349376"/>
              <a:gd name="connsiteX23" fmla="*/ 2408502 w 12192001"/>
              <a:gd name="connsiteY23" fmla="*/ 134771 h 1349376"/>
              <a:gd name="connsiteX24" fmla="*/ 2611823 w 12192001"/>
              <a:gd name="connsiteY24" fmla="*/ 0 h 1349376"/>
              <a:gd name="connsiteX25" fmla="*/ 2815146 w 12192001"/>
              <a:gd name="connsiteY25" fmla="*/ 134771 h 1349376"/>
              <a:gd name="connsiteX26" fmla="*/ 2816774 w 12192001"/>
              <a:gd name="connsiteY26" fmla="*/ 142841 h 1349376"/>
              <a:gd name="connsiteX27" fmla="*/ 2818404 w 12192001"/>
              <a:gd name="connsiteY27" fmla="*/ 134771 h 1349376"/>
              <a:gd name="connsiteX28" fmla="*/ 3021726 w 12192001"/>
              <a:gd name="connsiteY28" fmla="*/ 0 h 1349376"/>
              <a:gd name="connsiteX29" fmla="*/ 3225049 w 12192001"/>
              <a:gd name="connsiteY29" fmla="*/ 134771 h 1349376"/>
              <a:gd name="connsiteX30" fmla="*/ 3226678 w 12192001"/>
              <a:gd name="connsiteY30" fmla="*/ 142843 h 1349376"/>
              <a:gd name="connsiteX31" fmla="*/ 3228308 w 12192001"/>
              <a:gd name="connsiteY31" fmla="*/ 134771 h 1349376"/>
              <a:gd name="connsiteX32" fmla="*/ 3431630 w 12192001"/>
              <a:gd name="connsiteY32" fmla="*/ 0 h 1349376"/>
              <a:gd name="connsiteX33" fmla="*/ 3634953 w 12192001"/>
              <a:gd name="connsiteY33" fmla="*/ 134771 h 1349376"/>
              <a:gd name="connsiteX34" fmla="*/ 3636582 w 12192001"/>
              <a:gd name="connsiteY34" fmla="*/ 142841 h 1349376"/>
              <a:gd name="connsiteX35" fmla="*/ 3638211 w 12192001"/>
              <a:gd name="connsiteY35" fmla="*/ 134771 h 1349376"/>
              <a:gd name="connsiteX36" fmla="*/ 3841531 w 12192001"/>
              <a:gd name="connsiteY36" fmla="*/ 0 h 1349376"/>
              <a:gd name="connsiteX37" fmla="*/ 4044855 w 12192001"/>
              <a:gd name="connsiteY37" fmla="*/ 134771 h 1349376"/>
              <a:gd name="connsiteX38" fmla="*/ 4046484 w 12192001"/>
              <a:gd name="connsiteY38" fmla="*/ 142843 h 1349376"/>
              <a:gd name="connsiteX39" fmla="*/ 4048114 w 12192001"/>
              <a:gd name="connsiteY39" fmla="*/ 134771 h 1349376"/>
              <a:gd name="connsiteX40" fmla="*/ 4251436 w 12192001"/>
              <a:gd name="connsiteY40" fmla="*/ 0 h 1349376"/>
              <a:gd name="connsiteX41" fmla="*/ 4454757 w 12192001"/>
              <a:gd name="connsiteY41" fmla="*/ 134771 h 1349376"/>
              <a:gd name="connsiteX42" fmla="*/ 4456386 w 12192001"/>
              <a:gd name="connsiteY42" fmla="*/ 142841 h 1349376"/>
              <a:gd name="connsiteX43" fmla="*/ 4458017 w 12192001"/>
              <a:gd name="connsiteY43" fmla="*/ 134771 h 1349376"/>
              <a:gd name="connsiteX44" fmla="*/ 4661337 w 12192001"/>
              <a:gd name="connsiteY44" fmla="*/ 0 h 1349376"/>
              <a:gd name="connsiteX45" fmla="*/ 4864660 w 12192001"/>
              <a:gd name="connsiteY45" fmla="*/ 134771 h 1349376"/>
              <a:gd name="connsiteX46" fmla="*/ 4866291 w 12192001"/>
              <a:gd name="connsiteY46" fmla="*/ 142843 h 1349376"/>
              <a:gd name="connsiteX47" fmla="*/ 4867919 w 12192001"/>
              <a:gd name="connsiteY47" fmla="*/ 134771 h 1349376"/>
              <a:gd name="connsiteX48" fmla="*/ 5071243 w 12192001"/>
              <a:gd name="connsiteY48" fmla="*/ 0 h 1349376"/>
              <a:gd name="connsiteX49" fmla="*/ 5274566 w 12192001"/>
              <a:gd name="connsiteY49" fmla="*/ 134771 h 1349376"/>
              <a:gd name="connsiteX50" fmla="*/ 5276194 w 12192001"/>
              <a:gd name="connsiteY50" fmla="*/ 142841 h 1349376"/>
              <a:gd name="connsiteX51" fmla="*/ 5277823 w 12192001"/>
              <a:gd name="connsiteY51" fmla="*/ 134771 h 1349376"/>
              <a:gd name="connsiteX52" fmla="*/ 5481144 w 12192001"/>
              <a:gd name="connsiteY52" fmla="*/ 0 h 1349376"/>
              <a:gd name="connsiteX53" fmla="*/ 5684466 w 12192001"/>
              <a:gd name="connsiteY53" fmla="*/ 134771 h 1349376"/>
              <a:gd name="connsiteX54" fmla="*/ 5686097 w 12192001"/>
              <a:gd name="connsiteY54" fmla="*/ 142843 h 1349376"/>
              <a:gd name="connsiteX55" fmla="*/ 5687725 w 12192001"/>
              <a:gd name="connsiteY55" fmla="*/ 134771 h 1349376"/>
              <a:gd name="connsiteX56" fmla="*/ 5891047 w 12192001"/>
              <a:gd name="connsiteY56" fmla="*/ 0 h 1349376"/>
              <a:gd name="connsiteX57" fmla="*/ 6094369 w 12192001"/>
              <a:gd name="connsiteY57" fmla="*/ 134771 h 1349376"/>
              <a:gd name="connsiteX58" fmla="*/ 6096000 w 12192001"/>
              <a:gd name="connsiteY58" fmla="*/ 142842 h 1349376"/>
              <a:gd name="connsiteX59" fmla="*/ 6097628 w 12192001"/>
              <a:gd name="connsiteY59" fmla="*/ 134771 h 1349376"/>
              <a:gd name="connsiteX60" fmla="*/ 6300950 w 12192001"/>
              <a:gd name="connsiteY60" fmla="*/ 0 h 1349376"/>
              <a:gd name="connsiteX61" fmla="*/ 6504272 w 12192001"/>
              <a:gd name="connsiteY61" fmla="*/ 134771 h 1349376"/>
              <a:gd name="connsiteX62" fmla="*/ 6505901 w 12192001"/>
              <a:gd name="connsiteY62" fmla="*/ 142841 h 1349376"/>
              <a:gd name="connsiteX63" fmla="*/ 6507531 w 12192001"/>
              <a:gd name="connsiteY63" fmla="*/ 134771 h 1349376"/>
              <a:gd name="connsiteX64" fmla="*/ 6710854 w 12192001"/>
              <a:gd name="connsiteY64" fmla="*/ 0 h 1349376"/>
              <a:gd name="connsiteX65" fmla="*/ 6914175 w 12192001"/>
              <a:gd name="connsiteY65" fmla="*/ 134771 h 1349376"/>
              <a:gd name="connsiteX66" fmla="*/ 6915805 w 12192001"/>
              <a:gd name="connsiteY66" fmla="*/ 142843 h 1349376"/>
              <a:gd name="connsiteX67" fmla="*/ 6917434 w 12192001"/>
              <a:gd name="connsiteY67" fmla="*/ 134771 h 1349376"/>
              <a:gd name="connsiteX68" fmla="*/ 7120757 w 12192001"/>
              <a:gd name="connsiteY68" fmla="*/ 0 h 1349376"/>
              <a:gd name="connsiteX69" fmla="*/ 7324079 w 12192001"/>
              <a:gd name="connsiteY69" fmla="*/ 134771 h 1349376"/>
              <a:gd name="connsiteX70" fmla="*/ 7325709 w 12192001"/>
              <a:gd name="connsiteY70" fmla="*/ 142843 h 1349376"/>
              <a:gd name="connsiteX71" fmla="*/ 7327338 w 12192001"/>
              <a:gd name="connsiteY71" fmla="*/ 134771 h 1349376"/>
              <a:gd name="connsiteX72" fmla="*/ 7530661 w 12192001"/>
              <a:gd name="connsiteY72" fmla="*/ 0 h 1349376"/>
              <a:gd name="connsiteX73" fmla="*/ 7733983 w 12192001"/>
              <a:gd name="connsiteY73" fmla="*/ 134771 h 1349376"/>
              <a:gd name="connsiteX74" fmla="*/ 7735612 w 12192001"/>
              <a:gd name="connsiteY74" fmla="*/ 142841 h 1349376"/>
              <a:gd name="connsiteX75" fmla="*/ 7737241 w 12192001"/>
              <a:gd name="connsiteY75" fmla="*/ 134771 h 1349376"/>
              <a:gd name="connsiteX76" fmla="*/ 7940564 w 12192001"/>
              <a:gd name="connsiteY76" fmla="*/ 0 h 1349376"/>
              <a:gd name="connsiteX77" fmla="*/ 8143886 w 12192001"/>
              <a:gd name="connsiteY77" fmla="*/ 134771 h 1349376"/>
              <a:gd name="connsiteX78" fmla="*/ 8145515 w 12192001"/>
              <a:gd name="connsiteY78" fmla="*/ 142841 h 1349376"/>
              <a:gd name="connsiteX79" fmla="*/ 8147145 w 12192001"/>
              <a:gd name="connsiteY79" fmla="*/ 134771 h 1349376"/>
              <a:gd name="connsiteX80" fmla="*/ 8350467 w 12192001"/>
              <a:gd name="connsiteY80" fmla="*/ 0 h 1349376"/>
              <a:gd name="connsiteX81" fmla="*/ 8553789 w 12192001"/>
              <a:gd name="connsiteY81" fmla="*/ 134771 h 1349376"/>
              <a:gd name="connsiteX82" fmla="*/ 8555419 w 12192001"/>
              <a:gd name="connsiteY82" fmla="*/ 142843 h 1349376"/>
              <a:gd name="connsiteX83" fmla="*/ 8557049 w 12192001"/>
              <a:gd name="connsiteY83" fmla="*/ 134771 h 1349376"/>
              <a:gd name="connsiteX84" fmla="*/ 8760371 w 12192001"/>
              <a:gd name="connsiteY84" fmla="*/ 0 h 1349376"/>
              <a:gd name="connsiteX85" fmla="*/ 8963693 w 12192001"/>
              <a:gd name="connsiteY85" fmla="*/ 134771 h 1349376"/>
              <a:gd name="connsiteX86" fmla="*/ 8965322 w 12192001"/>
              <a:gd name="connsiteY86" fmla="*/ 142841 h 1349376"/>
              <a:gd name="connsiteX87" fmla="*/ 8966952 w 12192001"/>
              <a:gd name="connsiteY87" fmla="*/ 134771 h 1349376"/>
              <a:gd name="connsiteX88" fmla="*/ 9170274 w 12192001"/>
              <a:gd name="connsiteY88" fmla="*/ 0 h 1349376"/>
              <a:gd name="connsiteX89" fmla="*/ 9373596 w 12192001"/>
              <a:gd name="connsiteY89" fmla="*/ 134771 h 1349376"/>
              <a:gd name="connsiteX90" fmla="*/ 9375226 w 12192001"/>
              <a:gd name="connsiteY90" fmla="*/ 142843 h 1349376"/>
              <a:gd name="connsiteX91" fmla="*/ 9376856 w 12192001"/>
              <a:gd name="connsiteY91" fmla="*/ 134771 h 1349376"/>
              <a:gd name="connsiteX92" fmla="*/ 9580178 w 12192001"/>
              <a:gd name="connsiteY92" fmla="*/ 0 h 1349376"/>
              <a:gd name="connsiteX93" fmla="*/ 9783500 w 12192001"/>
              <a:gd name="connsiteY93" fmla="*/ 134771 h 1349376"/>
              <a:gd name="connsiteX94" fmla="*/ 9785129 w 12192001"/>
              <a:gd name="connsiteY94" fmla="*/ 142841 h 1349376"/>
              <a:gd name="connsiteX95" fmla="*/ 9786759 w 12192001"/>
              <a:gd name="connsiteY95" fmla="*/ 134771 h 1349376"/>
              <a:gd name="connsiteX96" fmla="*/ 9990081 w 12192001"/>
              <a:gd name="connsiteY96" fmla="*/ 0 h 1349376"/>
              <a:gd name="connsiteX97" fmla="*/ 10193403 w 12192001"/>
              <a:gd name="connsiteY97" fmla="*/ 134771 h 1349376"/>
              <a:gd name="connsiteX98" fmla="*/ 10195033 w 12192001"/>
              <a:gd name="connsiteY98" fmla="*/ 142844 h 1349376"/>
              <a:gd name="connsiteX99" fmla="*/ 10196663 w 12192001"/>
              <a:gd name="connsiteY99" fmla="*/ 134771 h 1349376"/>
              <a:gd name="connsiteX100" fmla="*/ 10399985 w 12192001"/>
              <a:gd name="connsiteY100" fmla="*/ 0 h 1349376"/>
              <a:gd name="connsiteX101" fmla="*/ 10603307 w 12192001"/>
              <a:gd name="connsiteY101" fmla="*/ 134771 h 1349376"/>
              <a:gd name="connsiteX102" fmla="*/ 10604937 w 12192001"/>
              <a:gd name="connsiteY102" fmla="*/ 142843 h 1349376"/>
              <a:gd name="connsiteX103" fmla="*/ 10606567 w 12192001"/>
              <a:gd name="connsiteY103" fmla="*/ 134771 h 1349376"/>
              <a:gd name="connsiteX104" fmla="*/ 10809889 w 12192001"/>
              <a:gd name="connsiteY104" fmla="*/ 0 h 1349376"/>
              <a:gd name="connsiteX105" fmla="*/ 11013211 w 12192001"/>
              <a:gd name="connsiteY105" fmla="*/ 134771 h 1349376"/>
              <a:gd name="connsiteX106" fmla="*/ 11014840 w 12192001"/>
              <a:gd name="connsiteY106" fmla="*/ 142838 h 1349376"/>
              <a:gd name="connsiteX107" fmla="*/ 11016469 w 12192001"/>
              <a:gd name="connsiteY107" fmla="*/ 134771 h 1349376"/>
              <a:gd name="connsiteX108" fmla="*/ 11219791 w 12192001"/>
              <a:gd name="connsiteY108" fmla="*/ 0 h 1349376"/>
              <a:gd name="connsiteX109" fmla="*/ 11423113 w 12192001"/>
              <a:gd name="connsiteY109" fmla="*/ 134771 h 1349376"/>
              <a:gd name="connsiteX110" fmla="*/ 11424743 w 12192001"/>
              <a:gd name="connsiteY110" fmla="*/ 142843 h 1349376"/>
              <a:gd name="connsiteX111" fmla="*/ 11426373 w 12192001"/>
              <a:gd name="connsiteY111" fmla="*/ 134771 h 1349376"/>
              <a:gd name="connsiteX112" fmla="*/ 11629695 w 12192001"/>
              <a:gd name="connsiteY112" fmla="*/ 0 h 1349376"/>
              <a:gd name="connsiteX113" fmla="*/ 11833017 w 12192001"/>
              <a:gd name="connsiteY113" fmla="*/ 134771 h 1349376"/>
              <a:gd name="connsiteX114" fmla="*/ 11834647 w 12192001"/>
              <a:gd name="connsiteY114" fmla="*/ 142843 h 1349376"/>
              <a:gd name="connsiteX115" fmla="*/ 11836277 w 12192001"/>
              <a:gd name="connsiteY115" fmla="*/ 134771 h 1349376"/>
              <a:gd name="connsiteX116" fmla="*/ 12039599 w 12192001"/>
              <a:gd name="connsiteY116" fmla="*/ 0 h 1349376"/>
              <a:gd name="connsiteX117" fmla="*/ 12125491 w 12192001"/>
              <a:gd name="connsiteY117" fmla="*/ 17341 h 1349376"/>
              <a:gd name="connsiteX118" fmla="*/ 12192001 w 12192001"/>
              <a:gd name="connsiteY118" fmla="*/ 62183 h 1349376"/>
              <a:gd name="connsiteX119" fmla="*/ 12192001 w 12192001"/>
              <a:gd name="connsiteY119" fmla="*/ 379143 h 1349376"/>
              <a:gd name="connsiteX120" fmla="*/ 12192001 w 12192001"/>
              <a:gd name="connsiteY120" fmla="*/ 1349376 h 1349376"/>
              <a:gd name="connsiteX121" fmla="*/ 1 w 12192001"/>
              <a:gd name="connsiteY121" fmla="*/ 1349376 h 1349376"/>
              <a:gd name="connsiteX122" fmla="*/ 1 w 12192001"/>
              <a:gd name="connsiteY122" fmla="*/ 379143 h 1349376"/>
              <a:gd name="connsiteX123" fmla="*/ 0 w 12192001"/>
              <a:gd name="connsiteY123" fmla="*/ 379143 h 1349376"/>
              <a:gd name="connsiteX124" fmla="*/ 0 w 12192001"/>
              <a:gd name="connsiteY124" fmla="*/ 62184 h 1349376"/>
              <a:gd name="connsiteX125" fmla="*/ 66511 w 12192001"/>
              <a:gd name="connsiteY125" fmla="*/ 17341 h 1349376"/>
              <a:gd name="connsiteX126" fmla="*/ 152403 w 12192001"/>
              <a:gd name="connsiteY126" fmla="*/ 0 h 1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12192001" h="1349376">
                <a:moveTo>
                  <a:pt x="152403" y="0"/>
                </a:moveTo>
                <a:cubicBezTo>
                  <a:pt x="243805" y="0"/>
                  <a:pt x="322227" y="55572"/>
                  <a:pt x="355725" y="134771"/>
                </a:cubicBezTo>
                <a:lnTo>
                  <a:pt x="357355" y="142841"/>
                </a:lnTo>
                <a:lnTo>
                  <a:pt x="358984" y="134771"/>
                </a:lnTo>
                <a:cubicBezTo>
                  <a:pt x="392482" y="55572"/>
                  <a:pt x="470904" y="0"/>
                  <a:pt x="562306" y="0"/>
                </a:cubicBezTo>
                <a:cubicBezTo>
                  <a:pt x="653708" y="0"/>
                  <a:pt x="732130" y="55572"/>
                  <a:pt x="765628" y="134771"/>
                </a:cubicBezTo>
                <a:lnTo>
                  <a:pt x="767258" y="142843"/>
                </a:lnTo>
                <a:lnTo>
                  <a:pt x="768887" y="134771"/>
                </a:lnTo>
                <a:cubicBezTo>
                  <a:pt x="802386" y="55572"/>
                  <a:pt x="880808" y="0"/>
                  <a:pt x="972210" y="0"/>
                </a:cubicBezTo>
                <a:cubicBezTo>
                  <a:pt x="1063611" y="0"/>
                  <a:pt x="1142033" y="55572"/>
                  <a:pt x="1175532" y="134771"/>
                </a:cubicBezTo>
                <a:lnTo>
                  <a:pt x="1177161" y="142841"/>
                </a:lnTo>
                <a:lnTo>
                  <a:pt x="1178790" y="134771"/>
                </a:lnTo>
                <a:cubicBezTo>
                  <a:pt x="1212288" y="55572"/>
                  <a:pt x="1290710" y="0"/>
                  <a:pt x="1382112" y="0"/>
                </a:cubicBezTo>
                <a:cubicBezTo>
                  <a:pt x="1473514" y="0"/>
                  <a:pt x="1551936" y="55572"/>
                  <a:pt x="1585434" y="134771"/>
                </a:cubicBezTo>
                <a:lnTo>
                  <a:pt x="1587064" y="142843"/>
                </a:lnTo>
                <a:lnTo>
                  <a:pt x="1588694" y="134771"/>
                </a:lnTo>
                <a:cubicBezTo>
                  <a:pt x="1622192" y="55572"/>
                  <a:pt x="1700614" y="0"/>
                  <a:pt x="1792016" y="0"/>
                </a:cubicBezTo>
                <a:cubicBezTo>
                  <a:pt x="1883418" y="0"/>
                  <a:pt x="1961840" y="55572"/>
                  <a:pt x="1995338" y="134771"/>
                </a:cubicBezTo>
                <a:lnTo>
                  <a:pt x="1996967" y="142841"/>
                </a:lnTo>
                <a:lnTo>
                  <a:pt x="1998596" y="134771"/>
                </a:lnTo>
                <a:cubicBezTo>
                  <a:pt x="2032096" y="55572"/>
                  <a:pt x="2110519" y="0"/>
                  <a:pt x="2201920" y="0"/>
                </a:cubicBezTo>
                <a:cubicBezTo>
                  <a:pt x="2293322" y="0"/>
                  <a:pt x="2371744" y="55572"/>
                  <a:pt x="2405242" y="134771"/>
                </a:cubicBezTo>
                <a:lnTo>
                  <a:pt x="2406872" y="142843"/>
                </a:lnTo>
                <a:lnTo>
                  <a:pt x="2408502" y="134771"/>
                </a:lnTo>
                <a:cubicBezTo>
                  <a:pt x="2442000" y="55572"/>
                  <a:pt x="2520422" y="0"/>
                  <a:pt x="2611823" y="0"/>
                </a:cubicBezTo>
                <a:cubicBezTo>
                  <a:pt x="2703225" y="0"/>
                  <a:pt x="2781647" y="55572"/>
                  <a:pt x="2815146" y="134771"/>
                </a:cubicBezTo>
                <a:lnTo>
                  <a:pt x="2816774" y="142841"/>
                </a:lnTo>
                <a:lnTo>
                  <a:pt x="2818404" y="134771"/>
                </a:lnTo>
                <a:cubicBezTo>
                  <a:pt x="2851902" y="55572"/>
                  <a:pt x="2930324" y="0"/>
                  <a:pt x="3021726" y="0"/>
                </a:cubicBezTo>
                <a:cubicBezTo>
                  <a:pt x="3113128" y="0"/>
                  <a:pt x="3191550" y="55572"/>
                  <a:pt x="3225049" y="134771"/>
                </a:cubicBezTo>
                <a:lnTo>
                  <a:pt x="3226678" y="142843"/>
                </a:lnTo>
                <a:lnTo>
                  <a:pt x="3228308" y="134771"/>
                </a:lnTo>
                <a:cubicBezTo>
                  <a:pt x="3261806" y="55572"/>
                  <a:pt x="3340228" y="0"/>
                  <a:pt x="3431630" y="0"/>
                </a:cubicBezTo>
                <a:cubicBezTo>
                  <a:pt x="3523032" y="0"/>
                  <a:pt x="3601454" y="55572"/>
                  <a:pt x="3634953" y="134771"/>
                </a:cubicBezTo>
                <a:lnTo>
                  <a:pt x="3636582" y="142841"/>
                </a:lnTo>
                <a:lnTo>
                  <a:pt x="3638211" y="134771"/>
                </a:lnTo>
                <a:cubicBezTo>
                  <a:pt x="3671710" y="55572"/>
                  <a:pt x="3750132" y="0"/>
                  <a:pt x="3841531" y="0"/>
                </a:cubicBezTo>
                <a:cubicBezTo>
                  <a:pt x="3932933" y="0"/>
                  <a:pt x="4011356" y="55572"/>
                  <a:pt x="4044855" y="134771"/>
                </a:cubicBezTo>
                <a:lnTo>
                  <a:pt x="4046484" y="142843"/>
                </a:lnTo>
                <a:lnTo>
                  <a:pt x="4048114" y="134771"/>
                </a:lnTo>
                <a:cubicBezTo>
                  <a:pt x="4081613" y="55572"/>
                  <a:pt x="4160032" y="0"/>
                  <a:pt x="4251436" y="0"/>
                </a:cubicBezTo>
                <a:cubicBezTo>
                  <a:pt x="4342837" y="0"/>
                  <a:pt x="4421261" y="55572"/>
                  <a:pt x="4454757" y="134771"/>
                </a:cubicBezTo>
                <a:lnTo>
                  <a:pt x="4456386" y="142841"/>
                </a:lnTo>
                <a:lnTo>
                  <a:pt x="4458017" y="134771"/>
                </a:lnTo>
                <a:cubicBezTo>
                  <a:pt x="4491515" y="55572"/>
                  <a:pt x="4569936" y="0"/>
                  <a:pt x="4661337" y="0"/>
                </a:cubicBezTo>
                <a:cubicBezTo>
                  <a:pt x="4752740" y="0"/>
                  <a:pt x="4831162" y="55572"/>
                  <a:pt x="4864660" y="134771"/>
                </a:cubicBezTo>
                <a:lnTo>
                  <a:pt x="4866291" y="142843"/>
                </a:lnTo>
                <a:lnTo>
                  <a:pt x="4867919" y="134771"/>
                </a:lnTo>
                <a:cubicBezTo>
                  <a:pt x="4901418" y="55572"/>
                  <a:pt x="4979839" y="0"/>
                  <a:pt x="5071243" y="0"/>
                </a:cubicBezTo>
                <a:cubicBezTo>
                  <a:pt x="5162644" y="0"/>
                  <a:pt x="5241066" y="55572"/>
                  <a:pt x="5274566" y="134771"/>
                </a:cubicBezTo>
                <a:lnTo>
                  <a:pt x="5276194" y="142841"/>
                </a:lnTo>
                <a:lnTo>
                  <a:pt x="5277823" y="134771"/>
                </a:lnTo>
                <a:cubicBezTo>
                  <a:pt x="5311322" y="55572"/>
                  <a:pt x="5389745" y="0"/>
                  <a:pt x="5481144" y="0"/>
                </a:cubicBezTo>
                <a:cubicBezTo>
                  <a:pt x="5572547" y="0"/>
                  <a:pt x="5650969" y="55572"/>
                  <a:pt x="5684466" y="134771"/>
                </a:cubicBezTo>
                <a:lnTo>
                  <a:pt x="5686097" y="142843"/>
                </a:lnTo>
                <a:lnTo>
                  <a:pt x="5687725" y="134771"/>
                </a:lnTo>
                <a:cubicBezTo>
                  <a:pt x="5721225" y="55572"/>
                  <a:pt x="5799645" y="0"/>
                  <a:pt x="5891047" y="0"/>
                </a:cubicBezTo>
                <a:cubicBezTo>
                  <a:pt x="5982449" y="0"/>
                  <a:pt x="6060871" y="55572"/>
                  <a:pt x="6094369" y="134771"/>
                </a:cubicBezTo>
                <a:lnTo>
                  <a:pt x="6096000" y="142842"/>
                </a:lnTo>
                <a:lnTo>
                  <a:pt x="6097628" y="134771"/>
                </a:lnTo>
                <a:cubicBezTo>
                  <a:pt x="6131127" y="55572"/>
                  <a:pt x="6209549" y="0"/>
                  <a:pt x="6300950" y="0"/>
                </a:cubicBezTo>
                <a:cubicBezTo>
                  <a:pt x="6392352" y="0"/>
                  <a:pt x="6470774" y="55572"/>
                  <a:pt x="6504272" y="134771"/>
                </a:cubicBezTo>
                <a:lnTo>
                  <a:pt x="6505901" y="142841"/>
                </a:lnTo>
                <a:lnTo>
                  <a:pt x="6507531" y="134771"/>
                </a:lnTo>
                <a:cubicBezTo>
                  <a:pt x="6541029" y="55572"/>
                  <a:pt x="6619451" y="0"/>
                  <a:pt x="6710854" y="0"/>
                </a:cubicBezTo>
                <a:cubicBezTo>
                  <a:pt x="6802254" y="0"/>
                  <a:pt x="6880677" y="55572"/>
                  <a:pt x="6914175" y="134771"/>
                </a:cubicBezTo>
                <a:lnTo>
                  <a:pt x="6915805" y="142843"/>
                </a:lnTo>
                <a:lnTo>
                  <a:pt x="6917434" y="134771"/>
                </a:lnTo>
                <a:cubicBezTo>
                  <a:pt x="6950933" y="55572"/>
                  <a:pt x="7029355" y="0"/>
                  <a:pt x="7120757" y="0"/>
                </a:cubicBezTo>
                <a:cubicBezTo>
                  <a:pt x="7212158" y="0"/>
                  <a:pt x="7290581" y="55572"/>
                  <a:pt x="7324079" y="134771"/>
                </a:cubicBezTo>
                <a:lnTo>
                  <a:pt x="7325709" y="142843"/>
                </a:lnTo>
                <a:lnTo>
                  <a:pt x="7327338" y="134771"/>
                </a:lnTo>
                <a:cubicBezTo>
                  <a:pt x="7360837" y="55572"/>
                  <a:pt x="7439259" y="0"/>
                  <a:pt x="7530661" y="0"/>
                </a:cubicBezTo>
                <a:cubicBezTo>
                  <a:pt x="7622062" y="0"/>
                  <a:pt x="7700485" y="55572"/>
                  <a:pt x="7733983" y="134771"/>
                </a:cubicBezTo>
                <a:lnTo>
                  <a:pt x="7735612" y="142841"/>
                </a:lnTo>
                <a:lnTo>
                  <a:pt x="7737241" y="134771"/>
                </a:lnTo>
                <a:cubicBezTo>
                  <a:pt x="7770740" y="55572"/>
                  <a:pt x="7849162" y="0"/>
                  <a:pt x="7940564" y="0"/>
                </a:cubicBezTo>
                <a:cubicBezTo>
                  <a:pt x="8031965" y="0"/>
                  <a:pt x="8110388" y="55572"/>
                  <a:pt x="8143886" y="134771"/>
                </a:cubicBezTo>
                <a:lnTo>
                  <a:pt x="8145515" y="142841"/>
                </a:lnTo>
                <a:lnTo>
                  <a:pt x="8147145" y="134771"/>
                </a:lnTo>
                <a:cubicBezTo>
                  <a:pt x="8180643" y="55572"/>
                  <a:pt x="8259065" y="0"/>
                  <a:pt x="8350467" y="0"/>
                </a:cubicBezTo>
                <a:cubicBezTo>
                  <a:pt x="8441869" y="0"/>
                  <a:pt x="8520291" y="55572"/>
                  <a:pt x="8553789" y="134771"/>
                </a:cubicBezTo>
                <a:lnTo>
                  <a:pt x="8555419" y="142843"/>
                </a:lnTo>
                <a:lnTo>
                  <a:pt x="8557049" y="134771"/>
                </a:lnTo>
                <a:cubicBezTo>
                  <a:pt x="8590547" y="55572"/>
                  <a:pt x="8668969" y="0"/>
                  <a:pt x="8760371" y="0"/>
                </a:cubicBezTo>
                <a:cubicBezTo>
                  <a:pt x="8851773" y="0"/>
                  <a:pt x="8930195" y="55572"/>
                  <a:pt x="8963693" y="134771"/>
                </a:cubicBezTo>
                <a:lnTo>
                  <a:pt x="8965322" y="142841"/>
                </a:lnTo>
                <a:lnTo>
                  <a:pt x="8966952" y="134771"/>
                </a:lnTo>
                <a:cubicBezTo>
                  <a:pt x="9000450" y="55572"/>
                  <a:pt x="9078872" y="0"/>
                  <a:pt x="9170274" y="0"/>
                </a:cubicBezTo>
                <a:cubicBezTo>
                  <a:pt x="9261676" y="0"/>
                  <a:pt x="9340098" y="55572"/>
                  <a:pt x="9373596" y="134771"/>
                </a:cubicBezTo>
                <a:lnTo>
                  <a:pt x="9375226" y="142843"/>
                </a:lnTo>
                <a:lnTo>
                  <a:pt x="9376856" y="134771"/>
                </a:lnTo>
                <a:cubicBezTo>
                  <a:pt x="9410354" y="55572"/>
                  <a:pt x="9488776" y="0"/>
                  <a:pt x="9580178" y="0"/>
                </a:cubicBezTo>
                <a:cubicBezTo>
                  <a:pt x="9671580" y="0"/>
                  <a:pt x="9750002" y="55572"/>
                  <a:pt x="9783500" y="134771"/>
                </a:cubicBezTo>
                <a:lnTo>
                  <a:pt x="9785129" y="142841"/>
                </a:lnTo>
                <a:lnTo>
                  <a:pt x="9786759" y="134771"/>
                </a:lnTo>
                <a:cubicBezTo>
                  <a:pt x="9820257" y="55572"/>
                  <a:pt x="9898679" y="0"/>
                  <a:pt x="9990081" y="0"/>
                </a:cubicBezTo>
                <a:cubicBezTo>
                  <a:pt x="10081483" y="0"/>
                  <a:pt x="10159905" y="55572"/>
                  <a:pt x="10193403" y="134771"/>
                </a:cubicBezTo>
                <a:lnTo>
                  <a:pt x="10195033" y="142844"/>
                </a:lnTo>
                <a:lnTo>
                  <a:pt x="10196663" y="134771"/>
                </a:lnTo>
                <a:cubicBezTo>
                  <a:pt x="10230161" y="55572"/>
                  <a:pt x="10308583" y="0"/>
                  <a:pt x="10399985" y="0"/>
                </a:cubicBezTo>
                <a:cubicBezTo>
                  <a:pt x="10491387" y="0"/>
                  <a:pt x="10569809" y="55572"/>
                  <a:pt x="10603307" y="134771"/>
                </a:cubicBezTo>
                <a:lnTo>
                  <a:pt x="10604937" y="142843"/>
                </a:lnTo>
                <a:lnTo>
                  <a:pt x="10606567" y="134771"/>
                </a:lnTo>
                <a:cubicBezTo>
                  <a:pt x="10640065" y="55572"/>
                  <a:pt x="10718487" y="0"/>
                  <a:pt x="10809889" y="0"/>
                </a:cubicBezTo>
                <a:cubicBezTo>
                  <a:pt x="10901291" y="0"/>
                  <a:pt x="10979713" y="55572"/>
                  <a:pt x="11013211" y="134771"/>
                </a:cubicBezTo>
                <a:lnTo>
                  <a:pt x="11014840" y="142838"/>
                </a:lnTo>
                <a:lnTo>
                  <a:pt x="11016469" y="134771"/>
                </a:lnTo>
                <a:cubicBezTo>
                  <a:pt x="11049967" y="55572"/>
                  <a:pt x="11128389" y="0"/>
                  <a:pt x="11219791" y="0"/>
                </a:cubicBezTo>
                <a:cubicBezTo>
                  <a:pt x="11311193" y="0"/>
                  <a:pt x="11389615" y="55572"/>
                  <a:pt x="11423113" y="134771"/>
                </a:cubicBezTo>
                <a:lnTo>
                  <a:pt x="11424743" y="142843"/>
                </a:lnTo>
                <a:lnTo>
                  <a:pt x="11426373" y="134771"/>
                </a:lnTo>
                <a:cubicBezTo>
                  <a:pt x="11459871" y="55572"/>
                  <a:pt x="11538293" y="0"/>
                  <a:pt x="11629695" y="0"/>
                </a:cubicBezTo>
                <a:cubicBezTo>
                  <a:pt x="11721097" y="0"/>
                  <a:pt x="11799519" y="55572"/>
                  <a:pt x="11833017" y="134771"/>
                </a:cubicBezTo>
                <a:lnTo>
                  <a:pt x="11834647" y="142843"/>
                </a:lnTo>
                <a:lnTo>
                  <a:pt x="11836277" y="134771"/>
                </a:lnTo>
                <a:cubicBezTo>
                  <a:pt x="11869775" y="55572"/>
                  <a:pt x="11948197" y="0"/>
                  <a:pt x="12039599" y="0"/>
                </a:cubicBezTo>
                <a:cubicBezTo>
                  <a:pt x="12070066" y="0"/>
                  <a:pt x="12099091" y="6175"/>
                  <a:pt x="12125491" y="17341"/>
                </a:cubicBezTo>
                <a:lnTo>
                  <a:pt x="12192001" y="62183"/>
                </a:lnTo>
                <a:lnTo>
                  <a:pt x="12192001" y="379143"/>
                </a:lnTo>
                <a:lnTo>
                  <a:pt x="12192001" y="1349376"/>
                </a:lnTo>
                <a:lnTo>
                  <a:pt x="1" y="1349376"/>
                </a:lnTo>
                <a:lnTo>
                  <a:pt x="1" y="379143"/>
                </a:lnTo>
                <a:lnTo>
                  <a:pt x="0" y="379143"/>
                </a:lnTo>
                <a:lnTo>
                  <a:pt x="0" y="62184"/>
                </a:lnTo>
                <a:lnTo>
                  <a:pt x="66511" y="17341"/>
                </a:lnTo>
                <a:cubicBezTo>
                  <a:pt x="92911" y="6175"/>
                  <a:pt x="121936" y="0"/>
                  <a:pt x="15240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AutoShape 38"/>
          <p:cNvSpPr>
            <a:spLocks noChangeAspect="1" noChangeArrowheads="1" noTextEdit="1"/>
          </p:cNvSpPr>
          <p:nvPr/>
        </p:nvSpPr>
        <p:spPr bwMode="auto">
          <a:xfrm>
            <a:off x="6931025" y="3857625"/>
            <a:ext cx="7112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70"/>
          <p:cNvSpPr>
            <a:spLocks/>
          </p:cNvSpPr>
          <p:nvPr/>
        </p:nvSpPr>
        <p:spPr bwMode="auto">
          <a:xfrm>
            <a:off x="7145338" y="5538788"/>
            <a:ext cx="92075" cy="419100"/>
          </a:xfrm>
          <a:custGeom>
            <a:avLst/>
            <a:gdLst>
              <a:gd name="T0" fmla="*/ 0 w 58"/>
              <a:gd name="T1" fmla="*/ 0 h 264"/>
              <a:gd name="T2" fmla="*/ 23 w 58"/>
              <a:gd name="T3" fmla="*/ 264 h 264"/>
              <a:gd name="T4" fmla="*/ 51 w 58"/>
              <a:gd name="T5" fmla="*/ 264 h 264"/>
              <a:gd name="T6" fmla="*/ 58 w 58"/>
              <a:gd name="T7" fmla="*/ 0 h 264"/>
              <a:gd name="T8" fmla="*/ 0 w 58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264">
                <a:moveTo>
                  <a:pt x="0" y="0"/>
                </a:moveTo>
                <a:lnTo>
                  <a:pt x="23" y="264"/>
                </a:lnTo>
                <a:lnTo>
                  <a:pt x="51" y="264"/>
                </a:lnTo>
                <a:lnTo>
                  <a:pt x="58" y="0"/>
                </a:lnTo>
                <a:lnTo>
                  <a:pt x="0" y="0"/>
                </a:lnTo>
                <a:close/>
              </a:path>
            </a:pathLst>
          </a:custGeom>
          <a:solidFill>
            <a:srgbClr val="F6C9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71"/>
          <p:cNvSpPr>
            <a:spLocks/>
          </p:cNvSpPr>
          <p:nvPr/>
        </p:nvSpPr>
        <p:spPr bwMode="auto">
          <a:xfrm>
            <a:off x="7145338" y="5538788"/>
            <a:ext cx="92075" cy="419100"/>
          </a:xfrm>
          <a:custGeom>
            <a:avLst/>
            <a:gdLst>
              <a:gd name="T0" fmla="*/ 0 w 58"/>
              <a:gd name="T1" fmla="*/ 0 h 264"/>
              <a:gd name="T2" fmla="*/ 23 w 58"/>
              <a:gd name="T3" fmla="*/ 264 h 264"/>
              <a:gd name="T4" fmla="*/ 51 w 58"/>
              <a:gd name="T5" fmla="*/ 264 h 264"/>
              <a:gd name="T6" fmla="*/ 58 w 58"/>
              <a:gd name="T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" h="264">
                <a:moveTo>
                  <a:pt x="0" y="0"/>
                </a:moveTo>
                <a:lnTo>
                  <a:pt x="23" y="264"/>
                </a:lnTo>
                <a:lnTo>
                  <a:pt x="51" y="264"/>
                </a:lnTo>
                <a:lnTo>
                  <a:pt x="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72"/>
          <p:cNvSpPr>
            <a:spLocks/>
          </p:cNvSpPr>
          <p:nvPr/>
        </p:nvSpPr>
        <p:spPr bwMode="auto">
          <a:xfrm>
            <a:off x="7264400" y="5538788"/>
            <a:ext cx="92075" cy="419100"/>
          </a:xfrm>
          <a:custGeom>
            <a:avLst/>
            <a:gdLst>
              <a:gd name="T0" fmla="*/ 58 w 58"/>
              <a:gd name="T1" fmla="*/ 0 h 264"/>
              <a:gd name="T2" fmla="*/ 35 w 58"/>
              <a:gd name="T3" fmla="*/ 264 h 264"/>
              <a:gd name="T4" fmla="*/ 7 w 58"/>
              <a:gd name="T5" fmla="*/ 264 h 264"/>
              <a:gd name="T6" fmla="*/ 0 w 58"/>
              <a:gd name="T7" fmla="*/ 0 h 264"/>
              <a:gd name="T8" fmla="*/ 58 w 58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264">
                <a:moveTo>
                  <a:pt x="58" y="0"/>
                </a:moveTo>
                <a:lnTo>
                  <a:pt x="35" y="264"/>
                </a:lnTo>
                <a:lnTo>
                  <a:pt x="7" y="264"/>
                </a:lnTo>
                <a:lnTo>
                  <a:pt x="0" y="0"/>
                </a:lnTo>
                <a:lnTo>
                  <a:pt x="58" y="0"/>
                </a:lnTo>
                <a:close/>
              </a:path>
            </a:pathLst>
          </a:custGeom>
          <a:solidFill>
            <a:srgbClr val="F6C9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73"/>
          <p:cNvSpPr>
            <a:spLocks/>
          </p:cNvSpPr>
          <p:nvPr/>
        </p:nvSpPr>
        <p:spPr bwMode="auto">
          <a:xfrm>
            <a:off x="7264400" y="5538788"/>
            <a:ext cx="92075" cy="419100"/>
          </a:xfrm>
          <a:custGeom>
            <a:avLst/>
            <a:gdLst>
              <a:gd name="T0" fmla="*/ 58 w 58"/>
              <a:gd name="T1" fmla="*/ 0 h 264"/>
              <a:gd name="T2" fmla="*/ 35 w 58"/>
              <a:gd name="T3" fmla="*/ 264 h 264"/>
              <a:gd name="T4" fmla="*/ 7 w 58"/>
              <a:gd name="T5" fmla="*/ 264 h 264"/>
              <a:gd name="T6" fmla="*/ 0 w 58"/>
              <a:gd name="T7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8" h="264">
                <a:moveTo>
                  <a:pt x="58" y="0"/>
                </a:moveTo>
                <a:lnTo>
                  <a:pt x="35" y="264"/>
                </a:lnTo>
                <a:lnTo>
                  <a:pt x="7" y="264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74"/>
          <p:cNvSpPr>
            <a:spLocks/>
          </p:cNvSpPr>
          <p:nvPr/>
        </p:nvSpPr>
        <p:spPr bwMode="auto">
          <a:xfrm>
            <a:off x="7088188" y="5957888"/>
            <a:ext cx="149225" cy="74613"/>
          </a:xfrm>
          <a:custGeom>
            <a:avLst/>
            <a:gdLst>
              <a:gd name="T0" fmla="*/ 84 w 84"/>
              <a:gd name="T1" fmla="*/ 0 h 42"/>
              <a:gd name="T2" fmla="*/ 47 w 84"/>
              <a:gd name="T3" fmla="*/ 0 h 42"/>
              <a:gd name="T4" fmla="*/ 0 w 84"/>
              <a:gd name="T5" fmla="*/ 41 h 42"/>
              <a:gd name="T6" fmla="*/ 76 w 84"/>
              <a:gd name="T7" fmla="*/ 27 h 42"/>
              <a:gd name="T8" fmla="*/ 75 w 84"/>
              <a:gd name="T9" fmla="*/ 41 h 42"/>
              <a:gd name="T10" fmla="*/ 84 w 84"/>
              <a:gd name="T11" fmla="*/ 41 h 42"/>
              <a:gd name="T12" fmla="*/ 84 w 84"/>
              <a:gd name="T1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42">
                <a:moveTo>
                  <a:pt x="84" y="0"/>
                </a:moveTo>
                <a:cubicBezTo>
                  <a:pt x="47" y="0"/>
                  <a:pt x="47" y="0"/>
                  <a:pt x="47" y="0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71" y="42"/>
                  <a:pt x="76" y="27"/>
                </a:cubicBezTo>
                <a:cubicBezTo>
                  <a:pt x="75" y="41"/>
                  <a:pt x="75" y="41"/>
                  <a:pt x="75" y="41"/>
                </a:cubicBezTo>
                <a:cubicBezTo>
                  <a:pt x="84" y="41"/>
                  <a:pt x="84" y="41"/>
                  <a:pt x="84" y="41"/>
                </a:cubicBezTo>
                <a:lnTo>
                  <a:pt x="84" y="0"/>
                </a:lnTo>
                <a:close/>
              </a:path>
            </a:pathLst>
          </a:custGeom>
          <a:solidFill>
            <a:srgbClr val="4C41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75"/>
          <p:cNvSpPr>
            <a:spLocks/>
          </p:cNvSpPr>
          <p:nvPr/>
        </p:nvSpPr>
        <p:spPr bwMode="auto">
          <a:xfrm>
            <a:off x="7264400" y="5957888"/>
            <a:ext cx="149225" cy="74613"/>
          </a:xfrm>
          <a:custGeom>
            <a:avLst/>
            <a:gdLst>
              <a:gd name="T0" fmla="*/ 0 w 84"/>
              <a:gd name="T1" fmla="*/ 0 h 42"/>
              <a:gd name="T2" fmla="*/ 37 w 84"/>
              <a:gd name="T3" fmla="*/ 0 h 42"/>
              <a:gd name="T4" fmla="*/ 84 w 84"/>
              <a:gd name="T5" fmla="*/ 41 h 42"/>
              <a:gd name="T6" fmla="*/ 8 w 84"/>
              <a:gd name="T7" fmla="*/ 27 h 42"/>
              <a:gd name="T8" fmla="*/ 9 w 84"/>
              <a:gd name="T9" fmla="*/ 41 h 42"/>
              <a:gd name="T10" fmla="*/ 0 w 84"/>
              <a:gd name="T11" fmla="*/ 41 h 42"/>
              <a:gd name="T12" fmla="*/ 0 w 84"/>
              <a:gd name="T1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42">
                <a:moveTo>
                  <a:pt x="0" y="0"/>
                </a:moveTo>
                <a:cubicBezTo>
                  <a:pt x="37" y="0"/>
                  <a:pt x="37" y="0"/>
                  <a:pt x="37" y="0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13" y="42"/>
                  <a:pt x="8" y="27"/>
                </a:cubicBezTo>
                <a:cubicBezTo>
                  <a:pt x="9" y="41"/>
                  <a:pt x="9" y="41"/>
                  <a:pt x="9" y="41"/>
                </a:cubicBezTo>
                <a:cubicBezTo>
                  <a:pt x="0" y="41"/>
                  <a:pt x="0" y="41"/>
                  <a:pt x="0" y="41"/>
                </a:cubicBezTo>
                <a:lnTo>
                  <a:pt x="0" y="0"/>
                </a:lnTo>
                <a:close/>
              </a:path>
            </a:pathLst>
          </a:custGeom>
          <a:solidFill>
            <a:srgbClr val="4C41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6929438" y="3848100"/>
            <a:ext cx="712787" cy="1690688"/>
            <a:chOff x="6929438" y="3848100"/>
            <a:chExt cx="712787" cy="1690688"/>
          </a:xfrm>
        </p:grpSpPr>
        <p:sp>
          <p:nvSpPr>
            <p:cNvPr id="117" name="椭圆 116"/>
            <p:cNvSpPr/>
            <p:nvPr/>
          </p:nvSpPr>
          <p:spPr>
            <a:xfrm flipV="1">
              <a:off x="7184428" y="3919810"/>
              <a:ext cx="45719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Freeform 40"/>
            <p:cNvSpPr>
              <a:spLocks/>
            </p:cNvSpPr>
            <p:nvPr/>
          </p:nvSpPr>
          <p:spPr bwMode="auto">
            <a:xfrm>
              <a:off x="7081838" y="4727575"/>
              <a:ext cx="350838" cy="528638"/>
            </a:xfrm>
            <a:custGeom>
              <a:avLst/>
              <a:gdLst>
                <a:gd name="T0" fmla="*/ 179 w 196"/>
                <a:gd name="T1" fmla="*/ 82 h 298"/>
                <a:gd name="T2" fmla="*/ 158 w 196"/>
                <a:gd name="T3" fmla="*/ 0 h 298"/>
                <a:gd name="T4" fmla="*/ 100 w 196"/>
                <a:gd name="T5" fmla="*/ 0 h 298"/>
                <a:gd name="T6" fmla="*/ 37 w 196"/>
                <a:gd name="T7" fmla="*/ 0 h 298"/>
                <a:gd name="T8" fmla="*/ 21 w 196"/>
                <a:gd name="T9" fmla="*/ 82 h 298"/>
                <a:gd name="T10" fmla="*/ 42 w 196"/>
                <a:gd name="T11" fmla="*/ 137 h 298"/>
                <a:gd name="T12" fmla="*/ 25 w 196"/>
                <a:gd name="T13" fmla="*/ 298 h 298"/>
                <a:gd name="T14" fmla="*/ 100 w 196"/>
                <a:gd name="T15" fmla="*/ 298 h 298"/>
                <a:gd name="T16" fmla="*/ 166 w 196"/>
                <a:gd name="T17" fmla="*/ 298 h 298"/>
                <a:gd name="T18" fmla="*/ 152 w 196"/>
                <a:gd name="T19" fmla="*/ 136 h 298"/>
                <a:gd name="T20" fmla="*/ 179 w 196"/>
                <a:gd name="T21" fmla="*/ 82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6" h="298">
                  <a:moveTo>
                    <a:pt x="179" y="82"/>
                  </a:moveTo>
                  <a:cubicBezTo>
                    <a:pt x="196" y="37"/>
                    <a:pt x="158" y="0"/>
                    <a:pt x="158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0" y="49"/>
                    <a:pt x="21" y="82"/>
                  </a:cubicBezTo>
                  <a:cubicBezTo>
                    <a:pt x="29" y="97"/>
                    <a:pt x="40" y="117"/>
                    <a:pt x="42" y="137"/>
                  </a:cubicBezTo>
                  <a:cubicBezTo>
                    <a:pt x="43" y="156"/>
                    <a:pt x="25" y="284"/>
                    <a:pt x="25" y="298"/>
                  </a:cubicBezTo>
                  <a:cubicBezTo>
                    <a:pt x="100" y="298"/>
                    <a:pt x="100" y="298"/>
                    <a:pt x="100" y="298"/>
                  </a:cubicBezTo>
                  <a:cubicBezTo>
                    <a:pt x="166" y="298"/>
                    <a:pt x="166" y="298"/>
                    <a:pt x="166" y="298"/>
                  </a:cubicBezTo>
                  <a:cubicBezTo>
                    <a:pt x="166" y="284"/>
                    <a:pt x="151" y="155"/>
                    <a:pt x="152" y="136"/>
                  </a:cubicBezTo>
                  <a:cubicBezTo>
                    <a:pt x="154" y="116"/>
                    <a:pt x="173" y="98"/>
                    <a:pt x="179" y="82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41"/>
            <p:cNvSpPr>
              <a:spLocks noChangeShapeType="1"/>
            </p:cNvSpPr>
            <p:nvPr/>
          </p:nvSpPr>
          <p:spPr bwMode="auto">
            <a:xfrm>
              <a:off x="7253288" y="51736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42"/>
            <p:cNvSpPr>
              <a:spLocks noChangeShapeType="1"/>
            </p:cNvSpPr>
            <p:nvPr/>
          </p:nvSpPr>
          <p:spPr bwMode="auto">
            <a:xfrm>
              <a:off x="7253288" y="51736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3"/>
            <p:cNvSpPr>
              <a:spLocks/>
            </p:cNvSpPr>
            <p:nvPr/>
          </p:nvSpPr>
          <p:spPr bwMode="auto">
            <a:xfrm>
              <a:off x="7146925" y="3848100"/>
              <a:ext cx="495300" cy="838200"/>
            </a:xfrm>
            <a:custGeom>
              <a:avLst/>
              <a:gdLst>
                <a:gd name="T0" fmla="*/ 0 w 278"/>
                <a:gd name="T1" fmla="*/ 57 h 472"/>
                <a:gd name="T2" fmla="*/ 67 w 278"/>
                <a:gd name="T3" fmla="*/ 7 h 472"/>
                <a:gd name="T4" fmla="*/ 215 w 278"/>
                <a:gd name="T5" fmla="*/ 78 h 472"/>
                <a:gd name="T6" fmla="*/ 233 w 278"/>
                <a:gd name="T7" fmla="*/ 167 h 472"/>
                <a:gd name="T8" fmla="*/ 233 w 278"/>
                <a:gd name="T9" fmla="*/ 405 h 472"/>
                <a:gd name="T10" fmla="*/ 278 w 278"/>
                <a:gd name="T11" fmla="*/ 458 h 472"/>
                <a:gd name="T12" fmla="*/ 132 w 278"/>
                <a:gd name="T13" fmla="*/ 41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472">
                  <a:moveTo>
                    <a:pt x="0" y="57"/>
                  </a:moveTo>
                  <a:cubicBezTo>
                    <a:pt x="0" y="57"/>
                    <a:pt x="8" y="13"/>
                    <a:pt x="67" y="7"/>
                  </a:cubicBezTo>
                  <a:cubicBezTo>
                    <a:pt x="126" y="0"/>
                    <a:pt x="185" y="13"/>
                    <a:pt x="215" y="78"/>
                  </a:cubicBezTo>
                  <a:cubicBezTo>
                    <a:pt x="242" y="135"/>
                    <a:pt x="233" y="167"/>
                    <a:pt x="233" y="167"/>
                  </a:cubicBezTo>
                  <a:cubicBezTo>
                    <a:pt x="233" y="167"/>
                    <a:pt x="196" y="337"/>
                    <a:pt x="233" y="405"/>
                  </a:cubicBezTo>
                  <a:cubicBezTo>
                    <a:pt x="238" y="414"/>
                    <a:pt x="263" y="458"/>
                    <a:pt x="278" y="458"/>
                  </a:cubicBezTo>
                  <a:cubicBezTo>
                    <a:pt x="278" y="458"/>
                    <a:pt x="166" y="472"/>
                    <a:pt x="132" y="413"/>
                  </a:cubicBezTo>
                </a:path>
              </a:pathLst>
            </a:custGeom>
            <a:solidFill>
              <a:srgbClr val="DBA4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4"/>
            <p:cNvSpPr>
              <a:spLocks/>
            </p:cNvSpPr>
            <p:nvPr/>
          </p:nvSpPr>
          <p:spPr bwMode="auto">
            <a:xfrm>
              <a:off x="6929438" y="3932238"/>
              <a:ext cx="646113" cy="614363"/>
            </a:xfrm>
            <a:custGeom>
              <a:avLst/>
              <a:gdLst>
                <a:gd name="T0" fmla="*/ 363 w 363"/>
                <a:gd name="T1" fmla="*/ 177 h 346"/>
                <a:gd name="T2" fmla="*/ 182 w 363"/>
                <a:gd name="T3" fmla="*/ 346 h 346"/>
                <a:gd name="T4" fmla="*/ 182 w 363"/>
                <a:gd name="T5" fmla="*/ 346 h 346"/>
                <a:gd name="T6" fmla="*/ 0 w 363"/>
                <a:gd name="T7" fmla="*/ 177 h 346"/>
                <a:gd name="T8" fmla="*/ 0 w 363"/>
                <a:gd name="T9" fmla="*/ 169 h 346"/>
                <a:gd name="T10" fmla="*/ 182 w 363"/>
                <a:gd name="T11" fmla="*/ 0 h 346"/>
                <a:gd name="T12" fmla="*/ 182 w 363"/>
                <a:gd name="T13" fmla="*/ 0 h 346"/>
                <a:gd name="T14" fmla="*/ 363 w 363"/>
                <a:gd name="T15" fmla="*/ 169 h 346"/>
                <a:gd name="T16" fmla="*/ 363 w 363"/>
                <a:gd name="T17" fmla="*/ 177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46">
                  <a:moveTo>
                    <a:pt x="363" y="177"/>
                  </a:moveTo>
                  <a:cubicBezTo>
                    <a:pt x="363" y="270"/>
                    <a:pt x="282" y="346"/>
                    <a:pt x="182" y="346"/>
                  </a:cubicBezTo>
                  <a:cubicBezTo>
                    <a:pt x="182" y="346"/>
                    <a:pt x="182" y="346"/>
                    <a:pt x="182" y="346"/>
                  </a:cubicBezTo>
                  <a:cubicBezTo>
                    <a:pt x="81" y="346"/>
                    <a:pt x="0" y="270"/>
                    <a:pt x="0" y="177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76"/>
                    <a:pt x="81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282" y="0"/>
                    <a:pt x="363" y="76"/>
                    <a:pt x="363" y="169"/>
                  </a:cubicBezTo>
                  <a:lnTo>
                    <a:pt x="363" y="177"/>
                  </a:lnTo>
                  <a:close/>
                </a:path>
              </a:pathLst>
            </a:custGeom>
            <a:solidFill>
              <a:srgbClr val="EAB5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5"/>
            <p:cNvSpPr>
              <a:spLocks/>
            </p:cNvSpPr>
            <p:nvPr/>
          </p:nvSpPr>
          <p:spPr bwMode="auto">
            <a:xfrm>
              <a:off x="6934200" y="4337050"/>
              <a:ext cx="109538" cy="114300"/>
            </a:xfrm>
            <a:custGeom>
              <a:avLst/>
              <a:gdLst>
                <a:gd name="T0" fmla="*/ 61 w 61"/>
                <a:gd name="T1" fmla="*/ 34 h 65"/>
                <a:gd name="T2" fmla="*/ 30 w 61"/>
                <a:gd name="T3" fmla="*/ 65 h 65"/>
                <a:gd name="T4" fmla="*/ 30 w 61"/>
                <a:gd name="T5" fmla="*/ 65 h 65"/>
                <a:gd name="T6" fmla="*/ 0 w 61"/>
                <a:gd name="T7" fmla="*/ 34 h 65"/>
                <a:gd name="T8" fmla="*/ 0 w 61"/>
                <a:gd name="T9" fmla="*/ 31 h 65"/>
                <a:gd name="T10" fmla="*/ 30 w 61"/>
                <a:gd name="T11" fmla="*/ 0 h 65"/>
                <a:gd name="T12" fmla="*/ 30 w 61"/>
                <a:gd name="T13" fmla="*/ 0 h 65"/>
                <a:gd name="T14" fmla="*/ 61 w 61"/>
                <a:gd name="T15" fmla="*/ 31 h 65"/>
                <a:gd name="T16" fmla="*/ 61 w 61"/>
                <a:gd name="T17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5">
                  <a:moveTo>
                    <a:pt x="61" y="34"/>
                  </a:moveTo>
                  <a:cubicBezTo>
                    <a:pt x="61" y="51"/>
                    <a:pt x="47" y="65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14" y="65"/>
                    <a:pt x="0" y="51"/>
                    <a:pt x="0" y="3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7" y="0"/>
                    <a:pt x="61" y="14"/>
                    <a:pt x="61" y="31"/>
                  </a:cubicBezTo>
                  <a:lnTo>
                    <a:pt x="61" y="34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6"/>
            <p:cNvSpPr>
              <a:spLocks/>
            </p:cNvSpPr>
            <p:nvPr/>
          </p:nvSpPr>
          <p:spPr bwMode="auto">
            <a:xfrm>
              <a:off x="7462838" y="4337050"/>
              <a:ext cx="107950" cy="114300"/>
            </a:xfrm>
            <a:custGeom>
              <a:avLst/>
              <a:gdLst>
                <a:gd name="T0" fmla="*/ 61 w 61"/>
                <a:gd name="T1" fmla="*/ 34 h 65"/>
                <a:gd name="T2" fmla="*/ 31 w 61"/>
                <a:gd name="T3" fmla="*/ 65 h 65"/>
                <a:gd name="T4" fmla="*/ 31 w 61"/>
                <a:gd name="T5" fmla="*/ 65 h 65"/>
                <a:gd name="T6" fmla="*/ 0 w 61"/>
                <a:gd name="T7" fmla="*/ 34 h 65"/>
                <a:gd name="T8" fmla="*/ 0 w 61"/>
                <a:gd name="T9" fmla="*/ 31 h 65"/>
                <a:gd name="T10" fmla="*/ 31 w 61"/>
                <a:gd name="T11" fmla="*/ 0 h 65"/>
                <a:gd name="T12" fmla="*/ 31 w 61"/>
                <a:gd name="T13" fmla="*/ 0 h 65"/>
                <a:gd name="T14" fmla="*/ 61 w 61"/>
                <a:gd name="T15" fmla="*/ 31 h 65"/>
                <a:gd name="T16" fmla="*/ 61 w 61"/>
                <a:gd name="T17" fmla="*/ 3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5">
                  <a:moveTo>
                    <a:pt x="61" y="34"/>
                  </a:moveTo>
                  <a:cubicBezTo>
                    <a:pt x="61" y="51"/>
                    <a:pt x="48" y="65"/>
                    <a:pt x="31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14" y="65"/>
                    <a:pt x="0" y="51"/>
                    <a:pt x="0" y="3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8" y="0"/>
                    <a:pt x="61" y="14"/>
                    <a:pt x="61" y="31"/>
                  </a:cubicBezTo>
                  <a:lnTo>
                    <a:pt x="61" y="34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47"/>
            <p:cNvSpPr>
              <a:spLocks noChangeShapeType="1"/>
            </p:cNvSpPr>
            <p:nvPr/>
          </p:nvSpPr>
          <p:spPr bwMode="auto">
            <a:xfrm>
              <a:off x="7165975" y="41116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Line 48"/>
            <p:cNvSpPr>
              <a:spLocks noChangeShapeType="1"/>
            </p:cNvSpPr>
            <p:nvPr/>
          </p:nvSpPr>
          <p:spPr bwMode="auto">
            <a:xfrm>
              <a:off x="7165975" y="4111625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49"/>
            <p:cNvSpPr>
              <a:spLocks/>
            </p:cNvSpPr>
            <p:nvPr/>
          </p:nvSpPr>
          <p:spPr bwMode="auto">
            <a:xfrm>
              <a:off x="6959600" y="4379913"/>
              <a:ext cx="19050" cy="34925"/>
            </a:xfrm>
            <a:custGeom>
              <a:avLst/>
              <a:gdLst>
                <a:gd name="T0" fmla="*/ 7 w 11"/>
                <a:gd name="T1" fmla="*/ 0 h 20"/>
                <a:gd name="T2" fmla="*/ 7 w 11"/>
                <a:gd name="T3" fmla="*/ 4 h 20"/>
                <a:gd name="T4" fmla="*/ 8 w 11"/>
                <a:gd name="T5" fmla="*/ 10 h 20"/>
                <a:gd name="T6" fmla="*/ 8 w 11"/>
                <a:gd name="T7" fmla="*/ 12 h 20"/>
                <a:gd name="T8" fmla="*/ 9 w 11"/>
                <a:gd name="T9" fmla="*/ 13 h 20"/>
                <a:gd name="T10" fmla="*/ 9 w 11"/>
                <a:gd name="T11" fmla="*/ 15 h 20"/>
                <a:gd name="T12" fmla="*/ 10 w 11"/>
                <a:gd name="T13" fmla="*/ 16 h 20"/>
                <a:gd name="T14" fmla="*/ 10 w 11"/>
                <a:gd name="T15" fmla="*/ 19 h 20"/>
                <a:gd name="T16" fmla="*/ 11 w 11"/>
                <a:gd name="T17" fmla="*/ 20 h 20"/>
                <a:gd name="T18" fmla="*/ 9 w 11"/>
                <a:gd name="T19" fmla="*/ 20 h 20"/>
                <a:gd name="T20" fmla="*/ 6 w 11"/>
                <a:gd name="T21" fmla="*/ 19 h 20"/>
                <a:gd name="T22" fmla="*/ 4 w 11"/>
                <a:gd name="T23" fmla="*/ 18 h 20"/>
                <a:gd name="T24" fmla="*/ 3 w 11"/>
                <a:gd name="T25" fmla="*/ 17 h 20"/>
                <a:gd name="T26" fmla="*/ 1 w 11"/>
                <a:gd name="T27" fmla="*/ 15 h 20"/>
                <a:gd name="T28" fmla="*/ 0 w 11"/>
                <a:gd name="T29" fmla="*/ 12 h 20"/>
                <a:gd name="T30" fmla="*/ 0 w 11"/>
                <a:gd name="T31" fmla="*/ 9 h 20"/>
                <a:gd name="T32" fmla="*/ 1 w 11"/>
                <a:gd name="T33" fmla="*/ 6 h 20"/>
                <a:gd name="T34" fmla="*/ 3 w 11"/>
                <a:gd name="T35" fmla="*/ 2 h 20"/>
                <a:gd name="T36" fmla="*/ 7 w 11"/>
                <a:gd name="T3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20">
                  <a:moveTo>
                    <a:pt x="7" y="0"/>
                  </a:moveTo>
                  <a:cubicBezTo>
                    <a:pt x="7" y="0"/>
                    <a:pt x="7" y="2"/>
                    <a:pt x="7" y="4"/>
                  </a:cubicBezTo>
                  <a:cubicBezTo>
                    <a:pt x="7" y="7"/>
                    <a:pt x="8" y="9"/>
                    <a:pt x="8" y="10"/>
                  </a:cubicBezTo>
                  <a:cubicBezTo>
                    <a:pt x="8" y="11"/>
                    <a:pt x="8" y="11"/>
                    <a:pt x="8" y="12"/>
                  </a:cubicBezTo>
                  <a:cubicBezTo>
                    <a:pt x="8" y="12"/>
                    <a:pt x="8" y="13"/>
                    <a:pt x="9" y="13"/>
                  </a:cubicBezTo>
                  <a:cubicBezTo>
                    <a:pt x="9" y="14"/>
                    <a:pt x="9" y="14"/>
                    <a:pt x="9" y="15"/>
                  </a:cubicBezTo>
                  <a:cubicBezTo>
                    <a:pt x="9" y="15"/>
                    <a:pt x="9" y="16"/>
                    <a:pt x="10" y="16"/>
                  </a:cubicBezTo>
                  <a:cubicBezTo>
                    <a:pt x="10" y="17"/>
                    <a:pt x="10" y="18"/>
                    <a:pt x="10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9" y="20"/>
                    <a:pt x="7" y="20"/>
                    <a:pt x="6" y="19"/>
                  </a:cubicBezTo>
                  <a:cubicBezTo>
                    <a:pt x="6" y="19"/>
                    <a:pt x="5" y="19"/>
                    <a:pt x="4" y="18"/>
                  </a:cubicBezTo>
                  <a:cubicBezTo>
                    <a:pt x="4" y="18"/>
                    <a:pt x="3" y="17"/>
                    <a:pt x="3" y="17"/>
                  </a:cubicBezTo>
                  <a:cubicBezTo>
                    <a:pt x="2" y="16"/>
                    <a:pt x="1" y="15"/>
                    <a:pt x="1" y="15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0" y="11"/>
                    <a:pt x="0" y="10"/>
                    <a:pt x="0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5" y="1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50"/>
            <p:cNvSpPr>
              <a:spLocks/>
            </p:cNvSpPr>
            <p:nvPr/>
          </p:nvSpPr>
          <p:spPr bwMode="auto">
            <a:xfrm>
              <a:off x="6988175" y="4040188"/>
              <a:ext cx="528638" cy="612775"/>
            </a:xfrm>
            <a:custGeom>
              <a:avLst/>
              <a:gdLst>
                <a:gd name="T0" fmla="*/ 297 w 297"/>
                <a:gd name="T1" fmla="*/ 220 h 345"/>
                <a:gd name="T2" fmla="*/ 151 w 297"/>
                <a:gd name="T3" fmla="*/ 344 h 345"/>
                <a:gd name="T4" fmla="*/ 151 w 297"/>
                <a:gd name="T5" fmla="*/ 344 h 345"/>
                <a:gd name="T6" fmla="*/ 0 w 297"/>
                <a:gd name="T7" fmla="*/ 220 h 345"/>
                <a:gd name="T8" fmla="*/ 0 w 297"/>
                <a:gd name="T9" fmla="*/ 152 h 345"/>
                <a:gd name="T10" fmla="*/ 132 w 297"/>
                <a:gd name="T11" fmla="*/ 12 h 345"/>
                <a:gd name="T12" fmla="*/ 149 w 297"/>
                <a:gd name="T13" fmla="*/ 8 h 345"/>
                <a:gd name="T14" fmla="*/ 297 w 297"/>
                <a:gd name="T15" fmla="*/ 152 h 345"/>
                <a:gd name="T16" fmla="*/ 297 w 297"/>
                <a:gd name="T17" fmla="*/ 22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45">
                  <a:moveTo>
                    <a:pt x="297" y="220"/>
                  </a:moveTo>
                  <a:cubicBezTo>
                    <a:pt x="275" y="304"/>
                    <a:pt x="195" y="345"/>
                    <a:pt x="151" y="344"/>
                  </a:cubicBezTo>
                  <a:cubicBezTo>
                    <a:pt x="151" y="344"/>
                    <a:pt x="151" y="344"/>
                    <a:pt x="151" y="344"/>
                  </a:cubicBezTo>
                  <a:cubicBezTo>
                    <a:pt x="96" y="345"/>
                    <a:pt x="21" y="312"/>
                    <a:pt x="0" y="220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73"/>
                    <a:pt x="31" y="0"/>
                    <a:pt x="132" y="12"/>
                  </a:cubicBezTo>
                  <a:cubicBezTo>
                    <a:pt x="149" y="8"/>
                    <a:pt x="149" y="8"/>
                    <a:pt x="149" y="8"/>
                  </a:cubicBezTo>
                  <a:cubicBezTo>
                    <a:pt x="230" y="8"/>
                    <a:pt x="297" y="73"/>
                    <a:pt x="297" y="152"/>
                  </a:cubicBezTo>
                  <a:lnTo>
                    <a:pt x="297" y="220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51"/>
            <p:cNvSpPr>
              <a:spLocks/>
            </p:cNvSpPr>
            <p:nvPr/>
          </p:nvSpPr>
          <p:spPr bwMode="auto">
            <a:xfrm>
              <a:off x="7202488" y="4632325"/>
              <a:ext cx="107950" cy="95250"/>
            </a:xfrm>
            <a:custGeom>
              <a:avLst/>
              <a:gdLst>
                <a:gd name="T0" fmla="*/ 68 w 68"/>
                <a:gd name="T1" fmla="*/ 57 h 60"/>
                <a:gd name="T2" fmla="*/ 34 w 68"/>
                <a:gd name="T3" fmla="*/ 60 h 60"/>
                <a:gd name="T4" fmla="*/ 0 w 68"/>
                <a:gd name="T5" fmla="*/ 57 h 60"/>
                <a:gd name="T6" fmla="*/ 0 w 68"/>
                <a:gd name="T7" fmla="*/ 0 h 60"/>
                <a:gd name="T8" fmla="*/ 68 w 68"/>
                <a:gd name="T9" fmla="*/ 0 h 60"/>
                <a:gd name="T10" fmla="*/ 68 w 68"/>
                <a:gd name="T11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60">
                  <a:moveTo>
                    <a:pt x="68" y="57"/>
                  </a:moveTo>
                  <a:lnTo>
                    <a:pt x="34" y="60"/>
                  </a:lnTo>
                  <a:lnTo>
                    <a:pt x="0" y="57"/>
                  </a:lnTo>
                  <a:lnTo>
                    <a:pt x="0" y="0"/>
                  </a:lnTo>
                  <a:lnTo>
                    <a:pt x="68" y="0"/>
                  </a:lnTo>
                  <a:lnTo>
                    <a:pt x="68" y="57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52"/>
            <p:cNvSpPr>
              <a:spLocks/>
            </p:cNvSpPr>
            <p:nvPr/>
          </p:nvSpPr>
          <p:spPr bwMode="auto">
            <a:xfrm>
              <a:off x="7202488" y="4722813"/>
              <a:ext cx="107950" cy="30163"/>
            </a:xfrm>
            <a:custGeom>
              <a:avLst/>
              <a:gdLst>
                <a:gd name="T0" fmla="*/ 0 w 68"/>
                <a:gd name="T1" fmla="*/ 0 h 19"/>
                <a:gd name="T2" fmla="*/ 34 w 68"/>
                <a:gd name="T3" fmla="*/ 19 h 19"/>
                <a:gd name="T4" fmla="*/ 68 w 68"/>
                <a:gd name="T5" fmla="*/ 0 h 19"/>
                <a:gd name="T6" fmla="*/ 0 w 6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9">
                  <a:moveTo>
                    <a:pt x="0" y="0"/>
                  </a:moveTo>
                  <a:lnTo>
                    <a:pt x="34" y="19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53"/>
            <p:cNvSpPr>
              <a:spLocks/>
            </p:cNvSpPr>
            <p:nvPr/>
          </p:nvSpPr>
          <p:spPr bwMode="auto">
            <a:xfrm>
              <a:off x="7202488" y="4722813"/>
              <a:ext cx="107950" cy="30163"/>
            </a:xfrm>
            <a:custGeom>
              <a:avLst/>
              <a:gdLst>
                <a:gd name="T0" fmla="*/ 0 w 68"/>
                <a:gd name="T1" fmla="*/ 0 h 19"/>
                <a:gd name="T2" fmla="*/ 34 w 68"/>
                <a:gd name="T3" fmla="*/ 19 h 19"/>
                <a:gd name="T4" fmla="*/ 68 w 68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9">
                  <a:moveTo>
                    <a:pt x="0" y="0"/>
                  </a:moveTo>
                  <a:lnTo>
                    <a:pt x="34" y="19"/>
                  </a:lnTo>
                  <a:lnTo>
                    <a:pt x="6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54"/>
            <p:cNvSpPr>
              <a:spLocks/>
            </p:cNvSpPr>
            <p:nvPr/>
          </p:nvSpPr>
          <p:spPr bwMode="auto">
            <a:xfrm>
              <a:off x="7191375" y="4752975"/>
              <a:ext cx="131763" cy="90488"/>
            </a:xfrm>
            <a:custGeom>
              <a:avLst/>
              <a:gdLst>
                <a:gd name="T0" fmla="*/ 0 w 74"/>
                <a:gd name="T1" fmla="*/ 20 h 51"/>
                <a:gd name="T2" fmla="*/ 74 w 74"/>
                <a:gd name="T3" fmla="*/ 19 h 51"/>
                <a:gd name="T4" fmla="*/ 37 w 74"/>
                <a:gd name="T5" fmla="*/ 0 h 51"/>
                <a:gd name="T6" fmla="*/ 0 w 74"/>
                <a:gd name="T7" fmla="*/ 2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51">
                  <a:moveTo>
                    <a:pt x="0" y="20"/>
                  </a:moveTo>
                  <a:cubicBezTo>
                    <a:pt x="0" y="20"/>
                    <a:pt x="36" y="51"/>
                    <a:pt x="74" y="19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55"/>
            <p:cNvSpPr>
              <a:spLocks/>
            </p:cNvSpPr>
            <p:nvPr/>
          </p:nvSpPr>
          <p:spPr bwMode="auto">
            <a:xfrm>
              <a:off x="7172325" y="4705350"/>
              <a:ext cx="84138" cy="96838"/>
            </a:xfrm>
            <a:custGeom>
              <a:avLst/>
              <a:gdLst>
                <a:gd name="T0" fmla="*/ 0 w 53"/>
                <a:gd name="T1" fmla="*/ 0 h 61"/>
                <a:gd name="T2" fmla="*/ 0 w 53"/>
                <a:gd name="T3" fmla="*/ 61 h 61"/>
                <a:gd name="T4" fmla="*/ 53 w 53"/>
                <a:gd name="T5" fmla="*/ 30 h 61"/>
                <a:gd name="T6" fmla="*/ 0 w 53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1">
                  <a:moveTo>
                    <a:pt x="0" y="0"/>
                  </a:moveTo>
                  <a:lnTo>
                    <a:pt x="0" y="61"/>
                  </a:lnTo>
                  <a:lnTo>
                    <a:pt x="53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56"/>
            <p:cNvSpPr>
              <a:spLocks/>
            </p:cNvSpPr>
            <p:nvPr/>
          </p:nvSpPr>
          <p:spPr bwMode="auto">
            <a:xfrm>
              <a:off x="7256463" y="4705350"/>
              <a:ext cx="84138" cy="96838"/>
            </a:xfrm>
            <a:custGeom>
              <a:avLst/>
              <a:gdLst>
                <a:gd name="T0" fmla="*/ 53 w 53"/>
                <a:gd name="T1" fmla="*/ 0 h 61"/>
                <a:gd name="T2" fmla="*/ 53 w 53"/>
                <a:gd name="T3" fmla="*/ 61 h 61"/>
                <a:gd name="T4" fmla="*/ 0 w 53"/>
                <a:gd name="T5" fmla="*/ 30 h 61"/>
                <a:gd name="T6" fmla="*/ 53 w 53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61">
                  <a:moveTo>
                    <a:pt x="53" y="0"/>
                  </a:moveTo>
                  <a:lnTo>
                    <a:pt x="53" y="61"/>
                  </a:lnTo>
                  <a:lnTo>
                    <a:pt x="0" y="3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57"/>
            <p:cNvSpPr>
              <a:spLocks/>
            </p:cNvSpPr>
            <p:nvPr/>
          </p:nvSpPr>
          <p:spPr bwMode="auto">
            <a:xfrm>
              <a:off x="7172325" y="4705350"/>
              <a:ext cx="30163" cy="17463"/>
            </a:xfrm>
            <a:custGeom>
              <a:avLst/>
              <a:gdLst>
                <a:gd name="T0" fmla="*/ 0 w 19"/>
                <a:gd name="T1" fmla="*/ 0 h 11"/>
                <a:gd name="T2" fmla="*/ 19 w 19"/>
                <a:gd name="T3" fmla="*/ 0 h 11"/>
                <a:gd name="T4" fmla="*/ 19 w 19"/>
                <a:gd name="T5" fmla="*/ 11 h 11"/>
                <a:gd name="T6" fmla="*/ 0 w 1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1">
                  <a:moveTo>
                    <a:pt x="0" y="0"/>
                  </a:moveTo>
                  <a:lnTo>
                    <a:pt x="19" y="0"/>
                  </a:lnTo>
                  <a:lnTo>
                    <a:pt x="19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58"/>
            <p:cNvSpPr>
              <a:spLocks/>
            </p:cNvSpPr>
            <p:nvPr/>
          </p:nvSpPr>
          <p:spPr bwMode="auto">
            <a:xfrm>
              <a:off x="7310438" y="4705350"/>
              <a:ext cx="30163" cy="17463"/>
            </a:xfrm>
            <a:custGeom>
              <a:avLst/>
              <a:gdLst>
                <a:gd name="T0" fmla="*/ 19 w 19"/>
                <a:gd name="T1" fmla="*/ 0 h 11"/>
                <a:gd name="T2" fmla="*/ 0 w 19"/>
                <a:gd name="T3" fmla="*/ 0 h 11"/>
                <a:gd name="T4" fmla="*/ 0 w 19"/>
                <a:gd name="T5" fmla="*/ 11 h 11"/>
                <a:gd name="T6" fmla="*/ 19 w 19"/>
                <a:gd name="T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1">
                  <a:moveTo>
                    <a:pt x="19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CECC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59"/>
            <p:cNvSpPr>
              <a:spLocks/>
            </p:cNvSpPr>
            <p:nvPr/>
          </p:nvSpPr>
          <p:spPr bwMode="auto">
            <a:xfrm>
              <a:off x="7134225" y="4332288"/>
              <a:ext cx="23813" cy="42863"/>
            </a:xfrm>
            <a:custGeom>
              <a:avLst/>
              <a:gdLst>
                <a:gd name="T0" fmla="*/ 13 w 13"/>
                <a:gd name="T1" fmla="*/ 19 h 24"/>
                <a:gd name="T2" fmla="*/ 7 w 13"/>
                <a:gd name="T3" fmla="*/ 24 h 24"/>
                <a:gd name="T4" fmla="*/ 7 w 13"/>
                <a:gd name="T5" fmla="*/ 24 h 24"/>
                <a:gd name="T6" fmla="*/ 0 w 13"/>
                <a:gd name="T7" fmla="*/ 19 h 24"/>
                <a:gd name="T8" fmla="*/ 0 w 13"/>
                <a:gd name="T9" fmla="*/ 5 h 24"/>
                <a:gd name="T10" fmla="*/ 7 w 13"/>
                <a:gd name="T11" fmla="*/ 0 h 24"/>
                <a:gd name="T12" fmla="*/ 7 w 13"/>
                <a:gd name="T13" fmla="*/ 0 h 24"/>
                <a:gd name="T14" fmla="*/ 13 w 13"/>
                <a:gd name="T15" fmla="*/ 5 h 24"/>
                <a:gd name="T16" fmla="*/ 13 w 13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4">
                  <a:moveTo>
                    <a:pt x="13" y="19"/>
                  </a:moveTo>
                  <a:cubicBezTo>
                    <a:pt x="13" y="22"/>
                    <a:pt x="10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2"/>
                    <a:pt x="13" y="5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2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60"/>
            <p:cNvSpPr>
              <a:spLocks/>
            </p:cNvSpPr>
            <p:nvPr/>
          </p:nvSpPr>
          <p:spPr bwMode="auto">
            <a:xfrm>
              <a:off x="7342188" y="4332288"/>
              <a:ext cx="23813" cy="42863"/>
            </a:xfrm>
            <a:custGeom>
              <a:avLst/>
              <a:gdLst>
                <a:gd name="T0" fmla="*/ 13 w 13"/>
                <a:gd name="T1" fmla="*/ 19 h 24"/>
                <a:gd name="T2" fmla="*/ 6 w 13"/>
                <a:gd name="T3" fmla="*/ 24 h 24"/>
                <a:gd name="T4" fmla="*/ 6 w 13"/>
                <a:gd name="T5" fmla="*/ 24 h 24"/>
                <a:gd name="T6" fmla="*/ 0 w 13"/>
                <a:gd name="T7" fmla="*/ 19 h 24"/>
                <a:gd name="T8" fmla="*/ 0 w 13"/>
                <a:gd name="T9" fmla="*/ 5 h 24"/>
                <a:gd name="T10" fmla="*/ 6 w 13"/>
                <a:gd name="T11" fmla="*/ 0 h 24"/>
                <a:gd name="T12" fmla="*/ 6 w 13"/>
                <a:gd name="T13" fmla="*/ 0 h 24"/>
                <a:gd name="T14" fmla="*/ 13 w 13"/>
                <a:gd name="T15" fmla="*/ 5 h 24"/>
                <a:gd name="T16" fmla="*/ 13 w 13"/>
                <a:gd name="T17" fmla="*/ 1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4">
                  <a:moveTo>
                    <a:pt x="13" y="19"/>
                  </a:moveTo>
                  <a:cubicBezTo>
                    <a:pt x="13" y="22"/>
                    <a:pt x="10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3" y="24"/>
                    <a:pt x="0" y="22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2"/>
                    <a:pt x="13" y="5"/>
                  </a:cubicBezTo>
                  <a:lnTo>
                    <a:pt x="13" y="19"/>
                  </a:lnTo>
                  <a:close/>
                </a:path>
              </a:pathLst>
            </a:custGeom>
            <a:solidFill>
              <a:srgbClr val="2925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61"/>
            <p:cNvSpPr>
              <a:spLocks/>
            </p:cNvSpPr>
            <p:nvPr/>
          </p:nvSpPr>
          <p:spPr bwMode="auto">
            <a:xfrm>
              <a:off x="7223125" y="4443413"/>
              <a:ext cx="58738" cy="22225"/>
            </a:xfrm>
            <a:custGeom>
              <a:avLst/>
              <a:gdLst>
                <a:gd name="T0" fmla="*/ 0 w 33"/>
                <a:gd name="T1" fmla="*/ 0 h 13"/>
                <a:gd name="T2" fmla="*/ 6 w 33"/>
                <a:gd name="T3" fmla="*/ 2 h 13"/>
                <a:gd name="T4" fmla="*/ 11 w 33"/>
                <a:gd name="T5" fmla="*/ 4 h 13"/>
                <a:gd name="T6" fmla="*/ 14 w 33"/>
                <a:gd name="T7" fmla="*/ 4 h 13"/>
                <a:gd name="T8" fmla="*/ 17 w 33"/>
                <a:gd name="T9" fmla="*/ 5 h 13"/>
                <a:gd name="T10" fmla="*/ 19 w 33"/>
                <a:gd name="T11" fmla="*/ 4 h 13"/>
                <a:gd name="T12" fmla="*/ 22 w 33"/>
                <a:gd name="T13" fmla="*/ 4 h 13"/>
                <a:gd name="T14" fmla="*/ 25 w 33"/>
                <a:gd name="T15" fmla="*/ 3 h 13"/>
                <a:gd name="T16" fmla="*/ 27 w 33"/>
                <a:gd name="T17" fmla="*/ 2 h 13"/>
                <a:gd name="T18" fmla="*/ 31 w 33"/>
                <a:gd name="T19" fmla="*/ 1 h 13"/>
                <a:gd name="T20" fmla="*/ 33 w 33"/>
                <a:gd name="T21" fmla="*/ 0 h 13"/>
                <a:gd name="T22" fmla="*/ 32 w 33"/>
                <a:gd name="T23" fmla="*/ 2 h 13"/>
                <a:gd name="T24" fmla="*/ 30 w 33"/>
                <a:gd name="T25" fmla="*/ 6 h 13"/>
                <a:gd name="T26" fmla="*/ 28 w 33"/>
                <a:gd name="T27" fmla="*/ 8 h 13"/>
                <a:gd name="T28" fmla="*/ 25 w 33"/>
                <a:gd name="T29" fmla="*/ 11 h 13"/>
                <a:gd name="T30" fmla="*/ 21 w 33"/>
                <a:gd name="T31" fmla="*/ 12 h 13"/>
                <a:gd name="T32" fmla="*/ 17 w 33"/>
                <a:gd name="T33" fmla="*/ 13 h 13"/>
                <a:gd name="T34" fmla="*/ 12 w 33"/>
                <a:gd name="T35" fmla="*/ 12 h 13"/>
                <a:gd name="T36" fmla="*/ 8 w 33"/>
                <a:gd name="T37" fmla="*/ 10 h 13"/>
                <a:gd name="T38" fmla="*/ 3 w 33"/>
                <a:gd name="T39" fmla="*/ 6 h 13"/>
                <a:gd name="T40" fmla="*/ 0 w 33"/>
                <a:gd name="T4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3">
                  <a:moveTo>
                    <a:pt x="0" y="0"/>
                  </a:moveTo>
                  <a:cubicBezTo>
                    <a:pt x="0" y="0"/>
                    <a:pt x="2" y="1"/>
                    <a:pt x="6" y="2"/>
                  </a:cubicBezTo>
                  <a:cubicBezTo>
                    <a:pt x="8" y="3"/>
                    <a:pt x="9" y="3"/>
                    <a:pt x="11" y="4"/>
                  </a:cubicBezTo>
                  <a:cubicBezTo>
                    <a:pt x="12" y="4"/>
                    <a:pt x="13" y="4"/>
                    <a:pt x="14" y="4"/>
                  </a:cubicBezTo>
                  <a:cubicBezTo>
                    <a:pt x="15" y="4"/>
                    <a:pt x="16" y="5"/>
                    <a:pt x="17" y="5"/>
                  </a:cubicBezTo>
                  <a:cubicBezTo>
                    <a:pt x="18" y="5"/>
                    <a:pt x="19" y="5"/>
                    <a:pt x="19" y="4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3" y="4"/>
                    <a:pt x="24" y="4"/>
                    <a:pt x="25" y="3"/>
                  </a:cubicBezTo>
                  <a:cubicBezTo>
                    <a:pt x="26" y="3"/>
                    <a:pt x="26" y="3"/>
                    <a:pt x="27" y="2"/>
                  </a:cubicBezTo>
                  <a:cubicBezTo>
                    <a:pt x="29" y="2"/>
                    <a:pt x="30" y="1"/>
                    <a:pt x="31" y="1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0"/>
                    <a:pt x="33" y="1"/>
                    <a:pt x="32" y="2"/>
                  </a:cubicBezTo>
                  <a:cubicBezTo>
                    <a:pt x="32" y="3"/>
                    <a:pt x="31" y="5"/>
                    <a:pt x="30" y="6"/>
                  </a:cubicBezTo>
                  <a:cubicBezTo>
                    <a:pt x="29" y="7"/>
                    <a:pt x="29" y="8"/>
                    <a:pt x="28" y="8"/>
                  </a:cubicBezTo>
                  <a:cubicBezTo>
                    <a:pt x="27" y="9"/>
                    <a:pt x="26" y="10"/>
                    <a:pt x="25" y="11"/>
                  </a:cubicBezTo>
                  <a:cubicBezTo>
                    <a:pt x="24" y="11"/>
                    <a:pt x="22" y="12"/>
                    <a:pt x="21" y="12"/>
                  </a:cubicBezTo>
                  <a:cubicBezTo>
                    <a:pt x="19" y="12"/>
                    <a:pt x="18" y="13"/>
                    <a:pt x="17" y="13"/>
                  </a:cubicBezTo>
                  <a:cubicBezTo>
                    <a:pt x="15" y="13"/>
                    <a:pt x="14" y="12"/>
                    <a:pt x="12" y="12"/>
                  </a:cubicBezTo>
                  <a:cubicBezTo>
                    <a:pt x="11" y="11"/>
                    <a:pt x="10" y="11"/>
                    <a:pt x="8" y="10"/>
                  </a:cubicBezTo>
                  <a:cubicBezTo>
                    <a:pt x="6" y="9"/>
                    <a:pt x="4" y="7"/>
                    <a:pt x="3" y="6"/>
                  </a:cubicBezTo>
                  <a:cubicBezTo>
                    <a:pt x="1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62"/>
            <p:cNvSpPr>
              <a:spLocks/>
            </p:cNvSpPr>
            <p:nvPr/>
          </p:nvSpPr>
          <p:spPr bwMode="auto">
            <a:xfrm>
              <a:off x="7178675" y="4525963"/>
              <a:ext cx="155575" cy="44450"/>
            </a:xfrm>
            <a:custGeom>
              <a:avLst/>
              <a:gdLst>
                <a:gd name="T0" fmla="*/ 0 w 87"/>
                <a:gd name="T1" fmla="*/ 0 h 25"/>
                <a:gd name="T2" fmla="*/ 4 w 87"/>
                <a:gd name="T3" fmla="*/ 2 h 25"/>
                <a:gd name="T4" fmla="*/ 8 w 87"/>
                <a:gd name="T5" fmla="*/ 4 h 25"/>
                <a:gd name="T6" fmla="*/ 14 w 87"/>
                <a:gd name="T7" fmla="*/ 7 h 25"/>
                <a:gd name="T8" fmla="*/ 20 w 87"/>
                <a:gd name="T9" fmla="*/ 9 h 25"/>
                <a:gd name="T10" fmla="*/ 28 w 87"/>
                <a:gd name="T11" fmla="*/ 11 h 25"/>
                <a:gd name="T12" fmla="*/ 36 w 87"/>
                <a:gd name="T13" fmla="*/ 12 h 25"/>
                <a:gd name="T14" fmla="*/ 40 w 87"/>
                <a:gd name="T15" fmla="*/ 13 h 25"/>
                <a:gd name="T16" fmla="*/ 44 w 87"/>
                <a:gd name="T17" fmla="*/ 13 h 25"/>
                <a:gd name="T18" fmla="*/ 52 w 87"/>
                <a:gd name="T19" fmla="*/ 12 h 25"/>
                <a:gd name="T20" fmla="*/ 60 w 87"/>
                <a:gd name="T21" fmla="*/ 11 h 25"/>
                <a:gd name="T22" fmla="*/ 67 w 87"/>
                <a:gd name="T23" fmla="*/ 9 h 25"/>
                <a:gd name="T24" fmla="*/ 73 w 87"/>
                <a:gd name="T25" fmla="*/ 6 h 25"/>
                <a:gd name="T26" fmla="*/ 79 w 87"/>
                <a:gd name="T27" fmla="*/ 4 h 25"/>
                <a:gd name="T28" fmla="*/ 83 w 87"/>
                <a:gd name="T29" fmla="*/ 2 h 25"/>
                <a:gd name="T30" fmla="*/ 87 w 87"/>
                <a:gd name="T31" fmla="*/ 0 h 25"/>
                <a:gd name="T32" fmla="*/ 85 w 87"/>
                <a:gd name="T33" fmla="*/ 4 h 25"/>
                <a:gd name="T34" fmla="*/ 82 w 87"/>
                <a:gd name="T35" fmla="*/ 8 h 25"/>
                <a:gd name="T36" fmla="*/ 77 w 87"/>
                <a:gd name="T37" fmla="*/ 12 h 25"/>
                <a:gd name="T38" fmla="*/ 71 w 87"/>
                <a:gd name="T39" fmla="*/ 17 h 25"/>
                <a:gd name="T40" fmla="*/ 63 w 87"/>
                <a:gd name="T41" fmla="*/ 21 h 25"/>
                <a:gd name="T42" fmla="*/ 58 w 87"/>
                <a:gd name="T43" fmla="*/ 23 h 25"/>
                <a:gd name="T44" fmla="*/ 54 w 87"/>
                <a:gd name="T45" fmla="*/ 24 h 25"/>
                <a:gd name="T46" fmla="*/ 44 w 87"/>
                <a:gd name="T47" fmla="*/ 25 h 25"/>
                <a:gd name="T48" fmla="*/ 39 w 87"/>
                <a:gd name="T49" fmla="*/ 25 h 25"/>
                <a:gd name="T50" fmla="*/ 34 w 87"/>
                <a:gd name="T51" fmla="*/ 24 h 25"/>
                <a:gd name="T52" fmla="*/ 29 w 87"/>
                <a:gd name="T53" fmla="*/ 23 h 25"/>
                <a:gd name="T54" fmla="*/ 25 w 87"/>
                <a:gd name="T55" fmla="*/ 21 h 25"/>
                <a:gd name="T56" fmla="*/ 17 w 87"/>
                <a:gd name="T57" fmla="*/ 17 h 25"/>
                <a:gd name="T58" fmla="*/ 13 w 87"/>
                <a:gd name="T59" fmla="*/ 15 h 25"/>
                <a:gd name="T60" fmla="*/ 10 w 87"/>
                <a:gd name="T61" fmla="*/ 12 h 25"/>
                <a:gd name="T62" fmla="*/ 6 w 87"/>
                <a:gd name="T63" fmla="*/ 8 h 25"/>
                <a:gd name="T64" fmla="*/ 2 w 87"/>
                <a:gd name="T65" fmla="*/ 4 h 25"/>
                <a:gd name="T66" fmla="*/ 0 w 87"/>
                <a:gd name="T6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25">
                  <a:moveTo>
                    <a:pt x="0" y="0"/>
                  </a:moveTo>
                  <a:cubicBezTo>
                    <a:pt x="0" y="0"/>
                    <a:pt x="1" y="1"/>
                    <a:pt x="4" y="2"/>
                  </a:cubicBezTo>
                  <a:cubicBezTo>
                    <a:pt x="5" y="3"/>
                    <a:pt x="7" y="3"/>
                    <a:pt x="8" y="4"/>
                  </a:cubicBezTo>
                  <a:cubicBezTo>
                    <a:pt x="10" y="5"/>
                    <a:pt x="12" y="6"/>
                    <a:pt x="14" y="7"/>
                  </a:cubicBezTo>
                  <a:cubicBezTo>
                    <a:pt x="16" y="7"/>
                    <a:pt x="18" y="8"/>
                    <a:pt x="20" y="9"/>
                  </a:cubicBezTo>
                  <a:cubicBezTo>
                    <a:pt x="23" y="10"/>
                    <a:pt x="25" y="10"/>
                    <a:pt x="28" y="11"/>
                  </a:cubicBezTo>
                  <a:cubicBezTo>
                    <a:pt x="30" y="11"/>
                    <a:pt x="33" y="12"/>
                    <a:pt x="36" y="12"/>
                  </a:cubicBezTo>
                  <a:cubicBezTo>
                    <a:pt x="37" y="12"/>
                    <a:pt x="38" y="13"/>
                    <a:pt x="40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6" y="13"/>
                    <a:pt x="49" y="12"/>
                    <a:pt x="52" y="12"/>
                  </a:cubicBezTo>
                  <a:cubicBezTo>
                    <a:pt x="54" y="12"/>
                    <a:pt x="57" y="11"/>
                    <a:pt x="60" y="11"/>
                  </a:cubicBezTo>
                  <a:cubicBezTo>
                    <a:pt x="62" y="10"/>
                    <a:pt x="65" y="9"/>
                    <a:pt x="67" y="9"/>
                  </a:cubicBezTo>
                  <a:cubicBezTo>
                    <a:pt x="69" y="8"/>
                    <a:pt x="71" y="7"/>
                    <a:pt x="73" y="6"/>
                  </a:cubicBezTo>
                  <a:cubicBezTo>
                    <a:pt x="75" y="6"/>
                    <a:pt x="78" y="5"/>
                    <a:pt x="79" y="4"/>
                  </a:cubicBezTo>
                  <a:cubicBezTo>
                    <a:pt x="81" y="3"/>
                    <a:pt x="82" y="3"/>
                    <a:pt x="83" y="2"/>
                  </a:cubicBezTo>
                  <a:cubicBezTo>
                    <a:pt x="86" y="1"/>
                    <a:pt x="87" y="0"/>
                    <a:pt x="87" y="0"/>
                  </a:cubicBezTo>
                  <a:cubicBezTo>
                    <a:pt x="87" y="0"/>
                    <a:pt x="87" y="2"/>
                    <a:pt x="85" y="4"/>
                  </a:cubicBezTo>
                  <a:cubicBezTo>
                    <a:pt x="84" y="5"/>
                    <a:pt x="83" y="6"/>
                    <a:pt x="82" y="8"/>
                  </a:cubicBezTo>
                  <a:cubicBezTo>
                    <a:pt x="81" y="9"/>
                    <a:pt x="79" y="11"/>
                    <a:pt x="77" y="12"/>
                  </a:cubicBezTo>
                  <a:cubicBezTo>
                    <a:pt x="75" y="14"/>
                    <a:pt x="73" y="16"/>
                    <a:pt x="71" y="17"/>
                  </a:cubicBezTo>
                  <a:cubicBezTo>
                    <a:pt x="68" y="18"/>
                    <a:pt x="66" y="20"/>
                    <a:pt x="63" y="21"/>
                  </a:cubicBezTo>
                  <a:cubicBezTo>
                    <a:pt x="61" y="22"/>
                    <a:pt x="60" y="22"/>
                    <a:pt x="58" y="23"/>
                  </a:cubicBezTo>
                  <a:cubicBezTo>
                    <a:pt x="57" y="23"/>
                    <a:pt x="55" y="24"/>
                    <a:pt x="54" y="24"/>
                  </a:cubicBezTo>
                  <a:cubicBezTo>
                    <a:pt x="50" y="24"/>
                    <a:pt x="47" y="25"/>
                    <a:pt x="44" y="25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7" y="24"/>
                    <a:pt x="35" y="24"/>
                    <a:pt x="34" y="24"/>
                  </a:cubicBezTo>
                  <a:cubicBezTo>
                    <a:pt x="32" y="23"/>
                    <a:pt x="31" y="23"/>
                    <a:pt x="29" y="23"/>
                  </a:cubicBezTo>
                  <a:cubicBezTo>
                    <a:pt x="27" y="22"/>
                    <a:pt x="26" y="22"/>
                    <a:pt x="25" y="21"/>
                  </a:cubicBezTo>
                  <a:cubicBezTo>
                    <a:pt x="22" y="20"/>
                    <a:pt x="19" y="19"/>
                    <a:pt x="17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1" y="13"/>
                    <a:pt x="10" y="12"/>
                  </a:cubicBezTo>
                  <a:cubicBezTo>
                    <a:pt x="8" y="11"/>
                    <a:pt x="7" y="9"/>
                    <a:pt x="6" y="8"/>
                  </a:cubicBezTo>
                  <a:cubicBezTo>
                    <a:pt x="4" y="6"/>
                    <a:pt x="3" y="5"/>
                    <a:pt x="2" y="4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C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63"/>
            <p:cNvSpPr>
              <a:spLocks/>
            </p:cNvSpPr>
            <p:nvPr/>
          </p:nvSpPr>
          <p:spPr bwMode="auto">
            <a:xfrm>
              <a:off x="7178675" y="4525963"/>
              <a:ext cx="155575" cy="61913"/>
            </a:xfrm>
            <a:custGeom>
              <a:avLst/>
              <a:gdLst>
                <a:gd name="T0" fmla="*/ 0 w 87"/>
                <a:gd name="T1" fmla="*/ 0 h 35"/>
                <a:gd name="T2" fmla="*/ 44 w 87"/>
                <a:gd name="T3" fmla="*/ 10 h 35"/>
                <a:gd name="T4" fmla="*/ 87 w 87"/>
                <a:gd name="T5" fmla="*/ 0 h 35"/>
                <a:gd name="T6" fmla="*/ 0 w 87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7" h="35">
                  <a:moveTo>
                    <a:pt x="0" y="0"/>
                  </a:moveTo>
                  <a:cubicBezTo>
                    <a:pt x="0" y="0"/>
                    <a:pt x="38" y="5"/>
                    <a:pt x="44" y="10"/>
                  </a:cubicBezTo>
                  <a:cubicBezTo>
                    <a:pt x="44" y="10"/>
                    <a:pt x="50" y="4"/>
                    <a:pt x="87" y="0"/>
                  </a:cubicBezTo>
                  <a:cubicBezTo>
                    <a:pt x="87" y="0"/>
                    <a:pt x="47" y="35"/>
                    <a:pt x="0" y="0"/>
                  </a:cubicBezTo>
                  <a:close/>
                </a:path>
              </a:pathLst>
            </a:custGeom>
            <a:solidFill>
              <a:srgbClr val="CC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64"/>
            <p:cNvSpPr>
              <a:spLocks/>
            </p:cNvSpPr>
            <p:nvPr/>
          </p:nvSpPr>
          <p:spPr bwMode="auto">
            <a:xfrm>
              <a:off x="6945313" y="4029075"/>
              <a:ext cx="584200" cy="312738"/>
            </a:xfrm>
            <a:custGeom>
              <a:avLst/>
              <a:gdLst>
                <a:gd name="T0" fmla="*/ 0 w 328"/>
                <a:gd name="T1" fmla="*/ 173 h 176"/>
                <a:gd name="T2" fmla="*/ 30 w 328"/>
                <a:gd name="T3" fmla="*/ 173 h 176"/>
                <a:gd name="T4" fmla="*/ 66 w 328"/>
                <a:gd name="T5" fmla="*/ 75 h 176"/>
                <a:gd name="T6" fmla="*/ 61 w 328"/>
                <a:gd name="T7" fmla="*/ 144 h 176"/>
                <a:gd name="T8" fmla="*/ 124 w 328"/>
                <a:gd name="T9" fmla="*/ 139 h 176"/>
                <a:gd name="T10" fmla="*/ 127 w 328"/>
                <a:gd name="T11" fmla="*/ 62 h 176"/>
                <a:gd name="T12" fmla="*/ 132 w 328"/>
                <a:gd name="T13" fmla="*/ 138 h 176"/>
                <a:gd name="T14" fmla="*/ 223 w 328"/>
                <a:gd name="T15" fmla="*/ 136 h 176"/>
                <a:gd name="T16" fmla="*/ 229 w 328"/>
                <a:gd name="T17" fmla="*/ 63 h 176"/>
                <a:gd name="T18" fmla="*/ 236 w 328"/>
                <a:gd name="T19" fmla="*/ 137 h 176"/>
                <a:gd name="T20" fmla="*/ 290 w 328"/>
                <a:gd name="T21" fmla="*/ 142 h 176"/>
                <a:gd name="T22" fmla="*/ 290 w 328"/>
                <a:gd name="T23" fmla="*/ 79 h 176"/>
                <a:gd name="T24" fmla="*/ 321 w 328"/>
                <a:gd name="T25" fmla="*/ 173 h 176"/>
                <a:gd name="T26" fmla="*/ 328 w 328"/>
                <a:gd name="T27" fmla="*/ 143 h 176"/>
                <a:gd name="T28" fmla="*/ 295 w 328"/>
                <a:gd name="T29" fmla="*/ 28 h 176"/>
                <a:gd name="T30" fmla="*/ 189 w 328"/>
                <a:gd name="T31" fmla="*/ 0 h 176"/>
                <a:gd name="T32" fmla="*/ 78 w 328"/>
                <a:gd name="T33" fmla="*/ 0 h 176"/>
                <a:gd name="T34" fmla="*/ 42 w 328"/>
                <a:gd name="T35" fmla="*/ 35 h 176"/>
                <a:gd name="T36" fmla="*/ 15 w 328"/>
                <a:gd name="T37" fmla="*/ 73 h 176"/>
                <a:gd name="T38" fmla="*/ 0 w 328"/>
                <a:gd name="T39" fmla="*/ 173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8" h="176">
                  <a:moveTo>
                    <a:pt x="0" y="173"/>
                  </a:moveTo>
                  <a:cubicBezTo>
                    <a:pt x="0" y="173"/>
                    <a:pt x="14" y="176"/>
                    <a:pt x="30" y="173"/>
                  </a:cubicBezTo>
                  <a:cubicBezTo>
                    <a:pt x="47" y="171"/>
                    <a:pt x="66" y="75"/>
                    <a:pt x="66" y="75"/>
                  </a:cubicBezTo>
                  <a:cubicBezTo>
                    <a:pt x="66" y="75"/>
                    <a:pt x="62" y="126"/>
                    <a:pt x="61" y="144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223" y="136"/>
                    <a:pt x="223" y="136"/>
                    <a:pt x="223" y="136"/>
                  </a:cubicBezTo>
                  <a:cubicBezTo>
                    <a:pt x="229" y="63"/>
                    <a:pt x="229" y="63"/>
                    <a:pt x="229" y="63"/>
                  </a:cubicBezTo>
                  <a:cubicBezTo>
                    <a:pt x="236" y="137"/>
                    <a:pt x="236" y="137"/>
                    <a:pt x="236" y="137"/>
                  </a:cubicBezTo>
                  <a:cubicBezTo>
                    <a:pt x="236" y="137"/>
                    <a:pt x="283" y="141"/>
                    <a:pt x="290" y="142"/>
                  </a:cubicBezTo>
                  <a:cubicBezTo>
                    <a:pt x="290" y="79"/>
                    <a:pt x="290" y="79"/>
                    <a:pt x="290" y="79"/>
                  </a:cubicBezTo>
                  <a:cubicBezTo>
                    <a:pt x="290" y="79"/>
                    <a:pt x="300" y="163"/>
                    <a:pt x="321" y="173"/>
                  </a:cubicBezTo>
                  <a:cubicBezTo>
                    <a:pt x="328" y="143"/>
                    <a:pt x="328" y="143"/>
                    <a:pt x="328" y="143"/>
                  </a:cubicBezTo>
                  <a:cubicBezTo>
                    <a:pt x="295" y="28"/>
                    <a:pt x="295" y="28"/>
                    <a:pt x="295" y="28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15" y="73"/>
                    <a:pt x="15" y="73"/>
                    <a:pt x="15" y="73"/>
                  </a:cubicBezTo>
                  <a:lnTo>
                    <a:pt x="0" y="173"/>
                  </a:lnTo>
                  <a:close/>
                </a:path>
              </a:pathLst>
            </a:custGeom>
            <a:solidFill>
              <a:srgbClr val="EAB5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65"/>
            <p:cNvSpPr>
              <a:spLocks/>
            </p:cNvSpPr>
            <p:nvPr/>
          </p:nvSpPr>
          <p:spPr bwMode="auto">
            <a:xfrm>
              <a:off x="6988175" y="4727575"/>
              <a:ext cx="160338" cy="503238"/>
            </a:xfrm>
            <a:custGeom>
              <a:avLst/>
              <a:gdLst>
                <a:gd name="T0" fmla="*/ 90 w 90"/>
                <a:gd name="T1" fmla="*/ 0 h 284"/>
                <a:gd name="T2" fmla="*/ 0 w 90"/>
                <a:gd name="T3" fmla="*/ 203 h 284"/>
                <a:gd name="T4" fmla="*/ 0 w 90"/>
                <a:gd name="T5" fmla="*/ 284 h 284"/>
                <a:gd name="T6" fmla="*/ 23 w 90"/>
                <a:gd name="T7" fmla="*/ 284 h 284"/>
                <a:gd name="T8" fmla="*/ 82 w 90"/>
                <a:gd name="T9" fmla="*/ 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84">
                  <a:moveTo>
                    <a:pt x="90" y="0"/>
                  </a:moveTo>
                  <a:cubicBezTo>
                    <a:pt x="90" y="0"/>
                    <a:pt x="17" y="42"/>
                    <a:pt x="0" y="203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23" y="284"/>
                    <a:pt x="23" y="284"/>
                    <a:pt x="23" y="284"/>
                  </a:cubicBezTo>
                  <a:cubicBezTo>
                    <a:pt x="23" y="284"/>
                    <a:pt x="20" y="128"/>
                    <a:pt x="82" y="42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67"/>
            <p:cNvSpPr>
              <a:spLocks/>
            </p:cNvSpPr>
            <p:nvPr/>
          </p:nvSpPr>
          <p:spPr bwMode="auto">
            <a:xfrm>
              <a:off x="6977063" y="5230813"/>
              <a:ext cx="60325" cy="100013"/>
            </a:xfrm>
            <a:custGeom>
              <a:avLst/>
              <a:gdLst>
                <a:gd name="T0" fmla="*/ 6 w 34"/>
                <a:gd name="T1" fmla="*/ 0 h 56"/>
                <a:gd name="T2" fmla="*/ 2 w 34"/>
                <a:gd name="T3" fmla="*/ 42 h 56"/>
                <a:gd name="T4" fmla="*/ 18 w 34"/>
                <a:gd name="T5" fmla="*/ 49 h 56"/>
                <a:gd name="T6" fmla="*/ 18 w 34"/>
                <a:gd name="T7" fmla="*/ 20 h 56"/>
                <a:gd name="T8" fmla="*/ 23 w 34"/>
                <a:gd name="T9" fmla="*/ 25 h 56"/>
                <a:gd name="T10" fmla="*/ 28 w 34"/>
                <a:gd name="T11" fmla="*/ 35 h 56"/>
                <a:gd name="T12" fmla="*/ 29 w 3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6">
                  <a:moveTo>
                    <a:pt x="6" y="0"/>
                  </a:moveTo>
                  <a:cubicBezTo>
                    <a:pt x="6" y="0"/>
                    <a:pt x="0" y="26"/>
                    <a:pt x="2" y="42"/>
                  </a:cubicBezTo>
                  <a:cubicBezTo>
                    <a:pt x="2" y="42"/>
                    <a:pt x="7" y="56"/>
                    <a:pt x="18" y="49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21" y="17"/>
                    <a:pt x="23" y="25"/>
                  </a:cubicBezTo>
                  <a:cubicBezTo>
                    <a:pt x="24" y="33"/>
                    <a:pt x="22" y="36"/>
                    <a:pt x="28" y="35"/>
                  </a:cubicBezTo>
                  <a:cubicBezTo>
                    <a:pt x="34" y="35"/>
                    <a:pt x="29" y="0"/>
                    <a:pt x="29" y="0"/>
                  </a:cubicBezTo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69"/>
            <p:cNvSpPr>
              <a:spLocks/>
            </p:cNvSpPr>
            <p:nvPr/>
          </p:nvSpPr>
          <p:spPr bwMode="auto">
            <a:xfrm>
              <a:off x="7123113" y="5256213"/>
              <a:ext cx="260350" cy="282575"/>
            </a:xfrm>
            <a:custGeom>
              <a:avLst/>
              <a:gdLst>
                <a:gd name="T0" fmla="*/ 133 w 146"/>
                <a:gd name="T1" fmla="*/ 160 h 160"/>
                <a:gd name="T2" fmla="*/ 12 w 146"/>
                <a:gd name="T3" fmla="*/ 160 h 160"/>
                <a:gd name="T4" fmla="*/ 2 w 146"/>
                <a:gd name="T5" fmla="*/ 76 h 160"/>
                <a:gd name="T6" fmla="*/ 2 w 146"/>
                <a:gd name="T7" fmla="*/ 0 h 160"/>
                <a:gd name="T8" fmla="*/ 144 w 146"/>
                <a:gd name="T9" fmla="*/ 0 h 160"/>
                <a:gd name="T10" fmla="*/ 144 w 146"/>
                <a:gd name="T11" fmla="*/ 76 h 160"/>
                <a:gd name="T12" fmla="*/ 133 w 146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60">
                  <a:moveTo>
                    <a:pt x="133" y="160"/>
                  </a:moveTo>
                  <a:cubicBezTo>
                    <a:pt x="12" y="160"/>
                    <a:pt x="12" y="160"/>
                    <a:pt x="12" y="160"/>
                  </a:cubicBezTo>
                  <a:cubicBezTo>
                    <a:pt x="12" y="160"/>
                    <a:pt x="3" y="95"/>
                    <a:pt x="2" y="76"/>
                  </a:cubicBezTo>
                  <a:cubicBezTo>
                    <a:pt x="0" y="57"/>
                    <a:pt x="2" y="0"/>
                    <a:pt x="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46" y="57"/>
                    <a:pt x="144" y="76"/>
                  </a:cubicBezTo>
                  <a:cubicBezTo>
                    <a:pt x="142" y="95"/>
                    <a:pt x="133" y="160"/>
                    <a:pt x="133" y="160"/>
                  </a:cubicBezTo>
                  <a:close/>
                </a:path>
              </a:pathLst>
            </a:custGeom>
            <a:solidFill>
              <a:srgbClr val="4C41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"/>
            <p:cNvSpPr>
              <a:spLocks/>
            </p:cNvSpPr>
            <p:nvPr/>
          </p:nvSpPr>
          <p:spPr bwMode="auto">
            <a:xfrm>
              <a:off x="7535863" y="4375150"/>
              <a:ext cx="17463" cy="38100"/>
            </a:xfrm>
            <a:custGeom>
              <a:avLst/>
              <a:gdLst>
                <a:gd name="T0" fmla="*/ 2 w 10"/>
                <a:gd name="T1" fmla="*/ 20 h 21"/>
                <a:gd name="T2" fmla="*/ 2 w 10"/>
                <a:gd name="T3" fmla="*/ 16 h 21"/>
                <a:gd name="T4" fmla="*/ 2 w 10"/>
                <a:gd name="T5" fmla="*/ 11 h 21"/>
                <a:gd name="T6" fmla="*/ 2 w 10"/>
                <a:gd name="T7" fmla="*/ 9 h 21"/>
                <a:gd name="T8" fmla="*/ 2 w 10"/>
                <a:gd name="T9" fmla="*/ 8 h 21"/>
                <a:gd name="T10" fmla="*/ 1 w 10"/>
                <a:gd name="T11" fmla="*/ 6 h 21"/>
                <a:gd name="T12" fmla="*/ 1 w 10"/>
                <a:gd name="T13" fmla="*/ 5 h 21"/>
                <a:gd name="T14" fmla="*/ 0 w 10"/>
                <a:gd name="T15" fmla="*/ 2 h 21"/>
                <a:gd name="T16" fmla="*/ 0 w 10"/>
                <a:gd name="T17" fmla="*/ 0 h 21"/>
                <a:gd name="T18" fmla="*/ 2 w 10"/>
                <a:gd name="T19" fmla="*/ 1 h 21"/>
                <a:gd name="T20" fmla="*/ 5 w 10"/>
                <a:gd name="T21" fmla="*/ 2 h 21"/>
                <a:gd name="T22" fmla="*/ 6 w 10"/>
                <a:gd name="T23" fmla="*/ 3 h 21"/>
                <a:gd name="T24" fmla="*/ 8 w 10"/>
                <a:gd name="T25" fmla="*/ 5 h 21"/>
                <a:gd name="T26" fmla="*/ 9 w 10"/>
                <a:gd name="T27" fmla="*/ 7 h 21"/>
                <a:gd name="T28" fmla="*/ 10 w 10"/>
                <a:gd name="T29" fmla="*/ 10 h 21"/>
                <a:gd name="T30" fmla="*/ 10 w 10"/>
                <a:gd name="T31" fmla="*/ 13 h 21"/>
                <a:gd name="T32" fmla="*/ 9 w 10"/>
                <a:gd name="T33" fmla="*/ 15 h 21"/>
                <a:gd name="T34" fmla="*/ 6 w 10"/>
                <a:gd name="T35" fmla="*/ 19 h 21"/>
                <a:gd name="T36" fmla="*/ 2 w 10"/>
                <a:gd name="T37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21">
                  <a:moveTo>
                    <a:pt x="2" y="20"/>
                  </a:moveTo>
                  <a:cubicBezTo>
                    <a:pt x="2" y="20"/>
                    <a:pt x="2" y="19"/>
                    <a:pt x="2" y="16"/>
                  </a:cubicBezTo>
                  <a:cubicBezTo>
                    <a:pt x="2" y="14"/>
                    <a:pt x="2" y="12"/>
                    <a:pt x="2" y="11"/>
                  </a:cubicBezTo>
                  <a:cubicBezTo>
                    <a:pt x="2" y="10"/>
                    <a:pt x="2" y="10"/>
                    <a:pt x="2" y="9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6"/>
                    <a:pt x="1" y="5"/>
                    <a:pt x="1" y="5"/>
                  </a:cubicBezTo>
                  <a:cubicBezTo>
                    <a:pt x="1" y="3"/>
                    <a:pt x="1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2" y="1"/>
                  </a:cubicBezTo>
                  <a:cubicBezTo>
                    <a:pt x="2" y="1"/>
                    <a:pt x="3" y="1"/>
                    <a:pt x="5" y="2"/>
                  </a:cubicBezTo>
                  <a:cubicBezTo>
                    <a:pt x="5" y="2"/>
                    <a:pt x="6" y="2"/>
                    <a:pt x="6" y="3"/>
                  </a:cubicBezTo>
                  <a:cubicBezTo>
                    <a:pt x="7" y="3"/>
                    <a:pt x="7" y="4"/>
                    <a:pt x="8" y="5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10" y="8"/>
                    <a:pt x="10" y="9"/>
                    <a:pt x="10" y="10"/>
                  </a:cubicBezTo>
                  <a:cubicBezTo>
                    <a:pt x="10" y="11"/>
                    <a:pt x="10" y="12"/>
                    <a:pt x="10" y="13"/>
                  </a:cubicBezTo>
                  <a:cubicBezTo>
                    <a:pt x="10" y="14"/>
                    <a:pt x="9" y="15"/>
                    <a:pt x="9" y="15"/>
                  </a:cubicBezTo>
                  <a:cubicBezTo>
                    <a:pt x="8" y="17"/>
                    <a:pt x="7" y="18"/>
                    <a:pt x="6" y="19"/>
                  </a:cubicBezTo>
                  <a:cubicBezTo>
                    <a:pt x="4" y="21"/>
                    <a:pt x="2" y="20"/>
                    <a:pt x="2" y="20"/>
                  </a:cubicBezTo>
                  <a:close/>
                </a:path>
              </a:pathLst>
            </a:custGeom>
            <a:solidFill>
              <a:srgbClr val="E0A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4219522" y="4961943"/>
            <a:ext cx="3752952" cy="12245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2" name="组合 141"/>
          <p:cNvGrpSpPr/>
          <p:nvPr/>
        </p:nvGrpSpPr>
        <p:grpSpPr>
          <a:xfrm>
            <a:off x="7364413" y="4727575"/>
            <a:ext cx="173037" cy="603251"/>
            <a:chOff x="7364413" y="4727575"/>
            <a:chExt cx="173037" cy="603251"/>
          </a:xfrm>
        </p:grpSpPr>
        <p:sp>
          <p:nvSpPr>
            <p:cNvPr id="129" name="Freeform 66"/>
            <p:cNvSpPr>
              <a:spLocks/>
            </p:cNvSpPr>
            <p:nvPr/>
          </p:nvSpPr>
          <p:spPr bwMode="auto">
            <a:xfrm>
              <a:off x="7364413" y="4727575"/>
              <a:ext cx="160338" cy="503238"/>
            </a:xfrm>
            <a:custGeom>
              <a:avLst/>
              <a:gdLst>
                <a:gd name="T0" fmla="*/ 0 w 90"/>
                <a:gd name="T1" fmla="*/ 0 h 284"/>
                <a:gd name="T2" fmla="*/ 90 w 90"/>
                <a:gd name="T3" fmla="*/ 203 h 284"/>
                <a:gd name="T4" fmla="*/ 90 w 90"/>
                <a:gd name="T5" fmla="*/ 284 h 284"/>
                <a:gd name="T6" fmla="*/ 67 w 90"/>
                <a:gd name="T7" fmla="*/ 284 h 284"/>
                <a:gd name="T8" fmla="*/ 8 w 90"/>
                <a:gd name="T9" fmla="*/ 4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84">
                  <a:moveTo>
                    <a:pt x="0" y="0"/>
                  </a:moveTo>
                  <a:cubicBezTo>
                    <a:pt x="0" y="0"/>
                    <a:pt x="73" y="42"/>
                    <a:pt x="90" y="203"/>
                  </a:cubicBezTo>
                  <a:cubicBezTo>
                    <a:pt x="90" y="284"/>
                    <a:pt x="90" y="284"/>
                    <a:pt x="90" y="284"/>
                  </a:cubicBezTo>
                  <a:cubicBezTo>
                    <a:pt x="67" y="284"/>
                    <a:pt x="67" y="284"/>
                    <a:pt x="67" y="284"/>
                  </a:cubicBezTo>
                  <a:cubicBezTo>
                    <a:pt x="67" y="284"/>
                    <a:pt x="71" y="128"/>
                    <a:pt x="8" y="42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68"/>
            <p:cNvSpPr>
              <a:spLocks/>
            </p:cNvSpPr>
            <p:nvPr/>
          </p:nvSpPr>
          <p:spPr bwMode="auto">
            <a:xfrm>
              <a:off x="7477125" y="5230813"/>
              <a:ext cx="60325" cy="100013"/>
            </a:xfrm>
            <a:custGeom>
              <a:avLst/>
              <a:gdLst>
                <a:gd name="T0" fmla="*/ 27 w 34"/>
                <a:gd name="T1" fmla="*/ 0 h 56"/>
                <a:gd name="T2" fmla="*/ 32 w 34"/>
                <a:gd name="T3" fmla="*/ 42 h 56"/>
                <a:gd name="T4" fmla="*/ 16 w 34"/>
                <a:gd name="T5" fmla="*/ 49 h 56"/>
                <a:gd name="T6" fmla="*/ 16 w 34"/>
                <a:gd name="T7" fmla="*/ 20 h 56"/>
                <a:gd name="T8" fmla="*/ 11 w 34"/>
                <a:gd name="T9" fmla="*/ 25 h 56"/>
                <a:gd name="T10" fmla="*/ 6 w 34"/>
                <a:gd name="T11" fmla="*/ 35 h 56"/>
                <a:gd name="T12" fmla="*/ 5 w 34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6">
                  <a:moveTo>
                    <a:pt x="27" y="0"/>
                  </a:moveTo>
                  <a:cubicBezTo>
                    <a:pt x="27" y="0"/>
                    <a:pt x="34" y="26"/>
                    <a:pt x="32" y="42"/>
                  </a:cubicBezTo>
                  <a:cubicBezTo>
                    <a:pt x="32" y="42"/>
                    <a:pt x="27" y="56"/>
                    <a:pt x="16" y="4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3" y="17"/>
                    <a:pt x="11" y="25"/>
                  </a:cubicBezTo>
                  <a:cubicBezTo>
                    <a:pt x="10" y="33"/>
                    <a:pt x="12" y="36"/>
                    <a:pt x="6" y="35"/>
                  </a:cubicBezTo>
                  <a:cubicBezTo>
                    <a:pt x="0" y="35"/>
                    <a:pt x="5" y="0"/>
                    <a:pt x="5" y="0"/>
                  </a:cubicBezTo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89463" y="4641851"/>
            <a:ext cx="231775" cy="814388"/>
            <a:chOff x="4589463" y="4641851"/>
            <a:chExt cx="231775" cy="814388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589463" y="4641851"/>
              <a:ext cx="231775" cy="682625"/>
            </a:xfrm>
            <a:custGeom>
              <a:avLst/>
              <a:gdLst>
                <a:gd name="T0" fmla="*/ 118 w 118"/>
                <a:gd name="T1" fmla="*/ 0 h 351"/>
                <a:gd name="T2" fmla="*/ 83 w 118"/>
                <a:gd name="T3" fmla="*/ 150 h 351"/>
                <a:gd name="T4" fmla="*/ 73 w 118"/>
                <a:gd name="T5" fmla="*/ 351 h 351"/>
                <a:gd name="T6" fmla="*/ 7 w 118"/>
                <a:gd name="T7" fmla="*/ 351 h 351"/>
                <a:gd name="T8" fmla="*/ 22 w 118"/>
                <a:gd name="T9" fmla="*/ 149 h 351"/>
                <a:gd name="T10" fmla="*/ 72 w 118"/>
                <a:gd name="T11" fmla="*/ 25 h 351"/>
                <a:gd name="T12" fmla="*/ 118 w 118"/>
                <a:gd name="T13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351">
                  <a:moveTo>
                    <a:pt x="118" y="0"/>
                  </a:moveTo>
                  <a:cubicBezTo>
                    <a:pt x="118" y="0"/>
                    <a:pt x="89" y="112"/>
                    <a:pt x="83" y="150"/>
                  </a:cubicBezTo>
                  <a:cubicBezTo>
                    <a:pt x="76" y="200"/>
                    <a:pt x="73" y="351"/>
                    <a:pt x="73" y="351"/>
                  </a:cubicBezTo>
                  <a:cubicBezTo>
                    <a:pt x="7" y="351"/>
                    <a:pt x="7" y="351"/>
                    <a:pt x="7" y="351"/>
                  </a:cubicBezTo>
                  <a:cubicBezTo>
                    <a:pt x="7" y="351"/>
                    <a:pt x="0" y="243"/>
                    <a:pt x="22" y="149"/>
                  </a:cubicBezTo>
                  <a:cubicBezTo>
                    <a:pt x="31" y="111"/>
                    <a:pt x="44" y="53"/>
                    <a:pt x="72" y="25"/>
                  </a:cubicBezTo>
                  <a:cubicBezTo>
                    <a:pt x="90" y="7"/>
                    <a:pt x="118" y="0"/>
                    <a:pt x="118" y="0"/>
                  </a:cubicBezTo>
                  <a:close/>
                </a:path>
              </a:pathLst>
            </a:custGeom>
            <a:solidFill>
              <a:srgbClr val="AF1C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4603750" y="5324476"/>
              <a:ext cx="128588" cy="131763"/>
            </a:xfrm>
            <a:custGeom>
              <a:avLst/>
              <a:gdLst>
                <a:gd name="T0" fmla="*/ 0 w 66"/>
                <a:gd name="T1" fmla="*/ 0 h 68"/>
                <a:gd name="T2" fmla="*/ 37 w 66"/>
                <a:gd name="T3" fmla="*/ 68 h 68"/>
                <a:gd name="T4" fmla="*/ 65 w 66"/>
                <a:gd name="T5" fmla="*/ 68 h 68"/>
                <a:gd name="T6" fmla="*/ 66 w 66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8">
                  <a:moveTo>
                    <a:pt x="0" y="0"/>
                  </a:moveTo>
                  <a:cubicBezTo>
                    <a:pt x="0" y="0"/>
                    <a:pt x="8" y="59"/>
                    <a:pt x="37" y="68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6" y="0"/>
                    <a:pt x="66" y="0"/>
                    <a:pt x="66" y="0"/>
                  </a:cubicBezTo>
                </a:path>
              </a:pathLst>
            </a:custGeom>
            <a:solidFill>
              <a:srgbClr val="F6C9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4456432" y="5300663"/>
            <a:ext cx="332642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0E1D3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TEL</a:t>
            </a:r>
            <a:r>
              <a:rPr lang="zh-CN" altLang="en-US" sz="2400" dirty="0" smtClean="0">
                <a:solidFill>
                  <a:srgbClr val="0E1D3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：</a:t>
            </a:r>
            <a:r>
              <a:rPr lang="en-US" altLang="zh-CN" sz="2400" dirty="0" smtClean="0">
                <a:solidFill>
                  <a:srgbClr val="0E1D3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123456789</a:t>
            </a:r>
          </a:p>
          <a:p>
            <a:pPr algn="ctr"/>
            <a:r>
              <a:rPr lang="en-US" altLang="zh-CN" sz="2400" dirty="0" smtClean="0">
                <a:solidFill>
                  <a:srgbClr val="0E1D3E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Q  Q:   123456789</a:t>
            </a:r>
          </a:p>
        </p:txBody>
      </p:sp>
    </p:spTree>
    <p:extLst>
      <p:ext uri="{BB962C8B-B14F-4D97-AF65-F5344CB8AC3E}">
        <p14:creationId xmlns:p14="http://schemas.microsoft.com/office/powerpoint/2010/main" val="3380410110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35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9" presetClass="path" presetSubtype="0" accel="30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4.44444E-6 C -0.00937 -0.02453 0.04779 -0.0581 0.06081 -0.1199 C 0.0737 -0.18148 0.09076 -0.31388 0.07748 -0.3706 C 0.06432 -0.42685 -0.03893 -0.45694 -0.04466 -0.59282 C -0.05065 -0.728 0.04909 -0.85023 0.04909 -0.81481 " pathEditMode="relative" rAng="0" ptsTypes="AAAAA" p14:bounceEnd="64000">
                                          <p:cBhvr>
                                            <p:cTn id="12" dur="11000" spd="-100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repeatCount="4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59259E-6 L -0.65533 1.11343 " pathEditMode="relative" rAng="0" ptsTypes="AA">
                                          <p:cBhvr>
                                            <p:cTn id="14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773" y="5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repeatCount="4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1.11111E-6 L -0.65534 1.11342 " pathEditMode="relative" rAng="0" ptsTypes="AA">
                                          <p:cBhvr>
                                            <p:cTn id="16" dur="6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773" y="5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repeatCount="5000" accel="50000" decel="5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45833E-6 3.7037E-7 L -0.66667 1.13264 " pathEditMode="relative" rAng="0" ptsTypes="AA">
                                          <p:cBhvr>
                                            <p:cTn id="18" dur="72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333" y="5662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repeatCount="5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4.81481E-6 L -0.66667 1.13263 " pathEditMode="relative" rAng="0" ptsTypes="AA">
                                          <p:cBhvr>
                                            <p:cTn id="20" dur="72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333" y="566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35000"/>
                                      </p:iterate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39" presetClass="path" presetSubtype="0" accel="3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25E-6 -4.44444E-6 C -0.00937 -0.02453 0.04779 -0.0581 0.06081 -0.1199 C 0.0737 -0.18148 0.09076 -0.31388 0.07748 -0.3706 C 0.06432 -0.42685 -0.03893 -0.45694 -0.04466 -0.59282 C -0.05065 -0.728 0.04909 -0.85023 0.04909 -0.81481 " pathEditMode="relative" rAng="0" ptsTypes="AAAAA">
                                          <p:cBhvr>
                                            <p:cTn id="12" dur="11000" spd="-100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3" presetID="42" presetClass="path" presetSubtype="0" repeatCount="4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375E-6 -2.59259E-6 L -0.65533 1.11343 " pathEditMode="relative" rAng="0" ptsTypes="AA">
                                          <p:cBhvr>
                                            <p:cTn id="14" dur="6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773" y="5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5" presetID="42" presetClass="path" presetSubtype="0" repeatCount="4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33333E-6 1.11111E-6 L -0.65534 1.11342 " pathEditMode="relative" rAng="0" ptsTypes="AA">
                                          <p:cBhvr>
                                            <p:cTn id="16" dur="6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773" y="55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" presetID="42" presetClass="path" presetSubtype="0" repeatCount="5000" accel="50000" decel="50000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1.45833E-6 3.7037E-7 L -0.66667 1.13264 " pathEditMode="relative" rAng="0" ptsTypes="AA">
                                          <p:cBhvr>
                                            <p:cTn id="18" dur="72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333" y="5662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42" presetClass="path" presetSubtype="0" repeatCount="500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16667E-7 4.81481E-6 L -0.66667 1.13263 " pathEditMode="relative" rAng="0" ptsTypes="AA">
                                          <p:cBhvr>
                                            <p:cTn id="20" dur="72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3333" y="5662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KSO_Shape"/>
          <p:cNvSpPr/>
          <p:nvPr/>
        </p:nvSpPr>
        <p:spPr>
          <a:xfrm>
            <a:off x="-44132" y="1327513"/>
            <a:ext cx="1120140" cy="1120140"/>
          </a:xfrm>
          <a:custGeom>
            <a:avLst/>
            <a:gdLst>
              <a:gd name="connsiteX0" fmla="*/ 654112 w 1380233"/>
              <a:gd name="connsiteY0" fmla="*/ 1092200 h 1380232"/>
              <a:gd name="connsiteX1" fmla="*/ 726121 w 1380233"/>
              <a:gd name="connsiteY1" fmla="*/ 1092201 h 1380232"/>
              <a:gd name="connsiteX2" fmla="*/ 726120 w 1380233"/>
              <a:gd name="connsiteY2" fmla="*/ 1380232 h 1380232"/>
              <a:gd name="connsiteX3" fmla="*/ 654112 w 1380233"/>
              <a:gd name="connsiteY3" fmla="*/ 1380232 h 1380232"/>
              <a:gd name="connsiteX4" fmla="*/ 877250 w 1380233"/>
              <a:gd name="connsiteY4" fmla="*/ 1047815 h 1380232"/>
              <a:gd name="connsiteX5" fmla="*/ 987475 w 1380233"/>
              <a:gd name="connsiteY5" fmla="*/ 1313922 h 1380232"/>
              <a:gd name="connsiteX6" fmla="*/ 920948 w 1380233"/>
              <a:gd name="connsiteY6" fmla="*/ 1341478 h 1380232"/>
              <a:gd name="connsiteX7" fmla="*/ 810723 w 1380233"/>
              <a:gd name="connsiteY7" fmla="*/ 1075371 h 1380232"/>
              <a:gd name="connsiteX8" fmla="*/ 502983 w 1380233"/>
              <a:gd name="connsiteY8" fmla="*/ 1047815 h 1380232"/>
              <a:gd name="connsiteX9" fmla="*/ 569509 w 1380233"/>
              <a:gd name="connsiteY9" fmla="*/ 1075372 h 1380232"/>
              <a:gd name="connsiteX10" fmla="*/ 459284 w 1380233"/>
              <a:gd name="connsiteY10" fmla="*/ 1341478 h 1380232"/>
              <a:gd name="connsiteX11" fmla="*/ 392757 w 1380233"/>
              <a:gd name="connsiteY11" fmla="*/ 1313923 h 1380232"/>
              <a:gd name="connsiteX12" fmla="*/ 380341 w 1380233"/>
              <a:gd name="connsiteY12" fmla="*/ 948974 h 1380232"/>
              <a:gd name="connsiteX13" fmla="*/ 431258 w 1380233"/>
              <a:gd name="connsiteY13" fmla="*/ 999891 h 1380232"/>
              <a:gd name="connsiteX14" fmla="*/ 227590 w 1380233"/>
              <a:gd name="connsiteY14" fmla="*/ 1203560 h 1380232"/>
              <a:gd name="connsiteX15" fmla="*/ 176672 w 1380233"/>
              <a:gd name="connsiteY15" fmla="*/ 1152643 h 1380232"/>
              <a:gd name="connsiteX16" fmla="*/ 999892 w 1380233"/>
              <a:gd name="connsiteY16" fmla="*/ 948973 h 1380232"/>
              <a:gd name="connsiteX17" fmla="*/ 1203561 w 1380233"/>
              <a:gd name="connsiteY17" fmla="*/ 1152643 h 1380232"/>
              <a:gd name="connsiteX18" fmla="*/ 1152643 w 1380233"/>
              <a:gd name="connsiteY18" fmla="*/ 1203560 h 1380232"/>
              <a:gd name="connsiteX19" fmla="*/ 948974 w 1380233"/>
              <a:gd name="connsiteY19" fmla="*/ 999892 h 1380232"/>
              <a:gd name="connsiteX20" fmla="*/ 304861 w 1380233"/>
              <a:gd name="connsiteY20" fmla="*/ 810724 h 1380232"/>
              <a:gd name="connsiteX21" fmla="*/ 332417 w 1380233"/>
              <a:gd name="connsiteY21" fmla="*/ 877250 h 1380232"/>
              <a:gd name="connsiteX22" fmla="*/ 66310 w 1380233"/>
              <a:gd name="connsiteY22" fmla="*/ 987475 h 1380232"/>
              <a:gd name="connsiteX23" fmla="*/ 38754 w 1380233"/>
              <a:gd name="connsiteY23" fmla="*/ 920949 h 1380232"/>
              <a:gd name="connsiteX24" fmla="*/ 1075371 w 1380233"/>
              <a:gd name="connsiteY24" fmla="*/ 810723 h 1380232"/>
              <a:gd name="connsiteX25" fmla="*/ 1341478 w 1380233"/>
              <a:gd name="connsiteY25" fmla="*/ 920949 h 1380232"/>
              <a:gd name="connsiteX26" fmla="*/ 1313922 w 1380233"/>
              <a:gd name="connsiteY26" fmla="*/ 987475 h 1380232"/>
              <a:gd name="connsiteX27" fmla="*/ 1047815 w 1380233"/>
              <a:gd name="connsiteY27" fmla="*/ 877250 h 1380232"/>
              <a:gd name="connsiteX28" fmla="*/ 1092201 w 1380233"/>
              <a:gd name="connsiteY28" fmla="*/ 654112 h 1380232"/>
              <a:gd name="connsiteX29" fmla="*/ 1380233 w 1380233"/>
              <a:gd name="connsiteY29" fmla="*/ 654112 h 1380232"/>
              <a:gd name="connsiteX30" fmla="*/ 1380232 w 1380233"/>
              <a:gd name="connsiteY30" fmla="*/ 726121 h 1380232"/>
              <a:gd name="connsiteX31" fmla="*/ 1092201 w 1380233"/>
              <a:gd name="connsiteY31" fmla="*/ 726120 h 1380232"/>
              <a:gd name="connsiteX32" fmla="*/ 1 w 1380233"/>
              <a:gd name="connsiteY32" fmla="*/ 654112 h 1380232"/>
              <a:gd name="connsiteX33" fmla="*/ 288032 w 1380233"/>
              <a:gd name="connsiteY33" fmla="*/ 654112 h 1380232"/>
              <a:gd name="connsiteX34" fmla="*/ 288032 w 1380233"/>
              <a:gd name="connsiteY34" fmla="*/ 726120 h 1380232"/>
              <a:gd name="connsiteX35" fmla="*/ 0 w 1380233"/>
              <a:gd name="connsiteY35" fmla="*/ 726121 h 1380232"/>
              <a:gd name="connsiteX36" fmla="*/ 1313922 w 1380233"/>
              <a:gd name="connsiteY36" fmla="*/ 392757 h 1380232"/>
              <a:gd name="connsiteX37" fmla="*/ 1341478 w 1380233"/>
              <a:gd name="connsiteY37" fmla="*/ 459284 h 1380232"/>
              <a:gd name="connsiteX38" fmla="*/ 1075371 w 1380233"/>
              <a:gd name="connsiteY38" fmla="*/ 569509 h 1380232"/>
              <a:gd name="connsiteX39" fmla="*/ 1047815 w 1380233"/>
              <a:gd name="connsiteY39" fmla="*/ 502982 h 1380232"/>
              <a:gd name="connsiteX40" fmla="*/ 66310 w 1380233"/>
              <a:gd name="connsiteY40" fmla="*/ 392757 h 1380232"/>
              <a:gd name="connsiteX41" fmla="*/ 332417 w 1380233"/>
              <a:gd name="connsiteY41" fmla="*/ 502982 h 1380232"/>
              <a:gd name="connsiteX42" fmla="*/ 304861 w 1380233"/>
              <a:gd name="connsiteY42" fmla="*/ 569509 h 1380232"/>
              <a:gd name="connsiteX43" fmla="*/ 38754 w 1380233"/>
              <a:gd name="connsiteY43" fmla="*/ 459283 h 1380232"/>
              <a:gd name="connsiteX44" fmla="*/ 690116 w 1380233"/>
              <a:gd name="connsiteY44" fmla="*/ 330076 h 1380232"/>
              <a:gd name="connsiteX45" fmla="*/ 1050156 w 1380233"/>
              <a:gd name="connsiteY45" fmla="*/ 690116 h 1380232"/>
              <a:gd name="connsiteX46" fmla="*/ 690116 w 1380233"/>
              <a:gd name="connsiteY46" fmla="*/ 1050156 h 1380232"/>
              <a:gd name="connsiteX47" fmla="*/ 330076 w 1380233"/>
              <a:gd name="connsiteY47" fmla="*/ 690116 h 1380232"/>
              <a:gd name="connsiteX48" fmla="*/ 690116 w 1380233"/>
              <a:gd name="connsiteY48" fmla="*/ 330076 h 1380232"/>
              <a:gd name="connsiteX49" fmla="*/ 1152643 w 1380233"/>
              <a:gd name="connsiteY49" fmla="*/ 176672 h 1380232"/>
              <a:gd name="connsiteX50" fmla="*/ 1203561 w 1380233"/>
              <a:gd name="connsiteY50" fmla="*/ 227589 h 1380232"/>
              <a:gd name="connsiteX51" fmla="*/ 999892 w 1380233"/>
              <a:gd name="connsiteY51" fmla="*/ 431259 h 1380232"/>
              <a:gd name="connsiteX52" fmla="*/ 948975 w 1380233"/>
              <a:gd name="connsiteY52" fmla="*/ 380341 h 1380232"/>
              <a:gd name="connsiteX53" fmla="*/ 227589 w 1380233"/>
              <a:gd name="connsiteY53" fmla="*/ 176672 h 1380232"/>
              <a:gd name="connsiteX54" fmla="*/ 431259 w 1380233"/>
              <a:gd name="connsiteY54" fmla="*/ 380341 h 1380232"/>
              <a:gd name="connsiteX55" fmla="*/ 380341 w 1380233"/>
              <a:gd name="connsiteY55" fmla="*/ 431258 h 1380232"/>
              <a:gd name="connsiteX56" fmla="*/ 176672 w 1380233"/>
              <a:gd name="connsiteY56" fmla="*/ 227589 h 1380232"/>
              <a:gd name="connsiteX57" fmla="*/ 920948 w 1380233"/>
              <a:gd name="connsiteY57" fmla="*/ 38753 h 1380232"/>
              <a:gd name="connsiteX58" fmla="*/ 987476 w 1380233"/>
              <a:gd name="connsiteY58" fmla="*/ 66310 h 1380232"/>
              <a:gd name="connsiteX59" fmla="*/ 877250 w 1380233"/>
              <a:gd name="connsiteY59" fmla="*/ 332417 h 1380232"/>
              <a:gd name="connsiteX60" fmla="*/ 810724 w 1380233"/>
              <a:gd name="connsiteY60" fmla="*/ 304861 h 1380232"/>
              <a:gd name="connsiteX61" fmla="*/ 459284 w 1380233"/>
              <a:gd name="connsiteY61" fmla="*/ 38753 h 1380232"/>
              <a:gd name="connsiteX62" fmla="*/ 569509 w 1380233"/>
              <a:gd name="connsiteY62" fmla="*/ 304860 h 1380232"/>
              <a:gd name="connsiteX63" fmla="*/ 502983 w 1380233"/>
              <a:gd name="connsiteY63" fmla="*/ 332417 h 1380232"/>
              <a:gd name="connsiteX64" fmla="*/ 392757 w 1380233"/>
              <a:gd name="connsiteY64" fmla="*/ 66310 h 1380232"/>
              <a:gd name="connsiteX65" fmla="*/ 654112 w 1380233"/>
              <a:gd name="connsiteY65" fmla="*/ 0 h 1380232"/>
              <a:gd name="connsiteX66" fmla="*/ 726120 w 1380233"/>
              <a:gd name="connsiteY66" fmla="*/ 0 h 1380232"/>
              <a:gd name="connsiteX67" fmla="*/ 726121 w 1380233"/>
              <a:gd name="connsiteY67" fmla="*/ 288032 h 1380232"/>
              <a:gd name="connsiteX68" fmla="*/ 654112 w 1380233"/>
              <a:gd name="connsiteY68" fmla="*/ 288032 h 138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1380233" h="1380232">
                <a:moveTo>
                  <a:pt x="654112" y="1092200"/>
                </a:moveTo>
                <a:lnTo>
                  <a:pt x="726121" y="1092201"/>
                </a:lnTo>
                <a:lnTo>
                  <a:pt x="726120" y="1380232"/>
                </a:lnTo>
                <a:lnTo>
                  <a:pt x="654112" y="1380232"/>
                </a:lnTo>
                <a:close/>
                <a:moveTo>
                  <a:pt x="877250" y="1047815"/>
                </a:moveTo>
                <a:lnTo>
                  <a:pt x="987475" y="1313922"/>
                </a:lnTo>
                <a:lnTo>
                  <a:pt x="920948" y="1341478"/>
                </a:lnTo>
                <a:lnTo>
                  <a:pt x="810723" y="1075371"/>
                </a:lnTo>
                <a:close/>
                <a:moveTo>
                  <a:pt x="502983" y="1047815"/>
                </a:moveTo>
                <a:lnTo>
                  <a:pt x="569509" y="1075372"/>
                </a:lnTo>
                <a:lnTo>
                  <a:pt x="459284" y="1341478"/>
                </a:lnTo>
                <a:lnTo>
                  <a:pt x="392757" y="1313923"/>
                </a:lnTo>
                <a:close/>
                <a:moveTo>
                  <a:pt x="380341" y="948974"/>
                </a:moveTo>
                <a:lnTo>
                  <a:pt x="431258" y="999891"/>
                </a:lnTo>
                <a:lnTo>
                  <a:pt x="227590" y="1203560"/>
                </a:lnTo>
                <a:lnTo>
                  <a:pt x="176672" y="1152643"/>
                </a:lnTo>
                <a:close/>
                <a:moveTo>
                  <a:pt x="999892" y="948973"/>
                </a:moveTo>
                <a:lnTo>
                  <a:pt x="1203561" y="1152643"/>
                </a:lnTo>
                <a:lnTo>
                  <a:pt x="1152643" y="1203560"/>
                </a:lnTo>
                <a:lnTo>
                  <a:pt x="948974" y="999892"/>
                </a:lnTo>
                <a:close/>
                <a:moveTo>
                  <a:pt x="304861" y="810724"/>
                </a:moveTo>
                <a:lnTo>
                  <a:pt x="332417" y="877250"/>
                </a:lnTo>
                <a:lnTo>
                  <a:pt x="66310" y="987475"/>
                </a:lnTo>
                <a:lnTo>
                  <a:pt x="38754" y="920949"/>
                </a:lnTo>
                <a:close/>
                <a:moveTo>
                  <a:pt x="1075371" y="810723"/>
                </a:moveTo>
                <a:lnTo>
                  <a:pt x="1341478" y="920949"/>
                </a:lnTo>
                <a:lnTo>
                  <a:pt x="1313922" y="987475"/>
                </a:lnTo>
                <a:lnTo>
                  <a:pt x="1047815" y="877250"/>
                </a:lnTo>
                <a:close/>
                <a:moveTo>
                  <a:pt x="1092201" y="654112"/>
                </a:moveTo>
                <a:lnTo>
                  <a:pt x="1380233" y="654112"/>
                </a:lnTo>
                <a:lnTo>
                  <a:pt x="1380232" y="726121"/>
                </a:lnTo>
                <a:lnTo>
                  <a:pt x="1092201" y="726120"/>
                </a:lnTo>
                <a:close/>
                <a:moveTo>
                  <a:pt x="1" y="654112"/>
                </a:moveTo>
                <a:lnTo>
                  <a:pt x="288032" y="654112"/>
                </a:lnTo>
                <a:lnTo>
                  <a:pt x="288032" y="726120"/>
                </a:lnTo>
                <a:lnTo>
                  <a:pt x="0" y="726121"/>
                </a:lnTo>
                <a:close/>
                <a:moveTo>
                  <a:pt x="1313922" y="392757"/>
                </a:moveTo>
                <a:lnTo>
                  <a:pt x="1341478" y="459284"/>
                </a:lnTo>
                <a:lnTo>
                  <a:pt x="1075371" y="569509"/>
                </a:lnTo>
                <a:lnTo>
                  <a:pt x="1047815" y="502982"/>
                </a:lnTo>
                <a:close/>
                <a:moveTo>
                  <a:pt x="66310" y="392757"/>
                </a:moveTo>
                <a:lnTo>
                  <a:pt x="332417" y="502982"/>
                </a:lnTo>
                <a:lnTo>
                  <a:pt x="304861" y="569509"/>
                </a:lnTo>
                <a:lnTo>
                  <a:pt x="38754" y="459283"/>
                </a:lnTo>
                <a:close/>
                <a:moveTo>
                  <a:pt x="690116" y="330076"/>
                </a:moveTo>
                <a:cubicBezTo>
                  <a:pt x="888961" y="330076"/>
                  <a:pt x="1050156" y="491271"/>
                  <a:pt x="1050156" y="690116"/>
                </a:cubicBezTo>
                <a:cubicBezTo>
                  <a:pt x="1050156" y="888961"/>
                  <a:pt x="888961" y="1050156"/>
                  <a:pt x="690116" y="1050156"/>
                </a:cubicBezTo>
                <a:cubicBezTo>
                  <a:pt x="491271" y="1050156"/>
                  <a:pt x="330076" y="888961"/>
                  <a:pt x="330076" y="690116"/>
                </a:cubicBezTo>
                <a:cubicBezTo>
                  <a:pt x="330076" y="491271"/>
                  <a:pt x="491271" y="330076"/>
                  <a:pt x="690116" y="330076"/>
                </a:cubicBezTo>
                <a:close/>
                <a:moveTo>
                  <a:pt x="1152643" y="176672"/>
                </a:moveTo>
                <a:lnTo>
                  <a:pt x="1203561" y="227589"/>
                </a:lnTo>
                <a:lnTo>
                  <a:pt x="999892" y="431259"/>
                </a:lnTo>
                <a:lnTo>
                  <a:pt x="948975" y="380341"/>
                </a:lnTo>
                <a:close/>
                <a:moveTo>
                  <a:pt x="227589" y="176672"/>
                </a:moveTo>
                <a:lnTo>
                  <a:pt x="431259" y="380341"/>
                </a:lnTo>
                <a:lnTo>
                  <a:pt x="380341" y="431258"/>
                </a:lnTo>
                <a:lnTo>
                  <a:pt x="176672" y="227589"/>
                </a:lnTo>
                <a:close/>
                <a:moveTo>
                  <a:pt x="920948" y="38753"/>
                </a:moveTo>
                <a:lnTo>
                  <a:pt x="987476" y="66310"/>
                </a:lnTo>
                <a:lnTo>
                  <a:pt x="877250" y="332417"/>
                </a:lnTo>
                <a:lnTo>
                  <a:pt x="810724" y="304861"/>
                </a:lnTo>
                <a:close/>
                <a:moveTo>
                  <a:pt x="459284" y="38753"/>
                </a:moveTo>
                <a:lnTo>
                  <a:pt x="569509" y="304860"/>
                </a:lnTo>
                <a:lnTo>
                  <a:pt x="502983" y="332417"/>
                </a:lnTo>
                <a:lnTo>
                  <a:pt x="392757" y="66310"/>
                </a:lnTo>
                <a:close/>
                <a:moveTo>
                  <a:pt x="654112" y="0"/>
                </a:moveTo>
                <a:lnTo>
                  <a:pt x="726120" y="0"/>
                </a:lnTo>
                <a:lnTo>
                  <a:pt x="726121" y="288032"/>
                </a:lnTo>
                <a:lnTo>
                  <a:pt x="654112" y="288032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63603" y="549275"/>
            <a:ext cx="2687279" cy="733706"/>
            <a:chOff x="4170721" y="628548"/>
            <a:chExt cx="2687279" cy="733706"/>
          </a:xfrm>
        </p:grpSpPr>
        <p:grpSp>
          <p:nvGrpSpPr>
            <p:cNvPr id="6" name="组合 5"/>
            <p:cNvGrpSpPr/>
            <p:nvPr/>
          </p:nvGrpSpPr>
          <p:grpSpPr>
            <a:xfrm>
              <a:off x="4170721" y="647096"/>
              <a:ext cx="2687279" cy="715158"/>
              <a:chOff x="1881436" y="2727326"/>
              <a:chExt cx="8391028" cy="1806018"/>
            </a:xfrm>
          </p:grpSpPr>
          <p:grpSp>
            <p:nvGrpSpPr>
              <p:cNvPr id="7" name="组合 6"/>
              <p:cNvGrpSpPr/>
              <p:nvPr/>
            </p:nvGrpSpPr>
            <p:grpSpPr>
              <a:xfrm flipH="1">
                <a:off x="7932204" y="3309208"/>
                <a:ext cx="2340260" cy="1224136"/>
                <a:chOff x="755576" y="4509120"/>
                <a:chExt cx="2052228" cy="1224136"/>
              </a:xfrm>
              <a:solidFill>
                <a:srgbClr val="C55A11"/>
              </a:solidFill>
            </p:grpSpPr>
            <p:sp>
              <p:nvSpPr>
                <p:cNvPr id="17" name="燕尾形 16"/>
                <p:cNvSpPr/>
                <p:nvPr/>
              </p:nvSpPr>
              <p:spPr>
                <a:xfrm>
                  <a:off x="755576" y="4509120"/>
                  <a:ext cx="1368152" cy="1224136"/>
                </a:xfrm>
                <a:prstGeom prst="chevron">
                  <a:avLst/>
                </a:prstGeom>
                <a:solidFill>
                  <a:srgbClr val="D428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>
                  <a:off x="1439652" y="4509120"/>
                  <a:ext cx="1368152" cy="1224136"/>
                </a:xfrm>
                <a:prstGeom prst="rect">
                  <a:avLst/>
                </a:prstGeom>
                <a:solidFill>
                  <a:srgbClr val="D428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 flipH="1">
                <a:off x="8553450" y="3149600"/>
                <a:ext cx="0" cy="706438"/>
              </a:xfrm>
              <a:prstGeom prst="rect">
                <a:avLst/>
              </a:prstGeom>
              <a:solidFill>
                <a:srgbClr val="F052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 flipH="1">
                <a:off x="8553450" y="3073401"/>
                <a:ext cx="0" cy="709613"/>
              </a:xfrm>
              <a:prstGeom prst="rect">
                <a:avLst/>
              </a:prstGeom>
              <a:solidFill>
                <a:srgbClr val="FFA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0" name="直角三角形 9"/>
              <p:cNvSpPr/>
              <p:nvPr/>
            </p:nvSpPr>
            <p:spPr>
              <a:xfrm rot="10800000" flipH="1">
                <a:off x="7932738" y="4292601"/>
                <a:ext cx="893762" cy="238125"/>
              </a:xfrm>
              <a:prstGeom prst="rtTriangle">
                <a:avLst/>
              </a:prstGeom>
              <a:solidFill>
                <a:srgbClr val="843C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1881436" y="3309208"/>
                <a:ext cx="2340260" cy="1224136"/>
                <a:chOff x="755576" y="4509120"/>
                <a:chExt cx="2052228" cy="1224136"/>
              </a:xfrm>
              <a:solidFill>
                <a:srgbClr val="C55A11"/>
              </a:solidFill>
            </p:grpSpPr>
            <p:sp>
              <p:nvSpPr>
                <p:cNvPr id="15" name="燕尾形 14"/>
                <p:cNvSpPr/>
                <p:nvPr/>
              </p:nvSpPr>
              <p:spPr>
                <a:xfrm>
                  <a:off x="755576" y="4509120"/>
                  <a:ext cx="1368152" cy="1224136"/>
                </a:xfrm>
                <a:prstGeom prst="chevron">
                  <a:avLst/>
                </a:prstGeom>
                <a:solidFill>
                  <a:srgbClr val="D428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1439652" y="4509120"/>
                  <a:ext cx="1368152" cy="1224136"/>
                </a:xfrm>
                <a:prstGeom prst="rect">
                  <a:avLst/>
                </a:prstGeom>
                <a:solidFill>
                  <a:srgbClr val="D4281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" name="任意多边形 21"/>
              <p:cNvSpPr>
                <a:spLocks noChangeArrowheads="1"/>
              </p:cNvSpPr>
              <p:nvPr/>
            </p:nvSpPr>
            <p:spPr bwMode="auto">
              <a:xfrm>
                <a:off x="3327401" y="2727326"/>
                <a:ext cx="5502275" cy="1565275"/>
              </a:xfrm>
              <a:custGeom>
                <a:avLst/>
                <a:gdLst>
                  <a:gd name="T0" fmla="*/ 0 w 5503162"/>
                  <a:gd name="T1" fmla="*/ 0 h 1565204"/>
                  <a:gd name="T2" fmla="*/ 5503162 w 5503162"/>
                  <a:gd name="T3" fmla="*/ 0 h 1565204"/>
                  <a:gd name="T4" fmla="*/ 5503162 w 5503162"/>
                  <a:gd name="T5" fmla="*/ 1565204 h 1565204"/>
                  <a:gd name="T6" fmla="*/ 0 w 5503162"/>
                  <a:gd name="T7" fmla="*/ 1565204 h 15652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503162" h="1565204">
                    <a:moveTo>
                      <a:pt x="0" y="0"/>
                    </a:moveTo>
                    <a:lnTo>
                      <a:pt x="5503162" y="0"/>
                    </a:lnTo>
                    <a:lnTo>
                      <a:pt x="5503162" y="1565204"/>
                    </a:lnTo>
                    <a:lnTo>
                      <a:pt x="0" y="156520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" name="直角三角形 13"/>
              <p:cNvSpPr/>
              <p:nvPr/>
            </p:nvSpPr>
            <p:spPr>
              <a:xfrm rot="10800000">
                <a:off x="3327401" y="4292601"/>
                <a:ext cx="893763" cy="238125"/>
              </a:xfrm>
              <a:prstGeom prst="rtTriangle">
                <a:avLst/>
              </a:prstGeom>
              <a:solidFill>
                <a:srgbClr val="843C0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9" name="矩形 18"/>
            <p:cNvSpPr/>
            <p:nvPr/>
          </p:nvSpPr>
          <p:spPr>
            <a:xfrm>
              <a:off x="4875418" y="628548"/>
              <a:ext cx="127788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40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目录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886808" y="1811755"/>
            <a:ext cx="4491409" cy="777448"/>
            <a:chOff x="3861537" y="1887583"/>
            <a:chExt cx="4491409" cy="777448"/>
          </a:xfrm>
        </p:grpSpPr>
        <p:grpSp>
          <p:nvGrpSpPr>
            <p:cNvPr id="22" name="组合 21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25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26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4441067" y="2029211"/>
              <a:ext cx="317816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1    </a:t>
              </a:r>
              <a:r>
                <a:rPr lang="zh-CN" altLang="en-US" sz="28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个人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介绍</a:t>
              </a:r>
              <a:endParaRPr lang="zh-CN" altLang="en-US" sz="28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77166" y="2830901"/>
            <a:ext cx="4288209" cy="777448"/>
            <a:chOff x="3951895" y="2906729"/>
            <a:chExt cx="4288209" cy="777448"/>
          </a:xfrm>
        </p:grpSpPr>
        <p:grpSp>
          <p:nvGrpSpPr>
            <p:cNvPr id="29" name="组合 28"/>
            <p:cNvGrpSpPr/>
            <p:nvPr/>
          </p:nvGrpSpPr>
          <p:grpSpPr>
            <a:xfrm flipH="1">
              <a:off x="3951895" y="2906729"/>
              <a:ext cx="4288209" cy="777448"/>
              <a:chOff x="3412213" y="2156348"/>
              <a:chExt cx="4945014" cy="2653777"/>
            </a:xfrm>
          </p:grpSpPr>
          <p:sp>
            <p:nvSpPr>
              <p:cNvPr id="30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4945014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  <a:gd name="connsiteX0" fmla="*/ 0 w 4944683"/>
                  <a:gd name="connsiteY0" fmla="*/ 0 h 2653777"/>
                  <a:gd name="connsiteX1" fmla="*/ 4944683 w 4944683"/>
                  <a:gd name="connsiteY1" fmla="*/ 242785 h 2653777"/>
                  <a:gd name="connsiteX2" fmla="*/ 4633252 w 4944683"/>
                  <a:gd name="connsiteY2" fmla="*/ 2399777 h 2653777"/>
                  <a:gd name="connsiteX3" fmla="*/ 620052 w 4944683"/>
                  <a:gd name="connsiteY3" fmla="*/ 2653777 h 2653777"/>
                  <a:gd name="connsiteX4" fmla="*/ 0 w 4944683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44683" h="2653777">
                    <a:moveTo>
                      <a:pt x="0" y="0"/>
                    </a:moveTo>
                    <a:lnTo>
                      <a:pt x="4944683" y="242785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31" name="任意多边形 11"/>
              <p:cNvSpPr>
                <a:spLocks/>
              </p:cNvSpPr>
              <p:nvPr/>
            </p:nvSpPr>
            <p:spPr bwMode="auto">
              <a:xfrm>
                <a:off x="3638551" y="2447645"/>
                <a:ext cx="4644205" cy="2184681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  <a:gd name="connsiteX0" fmla="*/ 0 w 4644569"/>
                  <a:gd name="connsiteY0" fmla="*/ 0 h 2184400"/>
                  <a:gd name="connsiteX1" fmla="*/ 4644569 w 4644569"/>
                  <a:gd name="connsiteY1" fmla="*/ 72318 h 2184400"/>
                  <a:gd name="connsiteX2" fmla="*/ 4393006 w 4644569"/>
                  <a:gd name="connsiteY2" fmla="*/ 2070100 h 2184400"/>
                  <a:gd name="connsiteX3" fmla="*/ 368300 w 4644569"/>
                  <a:gd name="connsiteY3" fmla="*/ 2184400 h 2184400"/>
                  <a:gd name="connsiteX4" fmla="*/ 0 w 4644569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4569" h="2184400">
                    <a:moveTo>
                      <a:pt x="0" y="0"/>
                    </a:moveTo>
                    <a:lnTo>
                      <a:pt x="4644569" y="72318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36" name="矩形 35"/>
            <p:cNvSpPr/>
            <p:nvPr/>
          </p:nvSpPr>
          <p:spPr>
            <a:xfrm>
              <a:off x="4428521" y="3048357"/>
              <a:ext cx="34237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2  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工作经历</a:t>
              </a:r>
              <a:endParaRPr lang="zh-CN" altLang="en-US" sz="28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886808" y="3850047"/>
            <a:ext cx="4491409" cy="777448"/>
            <a:chOff x="3861537" y="3925875"/>
            <a:chExt cx="4491409" cy="777448"/>
          </a:xfrm>
        </p:grpSpPr>
        <p:grpSp>
          <p:nvGrpSpPr>
            <p:cNvPr id="32" name="组合 31"/>
            <p:cNvGrpSpPr/>
            <p:nvPr/>
          </p:nvGrpSpPr>
          <p:grpSpPr>
            <a:xfrm>
              <a:off x="3861537" y="3925875"/>
              <a:ext cx="4491409" cy="777448"/>
              <a:chOff x="3412213" y="2156348"/>
              <a:chExt cx="5179337" cy="2653777"/>
            </a:xfrm>
          </p:grpSpPr>
          <p:sp>
            <p:nvSpPr>
              <p:cNvPr id="33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34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4395387" y="4052989"/>
              <a:ext cx="34237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3  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自我</a:t>
              </a:r>
              <a:r>
                <a:rPr lang="zh-CN" altLang="en-US" sz="28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评价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0035268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70000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0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1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528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accel="7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528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528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528" fill="hold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093595" y="3771337"/>
            <a:ext cx="2287149" cy="2194379"/>
            <a:chOff x="1423036" y="1841780"/>
            <a:chExt cx="1901190" cy="1442439"/>
          </a:xfrm>
        </p:grpSpPr>
        <p:sp>
          <p:nvSpPr>
            <p:cNvPr id="32" name="任意多边形 31"/>
            <p:cNvSpPr>
              <a:spLocks/>
            </p:cNvSpPr>
            <p:nvPr/>
          </p:nvSpPr>
          <p:spPr bwMode="auto">
            <a:xfrm rot="16200000">
              <a:off x="1714006" y="1674000"/>
              <a:ext cx="1442439" cy="1778000"/>
            </a:xfrm>
            <a:custGeom>
              <a:avLst/>
              <a:gdLst>
                <a:gd name="connsiteX0" fmla="*/ 1442439 w 1442439"/>
                <a:gd name="connsiteY0" fmla="*/ 866079 h 1778000"/>
                <a:gd name="connsiteX1" fmla="*/ 1442439 w 1442439"/>
                <a:gd name="connsiteY1" fmla="*/ 888811 h 1778000"/>
                <a:gd name="connsiteX2" fmla="*/ 1442439 w 1442439"/>
                <a:gd name="connsiteY2" fmla="*/ 911921 h 1778000"/>
                <a:gd name="connsiteX3" fmla="*/ 1441302 w 1442439"/>
                <a:gd name="connsiteY3" fmla="*/ 934653 h 1778000"/>
                <a:gd name="connsiteX4" fmla="*/ 1440166 w 1442439"/>
                <a:gd name="connsiteY4" fmla="*/ 957385 h 1778000"/>
                <a:gd name="connsiteX5" fmla="*/ 1438271 w 1442439"/>
                <a:gd name="connsiteY5" fmla="*/ 980116 h 1778000"/>
                <a:gd name="connsiteX6" fmla="*/ 1435240 w 1442439"/>
                <a:gd name="connsiteY6" fmla="*/ 1002091 h 1778000"/>
                <a:gd name="connsiteX7" fmla="*/ 1432209 w 1442439"/>
                <a:gd name="connsiteY7" fmla="*/ 1024443 h 1778000"/>
                <a:gd name="connsiteX8" fmla="*/ 1428799 w 1442439"/>
                <a:gd name="connsiteY8" fmla="*/ 1046039 h 1778000"/>
                <a:gd name="connsiteX9" fmla="*/ 1424253 w 1442439"/>
                <a:gd name="connsiteY9" fmla="*/ 1068391 h 1778000"/>
                <a:gd name="connsiteX10" fmla="*/ 1419706 w 1442439"/>
                <a:gd name="connsiteY10" fmla="*/ 1089608 h 1778000"/>
                <a:gd name="connsiteX11" fmla="*/ 1414402 w 1442439"/>
                <a:gd name="connsiteY11" fmla="*/ 1111203 h 1778000"/>
                <a:gd name="connsiteX12" fmla="*/ 1409098 w 1442439"/>
                <a:gd name="connsiteY12" fmla="*/ 1132040 h 1778000"/>
                <a:gd name="connsiteX13" fmla="*/ 1402657 w 1442439"/>
                <a:gd name="connsiteY13" fmla="*/ 1153257 h 1778000"/>
                <a:gd name="connsiteX14" fmla="*/ 1395837 w 1442439"/>
                <a:gd name="connsiteY14" fmla="*/ 1173715 h 1778000"/>
                <a:gd name="connsiteX15" fmla="*/ 1388638 w 1442439"/>
                <a:gd name="connsiteY15" fmla="*/ 1194931 h 1778000"/>
                <a:gd name="connsiteX16" fmla="*/ 1381061 w 1442439"/>
                <a:gd name="connsiteY16" fmla="*/ 1215011 h 1778000"/>
                <a:gd name="connsiteX17" fmla="*/ 1372725 w 1442439"/>
                <a:gd name="connsiteY17" fmla="*/ 1235091 h 1778000"/>
                <a:gd name="connsiteX18" fmla="*/ 1364011 w 1442439"/>
                <a:gd name="connsiteY18" fmla="*/ 1254792 h 1778000"/>
                <a:gd name="connsiteX19" fmla="*/ 1354918 w 1442439"/>
                <a:gd name="connsiteY19" fmla="*/ 1274492 h 1778000"/>
                <a:gd name="connsiteX20" fmla="*/ 1345067 w 1442439"/>
                <a:gd name="connsiteY20" fmla="*/ 1293814 h 1778000"/>
                <a:gd name="connsiteX21" fmla="*/ 1335217 w 1442439"/>
                <a:gd name="connsiteY21" fmla="*/ 1312757 h 1778000"/>
                <a:gd name="connsiteX22" fmla="*/ 1324608 w 1442439"/>
                <a:gd name="connsiteY22" fmla="*/ 1331701 h 1778000"/>
                <a:gd name="connsiteX23" fmla="*/ 1313999 w 1442439"/>
                <a:gd name="connsiteY23" fmla="*/ 1349886 h 1778000"/>
                <a:gd name="connsiteX24" fmla="*/ 1302633 w 1442439"/>
                <a:gd name="connsiteY24" fmla="*/ 1368071 h 1778000"/>
                <a:gd name="connsiteX25" fmla="*/ 1290888 w 1442439"/>
                <a:gd name="connsiteY25" fmla="*/ 1385878 h 1778000"/>
                <a:gd name="connsiteX26" fmla="*/ 1278764 w 1442439"/>
                <a:gd name="connsiteY26" fmla="*/ 1403684 h 1778000"/>
                <a:gd name="connsiteX27" fmla="*/ 1265882 w 1442439"/>
                <a:gd name="connsiteY27" fmla="*/ 1421112 h 1778000"/>
                <a:gd name="connsiteX28" fmla="*/ 1253000 w 1442439"/>
                <a:gd name="connsiteY28" fmla="*/ 1437782 h 1778000"/>
                <a:gd name="connsiteX29" fmla="*/ 1239739 w 1442439"/>
                <a:gd name="connsiteY29" fmla="*/ 1454452 h 1778000"/>
                <a:gd name="connsiteX30" fmla="*/ 1225721 w 1442439"/>
                <a:gd name="connsiteY30" fmla="*/ 1470743 h 1778000"/>
                <a:gd name="connsiteX31" fmla="*/ 1211702 w 1442439"/>
                <a:gd name="connsiteY31" fmla="*/ 1486655 h 1778000"/>
                <a:gd name="connsiteX32" fmla="*/ 1196926 w 1442439"/>
                <a:gd name="connsiteY32" fmla="*/ 1502189 h 1778000"/>
                <a:gd name="connsiteX33" fmla="*/ 1182150 w 1442439"/>
                <a:gd name="connsiteY33" fmla="*/ 1517343 h 1778000"/>
                <a:gd name="connsiteX34" fmla="*/ 1166995 w 1442439"/>
                <a:gd name="connsiteY34" fmla="*/ 1532498 h 1778000"/>
                <a:gd name="connsiteX35" fmla="*/ 1151461 w 1442439"/>
                <a:gd name="connsiteY35" fmla="*/ 1546894 h 1778000"/>
                <a:gd name="connsiteX36" fmla="*/ 1135169 w 1442439"/>
                <a:gd name="connsiteY36" fmla="*/ 1561291 h 1778000"/>
                <a:gd name="connsiteX37" fmla="*/ 1118877 w 1442439"/>
                <a:gd name="connsiteY37" fmla="*/ 1574930 h 1778000"/>
                <a:gd name="connsiteX38" fmla="*/ 1102585 w 1442439"/>
                <a:gd name="connsiteY38" fmla="*/ 1588569 h 1778000"/>
                <a:gd name="connsiteX39" fmla="*/ 1085536 w 1442439"/>
                <a:gd name="connsiteY39" fmla="*/ 1601450 h 1778000"/>
                <a:gd name="connsiteX40" fmla="*/ 1068107 w 1442439"/>
                <a:gd name="connsiteY40" fmla="*/ 1613953 h 1778000"/>
                <a:gd name="connsiteX41" fmla="*/ 1050300 w 1442439"/>
                <a:gd name="connsiteY41" fmla="*/ 1626076 h 1778000"/>
                <a:gd name="connsiteX42" fmla="*/ 1032493 w 1442439"/>
                <a:gd name="connsiteY42" fmla="*/ 1637821 h 1778000"/>
                <a:gd name="connsiteX43" fmla="*/ 1014686 w 1442439"/>
                <a:gd name="connsiteY43" fmla="*/ 1649187 h 1778000"/>
                <a:gd name="connsiteX44" fmla="*/ 996121 w 1442439"/>
                <a:gd name="connsiteY44" fmla="*/ 1660174 h 1778000"/>
                <a:gd name="connsiteX45" fmla="*/ 977177 w 1442439"/>
                <a:gd name="connsiteY45" fmla="*/ 1670782 h 1778000"/>
                <a:gd name="connsiteX46" fmla="*/ 958233 w 1442439"/>
                <a:gd name="connsiteY46" fmla="*/ 1680633 h 1778000"/>
                <a:gd name="connsiteX47" fmla="*/ 938910 w 1442439"/>
                <a:gd name="connsiteY47" fmla="*/ 1690104 h 1778000"/>
                <a:gd name="connsiteX48" fmla="*/ 919587 w 1442439"/>
                <a:gd name="connsiteY48" fmla="*/ 1699576 h 1778000"/>
                <a:gd name="connsiteX49" fmla="*/ 899507 w 1442439"/>
                <a:gd name="connsiteY49" fmla="*/ 1708290 h 1778000"/>
                <a:gd name="connsiteX50" fmla="*/ 879426 w 1442439"/>
                <a:gd name="connsiteY50" fmla="*/ 1716246 h 1778000"/>
                <a:gd name="connsiteX51" fmla="*/ 859346 w 1442439"/>
                <a:gd name="connsiteY51" fmla="*/ 1723823 h 1778000"/>
                <a:gd name="connsiteX52" fmla="*/ 838886 w 1442439"/>
                <a:gd name="connsiteY52" fmla="*/ 1731021 h 1778000"/>
                <a:gd name="connsiteX53" fmla="*/ 818048 w 1442439"/>
                <a:gd name="connsiteY53" fmla="*/ 1737841 h 1778000"/>
                <a:gd name="connsiteX54" fmla="*/ 796831 w 1442439"/>
                <a:gd name="connsiteY54" fmla="*/ 1744281 h 1778000"/>
                <a:gd name="connsiteX55" fmla="*/ 775613 w 1442439"/>
                <a:gd name="connsiteY55" fmla="*/ 1749964 h 1778000"/>
                <a:gd name="connsiteX56" fmla="*/ 754396 w 1442439"/>
                <a:gd name="connsiteY56" fmla="*/ 1755268 h 1778000"/>
                <a:gd name="connsiteX57" fmla="*/ 732800 w 1442439"/>
                <a:gd name="connsiteY57" fmla="*/ 1759815 h 1778000"/>
                <a:gd name="connsiteX58" fmla="*/ 711204 w 1442439"/>
                <a:gd name="connsiteY58" fmla="*/ 1764361 h 1778000"/>
                <a:gd name="connsiteX59" fmla="*/ 688850 w 1442439"/>
                <a:gd name="connsiteY59" fmla="*/ 1767771 h 1778000"/>
                <a:gd name="connsiteX60" fmla="*/ 666875 w 1442439"/>
                <a:gd name="connsiteY60" fmla="*/ 1770802 h 1778000"/>
                <a:gd name="connsiteX61" fmla="*/ 644522 w 1442439"/>
                <a:gd name="connsiteY61" fmla="*/ 1773454 h 1778000"/>
                <a:gd name="connsiteX62" fmla="*/ 622168 w 1442439"/>
                <a:gd name="connsiteY62" fmla="*/ 1775348 h 1778000"/>
                <a:gd name="connsiteX63" fmla="*/ 599056 w 1442439"/>
                <a:gd name="connsiteY63" fmla="*/ 1776864 h 1778000"/>
                <a:gd name="connsiteX64" fmla="*/ 576702 w 1442439"/>
                <a:gd name="connsiteY64" fmla="*/ 1777621 h 1778000"/>
                <a:gd name="connsiteX65" fmla="*/ 553591 w 1442439"/>
                <a:gd name="connsiteY65" fmla="*/ 1778000 h 1778000"/>
                <a:gd name="connsiteX66" fmla="*/ 544119 w 1442439"/>
                <a:gd name="connsiteY66" fmla="*/ 1777621 h 1778000"/>
                <a:gd name="connsiteX67" fmla="*/ 534647 w 1442439"/>
                <a:gd name="connsiteY67" fmla="*/ 1777242 h 1778000"/>
                <a:gd name="connsiteX68" fmla="*/ 516082 w 1442439"/>
                <a:gd name="connsiteY68" fmla="*/ 1776106 h 1778000"/>
                <a:gd name="connsiteX69" fmla="*/ 514566 w 1442439"/>
                <a:gd name="connsiteY69" fmla="*/ 1776485 h 1778000"/>
                <a:gd name="connsiteX70" fmla="*/ 513051 w 1442439"/>
                <a:gd name="connsiteY70" fmla="*/ 1777242 h 1778000"/>
                <a:gd name="connsiteX71" fmla="*/ 511535 w 1442439"/>
                <a:gd name="connsiteY71" fmla="*/ 1777621 h 1778000"/>
                <a:gd name="connsiteX72" fmla="*/ 510020 w 1442439"/>
                <a:gd name="connsiteY72" fmla="*/ 1778000 h 1778000"/>
                <a:gd name="connsiteX73" fmla="*/ 0 w 1442439"/>
                <a:gd name="connsiteY73" fmla="*/ 1778000 h 1778000"/>
                <a:gd name="connsiteX74" fmla="*/ 0 w 1442439"/>
                <a:gd name="connsiteY74" fmla="*/ 1269946 h 1778000"/>
                <a:gd name="connsiteX75" fmla="*/ 489939 w 1442439"/>
                <a:gd name="connsiteY75" fmla="*/ 1269946 h 1778000"/>
                <a:gd name="connsiteX76" fmla="*/ 500169 w 1442439"/>
                <a:gd name="connsiteY76" fmla="*/ 1269946 h 1778000"/>
                <a:gd name="connsiteX77" fmla="*/ 510020 w 1442439"/>
                <a:gd name="connsiteY77" fmla="*/ 1269946 h 1778000"/>
                <a:gd name="connsiteX78" fmla="*/ 528585 w 1442439"/>
                <a:gd name="connsiteY78" fmla="*/ 1268431 h 1778000"/>
                <a:gd name="connsiteX79" fmla="*/ 547150 w 1442439"/>
                <a:gd name="connsiteY79" fmla="*/ 1266157 h 1778000"/>
                <a:gd name="connsiteX80" fmla="*/ 565715 w 1442439"/>
                <a:gd name="connsiteY80" fmla="*/ 1263127 h 1778000"/>
                <a:gd name="connsiteX81" fmla="*/ 583522 w 1442439"/>
                <a:gd name="connsiteY81" fmla="*/ 1258959 h 1778000"/>
                <a:gd name="connsiteX82" fmla="*/ 601329 w 1442439"/>
                <a:gd name="connsiteY82" fmla="*/ 1254413 h 1778000"/>
                <a:gd name="connsiteX83" fmla="*/ 618000 w 1442439"/>
                <a:gd name="connsiteY83" fmla="*/ 1248351 h 1778000"/>
                <a:gd name="connsiteX84" fmla="*/ 635050 w 1442439"/>
                <a:gd name="connsiteY84" fmla="*/ 1241910 h 1778000"/>
                <a:gd name="connsiteX85" fmla="*/ 651720 w 1442439"/>
                <a:gd name="connsiteY85" fmla="*/ 1235091 h 1778000"/>
                <a:gd name="connsiteX86" fmla="*/ 667633 w 1442439"/>
                <a:gd name="connsiteY86" fmla="*/ 1227135 h 1778000"/>
                <a:gd name="connsiteX87" fmla="*/ 683167 w 1442439"/>
                <a:gd name="connsiteY87" fmla="*/ 1218421 h 1778000"/>
                <a:gd name="connsiteX88" fmla="*/ 698322 w 1442439"/>
                <a:gd name="connsiteY88" fmla="*/ 1208949 h 1778000"/>
                <a:gd name="connsiteX89" fmla="*/ 713098 w 1442439"/>
                <a:gd name="connsiteY89" fmla="*/ 1198720 h 1778000"/>
                <a:gd name="connsiteX90" fmla="*/ 727117 w 1442439"/>
                <a:gd name="connsiteY90" fmla="*/ 1188112 h 1778000"/>
                <a:gd name="connsiteX91" fmla="*/ 740757 w 1442439"/>
                <a:gd name="connsiteY91" fmla="*/ 1177125 h 1778000"/>
                <a:gd name="connsiteX92" fmla="*/ 753638 w 1442439"/>
                <a:gd name="connsiteY92" fmla="*/ 1165001 h 1778000"/>
                <a:gd name="connsiteX93" fmla="*/ 766141 w 1442439"/>
                <a:gd name="connsiteY93" fmla="*/ 1152120 h 1778000"/>
                <a:gd name="connsiteX94" fmla="*/ 778266 w 1442439"/>
                <a:gd name="connsiteY94" fmla="*/ 1139239 h 1778000"/>
                <a:gd name="connsiteX95" fmla="*/ 789632 w 1442439"/>
                <a:gd name="connsiteY95" fmla="*/ 1125978 h 1778000"/>
                <a:gd name="connsiteX96" fmla="*/ 800241 w 1442439"/>
                <a:gd name="connsiteY96" fmla="*/ 1111582 h 1778000"/>
                <a:gd name="connsiteX97" fmla="*/ 810091 w 1442439"/>
                <a:gd name="connsiteY97" fmla="*/ 1096806 h 1778000"/>
                <a:gd name="connsiteX98" fmla="*/ 819563 w 1442439"/>
                <a:gd name="connsiteY98" fmla="*/ 1081652 h 1778000"/>
                <a:gd name="connsiteX99" fmla="*/ 828277 w 1442439"/>
                <a:gd name="connsiteY99" fmla="*/ 1066118 h 1778000"/>
                <a:gd name="connsiteX100" fmla="*/ 835855 w 1442439"/>
                <a:gd name="connsiteY100" fmla="*/ 1049827 h 1778000"/>
                <a:gd name="connsiteX101" fmla="*/ 843054 w 1442439"/>
                <a:gd name="connsiteY101" fmla="*/ 1033536 h 1778000"/>
                <a:gd name="connsiteX102" fmla="*/ 849495 w 1442439"/>
                <a:gd name="connsiteY102" fmla="*/ 1016487 h 1778000"/>
                <a:gd name="connsiteX103" fmla="*/ 854799 w 1442439"/>
                <a:gd name="connsiteY103" fmla="*/ 999438 h 1778000"/>
                <a:gd name="connsiteX104" fmla="*/ 860103 w 1442439"/>
                <a:gd name="connsiteY104" fmla="*/ 981632 h 1778000"/>
                <a:gd name="connsiteX105" fmla="*/ 863892 w 1442439"/>
                <a:gd name="connsiteY105" fmla="*/ 963825 h 1778000"/>
                <a:gd name="connsiteX106" fmla="*/ 867302 w 1442439"/>
                <a:gd name="connsiteY106" fmla="*/ 945261 h 1778000"/>
                <a:gd name="connsiteX107" fmla="*/ 869196 w 1442439"/>
                <a:gd name="connsiteY107" fmla="*/ 926697 h 1778000"/>
                <a:gd name="connsiteX108" fmla="*/ 870712 w 1442439"/>
                <a:gd name="connsiteY108" fmla="*/ 908133 h 1778000"/>
                <a:gd name="connsiteX109" fmla="*/ 871091 w 1442439"/>
                <a:gd name="connsiteY109" fmla="*/ 888811 h 1778000"/>
                <a:gd name="connsiteX110" fmla="*/ 870712 w 1442439"/>
                <a:gd name="connsiteY110" fmla="*/ 870246 h 1778000"/>
                <a:gd name="connsiteX111" fmla="*/ 869196 w 1442439"/>
                <a:gd name="connsiteY111" fmla="*/ 851303 h 1778000"/>
                <a:gd name="connsiteX112" fmla="*/ 867302 w 1442439"/>
                <a:gd name="connsiteY112" fmla="*/ 832739 h 1778000"/>
                <a:gd name="connsiteX113" fmla="*/ 863892 w 1442439"/>
                <a:gd name="connsiteY113" fmla="*/ 814554 h 1778000"/>
                <a:gd name="connsiteX114" fmla="*/ 860103 w 1442439"/>
                <a:gd name="connsiteY114" fmla="*/ 796368 h 1778000"/>
                <a:gd name="connsiteX115" fmla="*/ 854799 w 1442439"/>
                <a:gd name="connsiteY115" fmla="*/ 778562 h 1778000"/>
                <a:gd name="connsiteX116" fmla="*/ 849495 w 1442439"/>
                <a:gd name="connsiteY116" fmla="*/ 761892 h 1778000"/>
                <a:gd name="connsiteX117" fmla="*/ 843054 w 1442439"/>
                <a:gd name="connsiteY117" fmla="*/ 744843 h 1778000"/>
                <a:gd name="connsiteX118" fmla="*/ 835855 w 1442439"/>
                <a:gd name="connsiteY118" fmla="*/ 728173 h 1778000"/>
                <a:gd name="connsiteX119" fmla="*/ 828277 w 1442439"/>
                <a:gd name="connsiteY119" fmla="*/ 711882 h 1778000"/>
                <a:gd name="connsiteX120" fmla="*/ 819563 w 1442439"/>
                <a:gd name="connsiteY120" fmla="*/ 696349 h 1778000"/>
                <a:gd name="connsiteX121" fmla="*/ 810091 w 1442439"/>
                <a:gd name="connsiteY121" fmla="*/ 681194 h 1778000"/>
                <a:gd name="connsiteX122" fmla="*/ 800241 w 1442439"/>
                <a:gd name="connsiteY122" fmla="*/ 666798 h 1778000"/>
                <a:gd name="connsiteX123" fmla="*/ 789632 w 1442439"/>
                <a:gd name="connsiteY123" fmla="*/ 652401 h 1778000"/>
                <a:gd name="connsiteX124" fmla="*/ 778266 w 1442439"/>
                <a:gd name="connsiteY124" fmla="*/ 638762 h 1778000"/>
                <a:gd name="connsiteX125" fmla="*/ 766141 w 1442439"/>
                <a:gd name="connsiteY125" fmla="*/ 625880 h 1778000"/>
                <a:gd name="connsiteX126" fmla="*/ 753638 w 1442439"/>
                <a:gd name="connsiteY126" fmla="*/ 612999 h 1778000"/>
                <a:gd name="connsiteX127" fmla="*/ 740757 w 1442439"/>
                <a:gd name="connsiteY127" fmla="*/ 600876 h 1778000"/>
                <a:gd name="connsiteX128" fmla="*/ 727117 w 1442439"/>
                <a:gd name="connsiteY128" fmla="*/ 589889 h 1778000"/>
                <a:gd name="connsiteX129" fmla="*/ 713098 w 1442439"/>
                <a:gd name="connsiteY129" fmla="*/ 579280 h 1778000"/>
                <a:gd name="connsiteX130" fmla="*/ 698322 w 1442439"/>
                <a:gd name="connsiteY130" fmla="*/ 569051 h 1778000"/>
                <a:gd name="connsiteX131" fmla="*/ 683167 w 1442439"/>
                <a:gd name="connsiteY131" fmla="*/ 559580 h 1778000"/>
                <a:gd name="connsiteX132" fmla="*/ 667633 w 1442439"/>
                <a:gd name="connsiteY132" fmla="*/ 550866 h 1778000"/>
                <a:gd name="connsiteX133" fmla="*/ 651720 w 1442439"/>
                <a:gd name="connsiteY133" fmla="*/ 542910 h 1778000"/>
                <a:gd name="connsiteX134" fmla="*/ 635050 w 1442439"/>
                <a:gd name="connsiteY134" fmla="*/ 536090 h 1778000"/>
                <a:gd name="connsiteX135" fmla="*/ 618000 w 1442439"/>
                <a:gd name="connsiteY135" fmla="*/ 529649 h 1778000"/>
                <a:gd name="connsiteX136" fmla="*/ 601329 w 1442439"/>
                <a:gd name="connsiteY136" fmla="*/ 523588 h 1778000"/>
                <a:gd name="connsiteX137" fmla="*/ 583522 w 1442439"/>
                <a:gd name="connsiteY137" fmla="*/ 519041 h 1778000"/>
                <a:gd name="connsiteX138" fmla="*/ 565715 w 1442439"/>
                <a:gd name="connsiteY138" fmla="*/ 514874 h 1778000"/>
                <a:gd name="connsiteX139" fmla="*/ 547150 w 1442439"/>
                <a:gd name="connsiteY139" fmla="*/ 511843 h 1778000"/>
                <a:gd name="connsiteX140" fmla="*/ 528585 w 1442439"/>
                <a:gd name="connsiteY140" fmla="*/ 509570 h 1778000"/>
                <a:gd name="connsiteX141" fmla="*/ 510020 w 1442439"/>
                <a:gd name="connsiteY141" fmla="*/ 508054 h 1778000"/>
                <a:gd name="connsiteX142" fmla="*/ 0 w 1442439"/>
                <a:gd name="connsiteY142" fmla="*/ 508054 h 1778000"/>
                <a:gd name="connsiteX143" fmla="*/ 0 w 1442439"/>
                <a:gd name="connsiteY143" fmla="*/ 0 h 1778000"/>
                <a:gd name="connsiteX144" fmla="*/ 510020 w 1442439"/>
                <a:gd name="connsiteY144" fmla="*/ 0 h 1778000"/>
                <a:gd name="connsiteX145" fmla="*/ 516082 w 1442439"/>
                <a:gd name="connsiteY145" fmla="*/ 0 h 1778000"/>
                <a:gd name="connsiteX146" fmla="*/ 518734 w 1442439"/>
                <a:gd name="connsiteY146" fmla="*/ 0 h 1778000"/>
                <a:gd name="connsiteX147" fmla="*/ 521765 w 1442439"/>
                <a:gd name="connsiteY147" fmla="*/ 0 h 1778000"/>
                <a:gd name="connsiteX148" fmla="*/ 537678 w 1442439"/>
                <a:gd name="connsiteY148" fmla="*/ 0 h 1778000"/>
                <a:gd name="connsiteX149" fmla="*/ 553591 w 1442439"/>
                <a:gd name="connsiteY149" fmla="*/ 0 h 1778000"/>
                <a:gd name="connsiteX150" fmla="*/ 576702 w 1442439"/>
                <a:gd name="connsiteY150" fmla="*/ 379 h 1778000"/>
                <a:gd name="connsiteX151" fmla="*/ 599056 w 1442439"/>
                <a:gd name="connsiteY151" fmla="*/ 1137 h 1778000"/>
                <a:gd name="connsiteX152" fmla="*/ 622168 w 1442439"/>
                <a:gd name="connsiteY152" fmla="*/ 2652 h 1778000"/>
                <a:gd name="connsiteX153" fmla="*/ 644522 w 1442439"/>
                <a:gd name="connsiteY153" fmla="*/ 4546 h 1778000"/>
                <a:gd name="connsiteX154" fmla="*/ 666875 w 1442439"/>
                <a:gd name="connsiteY154" fmla="*/ 7198 h 1778000"/>
                <a:gd name="connsiteX155" fmla="*/ 688850 w 1442439"/>
                <a:gd name="connsiteY155" fmla="*/ 10229 h 1778000"/>
                <a:gd name="connsiteX156" fmla="*/ 711204 w 1442439"/>
                <a:gd name="connsiteY156" fmla="*/ 13639 h 1778000"/>
                <a:gd name="connsiteX157" fmla="*/ 732800 w 1442439"/>
                <a:gd name="connsiteY157" fmla="*/ 18185 h 1778000"/>
                <a:gd name="connsiteX158" fmla="*/ 754396 w 1442439"/>
                <a:gd name="connsiteY158" fmla="*/ 22732 h 1778000"/>
                <a:gd name="connsiteX159" fmla="*/ 775613 w 1442439"/>
                <a:gd name="connsiteY159" fmla="*/ 28036 h 1778000"/>
                <a:gd name="connsiteX160" fmla="*/ 796831 w 1442439"/>
                <a:gd name="connsiteY160" fmla="*/ 33719 h 1778000"/>
                <a:gd name="connsiteX161" fmla="*/ 818048 w 1442439"/>
                <a:gd name="connsiteY161" fmla="*/ 40159 h 1778000"/>
                <a:gd name="connsiteX162" fmla="*/ 838886 w 1442439"/>
                <a:gd name="connsiteY162" fmla="*/ 46979 h 1778000"/>
                <a:gd name="connsiteX163" fmla="*/ 859346 w 1442439"/>
                <a:gd name="connsiteY163" fmla="*/ 53798 h 1778000"/>
                <a:gd name="connsiteX164" fmla="*/ 879426 w 1442439"/>
                <a:gd name="connsiteY164" fmla="*/ 61755 h 1778000"/>
                <a:gd name="connsiteX165" fmla="*/ 899507 w 1442439"/>
                <a:gd name="connsiteY165" fmla="*/ 69711 h 1778000"/>
                <a:gd name="connsiteX166" fmla="*/ 919587 w 1442439"/>
                <a:gd name="connsiteY166" fmla="*/ 78425 h 1778000"/>
                <a:gd name="connsiteX167" fmla="*/ 938910 w 1442439"/>
                <a:gd name="connsiteY167" fmla="*/ 87896 h 1778000"/>
                <a:gd name="connsiteX168" fmla="*/ 958233 w 1442439"/>
                <a:gd name="connsiteY168" fmla="*/ 97368 h 1778000"/>
                <a:gd name="connsiteX169" fmla="*/ 977177 w 1442439"/>
                <a:gd name="connsiteY169" fmla="*/ 107218 h 1778000"/>
                <a:gd name="connsiteX170" fmla="*/ 996121 w 1442439"/>
                <a:gd name="connsiteY170" fmla="*/ 117826 h 1778000"/>
                <a:gd name="connsiteX171" fmla="*/ 1014686 w 1442439"/>
                <a:gd name="connsiteY171" fmla="*/ 128813 h 1778000"/>
                <a:gd name="connsiteX172" fmla="*/ 1032493 w 1442439"/>
                <a:gd name="connsiteY172" fmla="*/ 140179 h 1778000"/>
                <a:gd name="connsiteX173" fmla="*/ 1050300 w 1442439"/>
                <a:gd name="connsiteY173" fmla="*/ 151924 h 1778000"/>
                <a:gd name="connsiteX174" fmla="*/ 1068107 w 1442439"/>
                <a:gd name="connsiteY174" fmla="*/ 164047 h 1778000"/>
                <a:gd name="connsiteX175" fmla="*/ 1085536 w 1442439"/>
                <a:gd name="connsiteY175" fmla="*/ 176550 h 1778000"/>
                <a:gd name="connsiteX176" fmla="*/ 1102585 w 1442439"/>
                <a:gd name="connsiteY176" fmla="*/ 189431 h 1778000"/>
                <a:gd name="connsiteX177" fmla="*/ 1118877 w 1442439"/>
                <a:gd name="connsiteY177" fmla="*/ 203070 h 1778000"/>
                <a:gd name="connsiteX178" fmla="*/ 1135169 w 1442439"/>
                <a:gd name="connsiteY178" fmla="*/ 216709 h 1778000"/>
                <a:gd name="connsiteX179" fmla="*/ 1151461 w 1442439"/>
                <a:gd name="connsiteY179" fmla="*/ 231106 h 1778000"/>
                <a:gd name="connsiteX180" fmla="*/ 1166995 w 1442439"/>
                <a:gd name="connsiteY180" fmla="*/ 245503 h 1778000"/>
                <a:gd name="connsiteX181" fmla="*/ 1182150 w 1442439"/>
                <a:gd name="connsiteY181" fmla="*/ 260657 h 1778000"/>
                <a:gd name="connsiteX182" fmla="*/ 1196926 w 1442439"/>
                <a:gd name="connsiteY182" fmla="*/ 275812 h 1778000"/>
                <a:gd name="connsiteX183" fmla="*/ 1211702 w 1442439"/>
                <a:gd name="connsiteY183" fmla="*/ 291345 h 1778000"/>
                <a:gd name="connsiteX184" fmla="*/ 1225721 w 1442439"/>
                <a:gd name="connsiteY184" fmla="*/ 307257 h 1778000"/>
                <a:gd name="connsiteX185" fmla="*/ 1239739 w 1442439"/>
                <a:gd name="connsiteY185" fmla="*/ 323548 h 1778000"/>
                <a:gd name="connsiteX186" fmla="*/ 1253000 w 1442439"/>
                <a:gd name="connsiteY186" fmla="*/ 340597 h 1778000"/>
                <a:gd name="connsiteX187" fmla="*/ 1265882 w 1442439"/>
                <a:gd name="connsiteY187" fmla="*/ 357267 h 1778000"/>
                <a:gd name="connsiteX188" fmla="*/ 1278764 w 1442439"/>
                <a:gd name="connsiteY188" fmla="*/ 374316 h 1778000"/>
                <a:gd name="connsiteX189" fmla="*/ 1290888 w 1442439"/>
                <a:gd name="connsiteY189" fmla="*/ 392122 h 1778000"/>
                <a:gd name="connsiteX190" fmla="*/ 1302633 w 1442439"/>
                <a:gd name="connsiteY190" fmla="*/ 409929 h 1778000"/>
                <a:gd name="connsiteX191" fmla="*/ 1313999 w 1442439"/>
                <a:gd name="connsiteY191" fmla="*/ 428493 h 1778000"/>
                <a:gd name="connsiteX192" fmla="*/ 1324608 w 1442439"/>
                <a:gd name="connsiteY192" fmla="*/ 446300 h 1778000"/>
                <a:gd name="connsiteX193" fmla="*/ 1335217 w 1442439"/>
                <a:gd name="connsiteY193" fmla="*/ 465243 h 1778000"/>
                <a:gd name="connsiteX194" fmla="*/ 1345067 w 1442439"/>
                <a:gd name="connsiteY194" fmla="*/ 484186 h 1778000"/>
                <a:gd name="connsiteX195" fmla="*/ 1354918 w 1442439"/>
                <a:gd name="connsiteY195" fmla="*/ 503508 h 1778000"/>
                <a:gd name="connsiteX196" fmla="*/ 1364011 w 1442439"/>
                <a:gd name="connsiteY196" fmla="*/ 523209 h 1778000"/>
                <a:gd name="connsiteX197" fmla="*/ 1372725 w 1442439"/>
                <a:gd name="connsiteY197" fmla="*/ 542910 h 1778000"/>
                <a:gd name="connsiteX198" fmla="*/ 1381061 w 1442439"/>
                <a:gd name="connsiteY198" fmla="*/ 562989 h 1778000"/>
                <a:gd name="connsiteX199" fmla="*/ 1388638 w 1442439"/>
                <a:gd name="connsiteY199" fmla="*/ 583448 h 1778000"/>
                <a:gd name="connsiteX200" fmla="*/ 1395837 w 1442439"/>
                <a:gd name="connsiteY200" fmla="*/ 603906 h 1778000"/>
                <a:gd name="connsiteX201" fmla="*/ 1402657 w 1442439"/>
                <a:gd name="connsiteY201" fmla="*/ 625123 h 1778000"/>
                <a:gd name="connsiteX202" fmla="*/ 1409098 w 1442439"/>
                <a:gd name="connsiteY202" fmla="*/ 645960 h 1778000"/>
                <a:gd name="connsiteX203" fmla="*/ 1414402 w 1442439"/>
                <a:gd name="connsiteY203" fmla="*/ 667176 h 1778000"/>
                <a:gd name="connsiteX204" fmla="*/ 1419706 w 1442439"/>
                <a:gd name="connsiteY204" fmla="*/ 688393 h 1778000"/>
                <a:gd name="connsiteX205" fmla="*/ 1424253 w 1442439"/>
                <a:gd name="connsiteY205" fmla="*/ 709988 h 1778000"/>
                <a:gd name="connsiteX206" fmla="*/ 1428799 w 1442439"/>
                <a:gd name="connsiteY206" fmla="*/ 731583 h 1778000"/>
                <a:gd name="connsiteX207" fmla="*/ 1432209 w 1442439"/>
                <a:gd name="connsiteY207" fmla="*/ 753936 h 1778000"/>
                <a:gd name="connsiteX208" fmla="*/ 1435240 w 1442439"/>
                <a:gd name="connsiteY208" fmla="*/ 775910 h 1778000"/>
                <a:gd name="connsiteX209" fmla="*/ 1438271 w 1442439"/>
                <a:gd name="connsiteY209" fmla="*/ 798263 h 1778000"/>
                <a:gd name="connsiteX210" fmla="*/ 1440166 w 1442439"/>
                <a:gd name="connsiteY210" fmla="*/ 820994 h 1778000"/>
                <a:gd name="connsiteX211" fmla="*/ 1441302 w 1442439"/>
                <a:gd name="connsiteY211" fmla="*/ 843347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1442439" h="1778000">
                  <a:moveTo>
                    <a:pt x="1442439" y="866079"/>
                  </a:moveTo>
                  <a:lnTo>
                    <a:pt x="1442439" y="888811"/>
                  </a:lnTo>
                  <a:lnTo>
                    <a:pt x="1442439" y="911921"/>
                  </a:lnTo>
                  <a:lnTo>
                    <a:pt x="1441302" y="934653"/>
                  </a:lnTo>
                  <a:lnTo>
                    <a:pt x="1440166" y="957385"/>
                  </a:lnTo>
                  <a:lnTo>
                    <a:pt x="1438271" y="980116"/>
                  </a:lnTo>
                  <a:lnTo>
                    <a:pt x="1435240" y="1002091"/>
                  </a:lnTo>
                  <a:lnTo>
                    <a:pt x="1432209" y="1024443"/>
                  </a:lnTo>
                  <a:lnTo>
                    <a:pt x="1428799" y="1046039"/>
                  </a:lnTo>
                  <a:lnTo>
                    <a:pt x="1424253" y="1068391"/>
                  </a:lnTo>
                  <a:lnTo>
                    <a:pt x="1419706" y="1089608"/>
                  </a:lnTo>
                  <a:lnTo>
                    <a:pt x="1414402" y="1111203"/>
                  </a:lnTo>
                  <a:lnTo>
                    <a:pt x="1409098" y="1132040"/>
                  </a:lnTo>
                  <a:lnTo>
                    <a:pt x="1402657" y="1153257"/>
                  </a:lnTo>
                  <a:lnTo>
                    <a:pt x="1395837" y="1173715"/>
                  </a:lnTo>
                  <a:lnTo>
                    <a:pt x="1388638" y="1194931"/>
                  </a:lnTo>
                  <a:lnTo>
                    <a:pt x="1381061" y="1215011"/>
                  </a:lnTo>
                  <a:lnTo>
                    <a:pt x="1372725" y="1235091"/>
                  </a:lnTo>
                  <a:lnTo>
                    <a:pt x="1364011" y="1254792"/>
                  </a:lnTo>
                  <a:lnTo>
                    <a:pt x="1354918" y="1274492"/>
                  </a:lnTo>
                  <a:lnTo>
                    <a:pt x="1345067" y="1293814"/>
                  </a:lnTo>
                  <a:lnTo>
                    <a:pt x="1335217" y="1312757"/>
                  </a:lnTo>
                  <a:lnTo>
                    <a:pt x="1324608" y="1331701"/>
                  </a:lnTo>
                  <a:lnTo>
                    <a:pt x="1313999" y="1349886"/>
                  </a:lnTo>
                  <a:lnTo>
                    <a:pt x="1302633" y="1368071"/>
                  </a:lnTo>
                  <a:lnTo>
                    <a:pt x="1290888" y="1385878"/>
                  </a:lnTo>
                  <a:lnTo>
                    <a:pt x="1278764" y="1403684"/>
                  </a:lnTo>
                  <a:lnTo>
                    <a:pt x="1265882" y="1421112"/>
                  </a:lnTo>
                  <a:lnTo>
                    <a:pt x="1253000" y="1437782"/>
                  </a:lnTo>
                  <a:lnTo>
                    <a:pt x="1239739" y="1454452"/>
                  </a:lnTo>
                  <a:lnTo>
                    <a:pt x="1225721" y="1470743"/>
                  </a:lnTo>
                  <a:lnTo>
                    <a:pt x="1211702" y="1486655"/>
                  </a:lnTo>
                  <a:lnTo>
                    <a:pt x="1196926" y="1502189"/>
                  </a:lnTo>
                  <a:lnTo>
                    <a:pt x="1182150" y="1517343"/>
                  </a:lnTo>
                  <a:lnTo>
                    <a:pt x="1166995" y="1532498"/>
                  </a:lnTo>
                  <a:lnTo>
                    <a:pt x="1151461" y="1546894"/>
                  </a:lnTo>
                  <a:lnTo>
                    <a:pt x="1135169" y="1561291"/>
                  </a:lnTo>
                  <a:lnTo>
                    <a:pt x="1118877" y="1574930"/>
                  </a:lnTo>
                  <a:lnTo>
                    <a:pt x="1102585" y="1588569"/>
                  </a:lnTo>
                  <a:lnTo>
                    <a:pt x="1085536" y="1601450"/>
                  </a:lnTo>
                  <a:lnTo>
                    <a:pt x="1068107" y="1613953"/>
                  </a:lnTo>
                  <a:lnTo>
                    <a:pt x="1050300" y="1626076"/>
                  </a:lnTo>
                  <a:lnTo>
                    <a:pt x="1032493" y="1637821"/>
                  </a:lnTo>
                  <a:lnTo>
                    <a:pt x="1014686" y="1649187"/>
                  </a:lnTo>
                  <a:lnTo>
                    <a:pt x="996121" y="1660174"/>
                  </a:lnTo>
                  <a:lnTo>
                    <a:pt x="977177" y="1670782"/>
                  </a:lnTo>
                  <a:lnTo>
                    <a:pt x="958233" y="1680633"/>
                  </a:lnTo>
                  <a:lnTo>
                    <a:pt x="938910" y="1690104"/>
                  </a:lnTo>
                  <a:lnTo>
                    <a:pt x="919587" y="1699576"/>
                  </a:lnTo>
                  <a:lnTo>
                    <a:pt x="899507" y="1708290"/>
                  </a:lnTo>
                  <a:lnTo>
                    <a:pt x="879426" y="1716246"/>
                  </a:lnTo>
                  <a:lnTo>
                    <a:pt x="859346" y="1723823"/>
                  </a:lnTo>
                  <a:lnTo>
                    <a:pt x="838886" y="1731021"/>
                  </a:lnTo>
                  <a:lnTo>
                    <a:pt x="818048" y="1737841"/>
                  </a:lnTo>
                  <a:lnTo>
                    <a:pt x="796831" y="1744281"/>
                  </a:lnTo>
                  <a:lnTo>
                    <a:pt x="775613" y="1749964"/>
                  </a:lnTo>
                  <a:lnTo>
                    <a:pt x="754396" y="1755268"/>
                  </a:lnTo>
                  <a:lnTo>
                    <a:pt x="732800" y="1759815"/>
                  </a:lnTo>
                  <a:lnTo>
                    <a:pt x="711204" y="1764361"/>
                  </a:lnTo>
                  <a:lnTo>
                    <a:pt x="688850" y="1767771"/>
                  </a:lnTo>
                  <a:lnTo>
                    <a:pt x="666875" y="1770802"/>
                  </a:lnTo>
                  <a:lnTo>
                    <a:pt x="644522" y="1773454"/>
                  </a:lnTo>
                  <a:lnTo>
                    <a:pt x="622168" y="1775348"/>
                  </a:lnTo>
                  <a:lnTo>
                    <a:pt x="599056" y="1776864"/>
                  </a:lnTo>
                  <a:lnTo>
                    <a:pt x="576702" y="1777621"/>
                  </a:lnTo>
                  <a:lnTo>
                    <a:pt x="553591" y="1778000"/>
                  </a:lnTo>
                  <a:lnTo>
                    <a:pt x="544119" y="1777621"/>
                  </a:lnTo>
                  <a:lnTo>
                    <a:pt x="534647" y="1777242"/>
                  </a:lnTo>
                  <a:lnTo>
                    <a:pt x="516082" y="1776106"/>
                  </a:lnTo>
                  <a:lnTo>
                    <a:pt x="514566" y="1776485"/>
                  </a:lnTo>
                  <a:lnTo>
                    <a:pt x="513051" y="1777242"/>
                  </a:lnTo>
                  <a:lnTo>
                    <a:pt x="511535" y="1777621"/>
                  </a:lnTo>
                  <a:lnTo>
                    <a:pt x="510020" y="1778000"/>
                  </a:lnTo>
                  <a:lnTo>
                    <a:pt x="0" y="1778000"/>
                  </a:lnTo>
                  <a:lnTo>
                    <a:pt x="0" y="1269946"/>
                  </a:lnTo>
                  <a:lnTo>
                    <a:pt x="489939" y="1269946"/>
                  </a:lnTo>
                  <a:lnTo>
                    <a:pt x="500169" y="1269946"/>
                  </a:lnTo>
                  <a:lnTo>
                    <a:pt x="510020" y="1269946"/>
                  </a:lnTo>
                  <a:lnTo>
                    <a:pt x="528585" y="1268431"/>
                  </a:lnTo>
                  <a:lnTo>
                    <a:pt x="547150" y="1266157"/>
                  </a:lnTo>
                  <a:lnTo>
                    <a:pt x="565715" y="1263127"/>
                  </a:lnTo>
                  <a:lnTo>
                    <a:pt x="583522" y="1258959"/>
                  </a:lnTo>
                  <a:lnTo>
                    <a:pt x="601329" y="1254413"/>
                  </a:lnTo>
                  <a:lnTo>
                    <a:pt x="618000" y="1248351"/>
                  </a:lnTo>
                  <a:lnTo>
                    <a:pt x="635050" y="1241910"/>
                  </a:lnTo>
                  <a:lnTo>
                    <a:pt x="651720" y="1235091"/>
                  </a:lnTo>
                  <a:lnTo>
                    <a:pt x="667633" y="1227135"/>
                  </a:lnTo>
                  <a:lnTo>
                    <a:pt x="683167" y="1218421"/>
                  </a:lnTo>
                  <a:lnTo>
                    <a:pt x="698322" y="1208949"/>
                  </a:lnTo>
                  <a:lnTo>
                    <a:pt x="713098" y="1198720"/>
                  </a:lnTo>
                  <a:lnTo>
                    <a:pt x="727117" y="1188112"/>
                  </a:lnTo>
                  <a:lnTo>
                    <a:pt x="740757" y="1177125"/>
                  </a:lnTo>
                  <a:lnTo>
                    <a:pt x="753638" y="1165001"/>
                  </a:lnTo>
                  <a:lnTo>
                    <a:pt x="766141" y="1152120"/>
                  </a:lnTo>
                  <a:lnTo>
                    <a:pt x="778266" y="1139239"/>
                  </a:lnTo>
                  <a:lnTo>
                    <a:pt x="789632" y="1125978"/>
                  </a:lnTo>
                  <a:lnTo>
                    <a:pt x="800241" y="1111582"/>
                  </a:lnTo>
                  <a:lnTo>
                    <a:pt x="810091" y="1096806"/>
                  </a:lnTo>
                  <a:lnTo>
                    <a:pt x="819563" y="1081652"/>
                  </a:lnTo>
                  <a:lnTo>
                    <a:pt x="828277" y="1066118"/>
                  </a:lnTo>
                  <a:lnTo>
                    <a:pt x="835855" y="1049827"/>
                  </a:lnTo>
                  <a:lnTo>
                    <a:pt x="843054" y="1033536"/>
                  </a:lnTo>
                  <a:lnTo>
                    <a:pt x="849495" y="1016487"/>
                  </a:lnTo>
                  <a:lnTo>
                    <a:pt x="854799" y="999438"/>
                  </a:lnTo>
                  <a:lnTo>
                    <a:pt x="860103" y="981632"/>
                  </a:lnTo>
                  <a:lnTo>
                    <a:pt x="863892" y="963825"/>
                  </a:lnTo>
                  <a:lnTo>
                    <a:pt x="867302" y="945261"/>
                  </a:lnTo>
                  <a:lnTo>
                    <a:pt x="869196" y="926697"/>
                  </a:lnTo>
                  <a:lnTo>
                    <a:pt x="870712" y="908133"/>
                  </a:lnTo>
                  <a:lnTo>
                    <a:pt x="871091" y="888811"/>
                  </a:lnTo>
                  <a:lnTo>
                    <a:pt x="870712" y="870246"/>
                  </a:lnTo>
                  <a:lnTo>
                    <a:pt x="869196" y="851303"/>
                  </a:lnTo>
                  <a:lnTo>
                    <a:pt x="867302" y="832739"/>
                  </a:lnTo>
                  <a:lnTo>
                    <a:pt x="863892" y="814554"/>
                  </a:lnTo>
                  <a:lnTo>
                    <a:pt x="860103" y="796368"/>
                  </a:lnTo>
                  <a:lnTo>
                    <a:pt x="854799" y="778562"/>
                  </a:lnTo>
                  <a:lnTo>
                    <a:pt x="849495" y="761892"/>
                  </a:lnTo>
                  <a:lnTo>
                    <a:pt x="843054" y="744843"/>
                  </a:lnTo>
                  <a:lnTo>
                    <a:pt x="835855" y="728173"/>
                  </a:lnTo>
                  <a:lnTo>
                    <a:pt x="828277" y="711882"/>
                  </a:lnTo>
                  <a:lnTo>
                    <a:pt x="819563" y="696349"/>
                  </a:lnTo>
                  <a:lnTo>
                    <a:pt x="810091" y="681194"/>
                  </a:lnTo>
                  <a:lnTo>
                    <a:pt x="800241" y="666798"/>
                  </a:lnTo>
                  <a:lnTo>
                    <a:pt x="789632" y="652401"/>
                  </a:lnTo>
                  <a:lnTo>
                    <a:pt x="778266" y="638762"/>
                  </a:lnTo>
                  <a:lnTo>
                    <a:pt x="766141" y="625880"/>
                  </a:lnTo>
                  <a:lnTo>
                    <a:pt x="753638" y="612999"/>
                  </a:lnTo>
                  <a:lnTo>
                    <a:pt x="740757" y="600876"/>
                  </a:lnTo>
                  <a:lnTo>
                    <a:pt x="727117" y="589889"/>
                  </a:lnTo>
                  <a:lnTo>
                    <a:pt x="713098" y="579280"/>
                  </a:lnTo>
                  <a:lnTo>
                    <a:pt x="698322" y="569051"/>
                  </a:lnTo>
                  <a:lnTo>
                    <a:pt x="683167" y="559580"/>
                  </a:lnTo>
                  <a:lnTo>
                    <a:pt x="667633" y="550866"/>
                  </a:lnTo>
                  <a:lnTo>
                    <a:pt x="651720" y="542910"/>
                  </a:lnTo>
                  <a:lnTo>
                    <a:pt x="635050" y="536090"/>
                  </a:lnTo>
                  <a:lnTo>
                    <a:pt x="618000" y="529649"/>
                  </a:lnTo>
                  <a:lnTo>
                    <a:pt x="601329" y="523588"/>
                  </a:lnTo>
                  <a:lnTo>
                    <a:pt x="583522" y="519041"/>
                  </a:lnTo>
                  <a:lnTo>
                    <a:pt x="565715" y="514874"/>
                  </a:lnTo>
                  <a:lnTo>
                    <a:pt x="547150" y="511843"/>
                  </a:lnTo>
                  <a:lnTo>
                    <a:pt x="528585" y="509570"/>
                  </a:lnTo>
                  <a:lnTo>
                    <a:pt x="510020" y="508054"/>
                  </a:lnTo>
                  <a:lnTo>
                    <a:pt x="0" y="508054"/>
                  </a:lnTo>
                  <a:lnTo>
                    <a:pt x="0" y="0"/>
                  </a:lnTo>
                  <a:lnTo>
                    <a:pt x="510020" y="0"/>
                  </a:lnTo>
                  <a:lnTo>
                    <a:pt x="516082" y="0"/>
                  </a:lnTo>
                  <a:lnTo>
                    <a:pt x="518734" y="0"/>
                  </a:lnTo>
                  <a:lnTo>
                    <a:pt x="521765" y="0"/>
                  </a:lnTo>
                  <a:lnTo>
                    <a:pt x="537678" y="0"/>
                  </a:lnTo>
                  <a:lnTo>
                    <a:pt x="553591" y="0"/>
                  </a:lnTo>
                  <a:lnTo>
                    <a:pt x="576702" y="379"/>
                  </a:lnTo>
                  <a:lnTo>
                    <a:pt x="599056" y="1137"/>
                  </a:lnTo>
                  <a:lnTo>
                    <a:pt x="622168" y="2652"/>
                  </a:lnTo>
                  <a:lnTo>
                    <a:pt x="644522" y="4546"/>
                  </a:lnTo>
                  <a:lnTo>
                    <a:pt x="666875" y="7198"/>
                  </a:lnTo>
                  <a:lnTo>
                    <a:pt x="688850" y="10229"/>
                  </a:lnTo>
                  <a:lnTo>
                    <a:pt x="711204" y="13639"/>
                  </a:lnTo>
                  <a:lnTo>
                    <a:pt x="732800" y="18185"/>
                  </a:lnTo>
                  <a:lnTo>
                    <a:pt x="754396" y="22732"/>
                  </a:lnTo>
                  <a:lnTo>
                    <a:pt x="775613" y="28036"/>
                  </a:lnTo>
                  <a:lnTo>
                    <a:pt x="796831" y="33719"/>
                  </a:lnTo>
                  <a:lnTo>
                    <a:pt x="818048" y="40159"/>
                  </a:lnTo>
                  <a:lnTo>
                    <a:pt x="838886" y="46979"/>
                  </a:lnTo>
                  <a:lnTo>
                    <a:pt x="859346" y="53798"/>
                  </a:lnTo>
                  <a:lnTo>
                    <a:pt x="879426" y="61755"/>
                  </a:lnTo>
                  <a:lnTo>
                    <a:pt x="899507" y="69711"/>
                  </a:lnTo>
                  <a:lnTo>
                    <a:pt x="919587" y="78425"/>
                  </a:lnTo>
                  <a:lnTo>
                    <a:pt x="938910" y="87896"/>
                  </a:lnTo>
                  <a:lnTo>
                    <a:pt x="958233" y="97368"/>
                  </a:lnTo>
                  <a:lnTo>
                    <a:pt x="977177" y="107218"/>
                  </a:lnTo>
                  <a:lnTo>
                    <a:pt x="996121" y="117826"/>
                  </a:lnTo>
                  <a:lnTo>
                    <a:pt x="1014686" y="128813"/>
                  </a:lnTo>
                  <a:lnTo>
                    <a:pt x="1032493" y="140179"/>
                  </a:lnTo>
                  <a:lnTo>
                    <a:pt x="1050300" y="151924"/>
                  </a:lnTo>
                  <a:lnTo>
                    <a:pt x="1068107" y="164047"/>
                  </a:lnTo>
                  <a:lnTo>
                    <a:pt x="1085536" y="176550"/>
                  </a:lnTo>
                  <a:lnTo>
                    <a:pt x="1102585" y="189431"/>
                  </a:lnTo>
                  <a:lnTo>
                    <a:pt x="1118877" y="203070"/>
                  </a:lnTo>
                  <a:lnTo>
                    <a:pt x="1135169" y="216709"/>
                  </a:lnTo>
                  <a:lnTo>
                    <a:pt x="1151461" y="231106"/>
                  </a:lnTo>
                  <a:lnTo>
                    <a:pt x="1166995" y="245503"/>
                  </a:lnTo>
                  <a:lnTo>
                    <a:pt x="1182150" y="260657"/>
                  </a:lnTo>
                  <a:lnTo>
                    <a:pt x="1196926" y="275812"/>
                  </a:lnTo>
                  <a:lnTo>
                    <a:pt x="1211702" y="291345"/>
                  </a:lnTo>
                  <a:lnTo>
                    <a:pt x="1225721" y="307257"/>
                  </a:lnTo>
                  <a:lnTo>
                    <a:pt x="1239739" y="323548"/>
                  </a:lnTo>
                  <a:lnTo>
                    <a:pt x="1253000" y="340597"/>
                  </a:lnTo>
                  <a:lnTo>
                    <a:pt x="1265882" y="357267"/>
                  </a:lnTo>
                  <a:lnTo>
                    <a:pt x="1278764" y="374316"/>
                  </a:lnTo>
                  <a:lnTo>
                    <a:pt x="1290888" y="392122"/>
                  </a:lnTo>
                  <a:lnTo>
                    <a:pt x="1302633" y="409929"/>
                  </a:lnTo>
                  <a:lnTo>
                    <a:pt x="1313999" y="428493"/>
                  </a:lnTo>
                  <a:lnTo>
                    <a:pt x="1324608" y="446300"/>
                  </a:lnTo>
                  <a:lnTo>
                    <a:pt x="1335217" y="465243"/>
                  </a:lnTo>
                  <a:lnTo>
                    <a:pt x="1345067" y="484186"/>
                  </a:lnTo>
                  <a:lnTo>
                    <a:pt x="1354918" y="503508"/>
                  </a:lnTo>
                  <a:lnTo>
                    <a:pt x="1364011" y="523209"/>
                  </a:lnTo>
                  <a:lnTo>
                    <a:pt x="1372725" y="542910"/>
                  </a:lnTo>
                  <a:lnTo>
                    <a:pt x="1381061" y="562989"/>
                  </a:lnTo>
                  <a:lnTo>
                    <a:pt x="1388638" y="583448"/>
                  </a:lnTo>
                  <a:lnTo>
                    <a:pt x="1395837" y="603906"/>
                  </a:lnTo>
                  <a:lnTo>
                    <a:pt x="1402657" y="625123"/>
                  </a:lnTo>
                  <a:lnTo>
                    <a:pt x="1409098" y="645960"/>
                  </a:lnTo>
                  <a:lnTo>
                    <a:pt x="1414402" y="667176"/>
                  </a:lnTo>
                  <a:lnTo>
                    <a:pt x="1419706" y="688393"/>
                  </a:lnTo>
                  <a:lnTo>
                    <a:pt x="1424253" y="709988"/>
                  </a:lnTo>
                  <a:lnTo>
                    <a:pt x="1428799" y="731583"/>
                  </a:lnTo>
                  <a:lnTo>
                    <a:pt x="1432209" y="753936"/>
                  </a:lnTo>
                  <a:lnTo>
                    <a:pt x="1435240" y="775910"/>
                  </a:lnTo>
                  <a:lnTo>
                    <a:pt x="1438271" y="798263"/>
                  </a:lnTo>
                  <a:lnTo>
                    <a:pt x="1440166" y="820994"/>
                  </a:lnTo>
                  <a:lnTo>
                    <a:pt x="1441302" y="843347"/>
                  </a:lnTo>
                  <a:close/>
                </a:path>
              </a:pathLst>
            </a:custGeom>
            <a:solidFill>
              <a:srgbClr val="AD0815"/>
            </a:soli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任意多边形 29"/>
            <p:cNvSpPr>
              <a:spLocks/>
            </p:cNvSpPr>
            <p:nvPr/>
          </p:nvSpPr>
          <p:spPr bwMode="auto">
            <a:xfrm rot="16200000">
              <a:off x="1600976" y="1663840"/>
              <a:ext cx="1442439" cy="1798319"/>
            </a:xfrm>
            <a:custGeom>
              <a:avLst/>
              <a:gdLst>
                <a:gd name="connsiteX0" fmla="*/ 1442439 w 1442439"/>
                <a:gd name="connsiteY0" fmla="*/ 866079 h 1778000"/>
                <a:gd name="connsiteX1" fmla="*/ 1442439 w 1442439"/>
                <a:gd name="connsiteY1" fmla="*/ 888811 h 1778000"/>
                <a:gd name="connsiteX2" fmla="*/ 1442439 w 1442439"/>
                <a:gd name="connsiteY2" fmla="*/ 911921 h 1778000"/>
                <a:gd name="connsiteX3" fmla="*/ 1441302 w 1442439"/>
                <a:gd name="connsiteY3" fmla="*/ 934653 h 1778000"/>
                <a:gd name="connsiteX4" fmla="*/ 1440166 w 1442439"/>
                <a:gd name="connsiteY4" fmla="*/ 957385 h 1778000"/>
                <a:gd name="connsiteX5" fmla="*/ 1438271 w 1442439"/>
                <a:gd name="connsiteY5" fmla="*/ 980116 h 1778000"/>
                <a:gd name="connsiteX6" fmla="*/ 1435240 w 1442439"/>
                <a:gd name="connsiteY6" fmla="*/ 1002091 h 1778000"/>
                <a:gd name="connsiteX7" fmla="*/ 1432209 w 1442439"/>
                <a:gd name="connsiteY7" fmla="*/ 1024443 h 1778000"/>
                <a:gd name="connsiteX8" fmla="*/ 1428799 w 1442439"/>
                <a:gd name="connsiteY8" fmla="*/ 1046039 h 1778000"/>
                <a:gd name="connsiteX9" fmla="*/ 1424253 w 1442439"/>
                <a:gd name="connsiteY9" fmla="*/ 1068391 h 1778000"/>
                <a:gd name="connsiteX10" fmla="*/ 1419706 w 1442439"/>
                <a:gd name="connsiteY10" fmla="*/ 1089608 h 1778000"/>
                <a:gd name="connsiteX11" fmla="*/ 1414402 w 1442439"/>
                <a:gd name="connsiteY11" fmla="*/ 1111203 h 1778000"/>
                <a:gd name="connsiteX12" fmla="*/ 1409098 w 1442439"/>
                <a:gd name="connsiteY12" fmla="*/ 1132040 h 1778000"/>
                <a:gd name="connsiteX13" fmla="*/ 1402657 w 1442439"/>
                <a:gd name="connsiteY13" fmla="*/ 1153257 h 1778000"/>
                <a:gd name="connsiteX14" fmla="*/ 1395837 w 1442439"/>
                <a:gd name="connsiteY14" fmla="*/ 1173715 h 1778000"/>
                <a:gd name="connsiteX15" fmla="*/ 1388638 w 1442439"/>
                <a:gd name="connsiteY15" fmla="*/ 1194931 h 1778000"/>
                <a:gd name="connsiteX16" fmla="*/ 1381061 w 1442439"/>
                <a:gd name="connsiteY16" fmla="*/ 1215011 h 1778000"/>
                <a:gd name="connsiteX17" fmla="*/ 1372725 w 1442439"/>
                <a:gd name="connsiteY17" fmla="*/ 1235091 h 1778000"/>
                <a:gd name="connsiteX18" fmla="*/ 1364011 w 1442439"/>
                <a:gd name="connsiteY18" fmla="*/ 1254792 h 1778000"/>
                <a:gd name="connsiteX19" fmla="*/ 1354918 w 1442439"/>
                <a:gd name="connsiteY19" fmla="*/ 1274492 h 1778000"/>
                <a:gd name="connsiteX20" fmla="*/ 1345067 w 1442439"/>
                <a:gd name="connsiteY20" fmla="*/ 1293814 h 1778000"/>
                <a:gd name="connsiteX21" fmla="*/ 1335217 w 1442439"/>
                <a:gd name="connsiteY21" fmla="*/ 1312757 h 1778000"/>
                <a:gd name="connsiteX22" fmla="*/ 1324608 w 1442439"/>
                <a:gd name="connsiteY22" fmla="*/ 1331701 h 1778000"/>
                <a:gd name="connsiteX23" fmla="*/ 1313999 w 1442439"/>
                <a:gd name="connsiteY23" fmla="*/ 1349886 h 1778000"/>
                <a:gd name="connsiteX24" fmla="*/ 1302633 w 1442439"/>
                <a:gd name="connsiteY24" fmla="*/ 1368071 h 1778000"/>
                <a:gd name="connsiteX25" fmla="*/ 1290888 w 1442439"/>
                <a:gd name="connsiteY25" fmla="*/ 1385878 h 1778000"/>
                <a:gd name="connsiteX26" fmla="*/ 1278764 w 1442439"/>
                <a:gd name="connsiteY26" fmla="*/ 1403684 h 1778000"/>
                <a:gd name="connsiteX27" fmla="*/ 1265882 w 1442439"/>
                <a:gd name="connsiteY27" fmla="*/ 1421112 h 1778000"/>
                <a:gd name="connsiteX28" fmla="*/ 1253000 w 1442439"/>
                <a:gd name="connsiteY28" fmla="*/ 1437782 h 1778000"/>
                <a:gd name="connsiteX29" fmla="*/ 1239739 w 1442439"/>
                <a:gd name="connsiteY29" fmla="*/ 1454452 h 1778000"/>
                <a:gd name="connsiteX30" fmla="*/ 1225721 w 1442439"/>
                <a:gd name="connsiteY30" fmla="*/ 1470743 h 1778000"/>
                <a:gd name="connsiteX31" fmla="*/ 1211702 w 1442439"/>
                <a:gd name="connsiteY31" fmla="*/ 1486655 h 1778000"/>
                <a:gd name="connsiteX32" fmla="*/ 1196926 w 1442439"/>
                <a:gd name="connsiteY32" fmla="*/ 1502189 h 1778000"/>
                <a:gd name="connsiteX33" fmla="*/ 1182150 w 1442439"/>
                <a:gd name="connsiteY33" fmla="*/ 1517343 h 1778000"/>
                <a:gd name="connsiteX34" fmla="*/ 1166995 w 1442439"/>
                <a:gd name="connsiteY34" fmla="*/ 1532498 h 1778000"/>
                <a:gd name="connsiteX35" fmla="*/ 1151461 w 1442439"/>
                <a:gd name="connsiteY35" fmla="*/ 1546894 h 1778000"/>
                <a:gd name="connsiteX36" fmla="*/ 1135169 w 1442439"/>
                <a:gd name="connsiteY36" fmla="*/ 1561291 h 1778000"/>
                <a:gd name="connsiteX37" fmla="*/ 1118877 w 1442439"/>
                <a:gd name="connsiteY37" fmla="*/ 1574930 h 1778000"/>
                <a:gd name="connsiteX38" fmla="*/ 1102585 w 1442439"/>
                <a:gd name="connsiteY38" fmla="*/ 1588569 h 1778000"/>
                <a:gd name="connsiteX39" fmla="*/ 1085536 w 1442439"/>
                <a:gd name="connsiteY39" fmla="*/ 1601450 h 1778000"/>
                <a:gd name="connsiteX40" fmla="*/ 1068107 w 1442439"/>
                <a:gd name="connsiteY40" fmla="*/ 1613953 h 1778000"/>
                <a:gd name="connsiteX41" fmla="*/ 1050300 w 1442439"/>
                <a:gd name="connsiteY41" fmla="*/ 1626076 h 1778000"/>
                <a:gd name="connsiteX42" fmla="*/ 1032493 w 1442439"/>
                <a:gd name="connsiteY42" fmla="*/ 1637821 h 1778000"/>
                <a:gd name="connsiteX43" fmla="*/ 1014686 w 1442439"/>
                <a:gd name="connsiteY43" fmla="*/ 1649187 h 1778000"/>
                <a:gd name="connsiteX44" fmla="*/ 996121 w 1442439"/>
                <a:gd name="connsiteY44" fmla="*/ 1660174 h 1778000"/>
                <a:gd name="connsiteX45" fmla="*/ 977177 w 1442439"/>
                <a:gd name="connsiteY45" fmla="*/ 1670782 h 1778000"/>
                <a:gd name="connsiteX46" fmla="*/ 958233 w 1442439"/>
                <a:gd name="connsiteY46" fmla="*/ 1680633 h 1778000"/>
                <a:gd name="connsiteX47" fmla="*/ 938910 w 1442439"/>
                <a:gd name="connsiteY47" fmla="*/ 1690104 h 1778000"/>
                <a:gd name="connsiteX48" fmla="*/ 919587 w 1442439"/>
                <a:gd name="connsiteY48" fmla="*/ 1699576 h 1778000"/>
                <a:gd name="connsiteX49" fmla="*/ 899507 w 1442439"/>
                <a:gd name="connsiteY49" fmla="*/ 1708290 h 1778000"/>
                <a:gd name="connsiteX50" fmla="*/ 879426 w 1442439"/>
                <a:gd name="connsiteY50" fmla="*/ 1716246 h 1778000"/>
                <a:gd name="connsiteX51" fmla="*/ 859346 w 1442439"/>
                <a:gd name="connsiteY51" fmla="*/ 1723823 h 1778000"/>
                <a:gd name="connsiteX52" fmla="*/ 838886 w 1442439"/>
                <a:gd name="connsiteY52" fmla="*/ 1731021 h 1778000"/>
                <a:gd name="connsiteX53" fmla="*/ 818048 w 1442439"/>
                <a:gd name="connsiteY53" fmla="*/ 1737841 h 1778000"/>
                <a:gd name="connsiteX54" fmla="*/ 796831 w 1442439"/>
                <a:gd name="connsiteY54" fmla="*/ 1744281 h 1778000"/>
                <a:gd name="connsiteX55" fmla="*/ 775613 w 1442439"/>
                <a:gd name="connsiteY55" fmla="*/ 1749964 h 1778000"/>
                <a:gd name="connsiteX56" fmla="*/ 754396 w 1442439"/>
                <a:gd name="connsiteY56" fmla="*/ 1755268 h 1778000"/>
                <a:gd name="connsiteX57" fmla="*/ 732800 w 1442439"/>
                <a:gd name="connsiteY57" fmla="*/ 1759815 h 1778000"/>
                <a:gd name="connsiteX58" fmla="*/ 711204 w 1442439"/>
                <a:gd name="connsiteY58" fmla="*/ 1764361 h 1778000"/>
                <a:gd name="connsiteX59" fmla="*/ 688850 w 1442439"/>
                <a:gd name="connsiteY59" fmla="*/ 1767771 h 1778000"/>
                <a:gd name="connsiteX60" fmla="*/ 666875 w 1442439"/>
                <a:gd name="connsiteY60" fmla="*/ 1770802 h 1778000"/>
                <a:gd name="connsiteX61" fmla="*/ 644522 w 1442439"/>
                <a:gd name="connsiteY61" fmla="*/ 1773454 h 1778000"/>
                <a:gd name="connsiteX62" fmla="*/ 622168 w 1442439"/>
                <a:gd name="connsiteY62" fmla="*/ 1775348 h 1778000"/>
                <a:gd name="connsiteX63" fmla="*/ 599056 w 1442439"/>
                <a:gd name="connsiteY63" fmla="*/ 1776864 h 1778000"/>
                <a:gd name="connsiteX64" fmla="*/ 576702 w 1442439"/>
                <a:gd name="connsiteY64" fmla="*/ 1777621 h 1778000"/>
                <a:gd name="connsiteX65" fmla="*/ 553591 w 1442439"/>
                <a:gd name="connsiteY65" fmla="*/ 1778000 h 1778000"/>
                <a:gd name="connsiteX66" fmla="*/ 544119 w 1442439"/>
                <a:gd name="connsiteY66" fmla="*/ 1777621 h 1778000"/>
                <a:gd name="connsiteX67" fmla="*/ 534647 w 1442439"/>
                <a:gd name="connsiteY67" fmla="*/ 1777242 h 1778000"/>
                <a:gd name="connsiteX68" fmla="*/ 516082 w 1442439"/>
                <a:gd name="connsiteY68" fmla="*/ 1776106 h 1778000"/>
                <a:gd name="connsiteX69" fmla="*/ 514566 w 1442439"/>
                <a:gd name="connsiteY69" fmla="*/ 1776485 h 1778000"/>
                <a:gd name="connsiteX70" fmla="*/ 513051 w 1442439"/>
                <a:gd name="connsiteY70" fmla="*/ 1777242 h 1778000"/>
                <a:gd name="connsiteX71" fmla="*/ 511535 w 1442439"/>
                <a:gd name="connsiteY71" fmla="*/ 1777621 h 1778000"/>
                <a:gd name="connsiteX72" fmla="*/ 510020 w 1442439"/>
                <a:gd name="connsiteY72" fmla="*/ 1778000 h 1778000"/>
                <a:gd name="connsiteX73" fmla="*/ 0 w 1442439"/>
                <a:gd name="connsiteY73" fmla="*/ 1778000 h 1778000"/>
                <a:gd name="connsiteX74" fmla="*/ 0 w 1442439"/>
                <a:gd name="connsiteY74" fmla="*/ 1269946 h 1778000"/>
                <a:gd name="connsiteX75" fmla="*/ 489939 w 1442439"/>
                <a:gd name="connsiteY75" fmla="*/ 1269946 h 1778000"/>
                <a:gd name="connsiteX76" fmla="*/ 500169 w 1442439"/>
                <a:gd name="connsiteY76" fmla="*/ 1269946 h 1778000"/>
                <a:gd name="connsiteX77" fmla="*/ 510020 w 1442439"/>
                <a:gd name="connsiteY77" fmla="*/ 1269946 h 1778000"/>
                <a:gd name="connsiteX78" fmla="*/ 528585 w 1442439"/>
                <a:gd name="connsiteY78" fmla="*/ 1268431 h 1778000"/>
                <a:gd name="connsiteX79" fmla="*/ 547150 w 1442439"/>
                <a:gd name="connsiteY79" fmla="*/ 1266157 h 1778000"/>
                <a:gd name="connsiteX80" fmla="*/ 565715 w 1442439"/>
                <a:gd name="connsiteY80" fmla="*/ 1263127 h 1778000"/>
                <a:gd name="connsiteX81" fmla="*/ 583522 w 1442439"/>
                <a:gd name="connsiteY81" fmla="*/ 1258959 h 1778000"/>
                <a:gd name="connsiteX82" fmla="*/ 601329 w 1442439"/>
                <a:gd name="connsiteY82" fmla="*/ 1254413 h 1778000"/>
                <a:gd name="connsiteX83" fmla="*/ 618000 w 1442439"/>
                <a:gd name="connsiteY83" fmla="*/ 1248351 h 1778000"/>
                <a:gd name="connsiteX84" fmla="*/ 635050 w 1442439"/>
                <a:gd name="connsiteY84" fmla="*/ 1241910 h 1778000"/>
                <a:gd name="connsiteX85" fmla="*/ 651720 w 1442439"/>
                <a:gd name="connsiteY85" fmla="*/ 1235091 h 1778000"/>
                <a:gd name="connsiteX86" fmla="*/ 667633 w 1442439"/>
                <a:gd name="connsiteY86" fmla="*/ 1227135 h 1778000"/>
                <a:gd name="connsiteX87" fmla="*/ 683167 w 1442439"/>
                <a:gd name="connsiteY87" fmla="*/ 1218421 h 1778000"/>
                <a:gd name="connsiteX88" fmla="*/ 698322 w 1442439"/>
                <a:gd name="connsiteY88" fmla="*/ 1208949 h 1778000"/>
                <a:gd name="connsiteX89" fmla="*/ 713098 w 1442439"/>
                <a:gd name="connsiteY89" fmla="*/ 1198720 h 1778000"/>
                <a:gd name="connsiteX90" fmla="*/ 727117 w 1442439"/>
                <a:gd name="connsiteY90" fmla="*/ 1188112 h 1778000"/>
                <a:gd name="connsiteX91" fmla="*/ 740757 w 1442439"/>
                <a:gd name="connsiteY91" fmla="*/ 1177125 h 1778000"/>
                <a:gd name="connsiteX92" fmla="*/ 753638 w 1442439"/>
                <a:gd name="connsiteY92" fmla="*/ 1165001 h 1778000"/>
                <a:gd name="connsiteX93" fmla="*/ 766141 w 1442439"/>
                <a:gd name="connsiteY93" fmla="*/ 1152120 h 1778000"/>
                <a:gd name="connsiteX94" fmla="*/ 778266 w 1442439"/>
                <a:gd name="connsiteY94" fmla="*/ 1139239 h 1778000"/>
                <a:gd name="connsiteX95" fmla="*/ 789632 w 1442439"/>
                <a:gd name="connsiteY95" fmla="*/ 1125978 h 1778000"/>
                <a:gd name="connsiteX96" fmla="*/ 800241 w 1442439"/>
                <a:gd name="connsiteY96" fmla="*/ 1111582 h 1778000"/>
                <a:gd name="connsiteX97" fmla="*/ 810091 w 1442439"/>
                <a:gd name="connsiteY97" fmla="*/ 1096806 h 1778000"/>
                <a:gd name="connsiteX98" fmla="*/ 819563 w 1442439"/>
                <a:gd name="connsiteY98" fmla="*/ 1081652 h 1778000"/>
                <a:gd name="connsiteX99" fmla="*/ 828277 w 1442439"/>
                <a:gd name="connsiteY99" fmla="*/ 1066118 h 1778000"/>
                <a:gd name="connsiteX100" fmla="*/ 835855 w 1442439"/>
                <a:gd name="connsiteY100" fmla="*/ 1049827 h 1778000"/>
                <a:gd name="connsiteX101" fmla="*/ 843054 w 1442439"/>
                <a:gd name="connsiteY101" fmla="*/ 1033536 h 1778000"/>
                <a:gd name="connsiteX102" fmla="*/ 849495 w 1442439"/>
                <a:gd name="connsiteY102" fmla="*/ 1016487 h 1778000"/>
                <a:gd name="connsiteX103" fmla="*/ 854799 w 1442439"/>
                <a:gd name="connsiteY103" fmla="*/ 999438 h 1778000"/>
                <a:gd name="connsiteX104" fmla="*/ 860103 w 1442439"/>
                <a:gd name="connsiteY104" fmla="*/ 981632 h 1778000"/>
                <a:gd name="connsiteX105" fmla="*/ 863892 w 1442439"/>
                <a:gd name="connsiteY105" fmla="*/ 963825 h 1778000"/>
                <a:gd name="connsiteX106" fmla="*/ 867302 w 1442439"/>
                <a:gd name="connsiteY106" fmla="*/ 945261 h 1778000"/>
                <a:gd name="connsiteX107" fmla="*/ 869196 w 1442439"/>
                <a:gd name="connsiteY107" fmla="*/ 926697 h 1778000"/>
                <a:gd name="connsiteX108" fmla="*/ 870712 w 1442439"/>
                <a:gd name="connsiteY108" fmla="*/ 908133 h 1778000"/>
                <a:gd name="connsiteX109" fmla="*/ 871091 w 1442439"/>
                <a:gd name="connsiteY109" fmla="*/ 888811 h 1778000"/>
                <a:gd name="connsiteX110" fmla="*/ 870712 w 1442439"/>
                <a:gd name="connsiteY110" fmla="*/ 870246 h 1778000"/>
                <a:gd name="connsiteX111" fmla="*/ 869196 w 1442439"/>
                <a:gd name="connsiteY111" fmla="*/ 851303 h 1778000"/>
                <a:gd name="connsiteX112" fmla="*/ 867302 w 1442439"/>
                <a:gd name="connsiteY112" fmla="*/ 832739 h 1778000"/>
                <a:gd name="connsiteX113" fmla="*/ 863892 w 1442439"/>
                <a:gd name="connsiteY113" fmla="*/ 814554 h 1778000"/>
                <a:gd name="connsiteX114" fmla="*/ 860103 w 1442439"/>
                <a:gd name="connsiteY114" fmla="*/ 796368 h 1778000"/>
                <a:gd name="connsiteX115" fmla="*/ 854799 w 1442439"/>
                <a:gd name="connsiteY115" fmla="*/ 778562 h 1778000"/>
                <a:gd name="connsiteX116" fmla="*/ 849495 w 1442439"/>
                <a:gd name="connsiteY116" fmla="*/ 761892 h 1778000"/>
                <a:gd name="connsiteX117" fmla="*/ 843054 w 1442439"/>
                <a:gd name="connsiteY117" fmla="*/ 744843 h 1778000"/>
                <a:gd name="connsiteX118" fmla="*/ 835855 w 1442439"/>
                <a:gd name="connsiteY118" fmla="*/ 728173 h 1778000"/>
                <a:gd name="connsiteX119" fmla="*/ 828277 w 1442439"/>
                <a:gd name="connsiteY119" fmla="*/ 711882 h 1778000"/>
                <a:gd name="connsiteX120" fmla="*/ 819563 w 1442439"/>
                <a:gd name="connsiteY120" fmla="*/ 696349 h 1778000"/>
                <a:gd name="connsiteX121" fmla="*/ 810091 w 1442439"/>
                <a:gd name="connsiteY121" fmla="*/ 681194 h 1778000"/>
                <a:gd name="connsiteX122" fmla="*/ 800241 w 1442439"/>
                <a:gd name="connsiteY122" fmla="*/ 666797 h 1778000"/>
                <a:gd name="connsiteX123" fmla="*/ 789632 w 1442439"/>
                <a:gd name="connsiteY123" fmla="*/ 652401 h 1778000"/>
                <a:gd name="connsiteX124" fmla="*/ 778266 w 1442439"/>
                <a:gd name="connsiteY124" fmla="*/ 638762 h 1778000"/>
                <a:gd name="connsiteX125" fmla="*/ 766141 w 1442439"/>
                <a:gd name="connsiteY125" fmla="*/ 625880 h 1778000"/>
                <a:gd name="connsiteX126" fmla="*/ 753638 w 1442439"/>
                <a:gd name="connsiteY126" fmla="*/ 612999 h 1778000"/>
                <a:gd name="connsiteX127" fmla="*/ 740757 w 1442439"/>
                <a:gd name="connsiteY127" fmla="*/ 600875 h 1778000"/>
                <a:gd name="connsiteX128" fmla="*/ 727117 w 1442439"/>
                <a:gd name="connsiteY128" fmla="*/ 589888 h 1778000"/>
                <a:gd name="connsiteX129" fmla="*/ 713098 w 1442439"/>
                <a:gd name="connsiteY129" fmla="*/ 579280 h 1778000"/>
                <a:gd name="connsiteX130" fmla="*/ 698322 w 1442439"/>
                <a:gd name="connsiteY130" fmla="*/ 569051 h 1778000"/>
                <a:gd name="connsiteX131" fmla="*/ 683167 w 1442439"/>
                <a:gd name="connsiteY131" fmla="*/ 559579 h 1778000"/>
                <a:gd name="connsiteX132" fmla="*/ 667633 w 1442439"/>
                <a:gd name="connsiteY132" fmla="*/ 550866 h 1778000"/>
                <a:gd name="connsiteX133" fmla="*/ 651720 w 1442439"/>
                <a:gd name="connsiteY133" fmla="*/ 542910 h 1778000"/>
                <a:gd name="connsiteX134" fmla="*/ 635050 w 1442439"/>
                <a:gd name="connsiteY134" fmla="*/ 536090 h 1778000"/>
                <a:gd name="connsiteX135" fmla="*/ 618000 w 1442439"/>
                <a:gd name="connsiteY135" fmla="*/ 529649 h 1778000"/>
                <a:gd name="connsiteX136" fmla="*/ 601329 w 1442439"/>
                <a:gd name="connsiteY136" fmla="*/ 523588 h 1778000"/>
                <a:gd name="connsiteX137" fmla="*/ 583522 w 1442439"/>
                <a:gd name="connsiteY137" fmla="*/ 519041 h 1778000"/>
                <a:gd name="connsiteX138" fmla="*/ 565715 w 1442439"/>
                <a:gd name="connsiteY138" fmla="*/ 514874 h 1778000"/>
                <a:gd name="connsiteX139" fmla="*/ 547150 w 1442439"/>
                <a:gd name="connsiteY139" fmla="*/ 511843 h 1778000"/>
                <a:gd name="connsiteX140" fmla="*/ 528585 w 1442439"/>
                <a:gd name="connsiteY140" fmla="*/ 509570 h 1778000"/>
                <a:gd name="connsiteX141" fmla="*/ 510020 w 1442439"/>
                <a:gd name="connsiteY141" fmla="*/ 508054 h 1778000"/>
                <a:gd name="connsiteX142" fmla="*/ 0 w 1442439"/>
                <a:gd name="connsiteY142" fmla="*/ 508054 h 1778000"/>
                <a:gd name="connsiteX143" fmla="*/ 0 w 1442439"/>
                <a:gd name="connsiteY143" fmla="*/ 0 h 1778000"/>
                <a:gd name="connsiteX144" fmla="*/ 510020 w 1442439"/>
                <a:gd name="connsiteY144" fmla="*/ 0 h 1778000"/>
                <a:gd name="connsiteX145" fmla="*/ 516082 w 1442439"/>
                <a:gd name="connsiteY145" fmla="*/ 0 h 1778000"/>
                <a:gd name="connsiteX146" fmla="*/ 518734 w 1442439"/>
                <a:gd name="connsiteY146" fmla="*/ 0 h 1778000"/>
                <a:gd name="connsiteX147" fmla="*/ 521765 w 1442439"/>
                <a:gd name="connsiteY147" fmla="*/ 0 h 1778000"/>
                <a:gd name="connsiteX148" fmla="*/ 537678 w 1442439"/>
                <a:gd name="connsiteY148" fmla="*/ 0 h 1778000"/>
                <a:gd name="connsiteX149" fmla="*/ 553591 w 1442439"/>
                <a:gd name="connsiteY149" fmla="*/ 0 h 1778000"/>
                <a:gd name="connsiteX150" fmla="*/ 576702 w 1442439"/>
                <a:gd name="connsiteY150" fmla="*/ 379 h 1778000"/>
                <a:gd name="connsiteX151" fmla="*/ 599056 w 1442439"/>
                <a:gd name="connsiteY151" fmla="*/ 1137 h 1778000"/>
                <a:gd name="connsiteX152" fmla="*/ 622168 w 1442439"/>
                <a:gd name="connsiteY152" fmla="*/ 2652 h 1778000"/>
                <a:gd name="connsiteX153" fmla="*/ 644522 w 1442439"/>
                <a:gd name="connsiteY153" fmla="*/ 4546 h 1778000"/>
                <a:gd name="connsiteX154" fmla="*/ 666875 w 1442439"/>
                <a:gd name="connsiteY154" fmla="*/ 7198 h 1778000"/>
                <a:gd name="connsiteX155" fmla="*/ 688850 w 1442439"/>
                <a:gd name="connsiteY155" fmla="*/ 10229 h 1778000"/>
                <a:gd name="connsiteX156" fmla="*/ 711204 w 1442439"/>
                <a:gd name="connsiteY156" fmla="*/ 13639 h 1778000"/>
                <a:gd name="connsiteX157" fmla="*/ 732800 w 1442439"/>
                <a:gd name="connsiteY157" fmla="*/ 18185 h 1778000"/>
                <a:gd name="connsiteX158" fmla="*/ 754396 w 1442439"/>
                <a:gd name="connsiteY158" fmla="*/ 22732 h 1778000"/>
                <a:gd name="connsiteX159" fmla="*/ 775613 w 1442439"/>
                <a:gd name="connsiteY159" fmla="*/ 28036 h 1778000"/>
                <a:gd name="connsiteX160" fmla="*/ 796831 w 1442439"/>
                <a:gd name="connsiteY160" fmla="*/ 33719 h 1778000"/>
                <a:gd name="connsiteX161" fmla="*/ 818048 w 1442439"/>
                <a:gd name="connsiteY161" fmla="*/ 40159 h 1778000"/>
                <a:gd name="connsiteX162" fmla="*/ 838886 w 1442439"/>
                <a:gd name="connsiteY162" fmla="*/ 46979 h 1778000"/>
                <a:gd name="connsiteX163" fmla="*/ 859346 w 1442439"/>
                <a:gd name="connsiteY163" fmla="*/ 53798 h 1778000"/>
                <a:gd name="connsiteX164" fmla="*/ 879426 w 1442439"/>
                <a:gd name="connsiteY164" fmla="*/ 61755 h 1778000"/>
                <a:gd name="connsiteX165" fmla="*/ 899507 w 1442439"/>
                <a:gd name="connsiteY165" fmla="*/ 69711 h 1778000"/>
                <a:gd name="connsiteX166" fmla="*/ 919587 w 1442439"/>
                <a:gd name="connsiteY166" fmla="*/ 78425 h 1778000"/>
                <a:gd name="connsiteX167" fmla="*/ 938910 w 1442439"/>
                <a:gd name="connsiteY167" fmla="*/ 87896 h 1778000"/>
                <a:gd name="connsiteX168" fmla="*/ 958233 w 1442439"/>
                <a:gd name="connsiteY168" fmla="*/ 97368 h 1778000"/>
                <a:gd name="connsiteX169" fmla="*/ 977177 w 1442439"/>
                <a:gd name="connsiteY169" fmla="*/ 107218 h 1778000"/>
                <a:gd name="connsiteX170" fmla="*/ 996121 w 1442439"/>
                <a:gd name="connsiteY170" fmla="*/ 117826 h 1778000"/>
                <a:gd name="connsiteX171" fmla="*/ 1014686 w 1442439"/>
                <a:gd name="connsiteY171" fmla="*/ 128813 h 1778000"/>
                <a:gd name="connsiteX172" fmla="*/ 1032493 w 1442439"/>
                <a:gd name="connsiteY172" fmla="*/ 140179 h 1778000"/>
                <a:gd name="connsiteX173" fmla="*/ 1050300 w 1442439"/>
                <a:gd name="connsiteY173" fmla="*/ 151924 h 1778000"/>
                <a:gd name="connsiteX174" fmla="*/ 1068107 w 1442439"/>
                <a:gd name="connsiteY174" fmla="*/ 164047 h 1778000"/>
                <a:gd name="connsiteX175" fmla="*/ 1085536 w 1442439"/>
                <a:gd name="connsiteY175" fmla="*/ 176550 h 1778000"/>
                <a:gd name="connsiteX176" fmla="*/ 1102585 w 1442439"/>
                <a:gd name="connsiteY176" fmla="*/ 189431 h 1778000"/>
                <a:gd name="connsiteX177" fmla="*/ 1118877 w 1442439"/>
                <a:gd name="connsiteY177" fmla="*/ 203070 h 1778000"/>
                <a:gd name="connsiteX178" fmla="*/ 1135169 w 1442439"/>
                <a:gd name="connsiteY178" fmla="*/ 216709 h 1778000"/>
                <a:gd name="connsiteX179" fmla="*/ 1151461 w 1442439"/>
                <a:gd name="connsiteY179" fmla="*/ 231106 h 1778000"/>
                <a:gd name="connsiteX180" fmla="*/ 1166995 w 1442439"/>
                <a:gd name="connsiteY180" fmla="*/ 245503 h 1778000"/>
                <a:gd name="connsiteX181" fmla="*/ 1182150 w 1442439"/>
                <a:gd name="connsiteY181" fmla="*/ 260657 h 1778000"/>
                <a:gd name="connsiteX182" fmla="*/ 1196926 w 1442439"/>
                <a:gd name="connsiteY182" fmla="*/ 275812 h 1778000"/>
                <a:gd name="connsiteX183" fmla="*/ 1211702 w 1442439"/>
                <a:gd name="connsiteY183" fmla="*/ 291345 h 1778000"/>
                <a:gd name="connsiteX184" fmla="*/ 1225721 w 1442439"/>
                <a:gd name="connsiteY184" fmla="*/ 307257 h 1778000"/>
                <a:gd name="connsiteX185" fmla="*/ 1239739 w 1442439"/>
                <a:gd name="connsiteY185" fmla="*/ 323548 h 1778000"/>
                <a:gd name="connsiteX186" fmla="*/ 1253000 w 1442439"/>
                <a:gd name="connsiteY186" fmla="*/ 340597 h 1778000"/>
                <a:gd name="connsiteX187" fmla="*/ 1265882 w 1442439"/>
                <a:gd name="connsiteY187" fmla="*/ 357267 h 1778000"/>
                <a:gd name="connsiteX188" fmla="*/ 1278764 w 1442439"/>
                <a:gd name="connsiteY188" fmla="*/ 374316 h 1778000"/>
                <a:gd name="connsiteX189" fmla="*/ 1290888 w 1442439"/>
                <a:gd name="connsiteY189" fmla="*/ 392122 h 1778000"/>
                <a:gd name="connsiteX190" fmla="*/ 1302633 w 1442439"/>
                <a:gd name="connsiteY190" fmla="*/ 409929 h 1778000"/>
                <a:gd name="connsiteX191" fmla="*/ 1313999 w 1442439"/>
                <a:gd name="connsiteY191" fmla="*/ 428493 h 1778000"/>
                <a:gd name="connsiteX192" fmla="*/ 1324608 w 1442439"/>
                <a:gd name="connsiteY192" fmla="*/ 446300 h 1778000"/>
                <a:gd name="connsiteX193" fmla="*/ 1335217 w 1442439"/>
                <a:gd name="connsiteY193" fmla="*/ 465243 h 1778000"/>
                <a:gd name="connsiteX194" fmla="*/ 1345067 w 1442439"/>
                <a:gd name="connsiteY194" fmla="*/ 484186 h 1778000"/>
                <a:gd name="connsiteX195" fmla="*/ 1354918 w 1442439"/>
                <a:gd name="connsiteY195" fmla="*/ 503508 h 1778000"/>
                <a:gd name="connsiteX196" fmla="*/ 1364011 w 1442439"/>
                <a:gd name="connsiteY196" fmla="*/ 523209 h 1778000"/>
                <a:gd name="connsiteX197" fmla="*/ 1372725 w 1442439"/>
                <a:gd name="connsiteY197" fmla="*/ 542910 h 1778000"/>
                <a:gd name="connsiteX198" fmla="*/ 1381061 w 1442439"/>
                <a:gd name="connsiteY198" fmla="*/ 562989 h 1778000"/>
                <a:gd name="connsiteX199" fmla="*/ 1388638 w 1442439"/>
                <a:gd name="connsiteY199" fmla="*/ 583448 h 1778000"/>
                <a:gd name="connsiteX200" fmla="*/ 1395837 w 1442439"/>
                <a:gd name="connsiteY200" fmla="*/ 603906 h 1778000"/>
                <a:gd name="connsiteX201" fmla="*/ 1402657 w 1442439"/>
                <a:gd name="connsiteY201" fmla="*/ 625123 h 1778000"/>
                <a:gd name="connsiteX202" fmla="*/ 1409098 w 1442439"/>
                <a:gd name="connsiteY202" fmla="*/ 645960 h 1778000"/>
                <a:gd name="connsiteX203" fmla="*/ 1414402 w 1442439"/>
                <a:gd name="connsiteY203" fmla="*/ 667176 h 1778000"/>
                <a:gd name="connsiteX204" fmla="*/ 1419706 w 1442439"/>
                <a:gd name="connsiteY204" fmla="*/ 688393 h 1778000"/>
                <a:gd name="connsiteX205" fmla="*/ 1424253 w 1442439"/>
                <a:gd name="connsiteY205" fmla="*/ 709988 h 1778000"/>
                <a:gd name="connsiteX206" fmla="*/ 1428799 w 1442439"/>
                <a:gd name="connsiteY206" fmla="*/ 731583 h 1778000"/>
                <a:gd name="connsiteX207" fmla="*/ 1432209 w 1442439"/>
                <a:gd name="connsiteY207" fmla="*/ 753936 h 1778000"/>
                <a:gd name="connsiteX208" fmla="*/ 1435240 w 1442439"/>
                <a:gd name="connsiteY208" fmla="*/ 775910 h 1778000"/>
                <a:gd name="connsiteX209" fmla="*/ 1438271 w 1442439"/>
                <a:gd name="connsiteY209" fmla="*/ 798263 h 1778000"/>
                <a:gd name="connsiteX210" fmla="*/ 1440166 w 1442439"/>
                <a:gd name="connsiteY210" fmla="*/ 820994 h 1778000"/>
                <a:gd name="connsiteX211" fmla="*/ 1441302 w 1442439"/>
                <a:gd name="connsiteY211" fmla="*/ 843347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</a:cxnLst>
              <a:rect l="l" t="t" r="r" b="b"/>
              <a:pathLst>
                <a:path w="1442439" h="1778000">
                  <a:moveTo>
                    <a:pt x="1442439" y="866079"/>
                  </a:moveTo>
                  <a:lnTo>
                    <a:pt x="1442439" y="888811"/>
                  </a:lnTo>
                  <a:lnTo>
                    <a:pt x="1442439" y="911921"/>
                  </a:lnTo>
                  <a:lnTo>
                    <a:pt x="1441302" y="934653"/>
                  </a:lnTo>
                  <a:lnTo>
                    <a:pt x="1440166" y="957385"/>
                  </a:lnTo>
                  <a:lnTo>
                    <a:pt x="1438271" y="980116"/>
                  </a:lnTo>
                  <a:lnTo>
                    <a:pt x="1435240" y="1002091"/>
                  </a:lnTo>
                  <a:lnTo>
                    <a:pt x="1432209" y="1024443"/>
                  </a:lnTo>
                  <a:lnTo>
                    <a:pt x="1428799" y="1046039"/>
                  </a:lnTo>
                  <a:lnTo>
                    <a:pt x="1424253" y="1068391"/>
                  </a:lnTo>
                  <a:lnTo>
                    <a:pt x="1419706" y="1089608"/>
                  </a:lnTo>
                  <a:lnTo>
                    <a:pt x="1414402" y="1111203"/>
                  </a:lnTo>
                  <a:lnTo>
                    <a:pt x="1409098" y="1132040"/>
                  </a:lnTo>
                  <a:lnTo>
                    <a:pt x="1402657" y="1153257"/>
                  </a:lnTo>
                  <a:lnTo>
                    <a:pt x="1395837" y="1173715"/>
                  </a:lnTo>
                  <a:lnTo>
                    <a:pt x="1388638" y="1194931"/>
                  </a:lnTo>
                  <a:lnTo>
                    <a:pt x="1381061" y="1215011"/>
                  </a:lnTo>
                  <a:lnTo>
                    <a:pt x="1372725" y="1235091"/>
                  </a:lnTo>
                  <a:lnTo>
                    <a:pt x="1364011" y="1254792"/>
                  </a:lnTo>
                  <a:lnTo>
                    <a:pt x="1354918" y="1274492"/>
                  </a:lnTo>
                  <a:lnTo>
                    <a:pt x="1345067" y="1293814"/>
                  </a:lnTo>
                  <a:lnTo>
                    <a:pt x="1335217" y="1312757"/>
                  </a:lnTo>
                  <a:lnTo>
                    <a:pt x="1324608" y="1331701"/>
                  </a:lnTo>
                  <a:lnTo>
                    <a:pt x="1313999" y="1349886"/>
                  </a:lnTo>
                  <a:lnTo>
                    <a:pt x="1302633" y="1368071"/>
                  </a:lnTo>
                  <a:lnTo>
                    <a:pt x="1290888" y="1385878"/>
                  </a:lnTo>
                  <a:lnTo>
                    <a:pt x="1278764" y="1403684"/>
                  </a:lnTo>
                  <a:lnTo>
                    <a:pt x="1265882" y="1421112"/>
                  </a:lnTo>
                  <a:lnTo>
                    <a:pt x="1253000" y="1437782"/>
                  </a:lnTo>
                  <a:lnTo>
                    <a:pt x="1239739" y="1454452"/>
                  </a:lnTo>
                  <a:lnTo>
                    <a:pt x="1225721" y="1470743"/>
                  </a:lnTo>
                  <a:lnTo>
                    <a:pt x="1211702" y="1486655"/>
                  </a:lnTo>
                  <a:lnTo>
                    <a:pt x="1196926" y="1502189"/>
                  </a:lnTo>
                  <a:lnTo>
                    <a:pt x="1182150" y="1517343"/>
                  </a:lnTo>
                  <a:lnTo>
                    <a:pt x="1166995" y="1532498"/>
                  </a:lnTo>
                  <a:lnTo>
                    <a:pt x="1151461" y="1546894"/>
                  </a:lnTo>
                  <a:lnTo>
                    <a:pt x="1135169" y="1561291"/>
                  </a:lnTo>
                  <a:lnTo>
                    <a:pt x="1118877" y="1574930"/>
                  </a:lnTo>
                  <a:lnTo>
                    <a:pt x="1102585" y="1588569"/>
                  </a:lnTo>
                  <a:lnTo>
                    <a:pt x="1085536" y="1601450"/>
                  </a:lnTo>
                  <a:lnTo>
                    <a:pt x="1068107" y="1613953"/>
                  </a:lnTo>
                  <a:lnTo>
                    <a:pt x="1050300" y="1626076"/>
                  </a:lnTo>
                  <a:lnTo>
                    <a:pt x="1032493" y="1637821"/>
                  </a:lnTo>
                  <a:lnTo>
                    <a:pt x="1014686" y="1649187"/>
                  </a:lnTo>
                  <a:lnTo>
                    <a:pt x="996121" y="1660174"/>
                  </a:lnTo>
                  <a:lnTo>
                    <a:pt x="977177" y="1670782"/>
                  </a:lnTo>
                  <a:lnTo>
                    <a:pt x="958233" y="1680633"/>
                  </a:lnTo>
                  <a:lnTo>
                    <a:pt x="938910" y="1690104"/>
                  </a:lnTo>
                  <a:lnTo>
                    <a:pt x="919587" y="1699576"/>
                  </a:lnTo>
                  <a:lnTo>
                    <a:pt x="899507" y="1708290"/>
                  </a:lnTo>
                  <a:lnTo>
                    <a:pt x="879426" y="1716246"/>
                  </a:lnTo>
                  <a:lnTo>
                    <a:pt x="859346" y="1723823"/>
                  </a:lnTo>
                  <a:lnTo>
                    <a:pt x="838886" y="1731021"/>
                  </a:lnTo>
                  <a:lnTo>
                    <a:pt x="818048" y="1737841"/>
                  </a:lnTo>
                  <a:lnTo>
                    <a:pt x="796831" y="1744281"/>
                  </a:lnTo>
                  <a:lnTo>
                    <a:pt x="775613" y="1749964"/>
                  </a:lnTo>
                  <a:lnTo>
                    <a:pt x="754396" y="1755268"/>
                  </a:lnTo>
                  <a:lnTo>
                    <a:pt x="732800" y="1759815"/>
                  </a:lnTo>
                  <a:lnTo>
                    <a:pt x="711204" y="1764361"/>
                  </a:lnTo>
                  <a:lnTo>
                    <a:pt x="688850" y="1767771"/>
                  </a:lnTo>
                  <a:lnTo>
                    <a:pt x="666875" y="1770802"/>
                  </a:lnTo>
                  <a:lnTo>
                    <a:pt x="644522" y="1773454"/>
                  </a:lnTo>
                  <a:lnTo>
                    <a:pt x="622168" y="1775348"/>
                  </a:lnTo>
                  <a:lnTo>
                    <a:pt x="599056" y="1776864"/>
                  </a:lnTo>
                  <a:lnTo>
                    <a:pt x="576702" y="1777621"/>
                  </a:lnTo>
                  <a:lnTo>
                    <a:pt x="553591" y="1778000"/>
                  </a:lnTo>
                  <a:lnTo>
                    <a:pt x="544119" y="1777621"/>
                  </a:lnTo>
                  <a:lnTo>
                    <a:pt x="534647" y="1777242"/>
                  </a:lnTo>
                  <a:lnTo>
                    <a:pt x="516082" y="1776106"/>
                  </a:lnTo>
                  <a:lnTo>
                    <a:pt x="514566" y="1776485"/>
                  </a:lnTo>
                  <a:lnTo>
                    <a:pt x="513051" y="1777242"/>
                  </a:lnTo>
                  <a:lnTo>
                    <a:pt x="511535" y="1777621"/>
                  </a:lnTo>
                  <a:lnTo>
                    <a:pt x="510020" y="1778000"/>
                  </a:lnTo>
                  <a:lnTo>
                    <a:pt x="0" y="1778000"/>
                  </a:lnTo>
                  <a:lnTo>
                    <a:pt x="0" y="1269946"/>
                  </a:lnTo>
                  <a:lnTo>
                    <a:pt x="489939" y="1269946"/>
                  </a:lnTo>
                  <a:lnTo>
                    <a:pt x="500169" y="1269946"/>
                  </a:lnTo>
                  <a:lnTo>
                    <a:pt x="510020" y="1269946"/>
                  </a:lnTo>
                  <a:lnTo>
                    <a:pt x="528585" y="1268431"/>
                  </a:lnTo>
                  <a:lnTo>
                    <a:pt x="547150" y="1266157"/>
                  </a:lnTo>
                  <a:lnTo>
                    <a:pt x="565715" y="1263127"/>
                  </a:lnTo>
                  <a:lnTo>
                    <a:pt x="583522" y="1258959"/>
                  </a:lnTo>
                  <a:lnTo>
                    <a:pt x="601329" y="1254413"/>
                  </a:lnTo>
                  <a:lnTo>
                    <a:pt x="618000" y="1248351"/>
                  </a:lnTo>
                  <a:lnTo>
                    <a:pt x="635050" y="1241910"/>
                  </a:lnTo>
                  <a:lnTo>
                    <a:pt x="651720" y="1235091"/>
                  </a:lnTo>
                  <a:lnTo>
                    <a:pt x="667633" y="1227135"/>
                  </a:lnTo>
                  <a:lnTo>
                    <a:pt x="683167" y="1218421"/>
                  </a:lnTo>
                  <a:lnTo>
                    <a:pt x="698322" y="1208949"/>
                  </a:lnTo>
                  <a:lnTo>
                    <a:pt x="713098" y="1198720"/>
                  </a:lnTo>
                  <a:lnTo>
                    <a:pt x="727117" y="1188112"/>
                  </a:lnTo>
                  <a:lnTo>
                    <a:pt x="740757" y="1177125"/>
                  </a:lnTo>
                  <a:lnTo>
                    <a:pt x="753638" y="1165001"/>
                  </a:lnTo>
                  <a:lnTo>
                    <a:pt x="766141" y="1152120"/>
                  </a:lnTo>
                  <a:lnTo>
                    <a:pt x="778266" y="1139239"/>
                  </a:lnTo>
                  <a:lnTo>
                    <a:pt x="789632" y="1125978"/>
                  </a:lnTo>
                  <a:lnTo>
                    <a:pt x="800241" y="1111582"/>
                  </a:lnTo>
                  <a:lnTo>
                    <a:pt x="810091" y="1096806"/>
                  </a:lnTo>
                  <a:lnTo>
                    <a:pt x="819563" y="1081652"/>
                  </a:lnTo>
                  <a:lnTo>
                    <a:pt x="828277" y="1066118"/>
                  </a:lnTo>
                  <a:lnTo>
                    <a:pt x="835855" y="1049827"/>
                  </a:lnTo>
                  <a:lnTo>
                    <a:pt x="843054" y="1033536"/>
                  </a:lnTo>
                  <a:lnTo>
                    <a:pt x="849495" y="1016487"/>
                  </a:lnTo>
                  <a:lnTo>
                    <a:pt x="854799" y="999438"/>
                  </a:lnTo>
                  <a:lnTo>
                    <a:pt x="860103" y="981632"/>
                  </a:lnTo>
                  <a:lnTo>
                    <a:pt x="863892" y="963825"/>
                  </a:lnTo>
                  <a:lnTo>
                    <a:pt x="867302" y="945261"/>
                  </a:lnTo>
                  <a:lnTo>
                    <a:pt x="869196" y="926697"/>
                  </a:lnTo>
                  <a:lnTo>
                    <a:pt x="870712" y="908133"/>
                  </a:lnTo>
                  <a:lnTo>
                    <a:pt x="871091" y="888811"/>
                  </a:lnTo>
                  <a:lnTo>
                    <a:pt x="870712" y="870246"/>
                  </a:lnTo>
                  <a:lnTo>
                    <a:pt x="869196" y="851303"/>
                  </a:lnTo>
                  <a:lnTo>
                    <a:pt x="867302" y="832739"/>
                  </a:lnTo>
                  <a:lnTo>
                    <a:pt x="863892" y="814554"/>
                  </a:lnTo>
                  <a:lnTo>
                    <a:pt x="860103" y="796368"/>
                  </a:lnTo>
                  <a:lnTo>
                    <a:pt x="854799" y="778562"/>
                  </a:lnTo>
                  <a:lnTo>
                    <a:pt x="849495" y="761892"/>
                  </a:lnTo>
                  <a:lnTo>
                    <a:pt x="843054" y="744843"/>
                  </a:lnTo>
                  <a:lnTo>
                    <a:pt x="835855" y="728173"/>
                  </a:lnTo>
                  <a:lnTo>
                    <a:pt x="828277" y="711882"/>
                  </a:lnTo>
                  <a:lnTo>
                    <a:pt x="819563" y="696349"/>
                  </a:lnTo>
                  <a:lnTo>
                    <a:pt x="810091" y="681194"/>
                  </a:lnTo>
                  <a:lnTo>
                    <a:pt x="800241" y="666797"/>
                  </a:lnTo>
                  <a:lnTo>
                    <a:pt x="789632" y="652401"/>
                  </a:lnTo>
                  <a:lnTo>
                    <a:pt x="778266" y="638762"/>
                  </a:lnTo>
                  <a:lnTo>
                    <a:pt x="766141" y="625880"/>
                  </a:lnTo>
                  <a:lnTo>
                    <a:pt x="753638" y="612999"/>
                  </a:lnTo>
                  <a:lnTo>
                    <a:pt x="740757" y="600875"/>
                  </a:lnTo>
                  <a:lnTo>
                    <a:pt x="727117" y="589888"/>
                  </a:lnTo>
                  <a:lnTo>
                    <a:pt x="713098" y="579280"/>
                  </a:lnTo>
                  <a:lnTo>
                    <a:pt x="698322" y="569051"/>
                  </a:lnTo>
                  <a:lnTo>
                    <a:pt x="683167" y="559579"/>
                  </a:lnTo>
                  <a:lnTo>
                    <a:pt x="667633" y="550866"/>
                  </a:lnTo>
                  <a:lnTo>
                    <a:pt x="651720" y="542910"/>
                  </a:lnTo>
                  <a:lnTo>
                    <a:pt x="635050" y="536090"/>
                  </a:lnTo>
                  <a:lnTo>
                    <a:pt x="618000" y="529649"/>
                  </a:lnTo>
                  <a:lnTo>
                    <a:pt x="601329" y="523588"/>
                  </a:lnTo>
                  <a:lnTo>
                    <a:pt x="583522" y="519041"/>
                  </a:lnTo>
                  <a:lnTo>
                    <a:pt x="565715" y="514874"/>
                  </a:lnTo>
                  <a:lnTo>
                    <a:pt x="547150" y="511843"/>
                  </a:lnTo>
                  <a:lnTo>
                    <a:pt x="528585" y="509570"/>
                  </a:lnTo>
                  <a:lnTo>
                    <a:pt x="510020" y="508054"/>
                  </a:lnTo>
                  <a:lnTo>
                    <a:pt x="0" y="508054"/>
                  </a:lnTo>
                  <a:lnTo>
                    <a:pt x="0" y="0"/>
                  </a:lnTo>
                  <a:lnTo>
                    <a:pt x="510020" y="0"/>
                  </a:lnTo>
                  <a:lnTo>
                    <a:pt x="516082" y="0"/>
                  </a:lnTo>
                  <a:lnTo>
                    <a:pt x="518734" y="0"/>
                  </a:lnTo>
                  <a:lnTo>
                    <a:pt x="521765" y="0"/>
                  </a:lnTo>
                  <a:lnTo>
                    <a:pt x="537678" y="0"/>
                  </a:lnTo>
                  <a:lnTo>
                    <a:pt x="553591" y="0"/>
                  </a:lnTo>
                  <a:lnTo>
                    <a:pt x="576702" y="379"/>
                  </a:lnTo>
                  <a:lnTo>
                    <a:pt x="599056" y="1137"/>
                  </a:lnTo>
                  <a:lnTo>
                    <a:pt x="622168" y="2652"/>
                  </a:lnTo>
                  <a:lnTo>
                    <a:pt x="644522" y="4546"/>
                  </a:lnTo>
                  <a:lnTo>
                    <a:pt x="666875" y="7198"/>
                  </a:lnTo>
                  <a:lnTo>
                    <a:pt x="688850" y="10229"/>
                  </a:lnTo>
                  <a:lnTo>
                    <a:pt x="711204" y="13639"/>
                  </a:lnTo>
                  <a:lnTo>
                    <a:pt x="732800" y="18185"/>
                  </a:lnTo>
                  <a:lnTo>
                    <a:pt x="754396" y="22732"/>
                  </a:lnTo>
                  <a:lnTo>
                    <a:pt x="775613" y="28036"/>
                  </a:lnTo>
                  <a:lnTo>
                    <a:pt x="796831" y="33719"/>
                  </a:lnTo>
                  <a:lnTo>
                    <a:pt x="818048" y="40159"/>
                  </a:lnTo>
                  <a:lnTo>
                    <a:pt x="838886" y="46979"/>
                  </a:lnTo>
                  <a:lnTo>
                    <a:pt x="859346" y="53798"/>
                  </a:lnTo>
                  <a:lnTo>
                    <a:pt x="879426" y="61755"/>
                  </a:lnTo>
                  <a:lnTo>
                    <a:pt x="899507" y="69711"/>
                  </a:lnTo>
                  <a:lnTo>
                    <a:pt x="919587" y="78425"/>
                  </a:lnTo>
                  <a:lnTo>
                    <a:pt x="938910" y="87896"/>
                  </a:lnTo>
                  <a:lnTo>
                    <a:pt x="958233" y="97368"/>
                  </a:lnTo>
                  <a:lnTo>
                    <a:pt x="977177" y="107218"/>
                  </a:lnTo>
                  <a:lnTo>
                    <a:pt x="996121" y="117826"/>
                  </a:lnTo>
                  <a:lnTo>
                    <a:pt x="1014686" y="128813"/>
                  </a:lnTo>
                  <a:lnTo>
                    <a:pt x="1032493" y="140179"/>
                  </a:lnTo>
                  <a:lnTo>
                    <a:pt x="1050300" y="151924"/>
                  </a:lnTo>
                  <a:lnTo>
                    <a:pt x="1068107" y="164047"/>
                  </a:lnTo>
                  <a:lnTo>
                    <a:pt x="1085536" y="176550"/>
                  </a:lnTo>
                  <a:lnTo>
                    <a:pt x="1102585" y="189431"/>
                  </a:lnTo>
                  <a:lnTo>
                    <a:pt x="1118877" y="203070"/>
                  </a:lnTo>
                  <a:lnTo>
                    <a:pt x="1135169" y="216709"/>
                  </a:lnTo>
                  <a:lnTo>
                    <a:pt x="1151461" y="231106"/>
                  </a:lnTo>
                  <a:lnTo>
                    <a:pt x="1166995" y="245503"/>
                  </a:lnTo>
                  <a:lnTo>
                    <a:pt x="1182150" y="260657"/>
                  </a:lnTo>
                  <a:lnTo>
                    <a:pt x="1196926" y="275812"/>
                  </a:lnTo>
                  <a:lnTo>
                    <a:pt x="1211702" y="291345"/>
                  </a:lnTo>
                  <a:lnTo>
                    <a:pt x="1225721" y="307257"/>
                  </a:lnTo>
                  <a:lnTo>
                    <a:pt x="1239739" y="323548"/>
                  </a:lnTo>
                  <a:lnTo>
                    <a:pt x="1253000" y="340597"/>
                  </a:lnTo>
                  <a:lnTo>
                    <a:pt x="1265882" y="357267"/>
                  </a:lnTo>
                  <a:lnTo>
                    <a:pt x="1278764" y="374316"/>
                  </a:lnTo>
                  <a:lnTo>
                    <a:pt x="1290888" y="392122"/>
                  </a:lnTo>
                  <a:lnTo>
                    <a:pt x="1302633" y="409929"/>
                  </a:lnTo>
                  <a:lnTo>
                    <a:pt x="1313999" y="428493"/>
                  </a:lnTo>
                  <a:lnTo>
                    <a:pt x="1324608" y="446300"/>
                  </a:lnTo>
                  <a:lnTo>
                    <a:pt x="1335217" y="465243"/>
                  </a:lnTo>
                  <a:lnTo>
                    <a:pt x="1345067" y="484186"/>
                  </a:lnTo>
                  <a:lnTo>
                    <a:pt x="1354918" y="503508"/>
                  </a:lnTo>
                  <a:lnTo>
                    <a:pt x="1364011" y="523209"/>
                  </a:lnTo>
                  <a:lnTo>
                    <a:pt x="1372725" y="542910"/>
                  </a:lnTo>
                  <a:lnTo>
                    <a:pt x="1381061" y="562989"/>
                  </a:lnTo>
                  <a:lnTo>
                    <a:pt x="1388638" y="583448"/>
                  </a:lnTo>
                  <a:lnTo>
                    <a:pt x="1395837" y="603906"/>
                  </a:lnTo>
                  <a:lnTo>
                    <a:pt x="1402657" y="625123"/>
                  </a:lnTo>
                  <a:lnTo>
                    <a:pt x="1409098" y="645960"/>
                  </a:lnTo>
                  <a:lnTo>
                    <a:pt x="1414402" y="667176"/>
                  </a:lnTo>
                  <a:lnTo>
                    <a:pt x="1419706" y="688393"/>
                  </a:lnTo>
                  <a:lnTo>
                    <a:pt x="1424253" y="709988"/>
                  </a:lnTo>
                  <a:lnTo>
                    <a:pt x="1428799" y="731583"/>
                  </a:lnTo>
                  <a:lnTo>
                    <a:pt x="1432209" y="753936"/>
                  </a:lnTo>
                  <a:lnTo>
                    <a:pt x="1435240" y="775910"/>
                  </a:lnTo>
                  <a:lnTo>
                    <a:pt x="1438271" y="798263"/>
                  </a:lnTo>
                  <a:lnTo>
                    <a:pt x="1440166" y="820994"/>
                  </a:lnTo>
                  <a:lnTo>
                    <a:pt x="1441302" y="843347"/>
                  </a:lnTo>
                  <a:close/>
                </a:path>
              </a:pathLst>
            </a:custGeom>
            <a:solidFill>
              <a:srgbClr val="E51C24"/>
            </a:solidFill>
            <a:ln>
              <a:noFill/>
            </a:ln>
            <a:extLst/>
          </p:spPr>
          <p:txBody>
            <a:bodyPr wrap="square" anchor="ctr">
              <a:noAutofit/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614" y="4698855"/>
            <a:ext cx="419099" cy="1276640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3850295" y="2027283"/>
            <a:ext cx="4491409" cy="777448"/>
            <a:chOff x="3861537" y="1887583"/>
            <a:chExt cx="4491409" cy="777448"/>
          </a:xfrm>
        </p:grpSpPr>
        <p:grpSp>
          <p:nvGrpSpPr>
            <p:cNvPr id="42" name="组合 41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44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45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4441067" y="2029211"/>
              <a:ext cx="317816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1    </a:t>
              </a:r>
              <a:r>
                <a:rPr lang="zh-CN" altLang="en-US" sz="28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个人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介绍</a:t>
              </a:r>
              <a:endParaRPr lang="zh-CN" altLang="en-US" sz="28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221659" y="5031857"/>
            <a:ext cx="609600" cy="943638"/>
            <a:chOff x="3427705" y="2871801"/>
            <a:chExt cx="609600" cy="943638"/>
          </a:xfrm>
        </p:grpSpPr>
        <p:sp>
          <p:nvSpPr>
            <p:cNvPr id="9" name="矩形 8"/>
            <p:cNvSpPr/>
            <p:nvPr/>
          </p:nvSpPr>
          <p:spPr>
            <a:xfrm>
              <a:off x="3690970" y="3414370"/>
              <a:ext cx="45719" cy="401069"/>
            </a:xfrm>
            <a:prstGeom prst="rect">
              <a:avLst/>
            </a:prstGeom>
            <a:solidFill>
              <a:srgbClr val="7A4B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427705" y="2871801"/>
              <a:ext cx="609600" cy="661728"/>
            </a:xfrm>
            <a:custGeom>
              <a:avLst/>
              <a:gdLst>
                <a:gd name="connsiteX0" fmla="*/ 304800 w 609600"/>
                <a:gd name="connsiteY0" fmla="*/ 0 h 661728"/>
                <a:gd name="connsiteX1" fmla="*/ 551543 w 609600"/>
                <a:gd name="connsiteY1" fmla="*/ 207316 h 661728"/>
                <a:gd name="connsiteX2" fmla="*/ 532153 w 609600"/>
                <a:gd name="connsiteY2" fmla="*/ 288013 h 661728"/>
                <a:gd name="connsiteX3" fmla="*/ 519616 w 609600"/>
                <a:gd name="connsiteY3" fmla="*/ 307419 h 661728"/>
                <a:gd name="connsiteX4" fmla="*/ 520326 w 609600"/>
                <a:gd name="connsiteY4" fmla="*/ 307818 h 661728"/>
                <a:gd name="connsiteX5" fmla="*/ 609600 w 609600"/>
                <a:gd name="connsiteY5" fmla="*/ 454412 h 661728"/>
                <a:gd name="connsiteX6" fmla="*/ 304800 w 609600"/>
                <a:gd name="connsiteY6" fmla="*/ 661728 h 661728"/>
                <a:gd name="connsiteX7" fmla="*/ 0 w 609600"/>
                <a:gd name="connsiteY7" fmla="*/ 454412 h 661728"/>
                <a:gd name="connsiteX8" fmla="*/ 89274 w 609600"/>
                <a:gd name="connsiteY8" fmla="*/ 307818 h 661728"/>
                <a:gd name="connsiteX9" fmla="*/ 89984 w 609600"/>
                <a:gd name="connsiteY9" fmla="*/ 307419 h 661728"/>
                <a:gd name="connsiteX10" fmla="*/ 77447 w 609600"/>
                <a:gd name="connsiteY10" fmla="*/ 288013 h 661728"/>
                <a:gd name="connsiteX11" fmla="*/ 58057 w 609600"/>
                <a:gd name="connsiteY11" fmla="*/ 207316 h 661728"/>
                <a:gd name="connsiteX12" fmla="*/ 304800 w 609600"/>
                <a:gd name="connsiteY12" fmla="*/ 0 h 66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9600" h="661728">
                  <a:moveTo>
                    <a:pt x="304800" y="0"/>
                  </a:moveTo>
                  <a:cubicBezTo>
                    <a:pt x="441072" y="0"/>
                    <a:pt x="551543" y="92819"/>
                    <a:pt x="551543" y="207316"/>
                  </a:cubicBezTo>
                  <a:cubicBezTo>
                    <a:pt x="551543" y="235940"/>
                    <a:pt x="544639" y="263210"/>
                    <a:pt x="532153" y="288013"/>
                  </a:cubicBezTo>
                  <a:lnTo>
                    <a:pt x="519616" y="307419"/>
                  </a:lnTo>
                  <a:lnTo>
                    <a:pt x="520326" y="307818"/>
                  </a:lnTo>
                  <a:cubicBezTo>
                    <a:pt x="575484" y="345335"/>
                    <a:pt x="609600" y="397164"/>
                    <a:pt x="609600" y="454412"/>
                  </a:cubicBezTo>
                  <a:cubicBezTo>
                    <a:pt x="609600" y="568909"/>
                    <a:pt x="473136" y="661728"/>
                    <a:pt x="304800" y="661728"/>
                  </a:cubicBezTo>
                  <a:cubicBezTo>
                    <a:pt x="136464" y="661728"/>
                    <a:pt x="0" y="568909"/>
                    <a:pt x="0" y="454412"/>
                  </a:cubicBezTo>
                  <a:cubicBezTo>
                    <a:pt x="0" y="397164"/>
                    <a:pt x="34116" y="345335"/>
                    <a:pt x="89274" y="307818"/>
                  </a:cubicBezTo>
                  <a:lnTo>
                    <a:pt x="89984" y="307419"/>
                  </a:lnTo>
                  <a:lnTo>
                    <a:pt x="77447" y="288013"/>
                  </a:lnTo>
                  <a:cubicBezTo>
                    <a:pt x="64962" y="263210"/>
                    <a:pt x="58057" y="235940"/>
                    <a:pt x="58057" y="207316"/>
                  </a:cubicBezTo>
                  <a:cubicBezTo>
                    <a:pt x="58057" y="92819"/>
                    <a:pt x="168528" y="0"/>
                    <a:pt x="304800" y="0"/>
                  </a:cubicBezTo>
                  <a:close/>
                </a:path>
              </a:pathLst>
            </a:custGeom>
            <a:solidFill>
              <a:srgbClr val="8FB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40207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1601" y="500503"/>
            <a:ext cx="3896452" cy="640096"/>
            <a:chOff x="3861537" y="1887583"/>
            <a:chExt cx="4868505" cy="777448"/>
          </a:xfrm>
        </p:grpSpPr>
        <p:grpSp>
          <p:nvGrpSpPr>
            <p:cNvPr id="5" name="组合 4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7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8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4187175" y="1989240"/>
              <a:ext cx="4542867" cy="635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1    </a:t>
              </a:r>
              <a:r>
                <a:rPr lang="zh-CN" altLang="en-US" sz="27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个人</a:t>
              </a:r>
              <a:r>
                <a:rPr lang="zh-CN" altLang="en-US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介绍</a:t>
              </a:r>
              <a:endParaRPr lang="zh-CN" altLang="en-US" sz="27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11014" y="1549637"/>
            <a:ext cx="2574077" cy="3940688"/>
            <a:chOff x="838333" y="1727004"/>
            <a:chExt cx="2334332" cy="3573659"/>
          </a:xfrm>
        </p:grpSpPr>
        <p:sp>
          <p:nvSpPr>
            <p:cNvPr id="10" name="梯形 9"/>
            <p:cNvSpPr/>
            <p:nvPr/>
          </p:nvSpPr>
          <p:spPr>
            <a:xfrm>
              <a:off x="838333" y="1727004"/>
              <a:ext cx="2334332" cy="3573659"/>
            </a:xfrm>
            <a:custGeom>
              <a:avLst/>
              <a:gdLst>
                <a:gd name="connsiteX0" fmla="*/ 0 w 2660487"/>
                <a:gd name="connsiteY0" fmla="*/ 3773715 h 3773715"/>
                <a:gd name="connsiteX1" fmla="*/ 665122 w 2660487"/>
                <a:gd name="connsiteY1" fmla="*/ 0 h 3773715"/>
                <a:gd name="connsiteX2" fmla="*/ 1995365 w 2660487"/>
                <a:gd name="connsiteY2" fmla="*/ 0 h 3773715"/>
                <a:gd name="connsiteX3" fmla="*/ 2660487 w 2660487"/>
                <a:gd name="connsiteY3" fmla="*/ 3773715 h 3773715"/>
                <a:gd name="connsiteX4" fmla="*/ 0 w 2660487"/>
                <a:gd name="connsiteY4" fmla="*/ 3773715 h 3773715"/>
                <a:gd name="connsiteX0" fmla="*/ 0 w 2660487"/>
                <a:gd name="connsiteY0" fmla="*/ 3773715 h 3773715"/>
                <a:gd name="connsiteX1" fmla="*/ 418380 w 2660487"/>
                <a:gd name="connsiteY1" fmla="*/ 145143 h 3773715"/>
                <a:gd name="connsiteX2" fmla="*/ 1995365 w 2660487"/>
                <a:gd name="connsiteY2" fmla="*/ 0 h 3773715"/>
                <a:gd name="connsiteX3" fmla="*/ 2660487 w 2660487"/>
                <a:gd name="connsiteY3" fmla="*/ 3773715 h 3773715"/>
                <a:gd name="connsiteX4" fmla="*/ 0 w 2660487"/>
                <a:gd name="connsiteY4" fmla="*/ 3773715 h 3773715"/>
                <a:gd name="connsiteX0" fmla="*/ 0 w 2660487"/>
                <a:gd name="connsiteY0" fmla="*/ 3643087 h 3643087"/>
                <a:gd name="connsiteX1" fmla="*/ 418380 w 2660487"/>
                <a:gd name="connsiteY1" fmla="*/ 14515 h 3643087"/>
                <a:gd name="connsiteX2" fmla="*/ 2401765 w 2660487"/>
                <a:gd name="connsiteY2" fmla="*/ 0 h 3643087"/>
                <a:gd name="connsiteX3" fmla="*/ 2660487 w 2660487"/>
                <a:gd name="connsiteY3" fmla="*/ 3643087 h 3643087"/>
                <a:gd name="connsiteX4" fmla="*/ 0 w 2660487"/>
                <a:gd name="connsiteY4" fmla="*/ 3643087 h 3643087"/>
                <a:gd name="connsiteX0" fmla="*/ 0 w 2442773"/>
                <a:gd name="connsiteY0" fmla="*/ 3106058 h 3643087"/>
                <a:gd name="connsiteX1" fmla="*/ 200666 w 2442773"/>
                <a:gd name="connsiteY1" fmla="*/ 14515 h 3643087"/>
                <a:gd name="connsiteX2" fmla="*/ 2184051 w 2442773"/>
                <a:gd name="connsiteY2" fmla="*/ 0 h 3643087"/>
                <a:gd name="connsiteX3" fmla="*/ 2442773 w 2442773"/>
                <a:gd name="connsiteY3" fmla="*/ 3643087 h 3643087"/>
                <a:gd name="connsiteX4" fmla="*/ 0 w 2442773"/>
                <a:gd name="connsiteY4" fmla="*/ 3106058 h 3643087"/>
                <a:gd name="connsiteX0" fmla="*/ 0 w 2503366"/>
                <a:gd name="connsiteY0" fmla="*/ 3091543 h 3628572"/>
                <a:gd name="connsiteX1" fmla="*/ 200666 w 2503366"/>
                <a:gd name="connsiteY1" fmla="*/ 0 h 3628572"/>
                <a:gd name="connsiteX2" fmla="*/ 2503366 w 2503366"/>
                <a:gd name="connsiteY2" fmla="*/ 58057 h 3628572"/>
                <a:gd name="connsiteX3" fmla="*/ 2442773 w 2503366"/>
                <a:gd name="connsiteY3" fmla="*/ 3628572 h 3628572"/>
                <a:gd name="connsiteX4" fmla="*/ 0 w 2503366"/>
                <a:gd name="connsiteY4" fmla="*/ 3091543 h 3628572"/>
                <a:gd name="connsiteX0" fmla="*/ 0 w 2430794"/>
                <a:gd name="connsiteY0" fmla="*/ 3367314 h 3628572"/>
                <a:gd name="connsiteX1" fmla="*/ 128094 w 2430794"/>
                <a:gd name="connsiteY1" fmla="*/ 0 h 3628572"/>
                <a:gd name="connsiteX2" fmla="*/ 2430794 w 2430794"/>
                <a:gd name="connsiteY2" fmla="*/ 58057 h 3628572"/>
                <a:gd name="connsiteX3" fmla="*/ 2370201 w 2430794"/>
                <a:gd name="connsiteY3" fmla="*/ 3628572 h 3628572"/>
                <a:gd name="connsiteX4" fmla="*/ 0 w 2430794"/>
                <a:gd name="connsiteY4" fmla="*/ 3367314 h 3628572"/>
                <a:gd name="connsiteX0" fmla="*/ 0 w 2370201"/>
                <a:gd name="connsiteY0" fmla="*/ 3367314 h 3628572"/>
                <a:gd name="connsiteX1" fmla="*/ 128094 w 2370201"/>
                <a:gd name="connsiteY1" fmla="*/ 0 h 3628572"/>
                <a:gd name="connsiteX2" fmla="*/ 2155022 w 2370201"/>
                <a:gd name="connsiteY2" fmla="*/ 420914 h 3628572"/>
                <a:gd name="connsiteX3" fmla="*/ 2370201 w 2370201"/>
                <a:gd name="connsiteY3" fmla="*/ 3628572 h 3628572"/>
                <a:gd name="connsiteX4" fmla="*/ 0 w 2370201"/>
                <a:gd name="connsiteY4" fmla="*/ 3367314 h 3628572"/>
                <a:gd name="connsiteX0" fmla="*/ 0 w 2370201"/>
                <a:gd name="connsiteY0" fmla="*/ 3367314 h 3628572"/>
                <a:gd name="connsiteX1" fmla="*/ 128094 w 2370201"/>
                <a:gd name="connsiteY1" fmla="*/ 0 h 3628572"/>
                <a:gd name="connsiteX2" fmla="*/ 2343708 w 2370201"/>
                <a:gd name="connsiteY2" fmla="*/ 420914 h 3628572"/>
                <a:gd name="connsiteX3" fmla="*/ 2370201 w 2370201"/>
                <a:gd name="connsiteY3" fmla="*/ 3628572 h 3628572"/>
                <a:gd name="connsiteX4" fmla="*/ 0 w 2370201"/>
                <a:gd name="connsiteY4" fmla="*/ 3367314 h 362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0201" h="3628572">
                  <a:moveTo>
                    <a:pt x="0" y="3367314"/>
                  </a:moveTo>
                  <a:lnTo>
                    <a:pt x="128094" y="0"/>
                  </a:lnTo>
                  <a:lnTo>
                    <a:pt x="2343708" y="420914"/>
                  </a:lnTo>
                  <a:lnTo>
                    <a:pt x="2370201" y="3628572"/>
                  </a:lnTo>
                  <a:lnTo>
                    <a:pt x="0" y="3367314"/>
                  </a:lnTo>
                  <a:close/>
                </a:path>
              </a:pathLst>
            </a:custGeom>
            <a:solidFill>
              <a:srgbClr val="AB39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542" y="1941572"/>
              <a:ext cx="2125210" cy="3184920"/>
            </a:xfrm>
            <a:prstGeom prst="rect">
              <a:avLst/>
            </a:prstGeom>
            <a:ln w="38100">
              <a:solidFill>
                <a:srgbClr val="AD0815"/>
              </a:solidFill>
            </a:ln>
          </p:spPr>
        </p:pic>
      </p:grpSp>
      <p:sp>
        <p:nvSpPr>
          <p:cNvPr id="12" name="文本框 11"/>
          <p:cNvSpPr txBox="1"/>
          <p:nvPr/>
        </p:nvSpPr>
        <p:spPr>
          <a:xfrm>
            <a:off x="5822586" y="1911131"/>
            <a:ext cx="2604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F0000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</a:rPr>
              <a:t>姓名：李健</a:t>
            </a:r>
          </a:p>
        </p:txBody>
      </p:sp>
      <p:sp>
        <p:nvSpPr>
          <p:cNvPr id="13" name="矩形 12"/>
          <p:cNvSpPr/>
          <p:nvPr/>
        </p:nvSpPr>
        <p:spPr>
          <a:xfrm>
            <a:off x="5822585" y="2637907"/>
            <a:ext cx="1847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年龄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：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</a:t>
            </a:r>
            <a:endParaRPr lang="zh-CN" altLang="en-US" sz="24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22585" y="3722125"/>
            <a:ext cx="30095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毕业院校：清华大学</a:t>
            </a:r>
          </a:p>
        </p:txBody>
      </p:sp>
      <p:sp>
        <p:nvSpPr>
          <p:cNvPr id="15" name="矩形 14"/>
          <p:cNvSpPr/>
          <p:nvPr/>
        </p:nvSpPr>
        <p:spPr>
          <a:xfrm>
            <a:off x="5822585" y="4264234"/>
            <a:ext cx="41197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教育背景：</a:t>
            </a:r>
            <a:r>
              <a: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电子工程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系  本科</a:t>
            </a:r>
            <a:endParaRPr lang="zh-CN" altLang="en-US" sz="24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22585" y="3180016"/>
            <a:ext cx="2060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民族：汉族</a:t>
            </a:r>
          </a:p>
        </p:txBody>
      </p:sp>
      <p:sp>
        <p:nvSpPr>
          <p:cNvPr id="18" name="矩形 17"/>
          <p:cNvSpPr/>
          <p:nvPr/>
        </p:nvSpPr>
        <p:spPr>
          <a:xfrm>
            <a:off x="5822585" y="4806345"/>
            <a:ext cx="39132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造字工房力黑（非商用）常规体" pitchFamily="2" charset="-122"/>
                <a:ea typeface="造字工房力黑（非商用）常规体" pitchFamily="2" charset="-122"/>
              </a:rPr>
              <a:t>求职意向：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50800" dist="38100" dir="5400000" algn="t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endParaRPr lang="zh-CN" altLang="en-US" sz="3600" dirty="0">
              <a:solidFill>
                <a:schemeClr val="bg1"/>
              </a:solidFill>
              <a:effectLst>
                <a:outerShdw blurRad="50800" dist="38100" dir="5400000" algn="t" rotWithShape="0">
                  <a:schemeClr val="bg1">
                    <a:lumMod val="50000"/>
                    <a:alpha val="40000"/>
                  </a:schemeClr>
                </a:outerShdw>
              </a:effectLst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204055" y="4720147"/>
            <a:ext cx="694870" cy="1236527"/>
            <a:chOff x="1204055" y="4720147"/>
            <a:chExt cx="694870" cy="1236527"/>
          </a:xfrm>
        </p:grpSpPr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1204055" y="4720147"/>
              <a:ext cx="694870" cy="694870"/>
            </a:xfrm>
            <a:custGeom>
              <a:avLst/>
              <a:gdLst>
                <a:gd name="T0" fmla="*/ 1451590 w 1224000"/>
                <a:gd name="T1" fmla="*/ 452174 h 1224000"/>
                <a:gd name="T2" fmla="*/ 952089 w 1224000"/>
                <a:gd name="T3" fmla="*/ 69305 h 1224000"/>
                <a:gd name="T4" fmla="*/ 839750 w 1224000"/>
                <a:gd name="T5" fmla="*/ 76307 h 1224000"/>
                <a:gd name="T6" fmla="*/ 732351 w 1224000"/>
                <a:gd name="T7" fmla="*/ 97317 h 1224000"/>
                <a:gd name="T8" fmla="*/ 629066 w 1224000"/>
                <a:gd name="T9" fmla="*/ 130684 h 1224000"/>
                <a:gd name="T10" fmla="*/ 532365 w 1224000"/>
                <a:gd name="T11" fmla="*/ 175996 h 1224000"/>
                <a:gd name="T12" fmla="*/ 442246 w 1224000"/>
                <a:gd name="T13" fmla="*/ 232432 h 1224000"/>
                <a:gd name="T14" fmla="*/ 359536 w 1224000"/>
                <a:gd name="T15" fmla="*/ 299166 h 1224000"/>
                <a:gd name="T16" fmla="*/ 285468 w 1224000"/>
                <a:gd name="T17" fmla="*/ 374963 h 1224000"/>
                <a:gd name="T18" fmla="*/ 221274 w 1224000"/>
                <a:gd name="T19" fmla="*/ 458998 h 1224000"/>
                <a:gd name="T20" fmla="*/ 166957 w 1224000"/>
                <a:gd name="T21" fmla="*/ 550449 h 1224000"/>
                <a:gd name="T22" fmla="*/ 124161 w 1224000"/>
                <a:gd name="T23" fmla="*/ 649314 h 1224000"/>
                <a:gd name="T24" fmla="*/ 93300 w 1224000"/>
                <a:gd name="T25" fmla="*/ 753122 h 1224000"/>
                <a:gd name="T26" fmla="*/ 74782 w 1224000"/>
                <a:gd name="T27" fmla="*/ 862286 h 1224000"/>
                <a:gd name="T28" fmla="*/ 70667 w 1224000"/>
                <a:gd name="T29" fmla="*/ 975156 h 1224000"/>
                <a:gd name="T30" fmla="*/ 80544 w 1224000"/>
                <a:gd name="T31" fmla="*/ 1086792 h 1224000"/>
                <a:gd name="T32" fmla="*/ 103998 w 1224000"/>
                <a:gd name="T33" fmla="*/ 1193484 h 1224000"/>
                <a:gd name="T34" fmla="*/ 139798 w 1224000"/>
                <a:gd name="T35" fmla="*/ 1295644 h 1224000"/>
                <a:gd name="T36" fmla="*/ 187532 w 1224000"/>
                <a:gd name="T37" fmla="*/ 1391215 h 1224000"/>
                <a:gd name="T38" fmla="*/ 245964 w 1224000"/>
                <a:gd name="T39" fmla="*/ 1480193 h 1224000"/>
                <a:gd name="T40" fmla="*/ 313861 w 1224000"/>
                <a:gd name="T41" fmla="*/ 1560933 h 1224000"/>
                <a:gd name="T42" fmla="*/ 391633 w 1224000"/>
                <a:gd name="T43" fmla="*/ 1633435 h 1224000"/>
                <a:gd name="T44" fmla="*/ 477224 w 1224000"/>
                <a:gd name="T45" fmla="*/ 1696049 h 1224000"/>
                <a:gd name="T46" fmla="*/ 570222 w 1224000"/>
                <a:gd name="T47" fmla="*/ 1747953 h 1224000"/>
                <a:gd name="T48" fmla="*/ 669804 w 1224000"/>
                <a:gd name="T49" fmla="*/ 1788734 h 1224000"/>
                <a:gd name="T50" fmla="*/ 774734 w 1224000"/>
                <a:gd name="T51" fmla="*/ 1817158 h 1224000"/>
                <a:gd name="T52" fmla="*/ 884603 w 1224000"/>
                <a:gd name="T53" fmla="*/ 1832400 h 1224000"/>
                <a:gd name="T54" fmla="*/ 997764 w 1224000"/>
                <a:gd name="T55" fmla="*/ 1833636 h 1224000"/>
                <a:gd name="T56" fmla="*/ 1108456 w 1224000"/>
                <a:gd name="T57" fmla="*/ 1821278 h 1224000"/>
                <a:gd name="T58" fmla="*/ 1214210 w 1224000"/>
                <a:gd name="T59" fmla="*/ 1795326 h 1224000"/>
                <a:gd name="T60" fmla="*/ 1315027 w 1224000"/>
                <a:gd name="T61" fmla="*/ 1757015 h 1224000"/>
                <a:gd name="T62" fmla="*/ 1409260 w 1224000"/>
                <a:gd name="T63" fmla="*/ 1707171 h 1224000"/>
                <a:gd name="T64" fmla="*/ 1496496 w 1224000"/>
                <a:gd name="T65" fmla="*/ 1646616 h 1224000"/>
                <a:gd name="T66" fmla="*/ 1575503 w 1224000"/>
                <a:gd name="T67" fmla="*/ 1576587 h 1224000"/>
                <a:gd name="T68" fmla="*/ 1645869 w 1224000"/>
                <a:gd name="T69" fmla="*/ 1497083 h 1224000"/>
                <a:gd name="T70" fmla="*/ 1706359 w 1224000"/>
                <a:gd name="T71" fmla="*/ 1409751 h 1224000"/>
                <a:gd name="T72" fmla="*/ 1756149 w 1224000"/>
                <a:gd name="T73" fmla="*/ 1315418 h 1224000"/>
                <a:gd name="T74" fmla="*/ 1794418 w 1224000"/>
                <a:gd name="T75" fmla="*/ 1214494 h 1224000"/>
                <a:gd name="T76" fmla="*/ 1820343 w 1224000"/>
                <a:gd name="T77" fmla="*/ 1108214 h 1224000"/>
                <a:gd name="T78" fmla="*/ 1832688 w 1224000"/>
                <a:gd name="T79" fmla="*/ 997814 h 1224000"/>
                <a:gd name="T80" fmla="*/ 1831452 w 1224000"/>
                <a:gd name="T81" fmla="*/ 884530 h 1224000"/>
                <a:gd name="T82" fmla="*/ 1816228 w 1224000"/>
                <a:gd name="T83" fmla="*/ 774543 h 1224000"/>
                <a:gd name="T84" fmla="*/ 1787835 w 1224000"/>
                <a:gd name="T85" fmla="*/ 669086 h 1224000"/>
                <a:gd name="T86" fmla="*/ 1747097 w 1224000"/>
                <a:gd name="T87" fmla="*/ 569810 h 1224000"/>
                <a:gd name="T88" fmla="*/ 1695248 w 1224000"/>
                <a:gd name="T89" fmla="*/ 476712 h 1224000"/>
                <a:gd name="T90" fmla="*/ 1632700 w 1224000"/>
                <a:gd name="T91" fmla="*/ 391028 h 1224000"/>
                <a:gd name="T92" fmla="*/ 1560277 w 1224000"/>
                <a:gd name="T93" fmla="*/ 313584 h 1224000"/>
                <a:gd name="T94" fmla="*/ 1479214 w 1224000"/>
                <a:gd name="T95" fmla="*/ 245202 h 1224000"/>
                <a:gd name="T96" fmla="*/ 1390742 w 1224000"/>
                <a:gd name="T97" fmla="*/ 186707 h 1224000"/>
                <a:gd name="T98" fmla="*/ 1295275 w 1224000"/>
                <a:gd name="T99" fmla="*/ 138922 h 1224000"/>
                <a:gd name="T100" fmla="*/ 1193637 w 1224000"/>
                <a:gd name="T101" fmla="*/ 103083 h 1224000"/>
                <a:gd name="T102" fmla="*/ 1086236 w 1224000"/>
                <a:gd name="T103" fmla="*/ 79604 h 1224000"/>
                <a:gd name="T104" fmla="*/ 975133 w 1224000"/>
                <a:gd name="T105" fmla="*/ 69716 h 1224000"/>
                <a:gd name="T106" fmla="*/ 0 w 1224000"/>
                <a:gd name="T107" fmla="*/ 952500 h 12240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1224000" h="1224000">
                  <a:moveTo>
                    <a:pt x="531732" y="531633"/>
                  </a:moveTo>
                  <a:lnTo>
                    <a:pt x="371461" y="853102"/>
                  </a:lnTo>
                  <a:lnTo>
                    <a:pt x="692268" y="692367"/>
                  </a:lnTo>
                  <a:lnTo>
                    <a:pt x="531732" y="531633"/>
                  </a:lnTo>
                  <a:close/>
                  <a:moveTo>
                    <a:pt x="932675" y="290531"/>
                  </a:moveTo>
                  <a:lnTo>
                    <a:pt x="732468" y="732684"/>
                  </a:lnTo>
                  <a:lnTo>
                    <a:pt x="291325" y="933469"/>
                  </a:lnTo>
                  <a:lnTo>
                    <a:pt x="491797" y="491582"/>
                  </a:lnTo>
                  <a:lnTo>
                    <a:pt x="932675" y="290531"/>
                  </a:lnTo>
                  <a:close/>
                  <a:moveTo>
                    <a:pt x="611736" y="44530"/>
                  </a:moveTo>
                  <a:lnTo>
                    <a:pt x="597459" y="44794"/>
                  </a:lnTo>
                  <a:lnTo>
                    <a:pt x="582917" y="45324"/>
                  </a:lnTo>
                  <a:lnTo>
                    <a:pt x="568375" y="46382"/>
                  </a:lnTo>
                  <a:lnTo>
                    <a:pt x="553834" y="47441"/>
                  </a:lnTo>
                  <a:lnTo>
                    <a:pt x="539556" y="49029"/>
                  </a:lnTo>
                  <a:lnTo>
                    <a:pt x="525808" y="51147"/>
                  </a:lnTo>
                  <a:lnTo>
                    <a:pt x="511795" y="53529"/>
                  </a:lnTo>
                  <a:lnTo>
                    <a:pt x="497782" y="55911"/>
                  </a:lnTo>
                  <a:lnTo>
                    <a:pt x="484034" y="59352"/>
                  </a:lnTo>
                  <a:lnTo>
                    <a:pt x="470550" y="62528"/>
                  </a:lnTo>
                  <a:lnTo>
                    <a:pt x="456801" y="66233"/>
                  </a:lnTo>
                  <a:lnTo>
                    <a:pt x="443317" y="70203"/>
                  </a:lnTo>
                  <a:lnTo>
                    <a:pt x="430362" y="74438"/>
                  </a:lnTo>
                  <a:lnTo>
                    <a:pt x="417142" y="79203"/>
                  </a:lnTo>
                  <a:lnTo>
                    <a:pt x="404187" y="83967"/>
                  </a:lnTo>
                  <a:lnTo>
                    <a:pt x="391496" y="89260"/>
                  </a:lnTo>
                  <a:lnTo>
                    <a:pt x="378805" y="94554"/>
                  </a:lnTo>
                  <a:lnTo>
                    <a:pt x="366379" y="100641"/>
                  </a:lnTo>
                  <a:lnTo>
                    <a:pt x="354217" y="106729"/>
                  </a:lnTo>
                  <a:lnTo>
                    <a:pt x="342055" y="113081"/>
                  </a:lnTo>
                  <a:lnTo>
                    <a:pt x="329892" y="119963"/>
                  </a:lnTo>
                  <a:lnTo>
                    <a:pt x="318259" y="126845"/>
                  </a:lnTo>
                  <a:lnTo>
                    <a:pt x="306626" y="134256"/>
                  </a:lnTo>
                  <a:lnTo>
                    <a:pt x="295257" y="141667"/>
                  </a:lnTo>
                  <a:lnTo>
                    <a:pt x="284152" y="149342"/>
                  </a:lnTo>
                  <a:lnTo>
                    <a:pt x="273048" y="157547"/>
                  </a:lnTo>
                  <a:lnTo>
                    <a:pt x="262208" y="165752"/>
                  </a:lnTo>
                  <a:lnTo>
                    <a:pt x="251632" y="174487"/>
                  </a:lnTo>
                  <a:lnTo>
                    <a:pt x="241321" y="182956"/>
                  </a:lnTo>
                  <a:lnTo>
                    <a:pt x="231009" y="192220"/>
                  </a:lnTo>
                  <a:lnTo>
                    <a:pt x="220962" y="201484"/>
                  </a:lnTo>
                  <a:lnTo>
                    <a:pt x="211444" y="211012"/>
                  </a:lnTo>
                  <a:lnTo>
                    <a:pt x="201662" y="220541"/>
                  </a:lnTo>
                  <a:lnTo>
                    <a:pt x="192672" y="230863"/>
                  </a:lnTo>
                  <a:lnTo>
                    <a:pt x="183419" y="240921"/>
                  </a:lnTo>
                  <a:lnTo>
                    <a:pt x="174694" y="251243"/>
                  </a:lnTo>
                  <a:lnTo>
                    <a:pt x="166497" y="261831"/>
                  </a:lnTo>
                  <a:lnTo>
                    <a:pt x="158037" y="272682"/>
                  </a:lnTo>
                  <a:lnTo>
                    <a:pt x="150105" y="283799"/>
                  </a:lnTo>
                  <a:lnTo>
                    <a:pt x="142173" y="294915"/>
                  </a:lnTo>
                  <a:lnTo>
                    <a:pt x="134770" y="306297"/>
                  </a:lnTo>
                  <a:lnTo>
                    <a:pt x="127367" y="317942"/>
                  </a:lnTo>
                  <a:lnTo>
                    <a:pt x="120493" y="329853"/>
                  </a:lnTo>
                  <a:lnTo>
                    <a:pt x="113883" y="341764"/>
                  </a:lnTo>
                  <a:lnTo>
                    <a:pt x="107273" y="353674"/>
                  </a:lnTo>
                  <a:lnTo>
                    <a:pt x="101192" y="366114"/>
                  </a:lnTo>
                  <a:lnTo>
                    <a:pt x="95376" y="378818"/>
                  </a:lnTo>
                  <a:lnTo>
                    <a:pt x="89823" y="391258"/>
                  </a:lnTo>
                  <a:lnTo>
                    <a:pt x="84535" y="403963"/>
                  </a:lnTo>
                  <a:lnTo>
                    <a:pt x="79776" y="417197"/>
                  </a:lnTo>
                  <a:lnTo>
                    <a:pt x="75282" y="429901"/>
                  </a:lnTo>
                  <a:lnTo>
                    <a:pt x="70787" y="443400"/>
                  </a:lnTo>
                  <a:lnTo>
                    <a:pt x="66821" y="456899"/>
                  </a:lnTo>
                  <a:lnTo>
                    <a:pt x="63120" y="470397"/>
                  </a:lnTo>
                  <a:lnTo>
                    <a:pt x="59947" y="483896"/>
                  </a:lnTo>
                  <a:lnTo>
                    <a:pt x="56774" y="497659"/>
                  </a:lnTo>
                  <a:lnTo>
                    <a:pt x="54130" y="511687"/>
                  </a:lnTo>
                  <a:lnTo>
                    <a:pt x="51751" y="525450"/>
                  </a:lnTo>
                  <a:lnTo>
                    <a:pt x="49635" y="539743"/>
                  </a:lnTo>
                  <a:lnTo>
                    <a:pt x="48049" y="554036"/>
                  </a:lnTo>
                  <a:lnTo>
                    <a:pt x="46992" y="568328"/>
                  </a:lnTo>
                  <a:lnTo>
                    <a:pt x="45934" y="582886"/>
                  </a:lnTo>
                  <a:lnTo>
                    <a:pt x="45405" y="597178"/>
                  </a:lnTo>
                  <a:lnTo>
                    <a:pt x="45141" y="611735"/>
                  </a:lnTo>
                  <a:lnTo>
                    <a:pt x="45405" y="626557"/>
                  </a:lnTo>
                  <a:lnTo>
                    <a:pt x="45934" y="641115"/>
                  </a:lnTo>
                  <a:lnTo>
                    <a:pt x="46992" y="655407"/>
                  </a:lnTo>
                  <a:lnTo>
                    <a:pt x="48049" y="669700"/>
                  </a:lnTo>
                  <a:lnTo>
                    <a:pt x="49635" y="683993"/>
                  </a:lnTo>
                  <a:lnTo>
                    <a:pt x="51751" y="698285"/>
                  </a:lnTo>
                  <a:lnTo>
                    <a:pt x="54130" y="712049"/>
                  </a:lnTo>
                  <a:lnTo>
                    <a:pt x="56774" y="726077"/>
                  </a:lnTo>
                  <a:lnTo>
                    <a:pt x="59947" y="739840"/>
                  </a:lnTo>
                  <a:lnTo>
                    <a:pt x="63120" y="753603"/>
                  </a:lnTo>
                  <a:lnTo>
                    <a:pt x="66821" y="766837"/>
                  </a:lnTo>
                  <a:lnTo>
                    <a:pt x="70787" y="780336"/>
                  </a:lnTo>
                  <a:lnTo>
                    <a:pt x="75282" y="793570"/>
                  </a:lnTo>
                  <a:lnTo>
                    <a:pt x="79776" y="806803"/>
                  </a:lnTo>
                  <a:lnTo>
                    <a:pt x="84535" y="819508"/>
                  </a:lnTo>
                  <a:lnTo>
                    <a:pt x="89823" y="832477"/>
                  </a:lnTo>
                  <a:lnTo>
                    <a:pt x="95376" y="845182"/>
                  </a:lnTo>
                  <a:lnTo>
                    <a:pt x="101192" y="857622"/>
                  </a:lnTo>
                  <a:lnTo>
                    <a:pt x="107273" y="869797"/>
                  </a:lnTo>
                  <a:lnTo>
                    <a:pt x="113883" y="882237"/>
                  </a:lnTo>
                  <a:lnTo>
                    <a:pt x="120493" y="893883"/>
                  </a:lnTo>
                  <a:lnTo>
                    <a:pt x="127367" y="905793"/>
                  </a:lnTo>
                  <a:lnTo>
                    <a:pt x="134770" y="917174"/>
                  </a:lnTo>
                  <a:lnTo>
                    <a:pt x="142173" y="928820"/>
                  </a:lnTo>
                  <a:lnTo>
                    <a:pt x="150105" y="940201"/>
                  </a:lnTo>
                  <a:lnTo>
                    <a:pt x="158037" y="951053"/>
                  </a:lnTo>
                  <a:lnTo>
                    <a:pt x="166497" y="961905"/>
                  </a:lnTo>
                  <a:lnTo>
                    <a:pt x="174694" y="972492"/>
                  </a:lnTo>
                  <a:lnTo>
                    <a:pt x="183419" y="982815"/>
                  </a:lnTo>
                  <a:lnTo>
                    <a:pt x="192672" y="992872"/>
                  </a:lnTo>
                  <a:lnTo>
                    <a:pt x="201662" y="1002930"/>
                  </a:lnTo>
                  <a:lnTo>
                    <a:pt x="211444" y="1012988"/>
                  </a:lnTo>
                  <a:lnTo>
                    <a:pt x="220962" y="1022252"/>
                  </a:lnTo>
                  <a:lnTo>
                    <a:pt x="231009" y="1031780"/>
                  </a:lnTo>
                  <a:lnTo>
                    <a:pt x="241321" y="1040515"/>
                  </a:lnTo>
                  <a:lnTo>
                    <a:pt x="251632" y="1049514"/>
                  </a:lnTo>
                  <a:lnTo>
                    <a:pt x="262208" y="1057983"/>
                  </a:lnTo>
                  <a:lnTo>
                    <a:pt x="273048" y="1066188"/>
                  </a:lnTo>
                  <a:lnTo>
                    <a:pt x="284152" y="1074393"/>
                  </a:lnTo>
                  <a:lnTo>
                    <a:pt x="295257" y="1082069"/>
                  </a:lnTo>
                  <a:lnTo>
                    <a:pt x="306626" y="1089745"/>
                  </a:lnTo>
                  <a:lnTo>
                    <a:pt x="318259" y="1096891"/>
                  </a:lnTo>
                  <a:lnTo>
                    <a:pt x="329892" y="1103773"/>
                  </a:lnTo>
                  <a:lnTo>
                    <a:pt x="342055" y="1110654"/>
                  </a:lnTo>
                  <a:lnTo>
                    <a:pt x="354217" y="1117007"/>
                  </a:lnTo>
                  <a:lnTo>
                    <a:pt x="366379" y="1123094"/>
                  </a:lnTo>
                  <a:lnTo>
                    <a:pt x="378805" y="1128917"/>
                  </a:lnTo>
                  <a:lnTo>
                    <a:pt x="391496" y="1134475"/>
                  </a:lnTo>
                  <a:lnTo>
                    <a:pt x="404187" y="1139504"/>
                  </a:lnTo>
                  <a:lnTo>
                    <a:pt x="417142" y="1144798"/>
                  </a:lnTo>
                  <a:lnTo>
                    <a:pt x="430362" y="1149297"/>
                  </a:lnTo>
                  <a:lnTo>
                    <a:pt x="443317" y="1153532"/>
                  </a:lnTo>
                  <a:lnTo>
                    <a:pt x="456801" y="1157502"/>
                  </a:lnTo>
                  <a:lnTo>
                    <a:pt x="470550" y="1161473"/>
                  </a:lnTo>
                  <a:lnTo>
                    <a:pt x="484034" y="1164649"/>
                  </a:lnTo>
                  <a:lnTo>
                    <a:pt x="497782" y="1167560"/>
                  </a:lnTo>
                  <a:lnTo>
                    <a:pt x="511795" y="1170207"/>
                  </a:lnTo>
                  <a:lnTo>
                    <a:pt x="525808" y="1172589"/>
                  </a:lnTo>
                  <a:lnTo>
                    <a:pt x="539556" y="1174442"/>
                  </a:lnTo>
                  <a:lnTo>
                    <a:pt x="553834" y="1176030"/>
                  </a:lnTo>
                  <a:lnTo>
                    <a:pt x="568375" y="1177353"/>
                  </a:lnTo>
                  <a:lnTo>
                    <a:pt x="582917" y="1178147"/>
                  </a:lnTo>
                  <a:lnTo>
                    <a:pt x="597459" y="1178941"/>
                  </a:lnTo>
                  <a:lnTo>
                    <a:pt x="611736" y="1178941"/>
                  </a:lnTo>
                  <a:lnTo>
                    <a:pt x="626542" y="1178941"/>
                  </a:lnTo>
                  <a:lnTo>
                    <a:pt x="641083" y="1178147"/>
                  </a:lnTo>
                  <a:lnTo>
                    <a:pt x="655361" y="1177353"/>
                  </a:lnTo>
                  <a:lnTo>
                    <a:pt x="669638" y="1176030"/>
                  </a:lnTo>
                  <a:lnTo>
                    <a:pt x="683915" y="1174442"/>
                  </a:lnTo>
                  <a:lnTo>
                    <a:pt x="697928" y="1172589"/>
                  </a:lnTo>
                  <a:lnTo>
                    <a:pt x="712205" y="1170207"/>
                  </a:lnTo>
                  <a:lnTo>
                    <a:pt x="725689" y="1167560"/>
                  </a:lnTo>
                  <a:lnTo>
                    <a:pt x="739702" y="1164649"/>
                  </a:lnTo>
                  <a:lnTo>
                    <a:pt x="753451" y="1161473"/>
                  </a:lnTo>
                  <a:lnTo>
                    <a:pt x="766935" y="1157502"/>
                  </a:lnTo>
                  <a:lnTo>
                    <a:pt x="780154" y="1153532"/>
                  </a:lnTo>
                  <a:lnTo>
                    <a:pt x="793374" y="1149297"/>
                  </a:lnTo>
                  <a:lnTo>
                    <a:pt x="806594" y="1144798"/>
                  </a:lnTo>
                  <a:lnTo>
                    <a:pt x="819285" y="1139504"/>
                  </a:lnTo>
                  <a:lnTo>
                    <a:pt x="832240" y="1134475"/>
                  </a:lnTo>
                  <a:lnTo>
                    <a:pt x="844931" y="1128917"/>
                  </a:lnTo>
                  <a:lnTo>
                    <a:pt x="857093" y="1123094"/>
                  </a:lnTo>
                  <a:lnTo>
                    <a:pt x="869519" y="1117007"/>
                  </a:lnTo>
                  <a:lnTo>
                    <a:pt x="881681" y="1110654"/>
                  </a:lnTo>
                  <a:lnTo>
                    <a:pt x="893579" y="1103773"/>
                  </a:lnTo>
                  <a:lnTo>
                    <a:pt x="905477" y="1096891"/>
                  </a:lnTo>
                  <a:lnTo>
                    <a:pt x="917110" y="1089745"/>
                  </a:lnTo>
                  <a:lnTo>
                    <a:pt x="928479" y="1082069"/>
                  </a:lnTo>
                  <a:lnTo>
                    <a:pt x="939584" y="1074393"/>
                  </a:lnTo>
                  <a:lnTo>
                    <a:pt x="950424" y="1066188"/>
                  </a:lnTo>
                  <a:lnTo>
                    <a:pt x="961528" y="1057983"/>
                  </a:lnTo>
                  <a:lnTo>
                    <a:pt x="971840" y="1049514"/>
                  </a:lnTo>
                  <a:lnTo>
                    <a:pt x="982415" y="1040515"/>
                  </a:lnTo>
                  <a:lnTo>
                    <a:pt x="992727" y="1031780"/>
                  </a:lnTo>
                  <a:lnTo>
                    <a:pt x="1002509" y="1022252"/>
                  </a:lnTo>
                  <a:lnTo>
                    <a:pt x="1012292" y="1012988"/>
                  </a:lnTo>
                  <a:lnTo>
                    <a:pt x="1021810" y="1002930"/>
                  </a:lnTo>
                  <a:lnTo>
                    <a:pt x="1031064" y="992872"/>
                  </a:lnTo>
                  <a:lnTo>
                    <a:pt x="1040053" y="982815"/>
                  </a:lnTo>
                  <a:lnTo>
                    <a:pt x="1049042" y="972492"/>
                  </a:lnTo>
                  <a:lnTo>
                    <a:pt x="1057503" y="961905"/>
                  </a:lnTo>
                  <a:lnTo>
                    <a:pt x="1065699" y="951053"/>
                  </a:lnTo>
                  <a:lnTo>
                    <a:pt x="1073895" y="940201"/>
                  </a:lnTo>
                  <a:lnTo>
                    <a:pt x="1081563" y="928820"/>
                  </a:lnTo>
                  <a:lnTo>
                    <a:pt x="1089230" y="917174"/>
                  </a:lnTo>
                  <a:lnTo>
                    <a:pt x="1096369" y="905793"/>
                  </a:lnTo>
                  <a:lnTo>
                    <a:pt x="1103243" y="893883"/>
                  </a:lnTo>
                  <a:lnTo>
                    <a:pt x="1109853" y="882237"/>
                  </a:lnTo>
                  <a:lnTo>
                    <a:pt x="1116198" y="869797"/>
                  </a:lnTo>
                  <a:lnTo>
                    <a:pt x="1122544" y="857622"/>
                  </a:lnTo>
                  <a:lnTo>
                    <a:pt x="1128360" y="845182"/>
                  </a:lnTo>
                  <a:lnTo>
                    <a:pt x="1133913" y="832477"/>
                  </a:lnTo>
                  <a:lnTo>
                    <a:pt x="1138936" y="819508"/>
                  </a:lnTo>
                  <a:lnTo>
                    <a:pt x="1143960" y="806803"/>
                  </a:lnTo>
                  <a:lnTo>
                    <a:pt x="1148719" y="793570"/>
                  </a:lnTo>
                  <a:lnTo>
                    <a:pt x="1152949" y="780336"/>
                  </a:lnTo>
                  <a:lnTo>
                    <a:pt x="1156915" y="766837"/>
                  </a:lnTo>
                  <a:lnTo>
                    <a:pt x="1160616" y="753603"/>
                  </a:lnTo>
                  <a:lnTo>
                    <a:pt x="1164054" y="739840"/>
                  </a:lnTo>
                  <a:lnTo>
                    <a:pt x="1166962" y="726077"/>
                  </a:lnTo>
                  <a:lnTo>
                    <a:pt x="1169606" y="712049"/>
                  </a:lnTo>
                  <a:lnTo>
                    <a:pt x="1171721" y="698285"/>
                  </a:lnTo>
                  <a:lnTo>
                    <a:pt x="1173836" y="683993"/>
                  </a:lnTo>
                  <a:lnTo>
                    <a:pt x="1175423" y="669700"/>
                  </a:lnTo>
                  <a:lnTo>
                    <a:pt x="1176744" y="655407"/>
                  </a:lnTo>
                  <a:lnTo>
                    <a:pt x="1177538" y="641115"/>
                  </a:lnTo>
                  <a:lnTo>
                    <a:pt x="1178066" y="626557"/>
                  </a:lnTo>
                  <a:lnTo>
                    <a:pt x="1178331" y="611735"/>
                  </a:lnTo>
                  <a:lnTo>
                    <a:pt x="1178066" y="597178"/>
                  </a:lnTo>
                  <a:lnTo>
                    <a:pt x="1177538" y="582886"/>
                  </a:lnTo>
                  <a:lnTo>
                    <a:pt x="1176744" y="568328"/>
                  </a:lnTo>
                  <a:lnTo>
                    <a:pt x="1175423" y="554036"/>
                  </a:lnTo>
                  <a:lnTo>
                    <a:pt x="1173836" y="539743"/>
                  </a:lnTo>
                  <a:lnTo>
                    <a:pt x="1171721" y="525450"/>
                  </a:lnTo>
                  <a:lnTo>
                    <a:pt x="1169606" y="511687"/>
                  </a:lnTo>
                  <a:lnTo>
                    <a:pt x="1166962" y="497659"/>
                  </a:lnTo>
                  <a:lnTo>
                    <a:pt x="1164054" y="483896"/>
                  </a:lnTo>
                  <a:lnTo>
                    <a:pt x="1160616" y="470397"/>
                  </a:lnTo>
                  <a:lnTo>
                    <a:pt x="1156915" y="456899"/>
                  </a:lnTo>
                  <a:lnTo>
                    <a:pt x="1152949" y="443400"/>
                  </a:lnTo>
                  <a:lnTo>
                    <a:pt x="1148719" y="429901"/>
                  </a:lnTo>
                  <a:lnTo>
                    <a:pt x="1143960" y="417197"/>
                  </a:lnTo>
                  <a:lnTo>
                    <a:pt x="1138936" y="403963"/>
                  </a:lnTo>
                  <a:lnTo>
                    <a:pt x="1133913" y="391258"/>
                  </a:lnTo>
                  <a:lnTo>
                    <a:pt x="1128360" y="378818"/>
                  </a:lnTo>
                  <a:lnTo>
                    <a:pt x="1122544" y="366114"/>
                  </a:lnTo>
                  <a:lnTo>
                    <a:pt x="1116198" y="353674"/>
                  </a:lnTo>
                  <a:lnTo>
                    <a:pt x="1109853" y="341764"/>
                  </a:lnTo>
                  <a:lnTo>
                    <a:pt x="1103243" y="329853"/>
                  </a:lnTo>
                  <a:lnTo>
                    <a:pt x="1096369" y="317942"/>
                  </a:lnTo>
                  <a:lnTo>
                    <a:pt x="1089230" y="306297"/>
                  </a:lnTo>
                  <a:lnTo>
                    <a:pt x="1081563" y="294915"/>
                  </a:lnTo>
                  <a:lnTo>
                    <a:pt x="1073895" y="283799"/>
                  </a:lnTo>
                  <a:lnTo>
                    <a:pt x="1065699" y="272682"/>
                  </a:lnTo>
                  <a:lnTo>
                    <a:pt x="1057503" y="261831"/>
                  </a:lnTo>
                  <a:lnTo>
                    <a:pt x="1049042" y="251243"/>
                  </a:lnTo>
                  <a:lnTo>
                    <a:pt x="1040053" y="240921"/>
                  </a:lnTo>
                  <a:lnTo>
                    <a:pt x="1031064" y="230863"/>
                  </a:lnTo>
                  <a:lnTo>
                    <a:pt x="1021810" y="220541"/>
                  </a:lnTo>
                  <a:lnTo>
                    <a:pt x="1012292" y="211012"/>
                  </a:lnTo>
                  <a:lnTo>
                    <a:pt x="1002509" y="201484"/>
                  </a:lnTo>
                  <a:lnTo>
                    <a:pt x="992727" y="192220"/>
                  </a:lnTo>
                  <a:lnTo>
                    <a:pt x="982415" y="182956"/>
                  </a:lnTo>
                  <a:lnTo>
                    <a:pt x="971840" y="174487"/>
                  </a:lnTo>
                  <a:lnTo>
                    <a:pt x="961528" y="165752"/>
                  </a:lnTo>
                  <a:lnTo>
                    <a:pt x="950424" y="157547"/>
                  </a:lnTo>
                  <a:lnTo>
                    <a:pt x="939584" y="149342"/>
                  </a:lnTo>
                  <a:lnTo>
                    <a:pt x="928479" y="141667"/>
                  </a:lnTo>
                  <a:lnTo>
                    <a:pt x="917110" y="134256"/>
                  </a:lnTo>
                  <a:lnTo>
                    <a:pt x="905477" y="126845"/>
                  </a:lnTo>
                  <a:lnTo>
                    <a:pt x="893579" y="119963"/>
                  </a:lnTo>
                  <a:lnTo>
                    <a:pt x="881681" y="113081"/>
                  </a:lnTo>
                  <a:lnTo>
                    <a:pt x="869519" y="106729"/>
                  </a:lnTo>
                  <a:lnTo>
                    <a:pt x="857093" y="100641"/>
                  </a:lnTo>
                  <a:lnTo>
                    <a:pt x="844931" y="94554"/>
                  </a:lnTo>
                  <a:lnTo>
                    <a:pt x="832240" y="89260"/>
                  </a:lnTo>
                  <a:lnTo>
                    <a:pt x="819285" y="83967"/>
                  </a:lnTo>
                  <a:lnTo>
                    <a:pt x="806594" y="79203"/>
                  </a:lnTo>
                  <a:lnTo>
                    <a:pt x="793374" y="74438"/>
                  </a:lnTo>
                  <a:lnTo>
                    <a:pt x="780154" y="70203"/>
                  </a:lnTo>
                  <a:lnTo>
                    <a:pt x="766935" y="66233"/>
                  </a:lnTo>
                  <a:lnTo>
                    <a:pt x="753451" y="62528"/>
                  </a:lnTo>
                  <a:lnTo>
                    <a:pt x="739702" y="59352"/>
                  </a:lnTo>
                  <a:lnTo>
                    <a:pt x="725689" y="55911"/>
                  </a:lnTo>
                  <a:lnTo>
                    <a:pt x="712205" y="53529"/>
                  </a:lnTo>
                  <a:lnTo>
                    <a:pt x="697928" y="51147"/>
                  </a:lnTo>
                  <a:lnTo>
                    <a:pt x="683915" y="49029"/>
                  </a:lnTo>
                  <a:lnTo>
                    <a:pt x="669638" y="47441"/>
                  </a:lnTo>
                  <a:lnTo>
                    <a:pt x="655361" y="46382"/>
                  </a:lnTo>
                  <a:lnTo>
                    <a:pt x="641083" y="45324"/>
                  </a:lnTo>
                  <a:lnTo>
                    <a:pt x="626542" y="44794"/>
                  </a:lnTo>
                  <a:lnTo>
                    <a:pt x="611736" y="44530"/>
                  </a:lnTo>
                  <a:close/>
                  <a:moveTo>
                    <a:pt x="612000" y="0"/>
                  </a:moveTo>
                  <a:cubicBezTo>
                    <a:pt x="949998" y="0"/>
                    <a:pt x="1224000" y="274002"/>
                    <a:pt x="1224000" y="612000"/>
                  </a:cubicBezTo>
                  <a:cubicBezTo>
                    <a:pt x="1224000" y="949998"/>
                    <a:pt x="949998" y="1224000"/>
                    <a:pt x="612000" y="1224000"/>
                  </a:cubicBezTo>
                  <a:cubicBezTo>
                    <a:pt x="274002" y="1224000"/>
                    <a:pt x="0" y="949998"/>
                    <a:pt x="0" y="612000"/>
                  </a:cubicBezTo>
                  <a:cubicBezTo>
                    <a:pt x="0" y="274002"/>
                    <a:pt x="274002" y="0"/>
                    <a:pt x="612000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551490" y="5415017"/>
              <a:ext cx="0" cy="541657"/>
            </a:xfrm>
            <a:prstGeom prst="line">
              <a:avLst/>
            </a:prstGeom>
            <a:ln w="28575">
              <a:solidFill>
                <a:srgbClr val="AB393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4"/>
            <p:cNvSpPr/>
            <p:nvPr/>
          </p:nvSpPr>
          <p:spPr>
            <a:xfrm>
              <a:off x="1432560" y="5890260"/>
              <a:ext cx="236220" cy="66414"/>
            </a:xfrm>
            <a:prstGeom prst="rect">
              <a:avLst/>
            </a:prstGeom>
            <a:solidFill>
              <a:srgbClr val="AB39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3069978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951895" y="2354279"/>
            <a:ext cx="4288209" cy="777448"/>
            <a:chOff x="3951895" y="2906729"/>
            <a:chExt cx="4288209" cy="777448"/>
          </a:xfrm>
        </p:grpSpPr>
        <p:grpSp>
          <p:nvGrpSpPr>
            <p:cNvPr id="7" name="组合 6"/>
            <p:cNvGrpSpPr/>
            <p:nvPr/>
          </p:nvGrpSpPr>
          <p:grpSpPr>
            <a:xfrm flipH="1">
              <a:off x="3951895" y="2906729"/>
              <a:ext cx="4288209" cy="777448"/>
              <a:chOff x="3412213" y="2156348"/>
              <a:chExt cx="4945014" cy="2653777"/>
            </a:xfrm>
          </p:grpSpPr>
          <p:sp>
            <p:nvSpPr>
              <p:cNvPr id="9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4945014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  <a:gd name="connsiteX0" fmla="*/ 0 w 4944683"/>
                  <a:gd name="connsiteY0" fmla="*/ 0 h 2653777"/>
                  <a:gd name="connsiteX1" fmla="*/ 4944683 w 4944683"/>
                  <a:gd name="connsiteY1" fmla="*/ 242785 h 2653777"/>
                  <a:gd name="connsiteX2" fmla="*/ 4633252 w 4944683"/>
                  <a:gd name="connsiteY2" fmla="*/ 2399777 h 2653777"/>
                  <a:gd name="connsiteX3" fmla="*/ 620052 w 4944683"/>
                  <a:gd name="connsiteY3" fmla="*/ 2653777 h 2653777"/>
                  <a:gd name="connsiteX4" fmla="*/ 0 w 4944683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44683" h="2653777">
                    <a:moveTo>
                      <a:pt x="0" y="0"/>
                    </a:moveTo>
                    <a:lnTo>
                      <a:pt x="4944683" y="242785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10" name="任意多边形 11"/>
              <p:cNvSpPr>
                <a:spLocks/>
              </p:cNvSpPr>
              <p:nvPr/>
            </p:nvSpPr>
            <p:spPr bwMode="auto">
              <a:xfrm>
                <a:off x="3638551" y="2447645"/>
                <a:ext cx="4644205" cy="2184681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  <a:gd name="connsiteX0" fmla="*/ 0 w 4644569"/>
                  <a:gd name="connsiteY0" fmla="*/ 0 h 2184400"/>
                  <a:gd name="connsiteX1" fmla="*/ 4644569 w 4644569"/>
                  <a:gd name="connsiteY1" fmla="*/ 72318 h 2184400"/>
                  <a:gd name="connsiteX2" fmla="*/ 4393006 w 4644569"/>
                  <a:gd name="connsiteY2" fmla="*/ 2070100 h 2184400"/>
                  <a:gd name="connsiteX3" fmla="*/ 368300 w 4644569"/>
                  <a:gd name="connsiteY3" fmla="*/ 2184400 h 2184400"/>
                  <a:gd name="connsiteX4" fmla="*/ 0 w 4644569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4569" h="2184400">
                    <a:moveTo>
                      <a:pt x="0" y="0"/>
                    </a:moveTo>
                    <a:lnTo>
                      <a:pt x="4644569" y="72318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4428521" y="3048357"/>
              <a:ext cx="342370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2  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工作经历</a:t>
              </a:r>
              <a:endParaRPr lang="zh-CN" altLang="en-US" sz="28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77654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直接连接符 28"/>
          <p:cNvCxnSpPr/>
          <p:nvPr/>
        </p:nvCxnSpPr>
        <p:spPr>
          <a:xfrm>
            <a:off x="2467428" y="3730187"/>
            <a:ext cx="2119086" cy="1454362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>
            <a:endCxn id="12" idx="3"/>
          </p:cNvCxnSpPr>
          <p:nvPr/>
        </p:nvCxnSpPr>
        <p:spPr>
          <a:xfrm flipH="1">
            <a:off x="2989676" y="1927696"/>
            <a:ext cx="856609" cy="1529593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任意多边形 1"/>
          <p:cNvSpPr/>
          <p:nvPr/>
        </p:nvSpPr>
        <p:spPr>
          <a:xfrm>
            <a:off x="3196394" y="1575261"/>
            <a:ext cx="1198562" cy="62690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01</a:t>
            </a:r>
            <a:endParaRPr lang="zh-CN" altLang="en-US" sz="2800" dirty="0">
              <a:solidFill>
                <a:srgbClr val="AB393D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1601" y="500503"/>
            <a:ext cx="3896452" cy="640096"/>
            <a:chOff x="3861537" y="1887583"/>
            <a:chExt cx="4868505" cy="777448"/>
          </a:xfrm>
        </p:grpSpPr>
        <p:grpSp>
          <p:nvGrpSpPr>
            <p:cNvPr id="4" name="组合 3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6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7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4187175" y="1989240"/>
              <a:ext cx="4542867" cy="635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2    </a:t>
              </a:r>
              <a:r>
                <a:rPr lang="zh-CN" altLang="en-US" sz="27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工作经历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4402074" y="1417335"/>
            <a:ext cx="2029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2008</a:t>
            </a:r>
            <a:r>
              <a:rPr lang="zh-CN" altLang="en-US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年</a:t>
            </a:r>
            <a:endParaRPr lang="zh-CN" altLang="en-US" sz="28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402075" y="1927696"/>
            <a:ext cx="4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就职于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公司，任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职位</a:t>
            </a:r>
            <a:endParaRPr lang="zh-CN" altLang="en-US" sz="24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2039872" y="3276374"/>
            <a:ext cx="1198562" cy="62690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02</a:t>
            </a:r>
            <a:endParaRPr lang="zh-CN" altLang="en-US" sz="2800" dirty="0">
              <a:solidFill>
                <a:srgbClr val="AB393D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01071" y="3219826"/>
            <a:ext cx="173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2010</a:t>
            </a:r>
            <a:r>
              <a:rPr lang="zh-CN" altLang="en-US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年</a:t>
            </a:r>
            <a:endParaRPr lang="zh-CN" altLang="en-US" sz="28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01072" y="3730187"/>
            <a:ext cx="4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就职于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公司，任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职位</a:t>
            </a:r>
            <a:endParaRPr lang="zh-CN" altLang="en-US" sz="24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4130216" y="4875305"/>
            <a:ext cx="1198562" cy="626904"/>
          </a:xfrm>
          <a:custGeom>
            <a:avLst/>
            <a:gdLst>
              <a:gd name="connsiteX0" fmla="*/ 514350 w 1009650"/>
              <a:gd name="connsiteY0" fmla="*/ 0 h 528094"/>
              <a:gd name="connsiteX1" fmla="*/ 716406 w 1009650"/>
              <a:gd name="connsiteY1" fmla="*/ 83694 h 528094"/>
              <a:gd name="connsiteX2" fmla="*/ 765107 w 1009650"/>
              <a:gd name="connsiteY2" fmla="*/ 155928 h 528094"/>
              <a:gd name="connsiteX3" fmla="*/ 800100 w 1009650"/>
              <a:gd name="connsiteY3" fmla="*/ 152400 h 528094"/>
              <a:gd name="connsiteX4" fmla="*/ 1009650 w 1009650"/>
              <a:gd name="connsiteY4" fmla="*/ 361950 h 528094"/>
              <a:gd name="connsiteX5" fmla="*/ 948274 w 1009650"/>
              <a:gd name="connsiteY5" fmla="*/ 510124 h 528094"/>
              <a:gd name="connsiteX6" fmla="*/ 921621 w 1009650"/>
              <a:gd name="connsiteY6" fmla="*/ 528094 h 528094"/>
              <a:gd name="connsiteX7" fmla="*/ 678579 w 1009650"/>
              <a:gd name="connsiteY7" fmla="*/ 528094 h 528094"/>
              <a:gd name="connsiteX8" fmla="*/ 672155 w 1009650"/>
              <a:gd name="connsiteY8" fmla="*/ 523763 h 528094"/>
              <a:gd name="connsiteX9" fmla="*/ 664176 w 1009650"/>
              <a:gd name="connsiteY9" fmla="*/ 528094 h 528094"/>
              <a:gd name="connsiteX10" fmla="*/ 44011 w 1009650"/>
              <a:gd name="connsiteY10" fmla="*/ 528094 h 528094"/>
              <a:gd name="connsiteX11" fmla="*/ 16468 w 1009650"/>
              <a:gd name="connsiteY11" fmla="*/ 487241 h 528094"/>
              <a:gd name="connsiteX12" fmla="*/ 0 w 1009650"/>
              <a:gd name="connsiteY12" fmla="*/ 405675 h 528094"/>
              <a:gd name="connsiteX13" fmla="*/ 209550 w 1009650"/>
              <a:gd name="connsiteY13" fmla="*/ 196125 h 528094"/>
              <a:gd name="connsiteX14" fmla="*/ 243294 w 1009650"/>
              <a:gd name="connsiteY14" fmla="*/ 199527 h 528094"/>
              <a:gd name="connsiteX15" fmla="*/ 251056 w 1009650"/>
              <a:gd name="connsiteY15" fmla="*/ 174523 h 528094"/>
              <a:gd name="connsiteX16" fmla="*/ 514350 w 1009650"/>
              <a:gd name="connsiteY16" fmla="*/ 0 h 52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09650" h="528094">
                <a:moveTo>
                  <a:pt x="514350" y="0"/>
                </a:moveTo>
                <a:cubicBezTo>
                  <a:pt x="593258" y="0"/>
                  <a:pt x="664695" y="31984"/>
                  <a:pt x="716406" y="83694"/>
                </a:cubicBezTo>
                <a:lnTo>
                  <a:pt x="765107" y="155928"/>
                </a:lnTo>
                <a:lnTo>
                  <a:pt x="800100" y="152400"/>
                </a:lnTo>
                <a:cubicBezTo>
                  <a:pt x="915831" y="152400"/>
                  <a:pt x="1009650" y="246219"/>
                  <a:pt x="1009650" y="361950"/>
                </a:cubicBezTo>
                <a:cubicBezTo>
                  <a:pt x="1009650" y="419816"/>
                  <a:pt x="986195" y="472203"/>
                  <a:pt x="948274" y="510124"/>
                </a:cubicBezTo>
                <a:lnTo>
                  <a:pt x="921621" y="528094"/>
                </a:lnTo>
                <a:lnTo>
                  <a:pt x="678579" y="528094"/>
                </a:lnTo>
                <a:lnTo>
                  <a:pt x="672155" y="523763"/>
                </a:lnTo>
                <a:lnTo>
                  <a:pt x="664176" y="528094"/>
                </a:lnTo>
                <a:lnTo>
                  <a:pt x="44011" y="528094"/>
                </a:lnTo>
                <a:lnTo>
                  <a:pt x="16468" y="487241"/>
                </a:lnTo>
                <a:cubicBezTo>
                  <a:pt x="5864" y="462171"/>
                  <a:pt x="0" y="434608"/>
                  <a:pt x="0" y="405675"/>
                </a:cubicBezTo>
                <a:cubicBezTo>
                  <a:pt x="0" y="289944"/>
                  <a:pt x="93819" y="196125"/>
                  <a:pt x="209550" y="196125"/>
                </a:cubicBezTo>
                <a:lnTo>
                  <a:pt x="243294" y="199527"/>
                </a:lnTo>
                <a:lnTo>
                  <a:pt x="251056" y="174523"/>
                </a:lnTo>
                <a:cubicBezTo>
                  <a:pt x="294435" y="71963"/>
                  <a:pt x="395989" y="0"/>
                  <a:pt x="5143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03</a:t>
            </a:r>
            <a:endParaRPr lang="zh-CN" altLang="en-US" sz="2800" dirty="0">
              <a:solidFill>
                <a:srgbClr val="AB393D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28778" y="4760285"/>
            <a:ext cx="1734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2013</a:t>
            </a:r>
            <a:r>
              <a:rPr lang="zh-CN" altLang="en-US" sz="28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年</a:t>
            </a:r>
            <a:endParaRPr lang="zh-CN" altLang="en-US" sz="28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28779" y="5270646"/>
            <a:ext cx="4710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就职于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公司，任</a:t>
            </a:r>
            <a:r>
              <a:rPr lang="en-US" altLang="zh-CN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XXX</a:t>
            </a:r>
            <a:r>
              <a:rPr lang="zh-CN" altLang="en-US" sz="2400" dirty="0" smtClean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职位</a:t>
            </a:r>
            <a:endParaRPr lang="zh-CN" altLang="en-US" sz="2400" dirty="0">
              <a:solidFill>
                <a:schemeClr val="bg1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4191187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1.48148E-6 L -0.0069 -0.00463 " pathEditMode="relative" rAng="0" ptsTypes="AA" p14:bounceEnd="7273">
                                          <p:cBhvr>
                                            <p:cTn id="6" dur="2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00" y="-231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8.33333E-7 4.07407E-6 L -0.00755 0.0037 " pathEditMode="relative" rAng="0" ptsTypes="AA" p14:bounceEnd="7273">
                                          <p:cBhvr>
                                            <p:cTn id="8" dur="2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00" y="18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33333E-6 -3.33333E-6 L -0.00534 0.00648 " pathEditMode="relative" rAng="0" ptsTypes="AA" p14:bounceEnd="7273">
                                          <p:cBhvr>
                                            <p:cTn id="10" dur="2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00" y="324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2700"/>
                                      </p:stCondLst>
                                      <p:childTnLst>
                                        <p:animMotion origin="layout" path="M 3.75E-6 3.7037E-7 L -0.0069 -0.00463 " pathEditMode="relative" rAng="0" ptsTypes="AA" p14:bounceEnd="7273">
                                          <p:cBhvr>
                                            <p:cTn id="18" dur="2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00" y="-231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4300"/>
                                      </p:stCondLst>
                                      <p:childTnLst>
                                        <p:animMotion origin="layout" path="M 5.55112E-17 1.11111E-6 L -0.00755 0.0037 " pathEditMode="relative" rAng="0" ptsTypes="AA" p14:bounceEnd="7273">
                                          <p:cBhvr>
                                            <p:cTn id="26" dur="2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00" y="18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4800"/>
                                      </p:stCondLst>
                                      <p:childTnLst>
                                        <p:animMotion origin="layout" path="M 4.58333E-6 3.7037E-6 L -0.00534 0.00648 " pathEditMode="relative" rAng="0" ptsTypes="AA" p14:bounceEnd="7273">
                                          <p:cBhvr>
                                            <p:cTn id="28" dur="2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00" y="324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5" presetClass="path" presetSubtype="0" repeatCount="indefinite" accel="50000" autoRev="1" fill="hold" grpId="1" nodeType="withEffect" p14:presetBounceEnd="7273">
                                      <p:stCondLst>
                                        <p:cond delay="5400"/>
                                      </p:stCondLst>
                                      <p:childTnLst>
                                        <p:animMotion origin="layout" path="M -6.25E-7 -1.48148E-6 L -0.0069 -0.00463 " pathEditMode="relative" rAng="0" ptsTypes="AA" p14:bounceEnd="7273">
                                          <p:cBhvr>
                                            <p:cTn id="36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00" y="-231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1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1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-3.125E-6 4.07407E-6 L -0.00755 0.0037 " pathEditMode="relative" rAng="0" ptsTypes="AA" p14:bounceEnd="7273">
                                          <p:cBhvr>
                                            <p:cTn id="44" dur="2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00" y="18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repeatCount="indefinite" accel="50000" autoRev="1" fill="hold" grpId="0" nodeType="withEffect" p14:presetBounceEnd="7273">
                                      <p:stCondLst>
                                        <p:cond delay="7300"/>
                                      </p:stCondLst>
                                      <p:childTnLst>
                                        <p:animMotion origin="layout" path="M 1.66667E-6 -3.33333E-6 L -0.00534 0.00648 " pathEditMode="relative" rAng="0" ptsTypes="AA" p14:bounceEnd="7273">
                                          <p:cBhvr>
                                            <p:cTn id="46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00" y="324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/>
          <p:bldP spid="12" grpId="0" animBg="1"/>
          <p:bldP spid="12" grpId="1" animBg="1"/>
          <p:bldP spid="14" grpId="0"/>
          <p:bldP spid="14" grpId="1"/>
          <p:bldP spid="15" grpId="0"/>
          <p:bldP spid="15" grpId="1"/>
          <p:bldP spid="28" grpId="0" animBg="1"/>
          <p:bldP spid="28" grpId="1" animBg="1"/>
          <p:bldP spid="35" grpId="0"/>
          <p:bldP spid="35" grpId="1"/>
          <p:bldP spid="36" grpId="0"/>
          <p:bldP spid="3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5" presetClass="path" presetSubtype="0" repeatCount="indefinite" accel="50000" autoRev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-1.48148E-6 L -0.0069 -0.00463 " pathEditMode="relative" rAng="0" ptsTypes="AA">
                                          <p:cBhvr>
                                            <p:cTn id="6" dur="2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" y="-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-8.33333E-7 4.07407E-6 L -0.00755 0.0037 " pathEditMode="relative" rAng="0" ptsTypes="AA">
                                          <p:cBhvr>
                                            <p:cTn id="8" dur="2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" y="1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" presetID="35" presetClass="path" presetSubtype="0" repeatCount="indefinite" accel="50000" autoRev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Motion origin="layout" path="M 3.33333E-6 -3.33333E-6 L -0.00534 0.00648 " pathEditMode="relative" rAng="0" ptsTypes="AA">
                                          <p:cBhvr>
                                            <p:cTn id="10" dur="2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" y="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35" presetClass="path" presetSubtype="0" repeatCount="indefinite" accel="50000" autoRev="1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animMotion origin="layout" path="M 3.75E-6 3.7037E-7 L -0.0069 -0.00463 " pathEditMode="relative" rAng="0" ptsTypes="AA">
                                          <p:cBhvr>
                                            <p:cTn id="18" dur="2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" y="-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grpId="1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35" presetClass="path" presetSubtype="0" repeatCount="indefinite" accel="50000" autoRev="1" fill="hold" grpId="0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animMotion origin="layout" path="M 5.55112E-17 1.11111E-6 L -0.00755 0.0037 " pathEditMode="relative" rAng="0" ptsTypes="AA">
                                          <p:cBhvr>
                                            <p:cTn id="26" dur="2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" y="1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7" presetID="35" presetClass="path" presetSubtype="0" repeatCount="indefinite" accel="50000" autoRev="1" fill="hold" grpId="0" nodeType="withEffect">
                                      <p:stCondLst>
                                        <p:cond delay="4800"/>
                                      </p:stCondLst>
                                      <p:childTnLst>
                                        <p:animMotion origin="layout" path="M 4.58333E-6 3.7037E-6 L -0.00534 0.00648 " pathEditMode="relative" rAng="0" ptsTypes="AA">
                                          <p:cBhvr>
                                            <p:cTn id="28" dur="2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" y="32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grpId="0" nodeType="withEffect">
                                      <p:stCondLst>
                                        <p:cond delay="52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5" presetClass="path" presetSubtype="0" repeatCount="indefinite" accel="50000" autoRev="1" fill="hold" grpId="1" nodeType="withEffect">
                                      <p:stCondLst>
                                        <p:cond delay="5400"/>
                                      </p:stCondLst>
                                      <p:childTnLst>
                                        <p:animMotion origin="layout" path="M -6.25E-7 -1.48148E-6 L -0.0069 -0.00463 " pathEditMode="relative" rAng="0" ptsTypes="AA">
                                          <p:cBhvr>
                                            <p:cTn id="36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52" y="-2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grpId="1" nodeType="withEffect">
                                      <p:stCondLst>
                                        <p:cond delay="61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1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35" presetClass="path" presetSubtype="0" repeatCount="indefinite" accel="50000" autoRev="1" fill="hold" grpId="0" nodeType="withEffect">
                                      <p:stCondLst>
                                        <p:cond delay="6800"/>
                                      </p:stCondLst>
                                      <p:childTnLst>
                                        <p:animMotion origin="layout" path="M -3.125E-6 4.07407E-6 L -0.00755 0.0037 " pathEditMode="relative" rAng="0" ptsTypes="AA">
                                          <p:cBhvr>
                                            <p:cTn id="44" dur="2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78" y="1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5" presetID="35" presetClass="path" presetSubtype="0" repeatCount="indefinite" accel="50000" autoRev="1" fill="hold" grpId="0" nodeType="withEffect">
                                      <p:stCondLst>
                                        <p:cond delay="7300"/>
                                      </p:stCondLst>
                                      <p:childTnLst>
                                        <p:animMotion origin="layout" path="M 1.66667E-6 -3.33333E-6 L -0.00534 0.00648 " pathEditMode="relative" rAng="0" ptsTypes="AA">
                                          <p:cBhvr>
                                            <p:cTn id="46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73" y="324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/>
          <p:bldP spid="12" grpId="0" animBg="1"/>
          <p:bldP spid="12" grpId="1" animBg="1"/>
          <p:bldP spid="14" grpId="0"/>
          <p:bldP spid="14" grpId="1"/>
          <p:bldP spid="15" grpId="0"/>
          <p:bldP spid="15" grpId="1"/>
          <p:bldP spid="28" grpId="0" animBg="1"/>
          <p:bldP spid="28" grpId="1" animBg="1"/>
          <p:bldP spid="35" grpId="0"/>
          <p:bldP spid="35" grpId="1"/>
          <p:bldP spid="36" grpId="0"/>
          <p:bldP spid="36" grpId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75"/>
          <p:cNvSpPr>
            <a:spLocks/>
          </p:cNvSpPr>
          <p:nvPr/>
        </p:nvSpPr>
        <p:spPr bwMode="auto">
          <a:xfrm>
            <a:off x="3814699" y="5010178"/>
            <a:ext cx="1093333" cy="167268"/>
          </a:xfrm>
          <a:custGeom>
            <a:avLst/>
            <a:gdLst>
              <a:gd name="T0" fmla="*/ 35448 w 224"/>
              <a:gd name="T1" fmla="*/ 6109 h 56"/>
              <a:gd name="T2" fmla="*/ 32784 w 224"/>
              <a:gd name="T3" fmla="*/ 7035 h 56"/>
              <a:gd name="T4" fmla="*/ 27364 w 224"/>
              <a:gd name="T5" fmla="*/ 3791 h 56"/>
              <a:gd name="T6" fmla="*/ 23883 w 224"/>
              <a:gd name="T7" fmla="*/ 4833 h 56"/>
              <a:gd name="T8" fmla="*/ 15417 w 224"/>
              <a:gd name="T9" fmla="*/ 0 h 56"/>
              <a:gd name="T10" fmla="*/ 7709 w 224"/>
              <a:gd name="T11" fmla="*/ 3954 h 56"/>
              <a:gd name="T12" fmla="*/ 6303 w 224"/>
              <a:gd name="T13" fmla="*/ 3791 h 56"/>
              <a:gd name="T14" fmla="*/ 0 w 224"/>
              <a:gd name="T15" fmla="*/ 10063 h 56"/>
              <a:gd name="T16" fmla="*/ 39300 w 224"/>
              <a:gd name="T17" fmla="*/ 10063 h 56"/>
              <a:gd name="T18" fmla="*/ 35448 w 224"/>
              <a:gd name="T19" fmla="*/ 6109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24" h="56">
                <a:moveTo>
                  <a:pt x="202" y="34"/>
                </a:moveTo>
                <a:cubicBezTo>
                  <a:pt x="196" y="34"/>
                  <a:pt x="191" y="36"/>
                  <a:pt x="187" y="39"/>
                </a:cubicBezTo>
                <a:cubicBezTo>
                  <a:pt x="181" y="28"/>
                  <a:pt x="169" y="21"/>
                  <a:pt x="156" y="21"/>
                </a:cubicBezTo>
                <a:cubicBezTo>
                  <a:pt x="149" y="21"/>
                  <a:pt x="142" y="23"/>
                  <a:pt x="136" y="27"/>
                </a:cubicBezTo>
                <a:cubicBezTo>
                  <a:pt x="126" y="11"/>
                  <a:pt x="109" y="0"/>
                  <a:pt x="88" y="0"/>
                </a:cubicBezTo>
                <a:cubicBezTo>
                  <a:pt x="70" y="0"/>
                  <a:pt x="54" y="9"/>
                  <a:pt x="44" y="22"/>
                </a:cubicBezTo>
                <a:cubicBezTo>
                  <a:pt x="41" y="21"/>
                  <a:pt x="38" y="21"/>
                  <a:pt x="36" y="21"/>
                </a:cubicBezTo>
                <a:cubicBezTo>
                  <a:pt x="16" y="21"/>
                  <a:pt x="0" y="37"/>
                  <a:pt x="0" y="56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4" y="44"/>
                  <a:pt x="214" y="34"/>
                  <a:pt x="202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5" name="Freeform 176"/>
          <p:cNvSpPr>
            <a:spLocks/>
          </p:cNvSpPr>
          <p:nvPr/>
        </p:nvSpPr>
        <p:spPr bwMode="auto">
          <a:xfrm>
            <a:off x="4955557" y="1578469"/>
            <a:ext cx="1090612" cy="166687"/>
          </a:xfrm>
          <a:custGeom>
            <a:avLst/>
            <a:gdLst>
              <a:gd name="T0" fmla="*/ 2147483646 w 224"/>
              <a:gd name="T1" fmla="*/ 2147483646 h 56"/>
              <a:gd name="T2" fmla="*/ 2147483646 w 224"/>
              <a:gd name="T3" fmla="*/ 2147483646 h 56"/>
              <a:gd name="T4" fmla="*/ 2147483646 w 224"/>
              <a:gd name="T5" fmla="*/ 2147483646 h 56"/>
              <a:gd name="T6" fmla="*/ 2147483646 w 224"/>
              <a:gd name="T7" fmla="*/ 2147483646 h 56"/>
              <a:gd name="T8" fmla="*/ 2147483646 w 224"/>
              <a:gd name="T9" fmla="*/ 0 h 56"/>
              <a:gd name="T10" fmla="*/ 2147483646 w 224"/>
              <a:gd name="T11" fmla="*/ 2147483646 h 56"/>
              <a:gd name="T12" fmla="*/ 2147483646 w 224"/>
              <a:gd name="T13" fmla="*/ 2147483646 h 56"/>
              <a:gd name="T14" fmla="*/ 0 w 224"/>
              <a:gd name="T15" fmla="*/ 2147483646 h 56"/>
              <a:gd name="T16" fmla="*/ 2147483646 w 224"/>
              <a:gd name="T17" fmla="*/ 2147483646 h 56"/>
              <a:gd name="T18" fmla="*/ 2147483646 w 224"/>
              <a:gd name="T19" fmla="*/ 2147483646 h 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24" h="56">
                <a:moveTo>
                  <a:pt x="202" y="34"/>
                </a:moveTo>
                <a:cubicBezTo>
                  <a:pt x="196" y="34"/>
                  <a:pt x="191" y="36"/>
                  <a:pt x="187" y="40"/>
                </a:cubicBezTo>
                <a:cubicBezTo>
                  <a:pt x="181" y="29"/>
                  <a:pt x="169" y="21"/>
                  <a:pt x="156" y="21"/>
                </a:cubicBezTo>
                <a:cubicBezTo>
                  <a:pt x="149" y="21"/>
                  <a:pt x="142" y="23"/>
                  <a:pt x="136" y="27"/>
                </a:cubicBezTo>
                <a:cubicBezTo>
                  <a:pt x="126" y="11"/>
                  <a:pt x="108" y="0"/>
                  <a:pt x="88" y="0"/>
                </a:cubicBezTo>
                <a:cubicBezTo>
                  <a:pt x="70" y="0"/>
                  <a:pt x="54" y="9"/>
                  <a:pt x="44" y="22"/>
                </a:cubicBezTo>
                <a:cubicBezTo>
                  <a:pt x="41" y="22"/>
                  <a:pt x="38" y="21"/>
                  <a:pt x="35" y="21"/>
                </a:cubicBezTo>
                <a:cubicBezTo>
                  <a:pt x="16" y="21"/>
                  <a:pt x="0" y="37"/>
                  <a:pt x="0" y="56"/>
                </a:cubicBezTo>
                <a:cubicBezTo>
                  <a:pt x="224" y="56"/>
                  <a:pt x="224" y="56"/>
                  <a:pt x="224" y="56"/>
                </a:cubicBezTo>
                <a:cubicBezTo>
                  <a:pt x="224" y="44"/>
                  <a:pt x="214" y="34"/>
                  <a:pt x="202" y="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6" name="Freeform 205"/>
          <p:cNvSpPr>
            <a:spLocks/>
          </p:cNvSpPr>
          <p:nvPr/>
        </p:nvSpPr>
        <p:spPr bwMode="auto">
          <a:xfrm>
            <a:off x="6736732" y="2723056"/>
            <a:ext cx="1273175" cy="195263"/>
          </a:xfrm>
          <a:custGeom>
            <a:avLst/>
            <a:gdLst>
              <a:gd name="T0" fmla="*/ 2147483646 w 307"/>
              <a:gd name="T1" fmla="*/ 2147483646 h 77"/>
              <a:gd name="T2" fmla="*/ 2147483646 w 307"/>
              <a:gd name="T3" fmla="*/ 2147483646 h 77"/>
              <a:gd name="T4" fmla="*/ 2147483646 w 307"/>
              <a:gd name="T5" fmla="*/ 2147483646 h 77"/>
              <a:gd name="T6" fmla="*/ 2147483646 w 307"/>
              <a:gd name="T7" fmla="*/ 2147483646 h 77"/>
              <a:gd name="T8" fmla="*/ 2147483646 w 307"/>
              <a:gd name="T9" fmla="*/ 0 h 77"/>
              <a:gd name="T10" fmla="*/ 2147483646 w 307"/>
              <a:gd name="T11" fmla="*/ 2147483646 h 77"/>
              <a:gd name="T12" fmla="*/ 2147483646 w 307"/>
              <a:gd name="T13" fmla="*/ 2147483646 h 77"/>
              <a:gd name="T14" fmla="*/ 0 w 307"/>
              <a:gd name="T15" fmla="*/ 2147483646 h 77"/>
              <a:gd name="T16" fmla="*/ 2147483646 w 307"/>
              <a:gd name="T17" fmla="*/ 2147483646 h 77"/>
              <a:gd name="T18" fmla="*/ 2147483646 w 307"/>
              <a:gd name="T19" fmla="*/ 2147483646 h 7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07" h="77">
                <a:moveTo>
                  <a:pt x="277" y="46"/>
                </a:moveTo>
                <a:cubicBezTo>
                  <a:pt x="269" y="46"/>
                  <a:pt x="262" y="49"/>
                  <a:pt x="256" y="54"/>
                </a:cubicBezTo>
                <a:cubicBezTo>
                  <a:pt x="248" y="39"/>
                  <a:pt x="232" y="29"/>
                  <a:pt x="214" y="29"/>
                </a:cubicBezTo>
                <a:cubicBezTo>
                  <a:pt x="204" y="29"/>
                  <a:pt x="194" y="32"/>
                  <a:pt x="187" y="37"/>
                </a:cubicBezTo>
                <a:cubicBezTo>
                  <a:pt x="173" y="15"/>
                  <a:pt x="149" y="0"/>
                  <a:pt x="121" y="0"/>
                </a:cubicBezTo>
                <a:cubicBezTo>
                  <a:pt x="96" y="0"/>
                  <a:pt x="74" y="12"/>
                  <a:pt x="60" y="30"/>
                </a:cubicBezTo>
                <a:cubicBezTo>
                  <a:pt x="56" y="29"/>
                  <a:pt x="52" y="29"/>
                  <a:pt x="48" y="29"/>
                </a:cubicBezTo>
                <a:cubicBezTo>
                  <a:pt x="22" y="29"/>
                  <a:pt x="0" y="50"/>
                  <a:pt x="0" y="77"/>
                </a:cubicBezTo>
                <a:cubicBezTo>
                  <a:pt x="307" y="77"/>
                  <a:pt x="307" y="77"/>
                  <a:pt x="307" y="77"/>
                </a:cubicBezTo>
                <a:cubicBezTo>
                  <a:pt x="307" y="60"/>
                  <a:pt x="293" y="46"/>
                  <a:pt x="277" y="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3773401" y="797976"/>
            <a:ext cx="4491409" cy="3306273"/>
            <a:chOff x="3773401" y="797976"/>
            <a:chExt cx="4491409" cy="3306273"/>
          </a:xfrm>
        </p:grpSpPr>
        <p:grpSp>
          <p:nvGrpSpPr>
            <p:cNvPr id="2" name="组合 1"/>
            <p:cNvGrpSpPr/>
            <p:nvPr/>
          </p:nvGrpSpPr>
          <p:grpSpPr>
            <a:xfrm>
              <a:off x="3773401" y="3326801"/>
              <a:ext cx="4491409" cy="777448"/>
              <a:chOff x="3861537" y="3925875"/>
              <a:chExt cx="4491409" cy="777448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3861537" y="3925875"/>
                <a:ext cx="4491409" cy="777448"/>
                <a:chOff x="3412213" y="2156348"/>
                <a:chExt cx="5179337" cy="2653777"/>
              </a:xfrm>
            </p:grpSpPr>
            <p:sp>
              <p:nvSpPr>
                <p:cNvPr id="5" name="任意多边形 10"/>
                <p:cNvSpPr>
                  <a:spLocks/>
                </p:cNvSpPr>
                <p:nvPr/>
              </p:nvSpPr>
              <p:spPr bwMode="auto">
                <a:xfrm>
                  <a:off x="3412213" y="2156348"/>
                  <a:ext cx="5179337" cy="2653777"/>
                </a:xfrm>
                <a:custGeom>
                  <a:avLst/>
                  <a:gdLst>
                    <a:gd name="T0" fmla="*/ 0 w 5397138"/>
                    <a:gd name="T1" fmla="*/ 0 h 2908300"/>
                    <a:gd name="T2" fmla="*/ 5398224 w 5397138"/>
                    <a:gd name="T3" fmla="*/ 540657 h 2908300"/>
                    <a:gd name="T4" fmla="*/ 4852375 w 5397138"/>
                    <a:gd name="T5" fmla="*/ 2654300 h 2908300"/>
                    <a:gd name="T6" fmla="*/ 838368 w 5397138"/>
                    <a:gd name="T7" fmla="*/ 2908300 h 2908300"/>
                    <a:gd name="T8" fmla="*/ 0 w 5397138"/>
                    <a:gd name="T9" fmla="*/ 0 h 2908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connsiteX0" fmla="*/ 0 w 5178990"/>
                    <a:gd name="connsiteY0" fmla="*/ 0 h 2653777"/>
                    <a:gd name="connsiteX1" fmla="*/ 5178990 w 5178990"/>
                    <a:gd name="connsiteY1" fmla="*/ 286134 h 2653777"/>
                    <a:gd name="connsiteX2" fmla="*/ 4633252 w 5178990"/>
                    <a:gd name="connsiteY2" fmla="*/ 2399777 h 2653777"/>
                    <a:gd name="connsiteX3" fmla="*/ 620052 w 5178990"/>
                    <a:gd name="connsiteY3" fmla="*/ 2653777 h 2653777"/>
                    <a:gd name="connsiteX4" fmla="*/ 0 w 5178990"/>
                    <a:gd name="connsiteY4" fmla="*/ 0 h 2653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8990" h="2653777">
                      <a:moveTo>
                        <a:pt x="0" y="0"/>
                      </a:moveTo>
                      <a:lnTo>
                        <a:pt x="5178990" y="286134"/>
                      </a:lnTo>
                      <a:lnTo>
                        <a:pt x="4633252" y="2399777"/>
                      </a:lnTo>
                      <a:lnTo>
                        <a:pt x="620052" y="265377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43C0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 sz="1400"/>
                </a:p>
              </p:txBody>
            </p:sp>
            <p:sp>
              <p:nvSpPr>
                <p:cNvPr id="6" name="任意多边形 11"/>
                <p:cNvSpPr>
                  <a:spLocks/>
                </p:cNvSpPr>
                <p:nvPr/>
              </p:nvSpPr>
              <p:spPr bwMode="auto">
                <a:xfrm>
                  <a:off x="3638551" y="2447644"/>
                  <a:ext cx="4893173" cy="2184682"/>
                </a:xfrm>
                <a:custGeom>
                  <a:avLst/>
                  <a:gdLst>
                    <a:gd name="T0" fmla="*/ 0 w 5202646"/>
                    <a:gd name="T1" fmla="*/ 622178 h 2806338"/>
                    <a:gd name="T2" fmla="*/ 5201422 w 5202646"/>
                    <a:gd name="T3" fmla="*/ 0 h 2806338"/>
                    <a:gd name="T4" fmla="*/ 4101134 w 5202646"/>
                    <a:gd name="T5" fmla="*/ 2693079 h 2806338"/>
                    <a:gd name="T6" fmla="*/ 368213 w 5202646"/>
                    <a:gd name="T7" fmla="*/ 2807424 h 2806338"/>
                    <a:gd name="T8" fmla="*/ 0 w 5202646"/>
                    <a:gd name="T9" fmla="*/ 622178 h 28063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connsiteX0" fmla="*/ 0 w 5202646"/>
                    <a:gd name="connsiteY0" fmla="*/ 621938 h 2806338"/>
                    <a:gd name="connsiteX1" fmla="*/ 5202646 w 5202646"/>
                    <a:gd name="connsiteY1" fmla="*/ 0 h 2806338"/>
                    <a:gd name="connsiteX2" fmla="*/ 4393006 w 5202646"/>
                    <a:gd name="connsiteY2" fmla="*/ 2692038 h 2806338"/>
                    <a:gd name="connsiteX3" fmla="*/ 368300 w 5202646"/>
                    <a:gd name="connsiteY3" fmla="*/ 2806338 h 2806338"/>
                    <a:gd name="connsiteX4" fmla="*/ 0 w 5202646"/>
                    <a:gd name="connsiteY4" fmla="*/ 621938 h 2806338"/>
                    <a:gd name="connsiteX0" fmla="*/ 0 w 4857194"/>
                    <a:gd name="connsiteY0" fmla="*/ 167491 h 2351891"/>
                    <a:gd name="connsiteX1" fmla="*/ 4857194 w 4857194"/>
                    <a:gd name="connsiteY1" fmla="*/ 0 h 2351891"/>
                    <a:gd name="connsiteX2" fmla="*/ 4393006 w 4857194"/>
                    <a:gd name="connsiteY2" fmla="*/ 2237591 h 2351891"/>
                    <a:gd name="connsiteX3" fmla="*/ 368300 w 4857194"/>
                    <a:gd name="connsiteY3" fmla="*/ 2351891 h 2351891"/>
                    <a:gd name="connsiteX4" fmla="*/ 0 w 4857194"/>
                    <a:gd name="connsiteY4" fmla="*/ 167491 h 2351891"/>
                    <a:gd name="connsiteX0" fmla="*/ 0 w 4893557"/>
                    <a:gd name="connsiteY0" fmla="*/ 0 h 2184400"/>
                    <a:gd name="connsiteX1" fmla="*/ 4893557 w 4893557"/>
                    <a:gd name="connsiteY1" fmla="*/ 50645 h 2184400"/>
                    <a:gd name="connsiteX2" fmla="*/ 4393006 w 4893557"/>
                    <a:gd name="connsiteY2" fmla="*/ 2070100 h 2184400"/>
                    <a:gd name="connsiteX3" fmla="*/ 368300 w 4893557"/>
                    <a:gd name="connsiteY3" fmla="*/ 2184400 h 2184400"/>
                    <a:gd name="connsiteX4" fmla="*/ 0 w 4893557"/>
                    <a:gd name="connsiteY4" fmla="*/ 0 h 2184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893557" h="2184400">
                      <a:moveTo>
                        <a:pt x="0" y="0"/>
                      </a:moveTo>
                      <a:lnTo>
                        <a:pt x="4893557" y="50645"/>
                      </a:lnTo>
                      <a:lnTo>
                        <a:pt x="4393006" y="2070100"/>
                      </a:lnTo>
                      <a:lnTo>
                        <a:pt x="368300" y="21844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428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 sz="1400"/>
                </a:p>
              </p:txBody>
            </p:sp>
          </p:grpSp>
          <p:sp>
            <p:nvSpPr>
              <p:cNvPr id="4" name="矩形 3"/>
              <p:cNvSpPr/>
              <p:nvPr/>
            </p:nvSpPr>
            <p:spPr>
              <a:xfrm>
                <a:off x="4395387" y="4052989"/>
                <a:ext cx="342370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2800" dirty="0" smtClean="0">
                    <a:solidFill>
                      <a:schemeClr val="bg1"/>
                    </a:solidFill>
                    <a:latin typeface="造字工房力黑（非商用）常规体" pitchFamily="2" charset="-122"/>
                    <a:ea typeface="造字工房力黑（非商用）常规体" pitchFamily="2" charset="-122"/>
                  </a:rPr>
                  <a:t>Part 3   </a:t>
                </a:r>
                <a:r>
                  <a:rPr lang="zh-CN" altLang="en-US" sz="2800" dirty="0">
                    <a:solidFill>
                      <a:schemeClr val="bg1"/>
                    </a:solidFill>
                    <a:latin typeface="造字工房力黑（非商用）常规体" pitchFamily="2" charset="-122"/>
                    <a:ea typeface="造字工房力黑（非商用）常规体" pitchFamily="2" charset="-122"/>
                  </a:rPr>
                  <a:t>自我</a:t>
                </a:r>
                <a:r>
                  <a:rPr lang="zh-CN" altLang="en-US" sz="2800" dirty="0" smtClean="0">
                    <a:solidFill>
                      <a:schemeClr val="bg1"/>
                    </a:solidFill>
                    <a:latin typeface="造字工房力黑（非商用）常规体" pitchFamily="2" charset="-122"/>
                    <a:ea typeface="造字工房力黑（非商用）常规体" pitchFamily="2" charset="-122"/>
                  </a:rPr>
                  <a:t>评价</a:t>
                </a:r>
                <a:endParaRPr lang="zh-CN" altLang="en-US" sz="28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endParaRP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5337546" y="797976"/>
              <a:ext cx="1447285" cy="2553012"/>
              <a:chOff x="5545240" y="242184"/>
              <a:chExt cx="1255228" cy="2214223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6041435" y="1752986"/>
                <a:ext cx="301270" cy="427439"/>
                <a:chOff x="1062038" y="2611438"/>
                <a:chExt cx="811213" cy="1150938"/>
              </a:xfrm>
            </p:grpSpPr>
            <p:sp>
              <p:nvSpPr>
                <p:cNvPr id="32" name="Freeform 7"/>
                <p:cNvSpPr>
                  <a:spLocks/>
                </p:cNvSpPr>
                <p:nvPr/>
              </p:nvSpPr>
              <p:spPr bwMode="auto">
                <a:xfrm>
                  <a:off x="1071563" y="2651126"/>
                  <a:ext cx="787400" cy="800100"/>
                </a:xfrm>
                <a:custGeom>
                  <a:avLst/>
                  <a:gdLst>
                    <a:gd name="T0" fmla="*/ 349 w 349"/>
                    <a:gd name="T1" fmla="*/ 213 h 356"/>
                    <a:gd name="T2" fmla="*/ 175 w 349"/>
                    <a:gd name="T3" fmla="*/ 356 h 356"/>
                    <a:gd name="T4" fmla="*/ 175 w 349"/>
                    <a:gd name="T5" fmla="*/ 356 h 356"/>
                    <a:gd name="T6" fmla="*/ 2 w 349"/>
                    <a:gd name="T7" fmla="*/ 208 h 356"/>
                    <a:gd name="T8" fmla="*/ 0 w 349"/>
                    <a:gd name="T9" fmla="*/ 172 h 356"/>
                    <a:gd name="T10" fmla="*/ 175 w 349"/>
                    <a:gd name="T11" fmla="*/ 0 h 356"/>
                    <a:gd name="T12" fmla="*/ 175 w 349"/>
                    <a:gd name="T13" fmla="*/ 0 h 356"/>
                    <a:gd name="T14" fmla="*/ 349 w 349"/>
                    <a:gd name="T15" fmla="*/ 172 h 356"/>
                    <a:gd name="T16" fmla="*/ 349 w 349"/>
                    <a:gd name="T17" fmla="*/ 213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49" h="356">
                      <a:moveTo>
                        <a:pt x="349" y="213"/>
                      </a:moveTo>
                      <a:cubicBezTo>
                        <a:pt x="349" y="308"/>
                        <a:pt x="271" y="356"/>
                        <a:pt x="175" y="356"/>
                      </a:cubicBezTo>
                      <a:cubicBezTo>
                        <a:pt x="175" y="356"/>
                        <a:pt x="175" y="356"/>
                        <a:pt x="175" y="356"/>
                      </a:cubicBezTo>
                      <a:cubicBezTo>
                        <a:pt x="78" y="356"/>
                        <a:pt x="2" y="303"/>
                        <a:pt x="2" y="208"/>
                      </a:cubicBezTo>
                      <a:cubicBezTo>
                        <a:pt x="0" y="172"/>
                        <a:pt x="0" y="172"/>
                        <a:pt x="0" y="172"/>
                      </a:cubicBezTo>
                      <a:cubicBezTo>
                        <a:pt x="0" y="77"/>
                        <a:pt x="52" y="0"/>
                        <a:pt x="175" y="0"/>
                      </a:cubicBezTo>
                      <a:cubicBezTo>
                        <a:pt x="175" y="0"/>
                        <a:pt x="175" y="0"/>
                        <a:pt x="175" y="0"/>
                      </a:cubicBezTo>
                      <a:cubicBezTo>
                        <a:pt x="300" y="0"/>
                        <a:pt x="349" y="77"/>
                        <a:pt x="349" y="172"/>
                      </a:cubicBezTo>
                      <a:lnTo>
                        <a:pt x="349" y="213"/>
                      </a:lnTo>
                      <a:close/>
                    </a:path>
                  </a:pathLst>
                </a:custGeom>
                <a:solidFill>
                  <a:srgbClr val="8345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8"/>
                <p:cNvSpPr>
                  <a:spLocks/>
                </p:cNvSpPr>
                <p:nvPr/>
              </p:nvSpPr>
              <p:spPr bwMode="auto">
                <a:xfrm>
                  <a:off x="1430338" y="2611438"/>
                  <a:ext cx="220663" cy="66675"/>
                </a:xfrm>
                <a:custGeom>
                  <a:avLst/>
                  <a:gdLst>
                    <a:gd name="T0" fmla="*/ 0 w 98"/>
                    <a:gd name="T1" fmla="*/ 17 h 29"/>
                    <a:gd name="T2" fmla="*/ 73 w 98"/>
                    <a:gd name="T3" fmla="*/ 0 h 29"/>
                    <a:gd name="T4" fmla="*/ 73 w 98"/>
                    <a:gd name="T5" fmla="*/ 17 h 29"/>
                    <a:gd name="T6" fmla="*/ 92 w 98"/>
                    <a:gd name="T7" fmla="*/ 8 h 29"/>
                    <a:gd name="T8" fmla="*/ 92 w 98"/>
                    <a:gd name="T9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29">
                      <a:moveTo>
                        <a:pt x="0" y="17"/>
                      </a:moveTo>
                      <a:cubicBezTo>
                        <a:pt x="0" y="17"/>
                        <a:pt x="62" y="16"/>
                        <a:pt x="73" y="0"/>
                      </a:cubicBezTo>
                      <a:cubicBezTo>
                        <a:pt x="73" y="0"/>
                        <a:pt x="78" y="12"/>
                        <a:pt x="73" y="17"/>
                      </a:cubicBezTo>
                      <a:cubicBezTo>
                        <a:pt x="73" y="17"/>
                        <a:pt x="91" y="20"/>
                        <a:pt x="92" y="8"/>
                      </a:cubicBezTo>
                      <a:cubicBezTo>
                        <a:pt x="92" y="8"/>
                        <a:pt x="98" y="19"/>
                        <a:pt x="92" y="29"/>
                      </a:cubicBezTo>
                    </a:path>
                  </a:pathLst>
                </a:custGeom>
                <a:solidFill>
                  <a:srgbClr val="8345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9"/>
                <p:cNvSpPr>
                  <a:spLocks/>
                </p:cNvSpPr>
                <p:nvPr/>
              </p:nvSpPr>
              <p:spPr bwMode="auto">
                <a:xfrm>
                  <a:off x="1131888" y="2840038"/>
                  <a:ext cx="671513" cy="814388"/>
                </a:xfrm>
                <a:custGeom>
                  <a:avLst/>
                  <a:gdLst>
                    <a:gd name="T0" fmla="*/ 297 w 297"/>
                    <a:gd name="T1" fmla="*/ 227 h 362"/>
                    <a:gd name="T2" fmla="*/ 150 w 297"/>
                    <a:gd name="T3" fmla="*/ 362 h 362"/>
                    <a:gd name="T4" fmla="*/ 150 w 297"/>
                    <a:gd name="T5" fmla="*/ 362 h 362"/>
                    <a:gd name="T6" fmla="*/ 0 w 297"/>
                    <a:gd name="T7" fmla="*/ 227 h 362"/>
                    <a:gd name="T8" fmla="*/ 0 w 297"/>
                    <a:gd name="T9" fmla="*/ 157 h 362"/>
                    <a:gd name="T10" fmla="*/ 132 w 297"/>
                    <a:gd name="T11" fmla="*/ 12 h 362"/>
                    <a:gd name="T12" fmla="*/ 148 w 297"/>
                    <a:gd name="T13" fmla="*/ 8 h 362"/>
                    <a:gd name="T14" fmla="*/ 297 w 297"/>
                    <a:gd name="T15" fmla="*/ 157 h 362"/>
                    <a:gd name="T16" fmla="*/ 297 w 297"/>
                    <a:gd name="T17" fmla="*/ 227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7" h="362">
                      <a:moveTo>
                        <a:pt x="297" y="227"/>
                      </a:moveTo>
                      <a:cubicBezTo>
                        <a:pt x="275" y="315"/>
                        <a:pt x="232" y="362"/>
                        <a:pt x="150" y="362"/>
                      </a:cubicBezTo>
                      <a:cubicBezTo>
                        <a:pt x="150" y="362"/>
                        <a:pt x="150" y="362"/>
                        <a:pt x="150" y="362"/>
                      </a:cubicBezTo>
                      <a:cubicBezTo>
                        <a:pt x="68" y="362"/>
                        <a:pt x="20" y="323"/>
                        <a:pt x="0" y="227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0" y="75"/>
                        <a:pt x="31" y="0"/>
                        <a:pt x="132" y="12"/>
                      </a:cubicBezTo>
                      <a:cubicBezTo>
                        <a:pt x="148" y="8"/>
                        <a:pt x="148" y="8"/>
                        <a:pt x="148" y="8"/>
                      </a:cubicBezTo>
                      <a:cubicBezTo>
                        <a:pt x="230" y="8"/>
                        <a:pt x="297" y="75"/>
                        <a:pt x="297" y="157"/>
                      </a:cubicBezTo>
                      <a:lnTo>
                        <a:pt x="297" y="227"/>
                      </a:lnTo>
                      <a:close/>
                    </a:path>
                  </a:pathLst>
                </a:custGeom>
                <a:solidFill>
                  <a:srgbClr val="F6C9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0"/>
                <p:cNvSpPr>
                  <a:spLocks/>
                </p:cNvSpPr>
                <p:nvPr/>
              </p:nvSpPr>
              <p:spPr bwMode="auto">
                <a:xfrm>
                  <a:off x="1387476" y="3606801"/>
                  <a:ext cx="169863" cy="155575"/>
                </a:xfrm>
                <a:custGeom>
                  <a:avLst/>
                  <a:gdLst>
                    <a:gd name="T0" fmla="*/ 0 w 107"/>
                    <a:gd name="T1" fmla="*/ 0 h 98"/>
                    <a:gd name="T2" fmla="*/ 0 w 107"/>
                    <a:gd name="T3" fmla="*/ 68 h 98"/>
                    <a:gd name="T4" fmla="*/ 54 w 107"/>
                    <a:gd name="T5" fmla="*/ 98 h 98"/>
                    <a:gd name="T6" fmla="*/ 107 w 107"/>
                    <a:gd name="T7" fmla="*/ 68 h 98"/>
                    <a:gd name="T8" fmla="*/ 107 w 107"/>
                    <a:gd name="T9" fmla="*/ 0 h 98"/>
                    <a:gd name="T10" fmla="*/ 0 w 107"/>
                    <a:gd name="T11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7" h="98">
                      <a:moveTo>
                        <a:pt x="0" y="0"/>
                      </a:moveTo>
                      <a:lnTo>
                        <a:pt x="0" y="68"/>
                      </a:lnTo>
                      <a:lnTo>
                        <a:pt x="54" y="98"/>
                      </a:lnTo>
                      <a:lnTo>
                        <a:pt x="107" y="68"/>
                      </a:lnTo>
                      <a:lnTo>
                        <a:pt x="10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6C9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1"/>
                <p:cNvSpPr>
                  <a:spLocks/>
                </p:cNvSpPr>
                <p:nvPr/>
              </p:nvSpPr>
              <p:spPr bwMode="auto">
                <a:xfrm>
                  <a:off x="1317626" y="3195638"/>
                  <a:ext cx="28575" cy="53975"/>
                </a:xfrm>
                <a:custGeom>
                  <a:avLst/>
                  <a:gdLst>
                    <a:gd name="T0" fmla="*/ 13 w 13"/>
                    <a:gd name="T1" fmla="*/ 19 h 24"/>
                    <a:gd name="T2" fmla="*/ 6 w 13"/>
                    <a:gd name="T3" fmla="*/ 24 h 24"/>
                    <a:gd name="T4" fmla="*/ 6 w 13"/>
                    <a:gd name="T5" fmla="*/ 24 h 24"/>
                    <a:gd name="T6" fmla="*/ 0 w 13"/>
                    <a:gd name="T7" fmla="*/ 19 h 24"/>
                    <a:gd name="T8" fmla="*/ 0 w 13"/>
                    <a:gd name="T9" fmla="*/ 5 h 24"/>
                    <a:gd name="T10" fmla="*/ 6 w 13"/>
                    <a:gd name="T11" fmla="*/ 0 h 24"/>
                    <a:gd name="T12" fmla="*/ 6 w 13"/>
                    <a:gd name="T13" fmla="*/ 0 h 24"/>
                    <a:gd name="T14" fmla="*/ 13 w 13"/>
                    <a:gd name="T15" fmla="*/ 5 h 24"/>
                    <a:gd name="T16" fmla="*/ 13 w 13"/>
                    <a:gd name="T17" fmla="*/ 19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4">
                      <a:moveTo>
                        <a:pt x="13" y="19"/>
                      </a:moveTo>
                      <a:cubicBezTo>
                        <a:pt x="13" y="22"/>
                        <a:pt x="10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3" y="24"/>
                        <a:pt x="0" y="22"/>
                        <a:pt x="0" y="1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0" y="0"/>
                        <a:pt x="13" y="2"/>
                        <a:pt x="13" y="5"/>
                      </a:cubicBezTo>
                      <a:lnTo>
                        <a:pt x="13" y="19"/>
                      </a:lnTo>
                      <a:close/>
                    </a:path>
                  </a:pathLst>
                </a:custGeom>
                <a:solidFill>
                  <a:srgbClr val="292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12"/>
                <p:cNvSpPr>
                  <a:spLocks/>
                </p:cNvSpPr>
                <p:nvPr/>
              </p:nvSpPr>
              <p:spPr bwMode="auto">
                <a:xfrm>
                  <a:off x="1581151" y="3195638"/>
                  <a:ext cx="30163" cy="53975"/>
                </a:xfrm>
                <a:custGeom>
                  <a:avLst/>
                  <a:gdLst>
                    <a:gd name="T0" fmla="*/ 13 w 13"/>
                    <a:gd name="T1" fmla="*/ 19 h 24"/>
                    <a:gd name="T2" fmla="*/ 6 w 13"/>
                    <a:gd name="T3" fmla="*/ 24 h 24"/>
                    <a:gd name="T4" fmla="*/ 6 w 13"/>
                    <a:gd name="T5" fmla="*/ 24 h 24"/>
                    <a:gd name="T6" fmla="*/ 0 w 13"/>
                    <a:gd name="T7" fmla="*/ 19 h 24"/>
                    <a:gd name="T8" fmla="*/ 0 w 13"/>
                    <a:gd name="T9" fmla="*/ 5 h 24"/>
                    <a:gd name="T10" fmla="*/ 6 w 13"/>
                    <a:gd name="T11" fmla="*/ 0 h 24"/>
                    <a:gd name="T12" fmla="*/ 6 w 13"/>
                    <a:gd name="T13" fmla="*/ 0 h 24"/>
                    <a:gd name="T14" fmla="*/ 13 w 13"/>
                    <a:gd name="T15" fmla="*/ 5 h 24"/>
                    <a:gd name="T16" fmla="*/ 13 w 13"/>
                    <a:gd name="T17" fmla="*/ 19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" h="24">
                      <a:moveTo>
                        <a:pt x="13" y="19"/>
                      </a:moveTo>
                      <a:cubicBezTo>
                        <a:pt x="13" y="22"/>
                        <a:pt x="10" y="24"/>
                        <a:pt x="6" y="24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3" y="24"/>
                        <a:pt x="0" y="22"/>
                        <a:pt x="0" y="1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3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0" y="0"/>
                        <a:pt x="13" y="2"/>
                        <a:pt x="13" y="5"/>
                      </a:cubicBezTo>
                      <a:lnTo>
                        <a:pt x="13" y="19"/>
                      </a:lnTo>
                      <a:close/>
                    </a:path>
                  </a:pathLst>
                </a:custGeom>
                <a:solidFill>
                  <a:srgbClr val="292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8" name="Freeform 13"/>
                <p:cNvSpPr>
                  <a:spLocks/>
                </p:cNvSpPr>
                <p:nvPr/>
              </p:nvSpPr>
              <p:spPr bwMode="auto">
                <a:xfrm>
                  <a:off x="1430338" y="3335338"/>
                  <a:ext cx="74613" cy="30163"/>
                </a:xfrm>
                <a:custGeom>
                  <a:avLst/>
                  <a:gdLst>
                    <a:gd name="T0" fmla="*/ 0 w 33"/>
                    <a:gd name="T1" fmla="*/ 0 h 14"/>
                    <a:gd name="T2" fmla="*/ 6 w 33"/>
                    <a:gd name="T3" fmla="*/ 3 h 14"/>
                    <a:gd name="T4" fmla="*/ 8 w 33"/>
                    <a:gd name="T5" fmla="*/ 4 h 14"/>
                    <a:gd name="T6" fmla="*/ 11 w 33"/>
                    <a:gd name="T7" fmla="*/ 5 h 14"/>
                    <a:gd name="T8" fmla="*/ 14 w 33"/>
                    <a:gd name="T9" fmla="*/ 5 h 14"/>
                    <a:gd name="T10" fmla="*/ 17 w 33"/>
                    <a:gd name="T11" fmla="*/ 6 h 14"/>
                    <a:gd name="T12" fmla="*/ 19 w 33"/>
                    <a:gd name="T13" fmla="*/ 6 h 14"/>
                    <a:gd name="T14" fmla="*/ 22 w 33"/>
                    <a:gd name="T15" fmla="*/ 5 h 14"/>
                    <a:gd name="T16" fmla="*/ 25 w 33"/>
                    <a:gd name="T17" fmla="*/ 4 h 14"/>
                    <a:gd name="T18" fmla="*/ 27 w 33"/>
                    <a:gd name="T19" fmla="*/ 3 h 14"/>
                    <a:gd name="T20" fmla="*/ 31 w 33"/>
                    <a:gd name="T21" fmla="*/ 1 h 14"/>
                    <a:gd name="T22" fmla="*/ 33 w 33"/>
                    <a:gd name="T23" fmla="*/ 0 h 14"/>
                    <a:gd name="T24" fmla="*/ 32 w 33"/>
                    <a:gd name="T25" fmla="*/ 2 h 14"/>
                    <a:gd name="T26" fmla="*/ 30 w 33"/>
                    <a:gd name="T27" fmla="*/ 6 h 14"/>
                    <a:gd name="T28" fmla="*/ 28 w 33"/>
                    <a:gd name="T29" fmla="*/ 9 h 14"/>
                    <a:gd name="T30" fmla="*/ 25 w 33"/>
                    <a:gd name="T31" fmla="*/ 11 h 14"/>
                    <a:gd name="T32" fmla="*/ 21 w 33"/>
                    <a:gd name="T33" fmla="*/ 13 h 14"/>
                    <a:gd name="T34" fmla="*/ 16 w 33"/>
                    <a:gd name="T35" fmla="*/ 14 h 14"/>
                    <a:gd name="T36" fmla="*/ 12 w 33"/>
                    <a:gd name="T37" fmla="*/ 13 h 14"/>
                    <a:gd name="T38" fmla="*/ 8 w 33"/>
                    <a:gd name="T39" fmla="*/ 11 h 14"/>
                    <a:gd name="T40" fmla="*/ 5 w 33"/>
                    <a:gd name="T41" fmla="*/ 9 h 14"/>
                    <a:gd name="T42" fmla="*/ 3 w 33"/>
                    <a:gd name="T43" fmla="*/ 6 h 14"/>
                    <a:gd name="T44" fmla="*/ 0 w 33"/>
                    <a:gd name="T45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3" h="14">
                      <a:moveTo>
                        <a:pt x="0" y="0"/>
                      </a:moveTo>
                      <a:cubicBezTo>
                        <a:pt x="0" y="0"/>
                        <a:pt x="2" y="1"/>
                        <a:pt x="6" y="3"/>
                      </a:cubicBezTo>
                      <a:cubicBezTo>
                        <a:pt x="6" y="3"/>
                        <a:pt x="7" y="3"/>
                        <a:pt x="8" y="4"/>
                      </a:cubicBezTo>
                      <a:cubicBezTo>
                        <a:pt x="9" y="4"/>
                        <a:pt x="10" y="4"/>
                        <a:pt x="11" y="5"/>
                      </a:cubicBezTo>
                      <a:cubicBezTo>
                        <a:pt x="12" y="5"/>
                        <a:pt x="13" y="5"/>
                        <a:pt x="14" y="5"/>
                      </a:cubicBezTo>
                      <a:cubicBezTo>
                        <a:pt x="15" y="6"/>
                        <a:pt x="16" y="6"/>
                        <a:pt x="17" y="6"/>
                      </a:cubicBezTo>
                      <a:cubicBezTo>
                        <a:pt x="17" y="6"/>
                        <a:pt x="18" y="6"/>
                        <a:pt x="19" y="6"/>
                      </a:cubicBezTo>
                      <a:cubicBezTo>
                        <a:pt x="20" y="6"/>
                        <a:pt x="21" y="5"/>
                        <a:pt x="22" y="5"/>
                      </a:cubicBezTo>
                      <a:cubicBezTo>
                        <a:pt x="23" y="5"/>
                        <a:pt x="24" y="4"/>
                        <a:pt x="25" y="4"/>
                      </a:cubicBezTo>
                      <a:cubicBezTo>
                        <a:pt x="25" y="4"/>
                        <a:pt x="26" y="3"/>
                        <a:pt x="27" y="3"/>
                      </a:cubicBezTo>
                      <a:cubicBezTo>
                        <a:pt x="29" y="2"/>
                        <a:pt x="30" y="1"/>
                        <a:pt x="31" y="1"/>
                      </a:cubicBezTo>
                      <a:cubicBezTo>
                        <a:pt x="32" y="0"/>
                        <a:pt x="33" y="0"/>
                        <a:pt x="33" y="0"/>
                      </a:cubicBezTo>
                      <a:cubicBezTo>
                        <a:pt x="33" y="0"/>
                        <a:pt x="33" y="1"/>
                        <a:pt x="32" y="2"/>
                      </a:cubicBezTo>
                      <a:cubicBezTo>
                        <a:pt x="32" y="3"/>
                        <a:pt x="31" y="5"/>
                        <a:pt x="30" y="6"/>
                      </a:cubicBezTo>
                      <a:cubicBezTo>
                        <a:pt x="30" y="7"/>
                        <a:pt x="29" y="8"/>
                        <a:pt x="28" y="9"/>
                      </a:cubicBezTo>
                      <a:cubicBezTo>
                        <a:pt x="27" y="10"/>
                        <a:pt x="26" y="11"/>
                        <a:pt x="25" y="11"/>
                      </a:cubicBezTo>
                      <a:cubicBezTo>
                        <a:pt x="24" y="12"/>
                        <a:pt x="22" y="13"/>
                        <a:pt x="21" y="13"/>
                      </a:cubicBezTo>
                      <a:cubicBezTo>
                        <a:pt x="19" y="14"/>
                        <a:pt x="18" y="14"/>
                        <a:pt x="16" y="14"/>
                      </a:cubicBezTo>
                      <a:cubicBezTo>
                        <a:pt x="15" y="14"/>
                        <a:pt x="13" y="13"/>
                        <a:pt x="12" y="13"/>
                      </a:cubicBezTo>
                      <a:cubicBezTo>
                        <a:pt x="10" y="12"/>
                        <a:pt x="9" y="12"/>
                        <a:pt x="8" y="11"/>
                      </a:cubicBezTo>
                      <a:cubicBezTo>
                        <a:pt x="7" y="10"/>
                        <a:pt x="6" y="10"/>
                        <a:pt x="5" y="9"/>
                      </a:cubicBezTo>
                      <a:cubicBezTo>
                        <a:pt x="4" y="8"/>
                        <a:pt x="3" y="7"/>
                        <a:pt x="3" y="6"/>
                      </a:cubicBezTo>
                      <a:cubicBezTo>
                        <a:pt x="0" y="3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E0AE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9" name="Freeform 14"/>
                <p:cNvSpPr>
                  <a:spLocks/>
                </p:cNvSpPr>
                <p:nvPr/>
              </p:nvSpPr>
              <p:spPr bwMode="auto">
                <a:xfrm>
                  <a:off x="1274763" y="3384551"/>
                  <a:ext cx="392113" cy="179388"/>
                </a:xfrm>
                <a:custGeom>
                  <a:avLst/>
                  <a:gdLst>
                    <a:gd name="T0" fmla="*/ 0 w 174"/>
                    <a:gd name="T1" fmla="*/ 11 h 80"/>
                    <a:gd name="T2" fmla="*/ 174 w 174"/>
                    <a:gd name="T3" fmla="*/ 0 h 80"/>
                    <a:gd name="T4" fmla="*/ 129 w 174"/>
                    <a:gd name="T5" fmla="*/ 60 h 80"/>
                    <a:gd name="T6" fmla="*/ 32 w 174"/>
                    <a:gd name="T7" fmla="*/ 57 h 80"/>
                    <a:gd name="T8" fmla="*/ 0 w 174"/>
                    <a:gd name="T9" fmla="*/ 11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80">
                      <a:moveTo>
                        <a:pt x="0" y="11"/>
                      </a:moveTo>
                      <a:cubicBezTo>
                        <a:pt x="0" y="11"/>
                        <a:pt x="87" y="47"/>
                        <a:pt x="174" y="0"/>
                      </a:cubicBezTo>
                      <a:cubicBezTo>
                        <a:pt x="174" y="0"/>
                        <a:pt x="165" y="39"/>
                        <a:pt x="129" y="60"/>
                      </a:cubicBezTo>
                      <a:cubicBezTo>
                        <a:pt x="105" y="75"/>
                        <a:pt x="62" y="80"/>
                        <a:pt x="32" y="57"/>
                      </a:cubicBezTo>
                      <a:cubicBezTo>
                        <a:pt x="13" y="42"/>
                        <a:pt x="0" y="11"/>
                        <a:pt x="0" y="11"/>
                      </a:cubicBezTo>
                      <a:close/>
                    </a:path>
                  </a:pathLst>
                </a:custGeom>
                <a:solidFill>
                  <a:srgbClr val="29252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15"/>
                <p:cNvSpPr>
                  <a:spLocks/>
                </p:cNvSpPr>
                <p:nvPr/>
              </p:nvSpPr>
              <p:spPr bwMode="auto">
                <a:xfrm>
                  <a:off x="1093788" y="2689226"/>
                  <a:ext cx="739775" cy="615950"/>
                </a:xfrm>
                <a:custGeom>
                  <a:avLst/>
                  <a:gdLst>
                    <a:gd name="T0" fmla="*/ 23 w 328"/>
                    <a:gd name="T1" fmla="*/ 273 h 274"/>
                    <a:gd name="T2" fmla="*/ 40 w 328"/>
                    <a:gd name="T3" fmla="*/ 252 h 274"/>
                    <a:gd name="T4" fmla="*/ 44 w 328"/>
                    <a:gd name="T5" fmla="*/ 135 h 274"/>
                    <a:gd name="T6" fmla="*/ 66 w 328"/>
                    <a:gd name="T7" fmla="*/ 101 h 274"/>
                    <a:gd name="T8" fmla="*/ 135 w 328"/>
                    <a:gd name="T9" fmla="*/ 143 h 274"/>
                    <a:gd name="T10" fmla="*/ 117 w 328"/>
                    <a:gd name="T11" fmla="*/ 108 h 274"/>
                    <a:gd name="T12" fmla="*/ 222 w 328"/>
                    <a:gd name="T13" fmla="*/ 149 h 274"/>
                    <a:gd name="T14" fmla="*/ 201 w 328"/>
                    <a:gd name="T15" fmla="*/ 129 h 274"/>
                    <a:gd name="T16" fmla="*/ 185 w 328"/>
                    <a:gd name="T17" fmla="*/ 100 h 274"/>
                    <a:gd name="T18" fmla="*/ 263 w 328"/>
                    <a:gd name="T19" fmla="*/ 127 h 274"/>
                    <a:gd name="T20" fmla="*/ 291 w 328"/>
                    <a:gd name="T21" fmla="*/ 259 h 274"/>
                    <a:gd name="T22" fmla="*/ 306 w 328"/>
                    <a:gd name="T23" fmla="*/ 274 h 274"/>
                    <a:gd name="T24" fmla="*/ 328 w 328"/>
                    <a:gd name="T25" fmla="*/ 161 h 274"/>
                    <a:gd name="T26" fmla="*/ 270 w 328"/>
                    <a:gd name="T27" fmla="*/ 42 h 274"/>
                    <a:gd name="T28" fmla="*/ 153 w 328"/>
                    <a:gd name="T29" fmla="*/ 0 h 274"/>
                    <a:gd name="T30" fmla="*/ 81 w 328"/>
                    <a:gd name="T31" fmla="*/ 42 h 274"/>
                    <a:gd name="T32" fmla="*/ 0 w 328"/>
                    <a:gd name="T33" fmla="*/ 140 h 274"/>
                    <a:gd name="T34" fmla="*/ 23 w 328"/>
                    <a:gd name="T35" fmla="*/ 273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8" h="274">
                      <a:moveTo>
                        <a:pt x="23" y="273"/>
                      </a:moveTo>
                      <a:cubicBezTo>
                        <a:pt x="40" y="252"/>
                        <a:pt x="40" y="252"/>
                        <a:pt x="40" y="252"/>
                      </a:cubicBezTo>
                      <a:cubicBezTo>
                        <a:pt x="40" y="252"/>
                        <a:pt x="25" y="168"/>
                        <a:pt x="44" y="135"/>
                      </a:cubicBezTo>
                      <a:cubicBezTo>
                        <a:pt x="51" y="122"/>
                        <a:pt x="66" y="101"/>
                        <a:pt x="66" y="101"/>
                      </a:cubicBezTo>
                      <a:cubicBezTo>
                        <a:pt x="66" y="101"/>
                        <a:pt x="106" y="137"/>
                        <a:pt x="135" y="143"/>
                      </a:cubicBezTo>
                      <a:cubicBezTo>
                        <a:pt x="135" y="143"/>
                        <a:pt x="118" y="121"/>
                        <a:pt x="117" y="108"/>
                      </a:cubicBezTo>
                      <a:cubicBezTo>
                        <a:pt x="117" y="108"/>
                        <a:pt x="172" y="147"/>
                        <a:pt x="222" y="149"/>
                      </a:cubicBezTo>
                      <a:cubicBezTo>
                        <a:pt x="222" y="149"/>
                        <a:pt x="210" y="142"/>
                        <a:pt x="201" y="129"/>
                      </a:cubicBezTo>
                      <a:cubicBezTo>
                        <a:pt x="190" y="115"/>
                        <a:pt x="185" y="100"/>
                        <a:pt x="185" y="100"/>
                      </a:cubicBezTo>
                      <a:cubicBezTo>
                        <a:pt x="185" y="100"/>
                        <a:pt x="244" y="109"/>
                        <a:pt x="263" y="127"/>
                      </a:cubicBezTo>
                      <a:cubicBezTo>
                        <a:pt x="287" y="150"/>
                        <a:pt x="287" y="187"/>
                        <a:pt x="291" y="259"/>
                      </a:cubicBezTo>
                      <a:cubicBezTo>
                        <a:pt x="306" y="274"/>
                        <a:pt x="306" y="274"/>
                        <a:pt x="306" y="274"/>
                      </a:cubicBezTo>
                      <a:cubicBezTo>
                        <a:pt x="328" y="161"/>
                        <a:pt x="328" y="161"/>
                        <a:pt x="328" y="161"/>
                      </a:cubicBezTo>
                      <a:cubicBezTo>
                        <a:pt x="270" y="42"/>
                        <a:pt x="270" y="42"/>
                        <a:pt x="270" y="42"/>
                      </a:cubicBezTo>
                      <a:cubicBezTo>
                        <a:pt x="153" y="0"/>
                        <a:pt x="153" y="0"/>
                        <a:pt x="153" y="0"/>
                      </a:cubicBezTo>
                      <a:cubicBezTo>
                        <a:pt x="81" y="42"/>
                        <a:pt x="81" y="42"/>
                        <a:pt x="81" y="42"/>
                      </a:cubicBezTo>
                      <a:cubicBezTo>
                        <a:pt x="0" y="140"/>
                        <a:pt x="0" y="140"/>
                        <a:pt x="0" y="140"/>
                      </a:cubicBezTo>
                      <a:lnTo>
                        <a:pt x="23" y="273"/>
                      </a:lnTo>
                      <a:close/>
                    </a:path>
                  </a:pathLst>
                </a:custGeom>
                <a:solidFill>
                  <a:srgbClr val="8345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16"/>
                <p:cNvSpPr>
                  <a:spLocks/>
                </p:cNvSpPr>
                <p:nvPr/>
              </p:nvSpPr>
              <p:spPr bwMode="auto">
                <a:xfrm>
                  <a:off x="1062038" y="3217863"/>
                  <a:ext cx="139700" cy="144463"/>
                </a:xfrm>
                <a:custGeom>
                  <a:avLst/>
                  <a:gdLst>
                    <a:gd name="T0" fmla="*/ 62 w 62"/>
                    <a:gd name="T1" fmla="*/ 33 h 64"/>
                    <a:gd name="T2" fmla="*/ 31 w 62"/>
                    <a:gd name="T3" fmla="*/ 64 h 64"/>
                    <a:gd name="T4" fmla="*/ 31 w 62"/>
                    <a:gd name="T5" fmla="*/ 64 h 64"/>
                    <a:gd name="T6" fmla="*/ 0 w 62"/>
                    <a:gd name="T7" fmla="*/ 33 h 64"/>
                    <a:gd name="T8" fmla="*/ 0 w 62"/>
                    <a:gd name="T9" fmla="*/ 31 h 64"/>
                    <a:gd name="T10" fmla="*/ 31 w 62"/>
                    <a:gd name="T11" fmla="*/ 0 h 64"/>
                    <a:gd name="T12" fmla="*/ 31 w 62"/>
                    <a:gd name="T13" fmla="*/ 0 h 64"/>
                    <a:gd name="T14" fmla="*/ 62 w 62"/>
                    <a:gd name="T15" fmla="*/ 31 h 64"/>
                    <a:gd name="T16" fmla="*/ 62 w 62"/>
                    <a:gd name="T17" fmla="*/ 3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64">
                      <a:moveTo>
                        <a:pt x="62" y="33"/>
                      </a:moveTo>
                      <a:cubicBezTo>
                        <a:pt x="62" y="50"/>
                        <a:pt x="48" y="64"/>
                        <a:pt x="31" y="64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14" y="64"/>
                        <a:pt x="0" y="50"/>
                        <a:pt x="0" y="33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14"/>
                        <a:pt x="14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48" y="0"/>
                        <a:pt x="62" y="14"/>
                        <a:pt x="62" y="31"/>
                      </a:cubicBezTo>
                      <a:lnTo>
                        <a:pt x="62" y="33"/>
                      </a:lnTo>
                      <a:close/>
                    </a:path>
                  </a:pathLst>
                </a:custGeom>
                <a:solidFill>
                  <a:srgbClr val="F6C9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17"/>
                <p:cNvSpPr>
                  <a:spLocks/>
                </p:cNvSpPr>
                <p:nvPr/>
              </p:nvSpPr>
              <p:spPr bwMode="auto">
                <a:xfrm>
                  <a:off x="1733551" y="3217863"/>
                  <a:ext cx="139700" cy="144463"/>
                </a:xfrm>
                <a:custGeom>
                  <a:avLst/>
                  <a:gdLst>
                    <a:gd name="T0" fmla="*/ 62 w 62"/>
                    <a:gd name="T1" fmla="*/ 33 h 64"/>
                    <a:gd name="T2" fmla="*/ 31 w 62"/>
                    <a:gd name="T3" fmla="*/ 64 h 64"/>
                    <a:gd name="T4" fmla="*/ 31 w 62"/>
                    <a:gd name="T5" fmla="*/ 64 h 64"/>
                    <a:gd name="T6" fmla="*/ 0 w 62"/>
                    <a:gd name="T7" fmla="*/ 33 h 64"/>
                    <a:gd name="T8" fmla="*/ 0 w 62"/>
                    <a:gd name="T9" fmla="*/ 31 h 64"/>
                    <a:gd name="T10" fmla="*/ 31 w 62"/>
                    <a:gd name="T11" fmla="*/ 0 h 64"/>
                    <a:gd name="T12" fmla="*/ 31 w 62"/>
                    <a:gd name="T13" fmla="*/ 0 h 64"/>
                    <a:gd name="T14" fmla="*/ 62 w 62"/>
                    <a:gd name="T15" fmla="*/ 31 h 64"/>
                    <a:gd name="T16" fmla="*/ 62 w 62"/>
                    <a:gd name="T17" fmla="*/ 3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2" h="64">
                      <a:moveTo>
                        <a:pt x="62" y="33"/>
                      </a:moveTo>
                      <a:cubicBezTo>
                        <a:pt x="62" y="50"/>
                        <a:pt x="48" y="64"/>
                        <a:pt x="31" y="64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14" y="64"/>
                        <a:pt x="0" y="50"/>
                        <a:pt x="0" y="33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0" y="14"/>
                        <a:pt x="14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48" y="0"/>
                        <a:pt x="62" y="14"/>
                        <a:pt x="62" y="31"/>
                      </a:cubicBezTo>
                      <a:lnTo>
                        <a:pt x="62" y="33"/>
                      </a:lnTo>
                      <a:close/>
                    </a:path>
                  </a:pathLst>
                </a:custGeom>
                <a:solidFill>
                  <a:srgbClr val="F6C9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18"/>
                <p:cNvSpPr>
                  <a:spLocks/>
                </p:cNvSpPr>
                <p:nvPr/>
              </p:nvSpPr>
              <p:spPr bwMode="auto">
                <a:xfrm>
                  <a:off x="1093788" y="3271838"/>
                  <a:ext cx="25400" cy="44450"/>
                </a:xfrm>
                <a:custGeom>
                  <a:avLst/>
                  <a:gdLst>
                    <a:gd name="T0" fmla="*/ 8 w 11"/>
                    <a:gd name="T1" fmla="*/ 0 h 20"/>
                    <a:gd name="T2" fmla="*/ 8 w 11"/>
                    <a:gd name="T3" fmla="*/ 4 h 20"/>
                    <a:gd name="T4" fmla="*/ 8 w 11"/>
                    <a:gd name="T5" fmla="*/ 10 h 20"/>
                    <a:gd name="T6" fmla="*/ 9 w 11"/>
                    <a:gd name="T7" fmla="*/ 11 h 20"/>
                    <a:gd name="T8" fmla="*/ 9 w 11"/>
                    <a:gd name="T9" fmla="*/ 13 h 20"/>
                    <a:gd name="T10" fmla="*/ 9 w 11"/>
                    <a:gd name="T11" fmla="*/ 14 h 20"/>
                    <a:gd name="T12" fmla="*/ 10 w 11"/>
                    <a:gd name="T13" fmla="*/ 16 h 20"/>
                    <a:gd name="T14" fmla="*/ 11 w 11"/>
                    <a:gd name="T15" fmla="*/ 18 h 20"/>
                    <a:gd name="T16" fmla="*/ 11 w 11"/>
                    <a:gd name="T17" fmla="*/ 20 h 20"/>
                    <a:gd name="T18" fmla="*/ 10 w 11"/>
                    <a:gd name="T19" fmla="*/ 20 h 20"/>
                    <a:gd name="T20" fmla="*/ 7 w 11"/>
                    <a:gd name="T21" fmla="*/ 19 h 20"/>
                    <a:gd name="T22" fmla="*/ 5 w 11"/>
                    <a:gd name="T23" fmla="*/ 18 h 20"/>
                    <a:gd name="T24" fmla="*/ 3 w 11"/>
                    <a:gd name="T25" fmla="*/ 16 h 20"/>
                    <a:gd name="T26" fmla="*/ 1 w 11"/>
                    <a:gd name="T27" fmla="*/ 14 h 20"/>
                    <a:gd name="T28" fmla="*/ 0 w 11"/>
                    <a:gd name="T29" fmla="*/ 11 h 20"/>
                    <a:gd name="T30" fmla="*/ 0 w 11"/>
                    <a:gd name="T31" fmla="*/ 8 h 20"/>
                    <a:gd name="T32" fmla="*/ 1 w 11"/>
                    <a:gd name="T33" fmla="*/ 6 h 20"/>
                    <a:gd name="T34" fmla="*/ 4 w 11"/>
                    <a:gd name="T35" fmla="*/ 2 h 20"/>
                    <a:gd name="T36" fmla="*/ 8 w 11"/>
                    <a:gd name="T3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" h="20">
                      <a:moveTo>
                        <a:pt x="8" y="0"/>
                      </a:moveTo>
                      <a:cubicBezTo>
                        <a:pt x="8" y="0"/>
                        <a:pt x="8" y="2"/>
                        <a:pt x="8" y="4"/>
                      </a:cubicBezTo>
                      <a:cubicBezTo>
                        <a:pt x="8" y="6"/>
                        <a:pt x="8" y="8"/>
                        <a:pt x="8" y="10"/>
                      </a:cubicBezTo>
                      <a:cubicBezTo>
                        <a:pt x="8" y="10"/>
                        <a:pt x="8" y="11"/>
                        <a:pt x="9" y="11"/>
                      </a:cubicBezTo>
                      <a:cubicBezTo>
                        <a:pt x="9" y="12"/>
                        <a:pt x="9" y="12"/>
                        <a:pt x="9" y="13"/>
                      </a:cubicBezTo>
                      <a:cubicBezTo>
                        <a:pt x="9" y="13"/>
                        <a:pt x="9" y="14"/>
                        <a:pt x="9" y="14"/>
                      </a:cubicBezTo>
                      <a:cubicBezTo>
                        <a:pt x="10" y="15"/>
                        <a:pt x="10" y="15"/>
                        <a:pt x="10" y="16"/>
                      </a:cubicBezTo>
                      <a:cubicBezTo>
                        <a:pt x="10" y="17"/>
                        <a:pt x="11" y="18"/>
                        <a:pt x="11" y="18"/>
                      </a:cubicBezTo>
                      <a:cubicBezTo>
                        <a:pt x="11" y="19"/>
                        <a:pt x="11" y="20"/>
                        <a:pt x="11" y="20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ubicBezTo>
                        <a:pt x="9" y="20"/>
                        <a:pt x="8" y="20"/>
                        <a:pt x="7" y="19"/>
                      </a:cubicBezTo>
                      <a:cubicBezTo>
                        <a:pt x="6" y="19"/>
                        <a:pt x="5" y="18"/>
                        <a:pt x="5" y="18"/>
                      </a:cubicBezTo>
                      <a:cubicBezTo>
                        <a:pt x="4" y="18"/>
                        <a:pt x="3" y="17"/>
                        <a:pt x="3" y="16"/>
                      </a:cubicBezTo>
                      <a:cubicBezTo>
                        <a:pt x="2" y="16"/>
                        <a:pt x="2" y="15"/>
                        <a:pt x="1" y="14"/>
                      </a:cubicBezTo>
                      <a:cubicBezTo>
                        <a:pt x="1" y="13"/>
                        <a:pt x="1" y="12"/>
                        <a:pt x="0" y="11"/>
                      </a:cubicBezTo>
                      <a:cubicBezTo>
                        <a:pt x="0" y="10"/>
                        <a:pt x="0" y="9"/>
                        <a:pt x="0" y="8"/>
                      </a:cubicBezTo>
                      <a:cubicBezTo>
                        <a:pt x="0" y="7"/>
                        <a:pt x="1" y="6"/>
                        <a:pt x="1" y="6"/>
                      </a:cubicBezTo>
                      <a:cubicBezTo>
                        <a:pt x="2" y="4"/>
                        <a:pt x="3" y="3"/>
                        <a:pt x="4" y="2"/>
                      </a:cubicBezTo>
                      <a:cubicBezTo>
                        <a:pt x="6" y="0"/>
                        <a:pt x="8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E0AE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9"/>
                <p:cNvSpPr>
                  <a:spLocks/>
                </p:cNvSpPr>
                <p:nvPr/>
              </p:nvSpPr>
              <p:spPr bwMode="auto">
                <a:xfrm>
                  <a:off x="1820863" y="3267076"/>
                  <a:ext cx="22225" cy="44450"/>
                </a:xfrm>
                <a:custGeom>
                  <a:avLst/>
                  <a:gdLst>
                    <a:gd name="T0" fmla="*/ 3 w 10"/>
                    <a:gd name="T1" fmla="*/ 20 h 20"/>
                    <a:gd name="T2" fmla="*/ 3 w 10"/>
                    <a:gd name="T3" fmla="*/ 16 h 20"/>
                    <a:gd name="T4" fmla="*/ 2 w 10"/>
                    <a:gd name="T5" fmla="*/ 10 h 20"/>
                    <a:gd name="T6" fmla="*/ 2 w 10"/>
                    <a:gd name="T7" fmla="*/ 9 h 20"/>
                    <a:gd name="T8" fmla="*/ 2 w 10"/>
                    <a:gd name="T9" fmla="*/ 7 h 20"/>
                    <a:gd name="T10" fmla="*/ 1 w 10"/>
                    <a:gd name="T11" fmla="*/ 6 h 20"/>
                    <a:gd name="T12" fmla="*/ 1 w 10"/>
                    <a:gd name="T13" fmla="*/ 4 h 20"/>
                    <a:gd name="T14" fmla="*/ 0 w 10"/>
                    <a:gd name="T15" fmla="*/ 1 h 20"/>
                    <a:gd name="T16" fmla="*/ 0 w 10"/>
                    <a:gd name="T17" fmla="*/ 0 h 20"/>
                    <a:gd name="T18" fmla="*/ 1 w 10"/>
                    <a:gd name="T19" fmla="*/ 0 h 20"/>
                    <a:gd name="T20" fmla="*/ 4 w 10"/>
                    <a:gd name="T21" fmla="*/ 1 h 20"/>
                    <a:gd name="T22" fmla="*/ 6 w 10"/>
                    <a:gd name="T23" fmla="*/ 2 h 20"/>
                    <a:gd name="T24" fmla="*/ 8 w 10"/>
                    <a:gd name="T25" fmla="*/ 3 h 20"/>
                    <a:gd name="T26" fmla="*/ 9 w 10"/>
                    <a:gd name="T27" fmla="*/ 6 h 20"/>
                    <a:gd name="T28" fmla="*/ 10 w 10"/>
                    <a:gd name="T29" fmla="*/ 9 h 20"/>
                    <a:gd name="T30" fmla="*/ 10 w 10"/>
                    <a:gd name="T31" fmla="*/ 12 h 20"/>
                    <a:gd name="T32" fmla="*/ 10 w 10"/>
                    <a:gd name="T33" fmla="*/ 14 h 20"/>
                    <a:gd name="T34" fmla="*/ 7 w 10"/>
                    <a:gd name="T35" fmla="*/ 18 h 20"/>
                    <a:gd name="T36" fmla="*/ 3 w 10"/>
                    <a:gd name="T3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0" h="20">
                      <a:moveTo>
                        <a:pt x="3" y="20"/>
                      </a:moveTo>
                      <a:cubicBezTo>
                        <a:pt x="3" y="20"/>
                        <a:pt x="3" y="18"/>
                        <a:pt x="3" y="16"/>
                      </a:cubicBezTo>
                      <a:cubicBezTo>
                        <a:pt x="3" y="14"/>
                        <a:pt x="3" y="12"/>
                        <a:pt x="2" y="10"/>
                      </a:cubicBezTo>
                      <a:cubicBezTo>
                        <a:pt x="2" y="10"/>
                        <a:pt x="2" y="9"/>
                        <a:pt x="2" y="9"/>
                      </a:cubicBezTo>
                      <a:cubicBezTo>
                        <a:pt x="2" y="8"/>
                        <a:pt x="2" y="8"/>
                        <a:pt x="2" y="7"/>
                      </a:cubicBezTo>
                      <a:cubicBezTo>
                        <a:pt x="2" y="7"/>
                        <a:pt x="1" y="6"/>
                        <a:pt x="1" y="6"/>
                      </a:cubicBezTo>
                      <a:cubicBezTo>
                        <a:pt x="1" y="5"/>
                        <a:pt x="1" y="5"/>
                        <a:pt x="1" y="4"/>
                      </a:cubicBezTo>
                      <a:cubicBezTo>
                        <a:pt x="1" y="3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2" y="0"/>
                        <a:pt x="3" y="0"/>
                        <a:pt x="4" y="1"/>
                      </a:cubicBezTo>
                      <a:cubicBezTo>
                        <a:pt x="5" y="1"/>
                        <a:pt x="5" y="1"/>
                        <a:pt x="6" y="2"/>
                      </a:cubicBezTo>
                      <a:cubicBezTo>
                        <a:pt x="7" y="2"/>
                        <a:pt x="7" y="3"/>
                        <a:pt x="8" y="3"/>
                      </a:cubicBezTo>
                      <a:cubicBezTo>
                        <a:pt x="8" y="4"/>
                        <a:pt x="9" y="5"/>
                        <a:pt x="9" y="6"/>
                      </a:cubicBezTo>
                      <a:cubicBezTo>
                        <a:pt x="10" y="7"/>
                        <a:pt x="10" y="8"/>
                        <a:pt x="10" y="9"/>
                      </a:cubicBezTo>
                      <a:cubicBezTo>
                        <a:pt x="10" y="10"/>
                        <a:pt x="10" y="11"/>
                        <a:pt x="10" y="12"/>
                      </a:cubicBezTo>
                      <a:cubicBezTo>
                        <a:pt x="10" y="13"/>
                        <a:pt x="10" y="13"/>
                        <a:pt x="10" y="14"/>
                      </a:cubicBezTo>
                      <a:cubicBezTo>
                        <a:pt x="9" y="16"/>
                        <a:pt x="8" y="17"/>
                        <a:pt x="7" y="18"/>
                      </a:cubicBezTo>
                      <a:cubicBezTo>
                        <a:pt x="5" y="20"/>
                        <a:pt x="3" y="20"/>
                        <a:pt x="3" y="20"/>
                      </a:cubicBezTo>
                      <a:close/>
                    </a:path>
                  </a:pathLst>
                </a:custGeom>
                <a:solidFill>
                  <a:srgbClr val="E0AE8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 rot="21373210">
                <a:off x="5545240" y="242184"/>
                <a:ext cx="1255228" cy="2214223"/>
                <a:chOff x="5591175" y="947738"/>
                <a:chExt cx="1530350" cy="2699537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5951537" y="2584450"/>
                  <a:ext cx="280988" cy="624530"/>
                </a:xfrm>
                <a:custGeom>
                  <a:avLst/>
                  <a:gdLst>
                    <a:gd name="T0" fmla="*/ 31 w 177"/>
                    <a:gd name="T1" fmla="*/ 293 h 293"/>
                    <a:gd name="T2" fmla="*/ 0 w 177"/>
                    <a:gd name="T3" fmla="*/ 293 h 293"/>
                    <a:gd name="T4" fmla="*/ 146 w 177"/>
                    <a:gd name="T5" fmla="*/ 0 h 293"/>
                    <a:gd name="T6" fmla="*/ 177 w 177"/>
                    <a:gd name="T7" fmla="*/ 0 h 293"/>
                    <a:gd name="T8" fmla="*/ 31 w 177"/>
                    <a:gd name="T9" fmla="*/ 293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7" h="293">
                      <a:moveTo>
                        <a:pt x="31" y="293"/>
                      </a:moveTo>
                      <a:lnTo>
                        <a:pt x="0" y="293"/>
                      </a:lnTo>
                      <a:lnTo>
                        <a:pt x="146" y="0"/>
                      </a:lnTo>
                      <a:lnTo>
                        <a:pt x="177" y="0"/>
                      </a:lnTo>
                      <a:lnTo>
                        <a:pt x="31" y="293"/>
                      </a:lnTo>
                      <a:close/>
                    </a:path>
                  </a:pathLst>
                </a:custGeom>
                <a:solidFill>
                  <a:srgbClr val="CE8B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6507164" y="2584449"/>
                  <a:ext cx="247650" cy="657353"/>
                </a:xfrm>
                <a:custGeom>
                  <a:avLst/>
                  <a:gdLst>
                    <a:gd name="T0" fmla="*/ 156 w 156"/>
                    <a:gd name="T1" fmla="*/ 286 h 286"/>
                    <a:gd name="T2" fmla="*/ 125 w 156"/>
                    <a:gd name="T3" fmla="*/ 286 h 286"/>
                    <a:gd name="T4" fmla="*/ 0 w 156"/>
                    <a:gd name="T5" fmla="*/ 0 h 286"/>
                    <a:gd name="T6" fmla="*/ 30 w 156"/>
                    <a:gd name="T7" fmla="*/ 0 h 286"/>
                    <a:gd name="T8" fmla="*/ 156 w 156"/>
                    <a:gd name="T9" fmla="*/ 286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6" h="286">
                      <a:moveTo>
                        <a:pt x="156" y="286"/>
                      </a:moveTo>
                      <a:lnTo>
                        <a:pt x="125" y="286"/>
                      </a:lnTo>
                      <a:lnTo>
                        <a:pt x="0" y="0"/>
                      </a:lnTo>
                      <a:lnTo>
                        <a:pt x="30" y="0"/>
                      </a:lnTo>
                      <a:lnTo>
                        <a:pt x="156" y="286"/>
                      </a:lnTo>
                      <a:close/>
                    </a:path>
                  </a:pathLst>
                </a:custGeom>
                <a:solidFill>
                  <a:srgbClr val="CE8B2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" name="Freeform 8"/>
                <p:cNvSpPr>
                  <a:spLocks/>
                </p:cNvSpPr>
                <p:nvPr/>
              </p:nvSpPr>
              <p:spPr bwMode="auto">
                <a:xfrm>
                  <a:off x="5591175" y="947738"/>
                  <a:ext cx="1530350" cy="1776413"/>
                </a:xfrm>
                <a:custGeom>
                  <a:avLst/>
                  <a:gdLst>
                    <a:gd name="T0" fmla="*/ 408 w 408"/>
                    <a:gd name="T1" fmla="*/ 196 h 473"/>
                    <a:gd name="T2" fmla="*/ 202 w 408"/>
                    <a:gd name="T3" fmla="*/ 473 h 473"/>
                    <a:gd name="T4" fmla="*/ 0 w 408"/>
                    <a:gd name="T5" fmla="*/ 196 h 473"/>
                    <a:gd name="T6" fmla="*/ 204 w 408"/>
                    <a:gd name="T7" fmla="*/ 0 h 473"/>
                    <a:gd name="T8" fmla="*/ 408 w 408"/>
                    <a:gd name="T9" fmla="*/ 196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473">
                      <a:moveTo>
                        <a:pt x="408" y="196"/>
                      </a:moveTo>
                      <a:cubicBezTo>
                        <a:pt x="408" y="331"/>
                        <a:pt x="274" y="473"/>
                        <a:pt x="202" y="473"/>
                      </a:cubicBezTo>
                      <a:cubicBezTo>
                        <a:pt x="130" y="473"/>
                        <a:pt x="0" y="331"/>
                        <a:pt x="0" y="196"/>
                      </a:cubicBezTo>
                      <a:cubicBezTo>
                        <a:pt x="0" y="60"/>
                        <a:pt x="91" y="0"/>
                        <a:pt x="204" y="0"/>
                      </a:cubicBezTo>
                      <a:cubicBezTo>
                        <a:pt x="317" y="0"/>
                        <a:pt x="408" y="60"/>
                        <a:pt x="408" y="196"/>
                      </a:cubicBezTo>
                    </a:path>
                  </a:pathLst>
                </a:custGeom>
                <a:solidFill>
                  <a:srgbClr val="F39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" name="Freeform 9"/>
                <p:cNvSpPr>
                  <a:spLocks/>
                </p:cNvSpPr>
                <p:nvPr/>
              </p:nvSpPr>
              <p:spPr bwMode="auto">
                <a:xfrm>
                  <a:off x="5849938" y="947738"/>
                  <a:ext cx="506413" cy="1776413"/>
                </a:xfrm>
                <a:custGeom>
                  <a:avLst/>
                  <a:gdLst>
                    <a:gd name="T0" fmla="*/ 131 w 135"/>
                    <a:gd name="T1" fmla="*/ 501 h 515"/>
                    <a:gd name="T2" fmla="*/ 120 w 135"/>
                    <a:gd name="T3" fmla="*/ 464 h 515"/>
                    <a:gd name="T4" fmla="*/ 108 w 135"/>
                    <a:gd name="T5" fmla="*/ 422 h 515"/>
                    <a:gd name="T6" fmla="*/ 102 w 135"/>
                    <a:gd name="T7" fmla="*/ 402 h 515"/>
                    <a:gd name="T8" fmla="*/ 96 w 135"/>
                    <a:gd name="T9" fmla="*/ 381 h 515"/>
                    <a:gd name="T10" fmla="*/ 89 w 135"/>
                    <a:gd name="T11" fmla="*/ 349 h 515"/>
                    <a:gd name="T12" fmla="*/ 84 w 135"/>
                    <a:gd name="T13" fmla="*/ 327 h 515"/>
                    <a:gd name="T14" fmla="*/ 80 w 135"/>
                    <a:gd name="T15" fmla="*/ 304 h 515"/>
                    <a:gd name="T16" fmla="*/ 76 w 135"/>
                    <a:gd name="T17" fmla="*/ 280 h 515"/>
                    <a:gd name="T18" fmla="*/ 74 w 135"/>
                    <a:gd name="T19" fmla="*/ 263 h 515"/>
                    <a:gd name="T20" fmla="*/ 72 w 135"/>
                    <a:gd name="T21" fmla="*/ 234 h 515"/>
                    <a:gd name="T22" fmla="*/ 72 w 135"/>
                    <a:gd name="T23" fmla="*/ 211 h 515"/>
                    <a:gd name="T24" fmla="*/ 72 w 135"/>
                    <a:gd name="T25" fmla="*/ 199 h 515"/>
                    <a:gd name="T26" fmla="*/ 73 w 135"/>
                    <a:gd name="T27" fmla="*/ 188 h 515"/>
                    <a:gd name="T28" fmla="*/ 75 w 135"/>
                    <a:gd name="T29" fmla="*/ 165 h 515"/>
                    <a:gd name="T30" fmla="*/ 88 w 135"/>
                    <a:gd name="T31" fmla="*/ 84 h 515"/>
                    <a:gd name="T32" fmla="*/ 97 w 135"/>
                    <a:gd name="T33" fmla="*/ 50 h 515"/>
                    <a:gd name="T34" fmla="*/ 107 w 135"/>
                    <a:gd name="T35" fmla="*/ 14 h 515"/>
                    <a:gd name="T36" fmla="*/ 110 w 135"/>
                    <a:gd name="T37" fmla="*/ 0 h 515"/>
                    <a:gd name="T38" fmla="*/ 99 w 135"/>
                    <a:gd name="T39" fmla="*/ 9 h 515"/>
                    <a:gd name="T40" fmla="*/ 82 w 135"/>
                    <a:gd name="T41" fmla="*/ 26 h 515"/>
                    <a:gd name="T42" fmla="*/ 66 w 135"/>
                    <a:gd name="T43" fmla="*/ 44 h 515"/>
                    <a:gd name="T44" fmla="*/ 55 w 135"/>
                    <a:gd name="T45" fmla="*/ 59 h 515"/>
                    <a:gd name="T46" fmla="*/ 28 w 135"/>
                    <a:gd name="T47" fmla="*/ 106 h 515"/>
                    <a:gd name="T48" fmla="*/ 1 w 135"/>
                    <a:gd name="T49" fmla="*/ 207 h 515"/>
                    <a:gd name="T50" fmla="*/ 0 w 135"/>
                    <a:gd name="T51" fmla="*/ 249 h 515"/>
                    <a:gd name="T52" fmla="*/ 0 w 135"/>
                    <a:gd name="T53" fmla="*/ 256 h 515"/>
                    <a:gd name="T54" fmla="*/ 1 w 135"/>
                    <a:gd name="T55" fmla="*/ 270 h 515"/>
                    <a:gd name="T56" fmla="*/ 4 w 135"/>
                    <a:gd name="T57" fmla="*/ 291 h 515"/>
                    <a:gd name="T58" fmla="*/ 13 w 135"/>
                    <a:gd name="T59" fmla="*/ 331 h 515"/>
                    <a:gd name="T60" fmla="*/ 22 w 135"/>
                    <a:gd name="T61" fmla="*/ 356 h 515"/>
                    <a:gd name="T62" fmla="*/ 31 w 135"/>
                    <a:gd name="T63" fmla="*/ 380 h 515"/>
                    <a:gd name="T64" fmla="*/ 42 w 135"/>
                    <a:gd name="T65" fmla="*/ 402 h 515"/>
                    <a:gd name="T66" fmla="*/ 54 w 135"/>
                    <a:gd name="T67" fmla="*/ 423 h 515"/>
                    <a:gd name="T68" fmla="*/ 66 w 135"/>
                    <a:gd name="T69" fmla="*/ 441 h 515"/>
                    <a:gd name="T70" fmla="*/ 96 w 135"/>
                    <a:gd name="T71" fmla="*/ 478 h 515"/>
                    <a:gd name="T72" fmla="*/ 106 w 135"/>
                    <a:gd name="T73" fmla="*/ 489 h 515"/>
                    <a:gd name="T74" fmla="*/ 124 w 135"/>
                    <a:gd name="T75" fmla="*/ 505 h 515"/>
                    <a:gd name="T76" fmla="*/ 135 w 135"/>
                    <a:gd name="T77" fmla="*/ 515 h 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5" h="515">
                      <a:moveTo>
                        <a:pt x="133" y="508"/>
                      </a:moveTo>
                      <a:cubicBezTo>
                        <a:pt x="133" y="506"/>
                        <a:pt x="132" y="504"/>
                        <a:pt x="131" y="501"/>
                      </a:cubicBezTo>
                      <a:cubicBezTo>
                        <a:pt x="130" y="498"/>
                        <a:pt x="129" y="495"/>
                        <a:pt x="128" y="491"/>
                      </a:cubicBezTo>
                      <a:cubicBezTo>
                        <a:pt x="126" y="483"/>
                        <a:pt x="124" y="474"/>
                        <a:pt x="120" y="464"/>
                      </a:cubicBezTo>
                      <a:cubicBezTo>
                        <a:pt x="118" y="454"/>
                        <a:pt x="114" y="443"/>
                        <a:pt x="110" y="431"/>
                      </a:cubicBezTo>
                      <a:cubicBezTo>
                        <a:pt x="110" y="428"/>
                        <a:pt x="109" y="425"/>
                        <a:pt x="108" y="422"/>
                      </a:cubicBezTo>
                      <a:cubicBezTo>
                        <a:pt x="107" y="418"/>
                        <a:pt x="106" y="415"/>
                        <a:pt x="105" y="412"/>
                      </a:cubicBezTo>
                      <a:cubicBezTo>
                        <a:pt x="104" y="409"/>
                        <a:pt x="103" y="405"/>
                        <a:pt x="102" y="402"/>
                      </a:cubicBezTo>
                      <a:cubicBezTo>
                        <a:pt x="101" y="399"/>
                        <a:pt x="100" y="395"/>
                        <a:pt x="99" y="392"/>
                      </a:cubicBezTo>
                      <a:cubicBezTo>
                        <a:pt x="98" y="388"/>
                        <a:pt x="97" y="385"/>
                        <a:pt x="96" y="381"/>
                      </a:cubicBezTo>
                      <a:cubicBezTo>
                        <a:pt x="96" y="378"/>
                        <a:pt x="95" y="374"/>
                        <a:pt x="94" y="371"/>
                      </a:cubicBezTo>
                      <a:cubicBezTo>
                        <a:pt x="92" y="364"/>
                        <a:pt x="90" y="356"/>
                        <a:pt x="89" y="349"/>
                      </a:cubicBezTo>
                      <a:cubicBezTo>
                        <a:pt x="88" y="345"/>
                        <a:pt x="87" y="342"/>
                        <a:pt x="86" y="338"/>
                      </a:cubicBezTo>
                      <a:cubicBezTo>
                        <a:pt x="85" y="334"/>
                        <a:pt x="84" y="330"/>
                        <a:pt x="84" y="327"/>
                      </a:cubicBezTo>
                      <a:cubicBezTo>
                        <a:pt x="83" y="323"/>
                        <a:pt x="82" y="319"/>
                        <a:pt x="82" y="315"/>
                      </a:cubicBezTo>
                      <a:cubicBezTo>
                        <a:pt x="81" y="311"/>
                        <a:pt x="80" y="307"/>
                        <a:pt x="80" y="304"/>
                      </a:cubicBezTo>
                      <a:cubicBezTo>
                        <a:pt x="79" y="300"/>
                        <a:pt x="78" y="296"/>
                        <a:pt x="78" y="292"/>
                      </a:cubicBezTo>
                      <a:cubicBezTo>
                        <a:pt x="77" y="288"/>
                        <a:pt x="77" y="284"/>
                        <a:pt x="76" y="280"/>
                      </a:cubicBezTo>
                      <a:cubicBezTo>
                        <a:pt x="76" y="277"/>
                        <a:pt x="75" y="273"/>
                        <a:pt x="75" y="269"/>
                      </a:cubicBezTo>
                      <a:cubicBezTo>
                        <a:pt x="75" y="267"/>
                        <a:pt x="74" y="265"/>
                        <a:pt x="74" y="263"/>
                      </a:cubicBezTo>
                      <a:cubicBezTo>
                        <a:pt x="74" y="257"/>
                        <a:pt x="74" y="257"/>
                        <a:pt x="74" y="257"/>
                      </a:cubicBezTo>
                      <a:cubicBezTo>
                        <a:pt x="73" y="249"/>
                        <a:pt x="73" y="242"/>
                        <a:pt x="72" y="234"/>
                      </a:cubicBezTo>
                      <a:cubicBezTo>
                        <a:pt x="72" y="230"/>
                        <a:pt x="72" y="226"/>
                        <a:pt x="72" y="222"/>
                      </a:cubicBezTo>
                      <a:cubicBezTo>
                        <a:pt x="72" y="218"/>
                        <a:pt x="72" y="214"/>
                        <a:pt x="72" y="211"/>
                      </a:cubicBezTo>
                      <a:cubicBezTo>
                        <a:pt x="72" y="209"/>
                        <a:pt x="72" y="207"/>
                        <a:pt x="72" y="205"/>
                      </a:cubicBezTo>
                      <a:cubicBezTo>
                        <a:pt x="72" y="203"/>
                        <a:pt x="72" y="201"/>
                        <a:pt x="72" y="199"/>
                      </a:cubicBezTo>
                      <a:cubicBezTo>
                        <a:pt x="72" y="197"/>
                        <a:pt x="73" y="195"/>
                        <a:pt x="73" y="193"/>
                      </a:cubicBezTo>
                      <a:cubicBezTo>
                        <a:pt x="73" y="191"/>
                        <a:pt x="73" y="190"/>
                        <a:pt x="73" y="188"/>
                      </a:cubicBezTo>
                      <a:cubicBezTo>
                        <a:pt x="73" y="184"/>
                        <a:pt x="73" y="180"/>
                        <a:pt x="74" y="176"/>
                      </a:cubicBezTo>
                      <a:cubicBezTo>
                        <a:pt x="74" y="173"/>
                        <a:pt x="74" y="169"/>
                        <a:pt x="75" y="165"/>
                      </a:cubicBezTo>
                      <a:cubicBezTo>
                        <a:pt x="76" y="151"/>
                        <a:pt x="78" y="136"/>
                        <a:pt x="80" y="123"/>
                      </a:cubicBezTo>
                      <a:cubicBezTo>
                        <a:pt x="83" y="109"/>
                        <a:pt x="86" y="96"/>
                        <a:pt x="88" y="84"/>
                      </a:cubicBezTo>
                      <a:cubicBezTo>
                        <a:pt x="90" y="78"/>
                        <a:pt x="91" y="72"/>
                        <a:pt x="93" y="66"/>
                      </a:cubicBezTo>
                      <a:cubicBezTo>
                        <a:pt x="94" y="60"/>
                        <a:pt x="95" y="55"/>
                        <a:pt x="97" y="50"/>
                      </a:cubicBezTo>
                      <a:cubicBezTo>
                        <a:pt x="99" y="40"/>
                        <a:pt x="102" y="31"/>
                        <a:pt x="104" y="24"/>
                      </a:cubicBezTo>
                      <a:cubicBezTo>
                        <a:pt x="105" y="20"/>
                        <a:pt x="106" y="17"/>
                        <a:pt x="107" y="14"/>
                      </a:cubicBezTo>
                      <a:cubicBezTo>
                        <a:pt x="107" y="11"/>
                        <a:pt x="108" y="8"/>
                        <a:pt x="109" y="6"/>
                      </a:cubicBezTo>
                      <a:cubicBezTo>
                        <a:pt x="110" y="2"/>
                        <a:pt x="110" y="0"/>
                        <a:pt x="110" y="0"/>
                      </a:cubicBezTo>
                      <a:cubicBezTo>
                        <a:pt x="110" y="0"/>
                        <a:pt x="108" y="1"/>
                        <a:pt x="105" y="4"/>
                      </a:cubicBezTo>
                      <a:cubicBezTo>
                        <a:pt x="103" y="5"/>
                        <a:pt x="101" y="7"/>
                        <a:pt x="99" y="9"/>
                      </a:cubicBezTo>
                      <a:cubicBezTo>
                        <a:pt x="97" y="11"/>
                        <a:pt x="94" y="13"/>
                        <a:pt x="91" y="16"/>
                      </a:cubicBezTo>
                      <a:cubicBezTo>
                        <a:pt x="88" y="19"/>
                        <a:pt x="85" y="22"/>
                        <a:pt x="82" y="26"/>
                      </a:cubicBezTo>
                      <a:cubicBezTo>
                        <a:pt x="79" y="29"/>
                        <a:pt x="75" y="33"/>
                        <a:pt x="72" y="37"/>
                      </a:cubicBezTo>
                      <a:cubicBezTo>
                        <a:pt x="70" y="39"/>
                        <a:pt x="68" y="42"/>
                        <a:pt x="66" y="44"/>
                      </a:cubicBezTo>
                      <a:cubicBezTo>
                        <a:pt x="64" y="46"/>
                        <a:pt x="63" y="49"/>
                        <a:pt x="61" y="51"/>
                      </a:cubicBezTo>
                      <a:cubicBezTo>
                        <a:pt x="59" y="54"/>
                        <a:pt x="57" y="56"/>
                        <a:pt x="55" y="59"/>
                      </a:cubicBezTo>
                      <a:cubicBezTo>
                        <a:pt x="53" y="62"/>
                        <a:pt x="51" y="64"/>
                        <a:pt x="49" y="67"/>
                      </a:cubicBezTo>
                      <a:cubicBezTo>
                        <a:pt x="42" y="79"/>
                        <a:pt x="35" y="92"/>
                        <a:pt x="28" y="106"/>
                      </a:cubicBezTo>
                      <a:cubicBezTo>
                        <a:pt x="21" y="121"/>
                        <a:pt x="15" y="137"/>
                        <a:pt x="11" y="153"/>
                      </a:cubicBezTo>
                      <a:cubicBezTo>
                        <a:pt x="6" y="170"/>
                        <a:pt x="3" y="188"/>
                        <a:pt x="1" y="207"/>
                      </a:cubicBezTo>
                      <a:cubicBezTo>
                        <a:pt x="0" y="216"/>
                        <a:pt x="0" y="225"/>
                        <a:pt x="0" y="235"/>
                      </a:cubicBezTo>
                      <a:cubicBezTo>
                        <a:pt x="0" y="239"/>
                        <a:pt x="0" y="244"/>
                        <a:pt x="0" y="249"/>
                      </a:cubicBezTo>
                      <a:cubicBezTo>
                        <a:pt x="0" y="252"/>
                        <a:pt x="0" y="252"/>
                        <a:pt x="0" y="252"/>
                      </a:cubicBezTo>
                      <a:cubicBezTo>
                        <a:pt x="0" y="256"/>
                        <a:pt x="0" y="256"/>
                        <a:pt x="0" y="256"/>
                      </a:cubicBezTo>
                      <a:cubicBezTo>
                        <a:pt x="1" y="263"/>
                        <a:pt x="1" y="263"/>
                        <a:pt x="1" y="263"/>
                      </a:cubicBezTo>
                      <a:cubicBezTo>
                        <a:pt x="1" y="270"/>
                        <a:pt x="1" y="270"/>
                        <a:pt x="1" y="270"/>
                      </a:cubicBezTo>
                      <a:cubicBezTo>
                        <a:pt x="1" y="272"/>
                        <a:pt x="2" y="274"/>
                        <a:pt x="2" y="277"/>
                      </a:cubicBezTo>
                      <a:cubicBezTo>
                        <a:pt x="3" y="281"/>
                        <a:pt x="3" y="286"/>
                        <a:pt x="4" y="291"/>
                      </a:cubicBezTo>
                      <a:cubicBezTo>
                        <a:pt x="6" y="300"/>
                        <a:pt x="7" y="309"/>
                        <a:pt x="10" y="318"/>
                      </a:cubicBezTo>
                      <a:cubicBezTo>
                        <a:pt x="11" y="322"/>
                        <a:pt x="12" y="327"/>
                        <a:pt x="13" y="331"/>
                      </a:cubicBezTo>
                      <a:cubicBezTo>
                        <a:pt x="14" y="335"/>
                        <a:pt x="16" y="339"/>
                        <a:pt x="17" y="344"/>
                      </a:cubicBezTo>
                      <a:cubicBezTo>
                        <a:pt x="18" y="348"/>
                        <a:pt x="20" y="352"/>
                        <a:pt x="22" y="356"/>
                      </a:cubicBezTo>
                      <a:cubicBezTo>
                        <a:pt x="23" y="360"/>
                        <a:pt x="25" y="364"/>
                        <a:pt x="26" y="368"/>
                      </a:cubicBezTo>
                      <a:cubicBezTo>
                        <a:pt x="28" y="372"/>
                        <a:pt x="30" y="376"/>
                        <a:pt x="31" y="380"/>
                      </a:cubicBezTo>
                      <a:cubicBezTo>
                        <a:pt x="33" y="384"/>
                        <a:pt x="35" y="388"/>
                        <a:pt x="37" y="391"/>
                      </a:cubicBezTo>
                      <a:cubicBezTo>
                        <a:pt x="39" y="395"/>
                        <a:pt x="40" y="399"/>
                        <a:pt x="42" y="402"/>
                      </a:cubicBezTo>
                      <a:cubicBezTo>
                        <a:pt x="44" y="406"/>
                        <a:pt x="46" y="409"/>
                        <a:pt x="48" y="413"/>
                      </a:cubicBezTo>
                      <a:cubicBezTo>
                        <a:pt x="50" y="416"/>
                        <a:pt x="52" y="419"/>
                        <a:pt x="54" y="423"/>
                      </a:cubicBezTo>
                      <a:cubicBezTo>
                        <a:pt x="56" y="426"/>
                        <a:pt x="58" y="429"/>
                        <a:pt x="60" y="432"/>
                      </a:cubicBezTo>
                      <a:cubicBezTo>
                        <a:pt x="62" y="435"/>
                        <a:pt x="64" y="438"/>
                        <a:pt x="66" y="441"/>
                      </a:cubicBezTo>
                      <a:cubicBezTo>
                        <a:pt x="68" y="444"/>
                        <a:pt x="70" y="447"/>
                        <a:pt x="72" y="449"/>
                      </a:cubicBezTo>
                      <a:cubicBezTo>
                        <a:pt x="80" y="460"/>
                        <a:pt x="88" y="470"/>
                        <a:pt x="96" y="478"/>
                      </a:cubicBezTo>
                      <a:cubicBezTo>
                        <a:pt x="97" y="480"/>
                        <a:pt x="99" y="482"/>
                        <a:pt x="101" y="484"/>
                      </a:cubicBezTo>
                      <a:cubicBezTo>
                        <a:pt x="103" y="486"/>
                        <a:pt x="105" y="488"/>
                        <a:pt x="106" y="489"/>
                      </a:cubicBezTo>
                      <a:cubicBezTo>
                        <a:pt x="110" y="493"/>
                        <a:pt x="113" y="496"/>
                        <a:pt x="116" y="498"/>
                      </a:cubicBezTo>
                      <a:cubicBezTo>
                        <a:pt x="119" y="501"/>
                        <a:pt x="121" y="503"/>
                        <a:pt x="124" y="505"/>
                      </a:cubicBezTo>
                      <a:cubicBezTo>
                        <a:pt x="126" y="508"/>
                        <a:pt x="128" y="509"/>
                        <a:pt x="130" y="511"/>
                      </a:cubicBezTo>
                      <a:cubicBezTo>
                        <a:pt x="133" y="513"/>
                        <a:pt x="135" y="515"/>
                        <a:pt x="135" y="515"/>
                      </a:cubicBezTo>
                      <a:cubicBezTo>
                        <a:pt x="135" y="515"/>
                        <a:pt x="134" y="512"/>
                        <a:pt x="133" y="508"/>
                      </a:cubicBezTo>
                    </a:path>
                  </a:pathLst>
                </a:custGeom>
                <a:solidFill>
                  <a:srgbClr val="F97B0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" name="Freeform 10"/>
                <p:cNvSpPr>
                  <a:spLocks/>
                </p:cNvSpPr>
                <p:nvPr/>
              </p:nvSpPr>
              <p:spPr bwMode="auto">
                <a:xfrm>
                  <a:off x="6364288" y="947738"/>
                  <a:ext cx="514350" cy="1776413"/>
                </a:xfrm>
                <a:custGeom>
                  <a:avLst/>
                  <a:gdLst>
                    <a:gd name="T0" fmla="*/ 4 w 137"/>
                    <a:gd name="T1" fmla="*/ 499 h 512"/>
                    <a:gd name="T2" fmla="*/ 15 w 137"/>
                    <a:gd name="T3" fmla="*/ 462 h 512"/>
                    <a:gd name="T4" fmla="*/ 28 w 137"/>
                    <a:gd name="T5" fmla="*/ 420 h 512"/>
                    <a:gd name="T6" fmla="*/ 33 w 137"/>
                    <a:gd name="T7" fmla="*/ 400 h 512"/>
                    <a:gd name="T8" fmla="*/ 39 w 137"/>
                    <a:gd name="T9" fmla="*/ 380 h 512"/>
                    <a:gd name="T10" fmla="*/ 47 w 137"/>
                    <a:gd name="T11" fmla="*/ 347 h 512"/>
                    <a:gd name="T12" fmla="*/ 52 w 137"/>
                    <a:gd name="T13" fmla="*/ 325 h 512"/>
                    <a:gd name="T14" fmla="*/ 56 w 137"/>
                    <a:gd name="T15" fmla="*/ 302 h 512"/>
                    <a:gd name="T16" fmla="*/ 59 w 137"/>
                    <a:gd name="T17" fmla="*/ 279 h 512"/>
                    <a:gd name="T18" fmla="*/ 61 w 137"/>
                    <a:gd name="T19" fmla="*/ 262 h 512"/>
                    <a:gd name="T20" fmla="*/ 63 w 137"/>
                    <a:gd name="T21" fmla="*/ 233 h 512"/>
                    <a:gd name="T22" fmla="*/ 63 w 137"/>
                    <a:gd name="T23" fmla="*/ 210 h 512"/>
                    <a:gd name="T24" fmla="*/ 63 w 137"/>
                    <a:gd name="T25" fmla="*/ 198 h 512"/>
                    <a:gd name="T26" fmla="*/ 63 w 137"/>
                    <a:gd name="T27" fmla="*/ 187 h 512"/>
                    <a:gd name="T28" fmla="*/ 61 w 137"/>
                    <a:gd name="T29" fmla="*/ 164 h 512"/>
                    <a:gd name="T30" fmla="*/ 47 w 137"/>
                    <a:gd name="T31" fmla="*/ 83 h 512"/>
                    <a:gd name="T32" fmla="*/ 39 w 137"/>
                    <a:gd name="T33" fmla="*/ 50 h 512"/>
                    <a:gd name="T34" fmla="*/ 29 w 137"/>
                    <a:gd name="T35" fmla="*/ 13 h 512"/>
                    <a:gd name="T36" fmla="*/ 25 w 137"/>
                    <a:gd name="T37" fmla="*/ 0 h 512"/>
                    <a:gd name="T38" fmla="*/ 36 w 137"/>
                    <a:gd name="T39" fmla="*/ 9 h 512"/>
                    <a:gd name="T40" fmla="*/ 53 w 137"/>
                    <a:gd name="T41" fmla="*/ 25 h 512"/>
                    <a:gd name="T42" fmla="*/ 69 w 137"/>
                    <a:gd name="T43" fmla="*/ 44 h 512"/>
                    <a:gd name="T44" fmla="*/ 81 w 137"/>
                    <a:gd name="T45" fmla="*/ 58 h 512"/>
                    <a:gd name="T46" fmla="*/ 108 w 137"/>
                    <a:gd name="T47" fmla="*/ 106 h 512"/>
                    <a:gd name="T48" fmla="*/ 135 w 137"/>
                    <a:gd name="T49" fmla="*/ 206 h 512"/>
                    <a:gd name="T50" fmla="*/ 137 w 137"/>
                    <a:gd name="T51" fmla="*/ 248 h 512"/>
                    <a:gd name="T52" fmla="*/ 136 w 137"/>
                    <a:gd name="T53" fmla="*/ 254 h 512"/>
                    <a:gd name="T54" fmla="*/ 135 w 137"/>
                    <a:gd name="T55" fmla="*/ 268 h 512"/>
                    <a:gd name="T56" fmla="*/ 132 w 137"/>
                    <a:gd name="T57" fmla="*/ 289 h 512"/>
                    <a:gd name="T58" fmla="*/ 123 w 137"/>
                    <a:gd name="T59" fmla="*/ 329 h 512"/>
                    <a:gd name="T60" fmla="*/ 115 w 137"/>
                    <a:gd name="T61" fmla="*/ 355 h 512"/>
                    <a:gd name="T62" fmla="*/ 105 w 137"/>
                    <a:gd name="T63" fmla="*/ 378 h 512"/>
                    <a:gd name="T64" fmla="*/ 94 w 137"/>
                    <a:gd name="T65" fmla="*/ 400 h 512"/>
                    <a:gd name="T66" fmla="*/ 82 w 137"/>
                    <a:gd name="T67" fmla="*/ 421 h 512"/>
                    <a:gd name="T68" fmla="*/ 70 w 137"/>
                    <a:gd name="T69" fmla="*/ 439 h 512"/>
                    <a:gd name="T70" fmla="*/ 40 w 137"/>
                    <a:gd name="T71" fmla="*/ 476 h 512"/>
                    <a:gd name="T72" fmla="*/ 29 w 137"/>
                    <a:gd name="T73" fmla="*/ 487 h 512"/>
                    <a:gd name="T74" fmla="*/ 11 w 137"/>
                    <a:gd name="T75" fmla="*/ 503 h 512"/>
                    <a:gd name="T76" fmla="*/ 0 w 137"/>
                    <a:gd name="T77" fmla="*/ 512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7" h="512">
                      <a:moveTo>
                        <a:pt x="2" y="506"/>
                      </a:moveTo>
                      <a:cubicBezTo>
                        <a:pt x="2" y="504"/>
                        <a:pt x="3" y="501"/>
                        <a:pt x="4" y="499"/>
                      </a:cubicBezTo>
                      <a:cubicBezTo>
                        <a:pt x="5" y="496"/>
                        <a:pt x="6" y="492"/>
                        <a:pt x="7" y="489"/>
                      </a:cubicBezTo>
                      <a:cubicBezTo>
                        <a:pt x="9" y="481"/>
                        <a:pt x="12" y="472"/>
                        <a:pt x="15" y="462"/>
                      </a:cubicBezTo>
                      <a:cubicBezTo>
                        <a:pt x="18" y="452"/>
                        <a:pt x="21" y="441"/>
                        <a:pt x="25" y="429"/>
                      </a:cubicBezTo>
                      <a:cubicBezTo>
                        <a:pt x="26" y="426"/>
                        <a:pt x="27" y="423"/>
                        <a:pt x="28" y="420"/>
                      </a:cubicBezTo>
                      <a:cubicBezTo>
                        <a:pt x="28" y="416"/>
                        <a:pt x="29" y="413"/>
                        <a:pt x="30" y="410"/>
                      </a:cubicBezTo>
                      <a:cubicBezTo>
                        <a:pt x="31" y="407"/>
                        <a:pt x="32" y="403"/>
                        <a:pt x="33" y="400"/>
                      </a:cubicBezTo>
                      <a:cubicBezTo>
                        <a:pt x="34" y="397"/>
                        <a:pt x="35" y="393"/>
                        <a:pt x="36" y="390"/>
                      </a:cubicBezTo>
                      <a:cubicBezTo>
                        <a:pt x="37" y="387"/>
                        <a:pt x="38" y="383"/>
                        <a:pt x="39" y="380"/>
                      </a:cubicBezTo>
                      <a:cubicBezTo>
                        <a:pt x="40" y="376"/>
                        <a:pt x="41" y="373"/>
                        <a:pt x="42" y="369"/>
                      </a:cubicBezTo>
                      <a:cubicBezTo>
                        <a:pt x="44" y="362"/>
                        <a:pt x="45" y="355"/>
                        <a:pt x="47" y="347"/>
                      </a:cubicBezTo>
                      <a:cubicBezTo>
                        <a:pt x="48" y="344"/>
                        <a:pt x="48" y="340"/>
                        <a:pt x="49" y="336"/>
                      </a:cubicBezTo>
                      <a:cubicBezTo>
                        <a:pt x="50" y="332"/>
                        <a:pt x="51" y="329"/>
                        <a:pt x="52" y="325"/>
                      </a:cubicBezTo>
                      <a:cubicBezTo>
                        <a:pt x="52" y="321"/>
                        <a:pt x="53" y="317"/>
                        <a:pt x="54" y="314"/>
                      </a:cubicBezTo>
                      <a:cubicBezTo>
                        <a:pt x="55" y="310"/>
                        <a:pt x="55" y="306"/>
                        <a:pt x="56" y="302"/>
                      </a:cubicBezTo>
                      <a:cubicBezTo>
                        <a:pt x="56" y="298"/>
                        <a:pt x="57" y="295"/>
                        <a:pt x="58" y="291"/>
                      </a:cubicBezTo>
                      <a:cubicBezTo>
                        <a:pt x="58" y="287"/>
                        <a:pt x="59" y="283"/>
                        <a:pt x="59" y="279"/>
                      </a:cubicBezTo>
                      <a:cubicBezTo>
                        <a:pt x="60" y="275"/>
                        <a:pt x="60" y="271"/>
                        <a:pt x="61" y="267"/>
                      </a:cubicBezTo>
                      <a:cubicBezTo>
                        <a:pt x="61" y="265"/>
                        <a:pt x="61" y="264"/>
                        <a:pt x="61" y="262"/>
                      </a:cubicBezTo>
                      <a:cubicBezTo>
                        <a:pt x="62" y="256"/>
                        <a:pt x="62" y="256"/>
                        <a:pt x="62" y="256"/>
                      </a:cubicBezTo>
                      <a:cubicBezTo>
                        <a:pt x="63" y="248"/>
                        <a:pt x="63" y="240"/>
                        <a:pt x="63" y="233"/>
                      </a:cubicBezTo>
                      <a:cubicBezTo>
                        <a:pt x="63" y="229"/>
                        <a:pt x="63" y="225"/>
                        <a:pt x="63" y="221"/>
                      </a:cubicBezTo>
                      <a:cubicBezTo>
                        <a:pt x="64" y="217"/>
                        <a:pt x="63" y="213"/>
                        <a:pt x="63" y="210"/>
                      </a:cubicBezTo>
                      <a:cubicBezTo>
                        <a:pt x="63" y="208"/>
                        <a:pt x="63" y="206"/>
                        <a:pt x="63" y="204"/>
                      </a:cubicBezTo>
                      <a:cubicBezTo>
                        <a:pt x="63" y="202"/>
                        <a:pt x="63" y="200"/>
                        <a:pt x="63" y="198"/>
                      </a:cubicBezTo>
                      <a:cubicBezTo>
                        <a:pt x="63" y="196"/>
                        <a:pt x="63" y="194"/>
                        <a:pt x="63" y="192"/>
                      </a:cubicBezTo>
                      <a:cubicBezTo>
                        <a:pt x="63" y="191"/>
                        <a:pt x="63" y="189"/>
                        <a:pt x="63" y="187"/>
                      </a:cubicBezTo>
                      <a:cubicBezTo>
                        <a:pt x="62" y="183"/>
                        <a:pt x="62" y="179"/>
                        <a:pt x="62" y="176"/>
                      </a:cubicBezTo>
                      <a:cubicBezTo>
                        <a:pt x="62" y="172"/>
                        <a:pt x="61" y="168"/>
                        <a:pt x="61" y="164"/>
                      </a:cubicBezTo>
                      <a:cubicBezTo>
                        <a:pt x="59" y="150"/>
                        <a:pt x="57" y="135"/>
                        <a:pt x="55" y="122"/>
                      </a:cubicBezTo>
                      <a:cubicBezTo>
                        <a:pt x="53" y="108"/>
                        <a:pt x="50" y="95"/>
                        <a:pt x="47" y="83"/>
                      </a:cubicBezTo>
                      <a:cubicBezTo>
                        <a:pt x="46" y="77"/>
                        <a:pt x="44" y="71"/>
                        <a:pt x="43" y="66"/>
                      </a:cubicBezTo>
                      <a:cubicBezTo>
                        <a:pt x="41" y="60"/>
                        <a:pt x="40" y="55"/>
                        <a:pt x="39" y="50"/>
                      </a:cubicBezTo>
                      <a:cubicBezTo>
                        <a:pt x="36" y="40"/>
                        <a:pt x="33" y="31"/>
                        <a:pt x="31" y="23"/>
                      </a:cubicBezTo>
                      <a:cubicBezTo>
                        <a:pt x="30" y="20"/>
                        <a:pt x="29" y="16"/>
                        <a:pt x="29" y="13"/>
                      </a:cubicBezTo>
                      <a:cubicBezTo>
                        <a:pt x="28" y="10"/>
                        <a:pt x="27" y="8"/>
                        <a:pt x="27" y="6"/>
                      </a:cubicBezTo>
                      <a:cubicBezTo>
                        <a:pt x="25" y="2"/>
                        <a:pt x="25" y="0"/>
                        <a:pt x="25" y="0"/>
                      </a:cubicBezTo>
                      <a:cubicBezTo>
                        <a:pt x="25" y="0"/>
                        <a:pt x="27" y="1"/>
                        <a:pt x="30" y="4"/>
                      </a:cubicBezTo>
                      <a:cubicBezTo>
                        <a:pt x="32" y="5"/>
                        <a:pt x="34" y="7"/>
                        <a:pt x="36" y="9"/>
                      </a:cubicBezTo>
                      <a:cubicBezTo>
                        <a:pt x="39" y="11"/>
                        <a:pt x="41" y="13"/>
                        <a:pt x="44" y="16"/>
                      </a:cubicBezTo>
                      <a:cubicBezTo>
                        <a:pt x="47" y="19"/>
                        <a:pt x="50" y="22"/>
                        <a:pt x="53" y="25"/>
                      </a:cubicBezTo>
                      <a:cubicBezTo>
                        <a:pt x="57" y="29"/>
                        <a:pt x="60" y="33"/>
                        <a:pt x="64" y="37"/>
                      </a:cubicBezTo>
                      <a:cubicBezTo>
                        <a:pt x="66" y="39"/>
                        <a:pt x="68" y="41"/>
                        <a:pt x="69" y="44"/>
                      </a:cubicBezTo>
                      <a:cubicBezTo>
                        <a:pt x="71" y="46"/>
                        <a:pt x="73" y="48"/>
                        <a:pt x="75" y="51"/>
                      </a:cubicBezTo>
                      <a:cubicBezTo>
                        <a:pt x="77" y="53"/>
                        <a:pt x="79" y="56"/>
                        <a:pt x="81" y="58"/>
                      </a:cubicBezTo>
                      <a:cubicBezTo>
                        <a:pt x="83" y="61"/>
                        <a:pt x="85" y="64"/>
                        <a:pt x="86" y="67"/>
                      </a:cubicBezTo>
                      <a:cubicBezTo>
                        <a:pt x="94" y="78"/>
                        <a:pt x="101" y="91"/>
                        <a:pt x="108" y="106"/>
                      </a:cubicBezTo>
                      <a:cubicBezTo>
                        <a:pt x="115" y="120"/>
                        <a:pt x="121" y="136"/>
                        <a:pt x="126" y="153"/>
                      </a:cubicBezTo>
                      <a:cubicBezTo>
                        <a:pt x="131" y="170"/>
                        <a:pt x="134" y="187"/>
                        <a:pt x="135" y="206"/>
                      </a:cubicBezTo>
                      <a:cubicBezTo>
                        <a:pt x="136" y="215"/>
                        <a:pt x="137" y="224"/>
                        <a:pt x="137" y="234"/>
                      </a:cubicBezTo>
                      <a:cubicBezTo>
                        <a:pt x="137" y="238"/>
                        <a:pt x="137" y="243"/>
                        <a:pt x="137" y="248"/>
                      </a:cubicBezTo>
                      <a:cubicBezTo>
                        <a:pt x="137" y="251"/>
                        <a:pt x="137" y="251"/>
                        <a:pt x="137" y="251"/>
                      </a:cubicBezTo>
                      <a:cubicBezTo>
                        <a:pt x="136" y="254"/>
                        <a:pt x="136" y="254"/>
                        <a:pt x="136" y="254"/>
                      </a:cubicBezTo>
                      <a:cubicBezTo>
                        <a:pt x="136" y="261"/>
                        <a:pt x="136" y="261"/>
                        <a:pt x="136" y="261"/>
                      </a:cubicBezTo>
                      <a:cubicBezTo>
                        <a:pt x="135" y="268"/>
                        <a:pt x="135" y="268"/>
                        <a:pt x="135" y="268"/>
                      </a:cubicBezTo>
                      <a:cubicBezTo>
                        <a:pt x="135" y="271"/>
                        <a:pt x="135" y="273"/>
                        <a:pt x="134" y="275"/>
                      </a:cubicBezTo>
                      <a:cubicBezTo>
                        <a:pt x="134" y="280"/>
                        <a:pt x="133" y="285"/>
                        <a:pt x="132" y="289"/>
                      </a:cubicBezTo>
                      <a:cubicBezTo>
                        <a:pt x="131" y="298"/>
                        <a:pt x="129" y="307"/>
                        <a:pt x="127" y="316"/>
                      </a:cubicBezTo>
                      <a:cubicBezTo>
                        <a:pt x="126" y="321"/>
                        <a:pt x="125" y="325"/>
                        <a:pt x="123" y="329"/>
                      </a:cubicBezTo>
                      <a:cubicBezTo>
                        <a:pt x="122" y="334"/>
                        <a:pt x="120" y="338"/>
                        <a:pt x="119" y="342"/>
                      </a:cubicBezTo>
                      <a:cubicBezTo>
                        <a:pt x="118" y="346"/>
                        <a:pt x="116" y="350"/>
                        <a:pt x="115" y="355"/>
                      </a:cubicBezTo>
                      <a:cubicBezTo>
                        <a:pt x="113" y="359"/>
                        <a:pt x="112" y="363"/>
                        <a:pt x="110" y="367"/>
                      </a:cubicBezTo>
                      <a:cubicBezTo>
                        <a:pt x="108" y="371"/>
                        <a:pt x="106" y="374"/>
                        <a:pt x="105" y="378"/>
                      </a:cubicBezTo>
                      <a:cubicBezTo>
                        <a:pt x="103" y="382"/>
                        <a:pt x="101" y="386"/>
                        <a:pt x="99" y="390"/>
                      </a:cubicBezTo>
                      <a:cubicBezTo>
                        <a:pt x="97" y="393"/>
                        <a:pt x="96" y="397"/>
                        <a:pt x="94" y="400"/>
                      </a:cubicBezTo>
                      <a:cubicBezTo>
                        <a:pt x="92" y="404"/>
                        <a:pt x="90" y="407"/>
                        <a:pt x="88" y="411"/>
                      </a:cubicBezTo>
                      <a:cubicBezTo>
                        <a:pt x="86" y="414"/>
                        <a:pt x="84" y="417"/>
                        <a:pt x="82" y="421"/>
                      </a:cubicBezTo>
                      <a:cubicBezTo>
                        <a:pt x="80" y="424"/>
                        <a:pt x="78" y="427"/>
                        <a:pt x="76" y="430"/>
                      </a:cubicBezTo>
                      <a:cubicBezTo>
                        <a:pt x="74" y="433"/>
                        <a:pt x="72" y="436"/>
                        <a:pt x="70" y="439"/>
                      </a:cubicBezTo>
                      <a:cubicBezTo>
                        <a:pt x="68" y="442"/>
                        <a:pt x="65" y="445"/>
                        <a:pt x="63" y="447"/>
                      </a:cubicBezTo>
                      <a:cubicBezTo>
                        <a:pt x="55" y="458"/>
                        <a:pt x="47" y="468"/>
                        <a:pt x="40" y="476"/>
                      </a:cubicBezTo>
                      <a:cubicBezTo>
                        <a:pt x="38" y="478"/>
                        <a:pt x="36" y="480"/>
                        <a:pt x="34" y="482"/>
                      </a:cubicBezTo>
                      <a:cubicBezTo>
                        <a:pt x="32" y="484"/>
                        <a:pt x="31" y="485"/>
                        <a:pt x="29" y="487"/>
                      </a:cubicBezTo>
                      <a:cubicBezTo>
                        <a:pt x="26" y="490"/>
                        <a:pt x="23" y="493"/>
                        <a:pt x="20" y="496"/>
                      </a:cubicBezTo>
                      <a:cubicBezTo>
                        <a:pt x="17" y="499"/>
                        <a:pt x="14" y="501"/>
                        <a:pt x="11" y="503"/>
                      </a:cubicBezTo>
                      <a:cubicBezTo>
                        <a:pt x="9" y="505"/>
                        <a:pt x="7" y="507"/>
                        <a:pt x="5" y="508"/>
                      </a:cubicBezTo>
                      <a:cubicBezTo>
                        <a:pt x="2" y="511"/>
                        <a:pt x="0" y="512"/>
                        <a:pt x="0" y="512"/>
                      </a:cubicBezTo>
                      <a:cubicBezTo>
                        <a:pt x="0" y="512"/>
                        <a:pt x="1" y="510"/>
                        <a:pt x="2" y="506"/>
                      </a:cubicBezTo>
                    </a:path>
                  </a:pathLst>
                </a:custGeom>
                <a:solidFill>
                  <a:srgbClr val="DF5B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6" name="Freeform 11"/>
                <p:cNvSpPr>
                  <a:spLocks/>
                </p:cNvSpPr>
                <p:nvPr/>
              </p:nvSpPr>
              <p:spPr bwMode="auto">
                <a:xfrm>
                  <a:off x="5927085" y="3196425"/>
                  <a:ext cx="833438" cy="450850"/>
                </a:xfrm>
                <a:custGeom>
                  <a:avLst/>
                  <a:gdLst>
                    <a:gd name="T0" fmla="*/ 54 w 222"/>
                    <a:gd name="T1" fmla="*/ 13 h 120"/>
                    <a:gd name="T2" fmla="*/ 6 w 222"/>
                    <a:gd name="T3" fmla="*/ 0 h 120"/>
                    <a:gd name="T4" fmla="*/ 0 w 222"/>
                    <a:gd name="T5" fmla="*/ 15 h 120"/>
                    <a:gd name="T6" fmla="*/ 111 w 222"/>
                    <a:gd name="T7" fmla="*/ 120 h 120"/>
                    <a:gd name="T8" fmla="*/ 222 w 222"/>
                    <a:gd name="T9" fmla="*/ 15 h 120"/>
                    <a:gd name="T10" fmla="*/ 217 w 222"/>
                    <a:gd name="T11" fmla="*/ 1 h 120"/>
                    <a:gd name="T12" fmla="*/ 54 w 222"/>
                    <a:gd name="T13" fmla="*/ 13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2" h="120">
                      <a:moveTo>
                        <a:pt x="54" y="13"/>
                      </a:moveTo>
                      <a:cubicBezTo>
                        <a:pt x="38" y="12"/>
                        <a:pt x="22" y="7"/>
                        <a:pt x="6" y="0"/>
                      </a:cubicBezTo>
                      <a:cubicBezTo>
                        <a:pt x="2" y="4"/>
                        <a:pt x="0" y="9"/>
                        <a:pt x="0" y="15"/>
                      </a:cubicBezTo>
                      <a:cubicBezTo>
                        <a:pt x="0" y="73"/>
                        <a:pt x="10" y="120"/>
                        <a:pt x="111" y="120"/>
                      </a:cubicBezTo>
                      <a:cubicBezTo>
                        <a:pt x="211" y="120"/>
                        <a:pt x="222" y="73"/>
                        <a:pt x="222" y="15"/>
                      </a:cubicBezTo>
                      <a:cubicBezTo>
                        <a:pt x="222" y="10"/>
                        <a:pt x="220" y="5"/>
                        <a:pt x="217" y="1"/>
                      </a:cubicBezTo>
                      <a:cubicBezTo>
                        <a:pt x="164" y="14"/>
                        <a:pt x="108" y="16"/>
                        <a:pt x="54" y="13"/>
                      </a:cubicBezTo>
                    </a:path>
                  </a:pathLst>
                </a:custGeom>
                <a:solidFill>
                  <a:srgbClr val="C1966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2400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111" name="KSO_Shape"/>
          <p:cNvSpPr>
            <a:spLocks noChangeArrowheads="1"/>
          </p:cNvSpPr>
          <p:nvPr/>
        </p:nvSpPr>
        <p:spPr bwMode="auto">
          <a:xfrm>
            <a:off x="1603910" y="4991100"/>
            <a:ext cx="779462" cy="958850"/>
          </a:xfrm>
          <a:custGeom>
            <a:avLst/>
            <a:gdLst>
              <a:gd name="T0" fmla="*/ 1921368 w 846138"/>
              <a:gd name="T1" fmla="*/ 4048800 h 1076325"/>
              <a:gd name="T2" fmla="*/ 2344422 w 846138"/>
              <a:gd name="T3" fmla="*/ 4048800 h 1076325"/>
              <a:gd name="T4" fmla="*/ 2344422 w 846138"/>
              <a:gd name="T5" fmla="*/ 5967577 h 1076325"/>
              <a:gd name="T6" fmla="*/ 1921368 w 846138"/>
              <a:gd name="T7" fmla="*/ 5967577 h 1076325"/>
              <a:gd name="T8" fmla="*/ 1921368 w 846138"/>
              <a:gd name="T9" fmla="*/ 2130021 h 1076325"/>
              <a:gd name="T10" fmla="*/ 2344422 w 846138"/>
              <a:gd name="T11" fmla="*/ 2130021 h 1076325"/>
              <a:gd name="T12" fmla="*/ 2344422 w 846138"/>
              <a:gd name="T13" fmla="*/ 2772549 h 1076325"/>
              <a:gd name="T14" fmla="*/ 4477319 w 846138"/>
              <a:gd name="T15" fmla="*/ 2772549 h 1076325"/>
              <a:gd name="T16" fmla="*/ 4477319 w 846138"/>
              <a:gd name="T17" fmla="*/ 3837563 h 1076325"/>
              <a:gd name="T18" fmla="*/ 638716 w 846138"/>
              <a:gd name="T19" fmla="*/ 3837563 h 1076325"/>
              <a:gd name="T20" fmla="*/ 0 w 846138"/>
              <a:gd name="T21" fmla="*/ 3305685 h 1076325"/>
              <a:gd name="T22" fmla="*/ 638716 w 846138"/>
              <a:gd name="T23" fmla="*/ 2772549 h 1076325"/>
              <a:gd name="T24" fmla="*/ 1921368 w 846138"/>
              <a:gd name="T25" fmla="*/ 2772549 h 1076325"/>
              <a:gd name="T26" fmla="*/ 1921368 w 846138"/>
              <a:gd name="T27" fmla="*/ 0 h 1076325"/>
              <a:gd name="T28" fmla="*/ 2344422 w 846138"/>
              <a:gd name="T29" fmla="*/ 0 h 1076325"/>
              <a:gd name="T30" fmla="*/ 2344422 w 846138"/>
              <a:gd name="T31" fmla="*/ 853772 h 1076325"/>
              <a:gd name="T32" fmla="*/ 4056424 w 846138"/>
              <a:gd name="T33" fmla="*/ 853772 h 1076325"/>
              <a:gd name="T34" fmla="*/ 4697662 w 846138"/>
              <a:gd name="T35" fmla="*/ 1385027 h 1076325"/>
              <a:gd name="T36" fmla="*/ 4056424 w 846138"/>
              <a:gd name="T37" fmla="*/ 1918784 h 1076325"/>
              <a:gd name="T38" fmla="*/ 211528 w 846138"/>
              <a:gd name="T39" fmla="*/ 1918784 h 1076325"/>
              <a:gd name="T40" fmla="*/ 211528 w 846138"/>
              <a:gd name="T41" fmla="*/ 853772 h 1076325"/>
              <a:gd name="T42" fmla="*/ 1921368 w 846138"/>
              <a:gd name="T43" fmla="*/ 853772 h 107632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846138" h="1076325">
                <a:moveTo>
                  <a:pt x="346075" y="730250"/>
                </a:moveTo>
                <a:lnTo>
                  <a:pt x="422275" y="730250"/>
                </a:lnTo>
                <a:lnTo>
                  <a:pt x="422275" y="1076325"/>
                </a:lnTo>
                <a:lnTo>
                  <a:pt x="346075" y="1076325"/>
                </a:lnTo>
                <a:lnTo>
                  <a:pt x="346075" y="730250"/>
                </a:lnTo>
                <a:close/>
                <a:moveTo>
                  <a:pt x="346075" y="384175"/>
                </a:moveTo>
                <a:lnTo>
                  <a:pt x="422275" y="384175"/>
                </a:lnTo>
                <a:lnTo>
                  <a:pt x="422275" y="500063"/>
                </a:lnTo>
                <a:lnTo>
                  <a:pt x="806450" y="500063"/>
                </a:lnTo>
                <a:lnTo>
                  <a:pt x="806450" y="692151"/>
                </a:lnTo>
                <a:lnTo>
                  <a:pt x="115045" y="692151"/>
                </a:lnTo>
                <a:lnTo>
                  <a:pt x="0" y="596220"/>
                </a:lnTo>
                <a:lnTo>
                  <a:pt x="115045" y="500063"/>
                </a:lnTo>
                <a:lnTo>
                  <a:pt x="346075" y="500063"/>
                </a:lnTo>
                <a:lnTo>
                  <a:pt x="346075" y="384175"/>
                </a:lnTo>
                <a:close/>
                <a:moveTo>
                  <a:pt x="346075" y="0"/>
                </a:moveTo>
                <a:lnTo>
                  <a:pt x="422275" y="0"/>
                </a:lnTo>
                <a:lnTo>
                  <a:pt x="422275" y="153988"/>
                </a:lnTo>
                <a:lnTo>
                  <a:pt x="730639" y="153988"/>
                </a:lnTo>
                <a:lnTo>
                  <a:pt x="846138" y="249806"/>
                </a:lnTo>
                <a:lnTo>
                  <a:pt x="730639" y="346076"/>
                </a:lnTo>
                <a:lnTo>
                  <a:pt x="38100" y="346076"/>
                </a:lnTo>
                <a:lnTo>
                  <a:pt x="38100" y="153988"/>
                </a:lnTo>
                <a:lnTo>
                  <a:pt x="346075" y="153988"/>
                </a:lnTo>
                <a:lnTo>
                  <a:pt x="346075" y="0"/>
                </a:lnTo>
                <a:close/>
              </a:path>
            </a:pathLst>
          </a:custGeom>
          <a:solidFill>
            <a:srgbClr val="816638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9380011" y="5347534"/>
            <a:ext cx="1287246" cy="602416"/>
            <a:chOff x="1660395" y="3660174"/>
            <a:chExt cx="1287246" cy="602416"/>
          </a:xfrm>
        </p:grpSpPr>
        <p:sp>
          <p:nvSpPr>
            <p:cNvPr id="113" name="Freeform 308"/>
            <p:cNvSpPr>
              <a:spLocks/>
            </p:cNvSpPr>
            <p:nvPr/>
          </p:nvSpPr>
          <p:spPr bwMode="auto">
            <a:xfrm>
              <a:off x="1753225" y="3783424"/>
              <a:ext cx="150591" cy="193679"/>
            </a:xfrm>
            <a:custGeom>
              <a:avLst/>
              <a:gdLst>
                <a:gd name="T0" fmla="*/ 5291 w 31"/>
                <a:gd name="T1" fmla="*/ 2834 h 65"/>
                <a:gd name="T2" fmla="*/ 2746 w 31"/>
                <a:gd name="T3" fmla="*/ 0 h 65"/>
                <a:gd name="T4" fmla="*/ 0 w 31"/>
                <a:gd name="T5" fmla="*/ 2834 h 65"/>
                <a:gd name="T6" fmla="*/ 0 w 31"/>
                <a:gd name="T7" fmla="*/ 2834 h 65"/>
                <a:gd name="T8" fmla="*/ 0 w 31"/>
                <a:gd name="T9" fmla="*/ 2834 h 65"/>
                <a:gd name="T10" fmla="*/ 0 w 31"/>
                <a:gd name="T11" fmla="*/ 11503 h 65"/>
                <a:gd name="T12" fmla="*/ 5291 w 31"/>
                <a:gd name="T13" fmla="*/ 11503 h 65"/>
                <a:gd name="T14" fmla="*/ 5291 w 31"/>
                <a:gd name="T15" fmla="*/ 2834 h 65"/>
                <a:gd name="T16" fmla="*/ 5291 w 31"/>
                <a:gd name="T17" fmla="*/ 2834 h 65"/>
                <a:gd name="T18" fmla="*/ 5291 w 31"/>
                <a:gd name="T19" fmla="*/ 2834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" h="65">
                  <a:moveTo>
                    <a:pt x="31" y="16"/>
                  </a:moveTo>
                  <a:cubicBezTo>
                    <a:pt x="31" y="7"/>
                    <a:pt x="24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lose/>
                </a:path>
              </a:pathLst>
            </a:custGeom>
            <a:solidFill>
              <a:srgbClr val="FBD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309"/>
            <p:cNvSpPr>
              <a:spLocks/>
            </p:cNvSpPr>
            <p:nvPr/>
          </p:nvSpPr>
          <p:spPr bwMode="auto">
            <a:xfrm>
              <a:off x="1957452" y="3783424"/>
              <a:ext cx="152654" cy="193679"/>
            </a:xfrm>
            <a:custGeom>
              <a:avLst/>
              <a:gdLst>
                <a:gd name="T0" fmla="*/ 5755 w 31"/>
                <a:gd name="T1" fmla="*/ 2834 h 65"/>
                <a:gd name="T2" fmla="*/ 2953 w 31"/>
                <a:gd name="T3" fmla="*/ 0 h 65"/>
                <a:gd name="T4" fmla="*/ 0 w 31"/>
                <a:gd name="T5" fmla="*/ 2834 h 65"/>
                <a:gd name="T6" fmla="*/ 0 w 31"/>
                <a:gd name="T7" fmla="*/ 2834 h 65"/>
                <a:gd name="T8" fmla="*/ 0 w 31"/>
                <a:gd name="T9" fmla="*/ 2834 h 65"/>
                <a:gd name="T10" fmla="*/ 0 w 31"/>
                <a:gd name="T11" fmla="*/ 11503 h 65"/>
                <a:gd name="T12" fmla="*/ 5755 w 31"/>
                <a:gd name="T13" fmla="*/ 11503 h 65"/>
                <a:gd name="T14" fmla="*/ 5755 w 31"/>
                <a:gd name="T15" fmla="*/ 2834 h 65"/>
                <a:gd name="T16" fmla="*/ 5755 w 31"/>
                <a:gd name="T17" fmla="*/ 2834 h 65"/>
                <a:gd name="T18" fmla="*/ 5755 w 31"/>
                <a:gd name="T19" fmla="*/ 2834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" h="65">
                  <a:moveTo>
                    <a:pt x="31" y="16"/>
                  </a:moveTo>
                  <a:cubicBezTo>
                    <a:pt x="31" y="7"/>
                    <a:pt x="24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lose/>
                </a:path>
              </a:pathLst>
            </a:custGeom>
            <a:solidFill>
              <a:srgbClr val="FBD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310"/>
            <p:cNvSpPr>
              <a:spLocks/>
            </p:cNvSpPr>
            <p:nvPr/>
          </p:nvSpPr>
          <p:spPr bwMode="auto">
            <a:xfrm>
              <a:off x="2163741" y="3783424"/>
              <a:ext cx="150591" cy="193679"/>
            </a:xfrm>
            <a:custGeom>
              <a:avLst/>
              <a:gdLst>
                <a:gd name="T0" fmla="*/ 5291 w 31"/>
                <a:gd name="T1" fmla="*/ 2834 h 65"/>
                <a:gd name="T2" fmla="*/ 2746 w 31"/>
                <a:gd name="T3" fmla="*/ 0 h 65"/>
                <a:gd name="T4" fmla="*/ 0 w 31"/>
                <a:gd name="T5" fmla="*/ 2834 h 65"/>
                <a:gd name="T6" fmla="*/ 0 w 31"/>
                <a:gd name="T7" fmla="*/ 2834 h 65"/>
                <a:gd name="T8" fmla="*/ 0 w 31"/>
                <a:gd name="T9" fmla="*/ 2834 h 65"/>
                <a:gd name="T10" fmla="*/ 0 w 31"/>
                <a:gd name="T11" fmla="*/ 11503 h 65"/>
                <a:gd name="T12" fmla="*/ 5291 w 31"/>
                <a:gd name="T13" fmla="*/ 11503 h 65"/>
                <a:gd name="T14" fmla="*/ 5291 w 31"/>
                <a:gd name="T15" fmla="*/ 2834 h 65"/>
                <a:gd name="T16" fmla="*/ 5291 w 31"/>
                <a:gd name="T17" fmla="*/ 2834 h 65"/>
                <a:gd name="T18" fmla="*/ 5291 w 31"/>
                <a:gd name="T19" fmla="*/ 2834 h 6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1" h="65">
                  <a:moveTo>
                    <a:pt x="31" y="16"/>
                  </a:moveTo>
                  <a:cubicBezTo>
                    <a:pt x="31" y="7"/>
                    <a:pt x="24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1" y="65"/>
                    <a:pt x="31" y="65"/>
                    <a:pt x="31" y="65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lose/>
                </a:path>
              </a:pathLst>
            </a:custGeom>
            <a:solidFill>
              <a:srgbClr val="FBD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311"/>
            <p:cNvSpPr>
              <a:spLocks/>
            </p:cNvSpPr>
            <p:nvPr/>
          </p:nvSpPr>
          <p:spPr bwMode="auto">
            <a:xfrm>
              <a:off x="1660395" y="3660174"/>
              <a:ext cx="439396" cy="399934"/>
            </a:xfrm>
            <a:custGeom>
              <a:avLst/>
              <a:gdLst>
                <a:gd name="T0" fmla="*/ 15812 w 90"/>
                <a:gd name="T1" fmla="*/ 3232 h 134"/>
                <a:gd name="T2" fmla="*/ 4615 w 90"/>
                <a:gd name="T3" fmla="*/ 6628 h 134"/>
                <a:gd name="T4" fmla="*/ 4385 w 90"/>
                <a:gd name="T5" fmla="*/ 7300 h 134"/>
                <a:gd name="T6" fmla="*/ 4241 w 90"/>
                <a:gd name="T7" fmla="*/ 7300 h 134"/>
                <a:gd name="T8" fmla="*/ 873 w 90"/>
                <a:gd name="T9" fmla="*/ 10696 h 134"/>
                <a:gd name="T10" fmla="*/ 873 w 90"/>
                <a:gd name="T11" fmla="*/ 11066 h 134"/>
                <a:gd name="T12" fmla="*/ 1418 w 90"/>
                <a:gd name="T13" fmla="*/ 17694 h 134"/>
                <a:gd name="T14" fmla="*/ 7209 w 90"/>
                <a:gd name="T15" fmla="*/ 20929 h 134"/>
                <a:gd name="T16" fmla="*/ 7344 w 90"/>
                <a:gd name="T17" fmla="*/ 21064 h 134"/>
                <a:gd name="T18" fmla="*/ 9505 w 90"/>
                <a:gd name="T19" fmla="*/ 21823 h 134"/>
                <a:gd name="T20" fmla="*/ 9505 w 90"/>
                <a:gd name="T21" fmla="*/ 21598 h 134"/>
                <a:gd name="T22" fmla="*/ 9663 w 90"/>
                <a:gd name="T23" fmla="*/ 21823 h 134"/>
                <a:gd name="T24" fmla="*/ 9663 w 90"/>
                <a:gd name="T25" fmla="*/ 21823 h 134"/>
                <a:gd name="T26" fmla="*/ 9663 w 90"/>
                <a:gd name="T27" fmla="*/ 21823 h 134"/>
                <a:gd name="T28" fmla="*/ 11201 w 90"/>
                <a:gd name="T29" fmla="*/ 23563 h 134"/>
                <a:gd name="T30" fmla="*/ 12988 w 90"/>
                <a:gd name="T31" fmla="*/ 23952 h 134"/>
                <a:gd name="T32" fmla="*/ 12988 w 90"/>
                <a:gd name="T33" fmla="*/ 23788 h 134"/>
                <a:gd name="T34" fmla="*/ 15656 w 90"/>
                <a:gd name="T35" fmla="*/ 23788 h 134"/>
                <a:gd name="T36" fmla="*/ 15812 w 90"/>
                <a:gd name="T37" fmla="*/ 3232 h 134"/>
                <a:gd name="T38" fmla="*/ 15812 w 90"/>
                <a:gd name="T39" fmla="*/ 3232 h 1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" h="134">
                  <a:moveTo>
                    <a:pt x="90" y="18"/>
                  </a:moveTo>
                  <a:cubicBezTo>
                    <a:pt x="68" y="0"/>
                    <a:pt x="35" y="9"/>
                    <a:pt x="26" y="37"/>
                  </a:cubicBezTo>
                  <a:cubicBezTo>
                    <a:pt x="26" y="38"/>
                    <a:pt x="25" y="39"/>
                    <a:pt x="25" y="41"/>
                  </a:cubicBezTo>
                  <a:cubicBezTo>
                    <a:pt x="25" y="41"/>
                    <a:pt x="24" y="41"/>
                    <a:pt x="24" y="41"/>
                  </a:cubicBezTo>
                  <a:cubicBezTo>
                    <a:pt x="15" y="43"/>
                    <a:pt x="6" y="51"/>
                    <a:pt x="5" y="60"/>
                  </a:cubicBezTo>
                  <a:cubicBezTo>
                    <a:pt x="5" y="61"/>
                    <a:pt x="5" y="62"/>
                    <a:pt x="5" y="62"/>
                  </a:cubicBezTo>
                  <a:cubicBezTo>
                    <a:pt x="0" y="75"/>
                    <a:pt x="1" y="87"/>
                    <a:pt x="8" y="99"/>
                  </a:cubicBezTo>
                  <a:cubicBezTo>
                    <a:pt x="16" y="111"/>
                    <a:pt x="27" y="117"/>
                    <a:pt x="41" y="117"/>
                  </a:cubicBezTo>
                  <a:cubicBezTo>
                    <a:pt x="41" y="118"/>
                    <a:pt x="42" y="118"/>
                    <a:pt x="42" y="118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4" y="122"/>
                    <a:pt x="54" y="121"/>
                    <a:pt x="54" y="121"/>
                  </a:cubicBezTo>
                  <a:cubicBezTo>
                    <a:pt x="54" y="122"/>
                    <a:pt x="54" y="122"/>
                    <a:pt x="55" y="122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58" y="125"/>
                    <a:pt x="61" y="128"/>
                    <a:pt x="64" y="132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4" y="134"/>
                    <a:pt x="74" y="134"/>
                    <a:pt x="74" y="133"/>
                  </a:cubicBezTo>
                  <a:cubicBezTo>
                    <a:pt x="79" y="133"/>
                    <a:pt x="84" y="133"/>
                    <a:pt x="89" y="133"/>
                  </a:cubicBezTo>
                  <a:cubicBezTo>
                    <a:pt x="90" y="18"/>
                    <a:pt x="90" y="18"/>
                    <a:pt x="90" y="18"/>
                  </a:cubicBezTo>
                  <a:cubicBezTo>
                    <a:pt x="90" y="18"/>
                    <a:pt x="90" y="18"/>
                    <a:pt x="90" y="18"/>
                  </a:cubicBezTo>
                  <a:close/>
                </a:path>
              </a:pathLst>
            </a:custGeom>
            <a:solidFill>
              <a:srgbClr val="57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312"/>
            <p:cNvSpPr>
              <a:spLocks/>
            </p:cNvSpPr>
            <p:nvPr/>
          </p:nvSpPr>
          <p:spPr bwMode="auto">
            <a:xfrm>
              <a:off x="2093603" y="3675266"/>
              <a:ext cx="449711" cy="382326"/>
            </a:xfrm>
            <a:custGeom>
              <a:avLst/>
              <a:gdLst>
                <a:gd name="T0" fmla="*/ 15009 w 92"/>
                <a:gd name="T1" fmla="*/ 8788 h 128"/>
                <a:gd name="T2" fmla="*/ 15009 w 92"/>
                <a:gd name="T3" fmla="*/ 8788 h 128"/>
                <a:gd name="T4" fmla="*/ 14504 w 92"/>
                <a:gd name="T5" fmla="*/ 7035 h 128"/>
                <a:gd name="T6" fmla="*/ 8822 w 92"/>
                <a:gd name="T7" fmla="*/ 3028 h 128"/>
                <a:gd name="T8" fmla="*/ 5682 w 92"/>
                <a:gd name="T9" fmla="*/ 762 h 128"/>
                <a:gd name="T10" fmla="*/ 156 w 92"/>
                <a:gd name="T11" fmla="*/ 2358 h 128"/>
                <a:gd name="T12" fmla="*/ 0 w 92"/>
                <a:gd name="T13" fmla="*/ 22973 h 128"/>
                <a:gd name="T14" fmla="*/ 1038 w 92"/>
                <a:gd name="T15" fmla="*/ 22817 h 128"/>
                <a:gd name="T16" fmla="*/ 2460 w 92"/>
                <a:gd name="T17" fmla="*/ 22586 h 128"/>
                <a:gd name="T18" fmla="*/ 2836 w 92"/>
                <a:gd name="T19" fmla="*/ 21919 h 128"/>
                <a:gd name="T20" fmla="*/ 3379 w 92"/>
                <a:gd name="T21" fmla="*/ 21541 h 128"/>
                <a:gd name="T22" fmla="*/ 5296 w 92"/>
                <a:gd name="T23" fmla="*/ 22304 h 128"/>
                <a:gd name="T24" fmla="*/ 5296 w 92"/>
                <a:gd name="T25" fmla="*/ 22304 h 128"/>
                <a:gd name="T26" fmla="*/ 6720 w 92"/>
                <a:gd name="T27" fmla="*/ 22427 h 128"/>
                <a:gd name="T28" fmla="*/ 6720 w 92"/>
                <a:gd name="T29" fmla="*/ 22304 h 128"/>
                <a:gd name="T30" fmla="*/ 9045 w 92"/>
                <a:gd name="T31" fmla="*/ 21541 h 128"/>
                <a:gd name="T32" fmla="*/ 11123 w 92"/>
                <a:gd name="T33" fmla="*/ 18140 h 128"/>
                <a:gd name="T34" fmla="*/ 11881 w 92"/>
                <a:gd name="T35" fmla="*/ 17587 h 128"/>
                <a:gd name="T36" fmla="*/ 16137 w 92"/>
                <a:gd name="T37" fmla="*/ 13300 h 128"/>
                <a:gd name="T38" fmla="*/ 15009 w 92"/>
                <a:gd name="T39" fmla="*/ 8788 h 1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2" h="128">
                  <a:moveTo>
                    <a:pt x="85" y="49"/>
                  </a:moveTo>
                  <a:cubicBezTo>
                    <a:pt x="85" y="49"/>
                    <a:pt x="85" y="49"/>
                    <a:pt x="85" y="49"/>
                  </a:cubicBezTo>
                  <a:cubicBezTo>
                    <a:pt x="85" y="45"/>
                    <a:pt x="84" y="42"/>
                    <a:pt x="82" y="39"/>
                  </a:cubicBezTo>
                  <a:cubicBezTo>
                    <a:pt x="79" y="23"/>
                    <a:pt x="64" y="15"/>
                    <a:pt x="50" y="17"/>
                  </a:cubicBezTo>
                  <a:cubicBezTo>
                    <a:pt x="45" y="11"/>
                    <a:pt x="40" y="7"/>
                    <a:pt x="32" y="4"/>
                  </a:cubicBezTo>
                  <a:cubicBezTo>
                    <a:pt x="21" y="0"/>
                    <a:pt x="9" y="4"/>
                    <a:pt x="1" y="13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" y="128"/>
                    <a:pt x="4" y="127"/>
                    <a:pt x="6" y="127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5" y="125"/>
                    <a:pt x="16" y="123"/>
                    <a:pt x="16" y="122"/>
                  </a:cubicBezTo>
                  <a:cubicBezTo>
                    <a:pt x="17" y="121"/>
                    <a:pt x="18" y="120"/>
                    <a:pt x="19" y="120"/>
                  </a:cubicBezTo>
                  <a:cubicBezTo>
                    <a:pt x="23" y="122"/>
                    <a:pt x="26" y="123"/>
                    <a:pt x="30" y="124"/>
                  </a:cubicBezTo>
                  <a:cubicBezTo>
                    <a:pt x="30" y="124"/>
                    <a:pt x="30" y="124"/>
                    <a:pt x="30" y="124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8" y="125"/>
                    <a:pt x="38" y="125"/>
                    <a:pt x="38" y="124"/>
                  </a:cubicBezTo>
                  <a:cubicBezTo>
                    <a:pt x="42" y="124"/>
                    <a:pt x="47" y="123"/>
                    <a:pt x="51" y="120"/>
                  </a:cubicBezTo>
                  <a:cubicBezTo>
                    <a:pt x="58" y="116"/>
                    <a:pt x="62" y="109"/>
                    <a:pt x="63" y="101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81" y="96"/>
                    <a:pt x="89" y="88"/>
                    <a:pt x="91" y="74"/>
                  </a:cubicBezTo>
                  <a:cubicBezTo>
                    <a:pt x="92" y="65"/>
                    <a:pt x="89" y="57"/>
                    <a:pt x="85" y="49"/>
                  </a:cubicBezTo>
                  <a:close/>
                </a:path>
              </a:pathLst>
            </a:custGeom>
            <a:solidFill>
              <a:srgbClr val="61A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313"/>
            <p:cNvSpPr>
              <a:spLocks/>
            </p:cNvSpPr>
            <p:nvPr/>
          </p:nvSpPr>
          <p:spPr bwMode="auto">
            <a:xfrm>
              <a:off x="1864622" y="4012317"/>
              <a:ext cx="228981" cy="241469"/>
            </a:xfrm>
            <a:custGeom>
              <a:avLst/>
              <a:gdLst>
                <a:gd name="T0" fmla="*/ 7652 w 47"/>
                <a:gd name="T1" fmla="*/ 6063 h 81"/>
                <a:gd name="T2" fmla="*/ 5571 w 47"/>
                <a:gd name="T3" fmla="*/ 2837 h 81"/>
                <a:gd name="T4" fmla="*/ 3821 w 47"/>
                <a:gd name="T5" fmla="*/ 2468 h 81"/>
                <a:gd name="T6" fmla="*/ 3821 w 47"/>
                <a:gd name="T7" fmla="*/ 2468 h 81"/>
                <a:gd name="T8" fmla="*/ 4478 w 47"/>
                <a:gd name="T9" fmla="*/ 4421 h 81"/>
                <a:gd name="T10" fmla="*/ 2052 w 47"/>
                <a:gd name="T11" fmla="*/ 668 h 81"/>
                <a:gd name="T12" fmla="*/ 0 w 47"/>
                <a:gd name="T13" fmla="*/ 0 h 81"/>
                <a:gd name="T14" fmla="*/ 6259 w 47"/>
                <a:gd name="T15" fmla="*/ 9951 h 81"/>
                <a:gd name="T16" fmla="*/ 5727 w 47"/>
                <a:gd name="T17" fmla="*/ 11906 h 81"/>
                <a:gd name="T18" fmla="*/ 7283 w 47"/>
                <a:gd name="T19" fmla="*/ 14372 h 81"/>
                <a:gd name="T20" fmla="*/ 8155 w 47"/>
                <a:gd name="T21" fmla="*/ 14372 h 81"/>
                <a:gd name="T22" fmla="*/ 8155 w 47"/>
                <a:gd name="T23" fmla="*/ 14372 h 81"/>
                <a:gd name="T24" fmla="*/ 8155 w 47"/>
                <a:gd name="T25" fmla="*/ 5461 h 81"/>
                <a:gd name="T26" fmla="*/ 7652 w 47"/>
                <a:gd name="T27" fmla="*/ 6063 h 8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7" h="81">
                  <a:moveTo>
                    <a:pt x="44" y="34"/>
                  </a:moveTo>
                  <a:cubicBezTo>
                    <a:pt x="41" y="34"/>
                    <a:pt x="35" y="20"/>
                    <a:pt x="32" y="16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4" y="16"/>
                    <a:pt x="25" y="21"/>
                    <a:pt x="26" y="25"/>
                  </a:cubicBezTo>
                  <a:cubicBezTo>
                    <a:pt x="22" y="18"/>
                    <a:pt x="17" y="11"/>
                    <a:pt x="12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" y="18"/>
                    <a:pt x="25" y="37"/>
                    <a:pt x="36" y="56"/>
                  </a:cubicBezTo>
                  <a:cubicBezTo>
                    <a:pt x="35" y="59"/>
                    <a:pt x="34" y="63"/>
                    <a:pt x="33" y="67"/>
                  </a:cubicBezTo>
                  <a:cubicBezTo>
                    <a:pt x="29" y="76"/>
                    <a:pt x="32" y="81"/>
                    <a:pt x="42" y="81"/>
                  </a:cubicBezTo>
                  <a:cubicBezTo>
                    <a:pt x="44" y="81"/>
                    <a:pt x="45" y="81"/>
                    <a:pt x="47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5" y="33"/>
                    <a:pt x="44" y="34"/>
                  </a:cubicBezTo>
                  <a:close/>
                </a:path>
              </a:pathLst>
            </a:custGeom>
            <a:solidFill>
              <a:srgbClr val="6845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314"/>
            <p:cNvSpPr>
              <a:spLocks/>
            </p:cNvSpPr>
            <p:nvPr/>
          </p:nvSpPr>
          <p:spPr bwMode="auto">
            <a:xfrm>
              <a:off x="2093603" y="4045016"/>
              <a:ext cx="185660" cy="208770"/>
            </a:xfrm>
            <a:custGeom>
              <a:avLst/>
              <a:gdLst>
                <a:gd name="T0" fmla="*/ 5289 w 38"/>
                <a:gd name="T1" fmla="*/ 0 h 70"/>
                <a:gd name="T2" fmla="*/ 3214 w 38"/>
                <a:gd name="T3" fmla="*/ 3510 h 70"/>
                <a:gd name="T4" fmla="*/ 874 w 38"/>
                <a:gd name="T5" fmla="*/ 5696 h 70"/>
                <a:gd name="T6" fmla="*/ 2456 w 38"/>
                <a:gd name="T7" fmla="*/ 372 h 70"/>
                <a:gd name="T8" fmla="*/ 1037 w 38"/>
                <a:gd name="T9" fmla="*/ 534 h 70"/>
                <a:gd name="T10" fmla="*/ 1262 w 38"/>
                <a:gd name="T11" fmla="*/ 534 h 70"/>
                <a:gd name="T12" fmla="*/ 1037 w 38"/>
                <a:gd name="T13" fmla="*/ 882 h 70"/>
                <a:gd name="T14" fmla="*/ 0 w 38"/>
                <a:gd name="T15" fmla="*/ 3510 h 70"/>
                <a:gd name="T16" fmla="*/ 0 w 38"/>
                <a:gd name="T17" fmla="*/ 12457 h 70"/>
                <a:gd name="T18" fmla="*/ 1262 w 38"/>
                <a:gd name="T19" fmla="*/ 10657 h 70"/>
                <a:gd name="T20" fmla="*/ 533 w 38"/>
                <a:gd name="T21" fmla="*/ 8694 h 70"/>
                <a:gd name="T22" fmla="*/ 661 w 38"/>
                <a:gd name="T23" fmla="*/ 8324 h 70"/>
                <a:gd name="T24" fmla="*/ 4903 w 38"/>
                <a:gd name="T25" fmla="*/ 3761 h 70"/>
                <a:gd name="T26" fmla="*/ 6698 w 38"/>
                <a:gd name="T27" fmla="*/ 157 h 70"/>
                <a:gd name="T28" fmla="*/ 5289 w 38"/>
                <a:gd name="T29" fmla="*/ 0 h 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70">
                  <a:moveTo>
                    <a:pt x="30" y="0"/>
                  </a:moveTo>
                  <a:cubicBezTo>
                    <a:pt x="28" y="7"/>
                    <a:pt x="24" y="14"/>
                    <a:pt x="18" y="20"/>
                  </a:cubicBezTo>
                  <a:cubicBezTo>
                    <a:pt x="14" y="25"/>
                    <a:pt x="10" y="28"/>
                    <a:pt x="5" y="32"/>
                  </a:cubicBezTo>
                  <a:cubicBezTo>
                    <a:pt x="7" y="23"/>
                    <a:pt x="10" y="12"/>
                    <a:pt x="14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4" y="8"/>
                    <a:pt x="3" y="16"/>
                    <a:pt x="0" y="2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5" y="69"/>
                    <a:pt x="8" y="65"/>
                    <a:pt x="7" y="60"/>
                  </a:cubicBezTo>
                  <a:cubicBezTo>
                    <a:pt x="6" y="56"/>
                    <a:pt x="4" y="53"/>
                    <a:pt x="3" y="49"/>
                  </a:cubicBezTo>
                  <a:cubicBezTo>
                    <a:pt x="3" y="49"/>
                    <a:pt x="3" y="48"/>
                    <a:pt x="4" y="47"/>
                  </a:cubicBezTo>
                  <a:cubicBezTo>
                    <a:pt x="9" y="36"/>
                    <a:pt x="21" y="30"/>
                    <a:pt x="28" y="21"/>
                  </a:cubicBezTo>
                  <a:cubicBezTo>
                    <a:pt x="33" y="15"/>
                    <a:pt x="36" y="8"/>
                    <a:pt x="38" y="1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774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319"/>
            <p:cNvSpPr>
              <a:spLocks/>
            </p:cNvSpPr>
            <p:nvPr/>
          </p:nvSpPr>
          <p:spPr bwMode="auto">
            <a:xfrm>
              <a:off x="2293703" y="3827442"/>
              <a:ext cx="321811" cy="293033"/>
            </a:xfrm>
            <a:custGeom>
              <a:avLst/>
              <a:gdLst>
                <a:gd name="T0" fmla="*/ 11513 w 66"/>
                <a:gd name="T1" fmla="*/ 2204 h 98"/>
                <a:gd name="T2" fmla="*/ 3314 w 66"/>
                <a:gd name="T3" fmla="*/ 4850 h 98"/>
                <a:gd name="T4" fmla="*/ 3184 w 66"/>
                <a:gd name="T5" fmla="*/ 5404 h 98"/>
                <a:gd name="T6" fmla="*/ 3184 w 66"/>
                <a:gd name="T7" fmla="*/ 5404 h 98"/>
                <a:gd name="T8" fmla="*/ 659 w 66"/>
                <a:gd name="T9" fmla="*/ 7981 h 98"/>
                <a:gd name="T10" fmla="*/ 659 w 66"/>
                <a:gd name="T11" fmla="*/ 8117 h 98"/>
                <a:gd name="T12" fmla="*/ 1028 w 66"/>
                <a:gd name="T13" fmla="*/ 13008 h 98"/>
                <a:gd name="T14" fmla="*/ 5403 w 66"/>
                <a:gd name="T15" fmla="*/ 15495 h 98"/>
                <a:gd name="T16" fmla="*/ 5403 w 66"/>
                <a:gd name="T17" fmla="*/ 15725 h 98"/>
                <a:gd name="T18" fmla="*/ 7022 w 66"/>
                <a:gd name="T19" fmla="*/ 16098 h 98"/>
                <a:gd name="T20" fmla="*/ 7022 w 66"/>
                <a:gd name="T21" fmla="*/ 16098 h 98"/>
                <a:gd name="T22" fmla="*/ 7145 w 66"/>
                <a:gd name="T23" fmla="*/ 16098 h 98"/>
                <a:gd name="T24" fmla="*/ 7145 w 66"/>
                <a:gd name="T25" fmla="*/ 16262 h 98"/>
                <a:gd name="T26" fmla="*/ 7145 w 66"/>
                <a:gd name="T27" fmla="*/ 16098 h 98"/>
                <a:gd name="T28" fmla="*/ 8173 w 66"/>
                <a:gd name="T29" fmla="*/ 17325 h 98"/>
                <a:gd name="T30" fmla="*/ 9587 w 66"/>
                <a:gd name="T31" fmla="*/ 17698 h 98"/>
                <a:gd name="T32" fmla="*/ 9587 w 66"/>
                <a:gd name="T33" fmla="*/ 17698 h 98"/>
                <a:gd name="T34" fmla="*/ 11513 w 66"/>
                <a:gd name="T35" fmla="*/ 17542 h 98"/>
                <a:gd name="T36" fmla="*/ 11513 w 66"/>
                <a:gd name="T37" fmla="*/ 2204 h 98"/>
                <a:gd name="T38" fmla="*/ 11513 w 66"/>
                <a:gd name="T39" fmla="*/ 2204 h 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6" h="98">
                  <a:moveTo>
                    <a:pt x="66" y="12"/>
                  </a:moveTo>
                  <a:cubicBezTo>
                    <a:pt x="50" y="0"/>
                    <a:pt x="26" y="6"/>
                    <a:pt x="19" y="27"/>
                  </a:cubicBezTo>
                  <a:cubicBezTo>
                    <a:pt x="19" y="28"/>
                    <a:pt x="18" y="29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1" y="32"/>
                    <a:pt x="4" y="37"/>
                    <a:pt x="4" y="44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0" y="55"/>
                    <a:pt x="1" y="64"/>
                    <a:pt x="6" y="72"/>
                  </a:cubicBezTo>
                  <a:cubicBezTo>
                    <a:pt x="12" y="81"/>
                    <a:pt x="20" y="86"/>
                    <a:pt x="31" y="86"/>
                  </a:cubicBezTo>
                  <a:cubicBezTo>
                    <a:pt x="31" y="86"/>
                    <a:pt x="31" y="86"/>
                    <a:pt x="31" y="8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9"/>
                    <a:pt x="41" y="89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1" y="89"/>
                    <a:pt x="41" y="89"/>
                    <a:pt x="41" y="89"/>
                  </a:cubicBezTo>
                  <a:cubicBezTo>
                    <a:pt x="43" y="92"/>
                    <a:pt x="45" y="94"/>
                    <a:pt x="47" y="96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5" y="98"/>
                    <a:pt x="55" y="98"/>
                    <a:pt x="55" y="98"/>
                  </a:cubicBezTo>
                  <a:cubicBezTo>
                    <a:pt x="59" y="97"/>
                    <a:pt x="63" y="97"/>
                    <a:pt x="66" y="97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lose/>
                </a:path>
              </a:pathLst>
            </a:custGeom>
            <a:solidFill>
              <a:srgbClr val="57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320"/>
            <p:cNvSpPr>
              <a:spLocks/>
            </p:cNvSpPr>
            <p:nvPr/>
          </p:nvSpPr>
          <p:spPr bwMode="auto">
            <a:xfrm>
              <a:off x="2615515" y="3836246"/>
              <a:ext cx="332126" cy="280457"/>
            </a:xfrm>
            <a:custGeom>
              <a:avLst/>
              <a:gdLst>
                <a:gd name="T0" fmla="*/ 11095 w 68"/>
                <a:gd name="T1" fmla="*/ 6393 h 94"/>
                <a:gd name="T2" fmla="*/ 11095 w 68"/>
                <a:gd name="T3" fmla="*/ 6237 h 94"/>
                <a:gd name="T4" fmla="*/ 10714 w 68"/>
                <a:gd name="T5" fmla="*/ 4970 h 94"/>
                <a:gd name="T6" fmla="*/ 6317 w 68"/>
                <a:gd name="T7" fmla="*/ 2095 h 94"/>
                <a:gd name="T8" fmla="*/ 4020 w 68"/>
                <a:gd name="T9" fmla="*/ 534 h 94"/>
                <a:gd name="T10" fmla="*/ 0 w 68"/>
                <a:gd name="T11" fmla="*/ 1587 h 94"/>
                <a:gd name="T12" fmla="*/ 0 w 68"/>
                <a:gd name="T13" fmla="*/ 16753 h 94"/>
                <a:gd name="T14" fmla="*/ 874 w 68"/>
                <a:gd name="T15" fmla="*/ 16753 h 94"/>
                <a:gd name="T16" fmla="*/ 1951 w 68"/>
                <a:gd name="T17" fmla="*/ 16597 h 94"/>
                <a:gd name="T18" fmla="*/ 2069 w 68"/>
                <a:gd name="T19" fmla="*/ 16092 h 94"/>
                <a:gd name="T20" fmla="*/ 2455 w 68"/>
                <a:gd name="T21" fmla="*/ 15714 h 94"/>
                <a:gd name="T22" fmla="*/ 3862 w 68"/>
                <a:gd name="T23" fmla="*/ 16220 h 94"/>
                <a:gd name="T24" fmla="*/ 3862 w 68"/>
                <a:gd name="T25" fmla="*/ 16220 h 94"/>
                <a:gd name="T26" fmla="*/ 4899 w 68"/>
                <a:gd name="T27" fmla="*/ 16383 h 94"/>
                <a:gd name="T28" fmla="*/ 4899 w 68"/>
                <a:gd name="T29" fmla="*/ 16220 h 94"/>
                <a:gd name="T30" fmla="*/ 6689 w 68"/>
                <a:gd name="T31" fmla="*/ 15714 h 94"/>
                <a:gd name="T32" fmla="*/ 8268 w 68"/>
                <a:gd name="T33" fmla="*/ 13242 h 94"/>
                <a:gd name="T34" fmla="*/ 8772 w 68"/>
                <a:gd name="T35" fmla="*/ 12860 h 94"/>
                <a:gd name="T36" fmla="*/ 11812 w 68"/>
                <a:gd name="T37" fmla="*/ 9625 h 94"/>
                <a:gd name="T38" fmla="*/ 11095 w 68"/>
                <a:gd name="T39" fmla="*/ 6393 h 9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68" h="94">
                  <a:moveTo>
                    <a:pt x="63" y="36"/>
                  </a:moveTo>
                  <a:cubicBezTo>
                    <a:pt x="63" y="36"/>
                    <a:pt x="63" y="36"/>
                    <a:pt x="63" y="35"/>
                  </a:cubicBezTo>
                  <a:cubicBezTo>
                    <a:pt x="63" y="33"/>
                    <a:pt x="62" y="30"/>
                    <a:pt x="61" y="28"/>
                  </a:cubicBezTo>
                  <a:cubicBezTo>
                    <a:pt x="58" y="17"/>
                    <a:pt x="47" y="10"/>
                    <a:pt x="36" y="12"/>
                  </a:cubicBezTo>
                  <a:cubicBezTo>
                    <a:pt x="33" y="8"/>
                    <a:pt x="29" y="5"/>
                    <a:pt x="23" y="3"/>
                  </a:cubicBezTo>
                  <a:cubicBezTo>
                    <a:pt x="15" y="0"/>
                    <a:pt x="6" y="3"/>
                    <a:pt x="0" y="9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94"/>
                    <a:pt x="3" y="94"/>
                    <a:pt x="5" y="94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11" y="92"/>
                    <a:pt x="12" y="91"/>
                    <a:pt x="12" y="90"/>
                  </a:cubicBezTo>
                  <a:cubicBezTo>
                    <a:pt x="13" y="89"/>
                    <a:pt x="13" y="88"/>
                    <a:pt x="14" y="88"/>
                  </a:cubicBezTo>
                  <a:cubicBezTo>
                    <a:pt x="17" y="89"/>
                    <a:pt x="20" y="90"/>
                    <a:pt x="22" y="91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8" y="92"/>
                    <a:pt x="28" y="92"/>
                    <a:pt x="28" y="91"/>
                  </a:cubicBezTo>
                  <a:cubicBezTo>
                    <a:pt x="32" y="91"/>
                    <a:pt x="35" y="90"/>
                    <a:pt x="38" y="88"/>
                  </a:cubicBezTo>
                  <a:cubicBezTo>
                    <a:pt x="43" y="85"/>
                    <a:pt x="46" y="80"/>
                    <a:pt x="47" y="74"/>
                  </a:cubicBezTo>
                  <a:cubicBezTo>
                    <a:pt x="47" y="73"/>
                    <a:pt x="48" y="72"/>
                    <a:pt x="50" y="72"/>
                  </a:cubicBezTo>
                  <a:cubicBezTo>
                    <a:pt x="60" y="70"/>
                    <a:pt x="66" y="64"/>
                    <a:pt x="67" y="54"/>
                  </a:cubicBezTo>
                  <a:cubicBezTo>
                    <a:pt x="68" y="48"/>
                    <a:pt x="66" y="42"/>
                    <a:pt x="63" y="36"/>
                  </a:cubicBezTo>
                  <a:close/>
                </a:path>
              </a:pathLst>
            </a:custGeom>
            <a:solidFill>
              <a:srgbClr val="61AD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321"/>
            <p:cNvSpPr>
              <a:spLocks/>
            </p:cNvSpPr>
            <p:nvPr/>
          </p:nvSpPr>
          <p:spPr bwMode="auto">
            <a:xfrm>
              <a:off x="2446357" y="4087776"/>
              <a:ext cx="169157" cy="174814"/>
            </a:xfrm>
            <a:custGeom>
              <a:avLst/>
              <a:gdLst>
                <a:gd name="T0" fmla="*/ 5428 w 35"/>
                <a:gd name="T1" fmla="*/ 4130 h 59"/>
                <a:gd name="T2" fmla="*/ 3948 w 35"/>
                <a:gd name="T3" fmla="*/ 1882 h 59"/>
                <a:gd name="T4" fmla="*/ 2624 w 35"/>
                <a:gd name="T5" fmla="*/ 1503 h 59"/>
                <a:gd name="T6" fmla="*/ 2624 w 35"/>
                <a:gd name="T7" fmla="*/ 1753 h 59"/>
                <a:gd name="T8" fmla="*/ 3315 w 35"/>
                <a:gd name="T9" fmla="*/ 3046 h 59"/>
                <a:gd name="T10" fmla="*/ 1476 w 35"/>
                <a:gd name="T11" fmla="*/ 365 h 59"/>
                <a:gd name="T12" fmla="*/ 0 w 35"/>
                <a:gd name="T13" fmla="*/ 0 h 59"/>
                <a:gd name="T14" fmla="*/ 4463 w 35"/>
                <a:gd name="T15" fmla="*/ 7061 h 59"/>
                <a:gd name="T16" fmla="*/ 4156 w 35"/>
                <a:gd name="T17" fmla="*/ 8342 h 59"/>
                <a:gd name="T18" fmla="*/ 5297 w 35"/>
                <a:gd name="T19" fmla="*/ 10069 h 59"/>
                <a:gd name="T20" fmla="*/ 5785 w 35"/>
                <a:gd name="T21" fmla="*/ 10069 h 59"/>
                <a:gd name="T22" fmla="*/ 5785 w 35"/>
                <a:gd name="T23" fmla="*/ 10069 h 59"/>
                <a:gd name="T24" fmla="*/ 5785 w 35"/>
                <a:gd name="T25" fmla="*/ 3791 h 59"/>
                <a:gd name="T26" fmla="*/ 5428 w 35"/>
                <a:gd name="T27" fmla="*/ 4130 h 5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5" h="59">
                  <a:moveTo>
                    <a:pt x="33" y="24"/>
                  </a:moveTo>
                  <a:cubicBezTo>
                    <a:pt x="31" y="24"/>
                    <a:pt x="26" y="14"/>
                    <a:pt x="24" y="11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10"/>
                    <a:pt x="16" y="10"/>
                  </a:cubicBezTo>
                  <a:cubicBezTo>
                    <a:pt x="18" y="11"/>
                    <a:pt x="19" y="14"/>
                    <a:pt x="20" y="18"/>
                  </a:cubicBezTo>
                  <a:cubicBezTo>
                    <a:pt x="16" y="13"/>
                    <a:pt x="13" y="7"/>
                    <a:pt x="9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13"/>
                    <a:pt x="19" y="27"/>
                    <a:pt x="27" y="41"/>
                  </a:cubicBezTo>
                  <a:cubicBezTo>
                    <a:pt x="27" y="43"/>
                    <a:pt x="26" y="46"/>
                    <a:pt x="25" y="49"/>
                  </a:cubicBezTo>
                  <a:cubicBezTo>
                    <a:pt x="22" y="55"/>
                    <a:pt x="25" y="59"/>
                    <a:pt x="32" y="59"/>
                  </a:cubicBezTo>
                  <a:cubicBezTo>
                    <a:pt x="33" y="59"/>
                    <a:pt x="34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4" y="24"/>
                    <a:pt x="33" y="24"/>
                  </a:cubicBezTo>
                  <a:close/>
                </a:path>
              </a:pathLst>
            </a:custGeom>
            <a:solidFill>
              <a:srgbClr val="6845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322"/>
            <p:cNvSpPr>
              <a:spLocks/>
            </p:cNvSpPr>
            <p:nvPr/>
          </p:nvSpPr>
          <p:spPr bwMode="auto">
            <a:xfrm>
              <a:off x="2615515" y="4107899"/>
              <a:ext cx="138214" cy="154691"/>
            </a:xfrm>
            <a:custGeom>
              <a:avLst/>
              <a:gdLst>
                <a:gd name="T0" fmla="*/ 4164 w 28"/>
                <a:gd name="T1" fmla="*/ 0 h 52"/>
                <a:gd name="T2" fmla="*/ 2656 w 28"/>
                <a:gd name="T3" fmla="*/ 2597 h 52"/>
                <a:gd name="T4" fmla="*/ 778 w 28"/>
                <a:gd name="T5" fmla="*/ 4225 h 52"/>
                <a:gd name="T6" fmla="*/ 2027 w 28"/>
                <a:gd name="T7" fmla="*/ 369 h 52"/>
                <a:gd name="T8" fmla="*/ 945 w 28"/>
                <a:gd name="T9" fmla="*/ 532 h 52"/>
                <a:gd name="T10" fmla="*/ 945 w 28"/>
                <a:gd name="T11" fmla="*/ 532 h 52"/>
                <a:gd name="T12" fmla="*/ 945 w 28"/>
                <a:gd name="T13" fmla="*/ 660 h 52"/>
                <a:gd name="T14" fmla="*/ 0 w 28"/>
                <a:gd name="T15" fmla="*/ 2597 h 52"/>
                <a:gd name="T16" fmla="*/ 0 w 28"/>
                <a:gd name="T17" fmla="*/ 9102 h 52"/>
                <a:gd name="T18" fmla="*/ 945 w 28"/>
                <a:gd name="T19" fmla="*/ 7704 h 52"/>
                <a:gd name="T20" fmla="*/ 562 w 28"/>
                <a:gd name="T21" fmla="*/ 6290 h 52"/>
                <a:gd name="T22" fmla="*/ 562 w 28"/>
                <a:gd name="T23" fmla="*/ 6143 h 52"/>
                <a:gd name="T24" fmla="*/ 3934 w 28"/>
                <a:gd name="T25" fmla="*/ 2597 h 52"/>
                <a:gd name="T26" fmla="*/ 5245 w 28"/>
                <a:gd name="T27" fmla="*/ 156 h 52"/>
                <a:gd name="T28" fmla="*/ 4164 w 28"/>
                <a:gd name="T29" fmla="*/ 0 h 5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" h="52">
                  <a:moveTo>
                    <a:pt x="22" y="0"/>
                  </a:moveTo>
                  <a:cubicBezTo>
                    <a:pt x="21" y="6"/>
                    <a:pt x="18" y="11"/>
                    <a:pt x="14" y="15"/>
                  </a:cubicBezTo>
                  <a:cubicBezTo>
                    <a:pt x="11" y="18"/>
                    <a:pt x="7" y="21"/>
                    <a:pt x="4" y="24"/>
                  </a:cubicBezTo>
                  <a:cubicBezTo>
                    <a:pt x="5" y="17"/>
                    <a:pt x="7" y="9"/>
                    <a:pt x="11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3" y="6"/>
                    <a:pt x="2" y="12"/>
                    <a:pt x="0" y="1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4" y="51"/>
                    <a:pt x="6" y="48"/>
                    <a:pt x="5" y="44"/>
                  </a:cubicBezTo>
                  <a:cubicBezTo>
                    <a:pt x="5" y="42"/>
                    <a:pt x="3" y="39"/>
                    <a:pt x="3" y="36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7" y="27"/>
                    <a:pt x="16" y="22"/>
                    <a:pt x="21" y="15"/>
                  </a:cubicBezTo>
                  <a:cubicBezTo>
                    <a:pt x="24" y="11"/>
                    <a:pt x="27" y="6"/>
                    <a:pt x="28" y="1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774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8454413"/>
      </p:ext>
    </p:extLst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39" presetClass="path" presetSubtype="0" accel="30000" fill="hold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C -0.00938 -0.02454 0.04778 -0.0581 0.0608 -0.11991 C 0.07369 -0.18148 0.09075 -0.31389 0.07747 -0.3706 C 0.06432 -0.42685 -0.03894 -0.45695 -0.04467 -0.59282 C -0.05066 -0.72801 0.04908 -0.85023 0.04908 -0.81482 " pathEditMode="relative" rAng="0" ptsTypes="AAAAA" p14:bounceEnd="64000">
                                          <p:cBhvr>
                                            <p:cTn id="9" dur="11000" spd="-100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39" presetClass="path" presetSubtype="0" accel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7.40741E-7 C -0.00938 -0.02454 0.04778 -0.0581 0.0608 -0.11991 C 0.07369 -0.18148 0.09075 -0.31389 0.07747 -0.3706 C 0.06432 -0.42685 -0.03894 -0.45695 -0.04467 -0.59282 C -0.05066 -0.72801 0.04908 -0.85023 0.04908 -0.81482 " pathEditMode="relative" rAng="0" ptsTypes="AAAAA">
                                          <p:cBhvr>
                                            <p:cTn id="9" dur="11000" spd="-100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862" y="-41042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601" y="500503"/>
            <a:ext cx="3896452" cy="640096"/>
            <a:chOff x="3861537" y="1887583"/>
            <a:chExt cx="4868505" cy="777448"/>
          </a:xfrm>
        </p:grpSpPr>
        <p:grpSp>
          <p:nvGrpSpPr>
            <p:cNvPr id="3" name="组合 2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5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6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4187175" y="1989240"/>
              <a:ext cx="4542867" cy="635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3    </a:t>
              </a:r>
              <a:r>
                <a:rPr lang="zh-CN" altLang="en-US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自我评价</a:t>
              </a:r>
              <a:endParaRPr lang="zh-CN" altLang="en-US" sz="27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663649" y="1785718"/>
            <a:ext cx="2668808" cy="1025623"/>
            <a:chOff x="2663649" y="1785718"/>
            <a:chExt cx="2668808" cy="1025623"/>
          </a:xfrm>
        </p:grpSpPr>
        <p:cxnSp>
          <p:nvCxnSpPr>
            <p:cNvPr id="15" name="直接连接符 14"/>
            <p:cNvCxnSpPr>
              <a:stCxn id="7" idx="0"/>
              <a:endCxn id="24" idx="2"/>
            </p:cNvCxnSpPr>
            <p:nvPr/>
          </p:nvCxnSpPr>
          <p:spPr>
            <a:xfrm flipH="1" flipV="1">
              <a:off x="3998053" y="2247383"/>
              <a:ext cx="33558" cy="56395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2663649" y="1785718"/>
              <a:ext cx="26688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熟练操作办公软件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926392" y="3701577"/>
            <a:ext cx="1406065" cy="984706"/>
            <a:chOff x="3926392" y="3701577"/>
            <a:chExt cx="1406065" cy="984706"/>
          </a:xfrm>
        </p:grpSpPr>
        <p:cxnSp>
          <p:nvCxnSpPr>
            <p:cNvPr id="21" name="直接连接符 20"/>
            <p:cNvCxnSpPr>
              <a:stCxn id="7" idx="5"/>
              <a:endCxn id="32" idx="0"/>
            </p:cNvCxnSpPr>
            <p:nvPr/>
          </p:nvCxnSpPr>
          <p:spPr>
            <a:xfrm>
              <a:off x="4400359" y="3701577"/>
              <a:ext cx="229066" cy="52304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3926392" y="4224618"/>
              <a:ext cx="1406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英语四级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832273" y="3701577"/>
            <a:ext cx="1830590" cy="1379385"/>
            <a:chOff x="1832273" y="3701577"/>
            <a:chExt cx="1830590" cy="1379385"/>
          </a:xfrm>
        </p:grpSpPr>
        <p:cxnSp>
          <p:nvCxnSpPr>
            <p:cNvPr id="17" name="直接连接符 16"/>
            <p:cNvCxnSpPr>
              <a:stCxn id="7" idx="3"/>
            </p:cNvCxnSpPr>
            <p:nvPr/>
          </p:nvCxnSpPr>
          <p:spPr>
            <a:xfrm flipH="1">
              <a:off x="2756093" y="3701577"/>
              <a:ext cx="906770" cy="91772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1832273" y="4619297"/>
              <a:ext cx="1807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计算机二级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602021" y="3121483"/>
            <a:ext cx="1908102" cy="461665"/>
            <a:chOff x="1602021" y="3121483"/>
            <a:chExt cx="1908102" cy="461665"/>
          </a:xfrm>
        </p:grpSpPr>
        <p:cxnSp>
          <p:nvCxnSpPr>
            <p:cNvPr id="28" name="直接连接符 27"/>
            <p:cNvCxnSpPr>
              <a:stCxn id="7" idx="2"/>
            </p:cNvCxnSpPr>
            <p:nvPr/>
          </p:nvCxnSpPr>
          <p:spPr>
            <a:xfrm flipH="1">
              <a:off x="2756093" y="3332829"/>
              <a:ext cx="75403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文本框 33"/>
            <p:cNvSpPr txBox="1"/>
            <p:nvPr/>
          </p:nvSpPr>
          <p:spPr>
            <a:xfrm>
              <a:off x="1602021" y="3121483"/>
              <a:ext cx="11755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驾驶证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510123" y="2632841"/>
            <a:ext cx="5485287" cy="1399976"/>
            <a:chOff x="3510123" y="2632841"/>
            <a:chExt cx="5485287" cy="1399976"/>
          </a:xfrm>
        </p:grpSpPr>
        <p:cxnSp>
          <p:nvCxnSpPr>
            <p:cNvPr id="10" name="直接连接符 9"/>
            <p:cNvCxnSpPr>
              <a:stCxn id="7" idx="6"/>
              <a:endCxn id="8" idx="2"/>
            </p:cNvCxnSpPr>
            <p:nvPr/>
          </p:nvCxnSpPr>
          <p:spPr>
            <a:xfrm>
              <a:off x="4553099" y="3332829"/>
              <a:ext cx="3042335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6"/>
            <p:cNvSpPr/>
            <p:nvPr/>
          </p:nvSpPr>
          <p:spPr>
            <a:xfrm>
              <a:off x="3510123" y="2811341"/>
              <a:ext cx="1042976" cy="10429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AB39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rgbClr val="AB393D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基本技能</a:t>
              </a:r>
            </a:p>
          </p:txBody>
        </p:sp>
        <p:sp>
          <p:nvSpPr>
            <p:cNvPr id="8" name="椭圆 7"/>
            <p:cNvSpPr/>
            <p:nvPr/>
          </p:nvSpPr>
          <p:spPr>
            <a:xfrm>
              <a:off x="7595434" y="2632841"/>
              <a:ext cx="1399976" cy="139997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AB393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dirty="0">
                  <a:solidFill>
                    <a:srgbClr val="AB393D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专业</a:t>
              </a:r>
              <a:r>
                <a:rPr lang="zh-CN" altLang="en-US" sz="2800" dirty="0" smtClean="0">
                  <a:solidFill>
                    <a:srgbClr val="AB393D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技能</a:t>
              </a:r>
              <a:endParaRPr lang="zh-CN" altLang="en-US" sz="2800" dirty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7391369" y="1495628"/>
            <a:ext cx="1808106" cy="1137213"/>
            <a:chOff x="7391369" y="1495628"/>
            <a:chExt cx="1808106" cy="1137213"/>
          </a:xfrm>
        </p:grpSpPr>
        <p:cxnSp>
          <p:nvCxnSpPr>
            <p:cNvPr id="38" name="直接连接符 37"/>
            <p:cNvCxnSpPr>
              <a:stCxn id="8" idx="0"/>
            </p:cNvCxnSpPr>
            <p:nvPr/>
          </p:nvCxnSpPr>
          <p:spPr>
            <a:xfrm flipV="1">
              <a:off x="8295422" y="1973943"/>
              <a:ext cx="21264" cy="65889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文本框 50"/>
            <p:cNvSpPr txBox="1"/>
            <p:nvPr/>
          </p:nvSpPr>
          <p:spPr>
            <a:xfrm>
              <a:off x="7391369" y="1495628"/>
              <a:ext cx="18081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XXX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证书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310912" y="4032817"/>
            <a:ext cx="2289218" cy="1247591"/>
            <a:chOff x="7310912" y="4032817"/>
            <a:chExt cx="2289218" cy="1247591"/>
          </a:xfrm>
        </p:grpSpPr>
        <p:cxnSp>
          <p:nvCxnSpPr>
            <p:cNvPr id="42" name="直接连接符 41"/>
            <p:cNvCxnSpPr>
              <a:stCxn id="8" idx="4"/>
            </p:cNvCxnSpPr>
            <p:nvPr/>
          </p:nvCxnSpPr>
          <p:spPr>
            <a:xfrm>
              <a:off x="8295422" y="4032817"/>
              <a:ext cx="160099" cy="785926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7310912" y="4818743"/>
              <a:ext cx="2289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XXX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资格认证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8790388" y="2212388"/>
            <a:ext cx="2489263" cy="625475"/>
            <a:chOff x="8790388" y="2212388"/>
            <a:chExt cx="2489263" cy="625475"/>
          </a:xfrm>
        </p:grpSpPr>
        <p:cxnSp>
          <p:nvCxnSpPr>
            <p:cNvPr id="40" name="直接连接符 39"/>
            <p:cNvCxnSpPr>
              <a:stCxn id="8" idx="7"/>
            </p:cNvCxnSpPr>
            <p:nvPr/>
          </p:nvCxnSpPr>
          <p:spPr>
            <a:xfrm flipV="1">
              <a:off x="8790388" y="2474932"/>
              <a:ext cx="442301" cy="362931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9232689" y="2212388"/>
              <a:ext cx="204696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XX</a:t>
              </a:r>
              <a:r>
                <a:rPr lang="zh-CN" altLang="en-US" sz="2400" dirty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一级认证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995410" y="3109626"/>
            <a:ext cx="1642359" cy="461665"/>
            <a:chOff x="8995410" y="3109626"/>
            <a:chExt cx="1642359" cy="461665"/>
          </a:xfrm>
        </p:grpSpPr>
        <p:cxnSp>
          <p:nvCxnSpPr>
            <p:cNvPr id="44" name="直接连接符 43"/>
            <p:cNvCxnSpPr>
              <a:stCxn id="8" idx="6"/>
            </p:cNvCxnSpPr>
            <p:nvPr/>
          </p:nvCxnSpPr>
          <p:spPr>
            <a:xfrm>
              <a:off x="8995410" y="3332829"/>
              <a:ext cx="566309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文本框 53"/>
            <p:cNvSpPr txBox="1"/>
            <p:nvPr/>
          </p:nvSpPr>
          <p:spPr>
            <a:xfrm>
              <a:off x="9561719" y="3109626"/>
              <a:ext cx="10760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XX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员</a:t>
              </a:r>
              <a:endParaRPr lang="zh-CN" altLang="en-US" sz="24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sp>
        <p:nvSpPr>
          <p:cNvPr id="64" name="KSO_Shape"/>
          <p:cNvSpPr>
            <a:spLocks/>
          </p:cNvSpPr>
          <p:nvPr/>
        </p:nvSpPr>
        <p:spPr bwMode="auto">
          <a:xfrm>
            <a:off x="11225975" y="4614510"/>
            <a:ext cx="876765" cy="1331795"/>
          </a:xfrm>
          <a:custGeom>
            <a:avLst/>
            <a:gdLst>
              <a:gd name="T0" fmla="*/ 729114 w 1504951"/>
              <a:gd name="T1" fmla="*/ 852102 h 2286000"/>
              <a:gd name="T2" fmla="*/ 768258 w 1504951"/>
              <a:gd name="T3" fmla="*/ 2276073 h 2286000"/>
              <a:gd name="T4" fmla="*/ 568141 w 1504951"/>
              <a:gd name="T5" fmla="*/ 2285206 h 2286000"/>
              <a:gd name="T6" fmla="*/ 537784 w 1504951"/>
              <a:gd name="T7" fmla="*/ 2259395 h 2286000"/>
              <a:gd name="T8" fmla="*/ 572934 w 1504951"/>
              <a:gd name="T9" fmla="*/ 1354423 h 2286000"/>
              <a:gd name="T10" fmla="*/ 701153 w 1504951"/>
              <a:gd name="T11" fmla="*/ 862426 h 2286000"/>
              <a:gd name="T12" fmla="*/ 703550 w 1504951"/>
              <a:gd name="T13" fmla="*/ 830659 h 2286000"/>
              <a:gd name="T14" fmla="*/ 643776 w 1504951"/>
              <a:gd name="T15" fmla="*/ 834638 h 2286000"/>
              <a:gd name="T16" fmla="*/ 671117 w 1504951"/>
              <a:gd name="T17" fmla="*/ 887057 h 2286000"/>
              <a:gd name="T18" fmla="*/ 497169 w 1504951"/>
              <a:gd name="T19" fmla="*/ 1472799 h 2286000"/>
              <a:gd name="T20" fmla="*/ 441696 w 1504951"/>
              <a:gd name="T21" fmla="*/ 1470814 h 2286000"/>
              <a:gd name="T22" fmla="*/ 426242 w 1504951"/>
              <a:gd name="T23" fmla="*/ 1428323 h 2286000"/>
              <a:gd name="T24" fmla="*/ 551057 w 1504951"/>
              <a:gd name="T25" fmla="*/ 827490 h 2286000"/>
              <a:gd name="T26" fmla="*/ 681971 w 1504951"/>
              <a:gd name="T27" fmla="*/ 544512 h 2286000"/>
              <a:gd name="T28" fmla="*/ 733037 w 1504951"/>
              <a:gd name="T29" fmla="*/ 595709 h 2286000"/>
              <a:gd name="T30" fmla="*/ 718786 w 1504951"/>
              <a:gd name="T31" fmla="*/ 668734 h 2286000"/>
              <a:gd name="T32" fmla="*/ 650697 w 1504951"/>
              <a:gd name="T33" fmla="*/ 696515 h 2286000"/>
              <a:gd name="T34" fmla="*/ 590526 w 1504951"/>
              <a:gd name="T35" fmla="*/ 656034 h 2286000"/>
              <a:gd name="T36" fmla="*/ 590526 w 1504951"/>
              <a:gd name="T37" fmla="*/ 581818 h 2286000"/>
              <a:gd name="T38" fmla="*/ 650697 w 1504951"/>
              <a:gd name="T39" fmla="*/ 541734 h 2286000"/>
              <a:gd name="T40" fmla="*/ 609195 w 1504951"/>
              <a:gd name="T41" fmla="*/ 515804 h 2286000"/>
              <a:gd name="T42" fmla="*/ 567682 w 1504951"/>
              <a:gd name="T43" fmla="*/ 550640 h 2286000"/>
              <a:gd name="T44" fmla="*/ 545937 w 1504951"/>
              <a:gd name="T45" fmla="*/ 601707 h 2286000"/>
              <a:gd name="T46" fmla="*/ 551472 w 1504951"/>
              <a:gd name="T47" fmla="*/ 658316 h 2286000"/>
              <a:gd name="T48" fmla="*/ 582310 w 1504951"/>
              <a:gd name="T49" fmla="*/ 703444 h 2286000"/>
              <a:gd name="T50" fmla="*/ 630545 w 1504951"/>
              <a:gd name="T51" fmla="*/ 729571 h 2286000"/>
              <a:gd name="T52" fmla="*/ 687477 w 1504951"/>
              <a:gd name="T53" fmla="*/ 729571 h 2286000"/>
              <a:gd name="T54" fmla="*/ 735316 w 1504951"/>
              <a:gd name="T55" fmla="*/ 703444 h 2286000"/>
              <a:gd name="T56" fmla="*/ 766154 w 1504951"/>
              <a:gd name="T57" fmla="*/ 658316 h 2286000"/>
              <a:gd name="T58" fmla="*/ 771689 w 1504951"/>
              <a:gd name="T59" fmla="*/ 601707 h 2286000"/>
              <a:gd name="T60" fmla="*/ 750339 w 1504951"/>
              <a:gd name="T61" fmla="*/ 550640 h 2286000"/>
              <a:gd name="T62" fmla="*/ 708431 w 1504951"/>
              <a:gd name="T63" fmla="*/ 515804 h 2286000"/>
              <a:gd name="T64" fmla="*/ 652685 w 1504951"/>
              <a:gd name="T65" fmla="*/ 504720 h 2286000"/>
              <a:gd name="T66" fmla="*/ 719501 w 1504951"/>
              <a:gd name="T67" fmla="*/ 475426 h 2286000"/>
              <a:gd name="T68" fmla="*/ 778805 w 1504951"/>
              <a:gd name="T69" fmla="*/ 519763 h 2286000"/>
              <a:gd name="T70" fmla="*/ 811225 w 1504951"/>
              <a:gd name="T71" fmla="*/ 587852 h 2286000"/>
              <a:gd name="T72" fmla="*/ 807271 w 1504951"/>
              <a:gd name="T73" fmla="*/ 665441 h 2286000"/>
              <a:gd name="T74" fmla="*/ 768921 w 1504951"/>
              <a:gd name="T75" fmla="*/ 729176 h 2286000"/>
              <a:gd name="T76" fmla="*/ 705268 w 1504951"/>
              <a:gd name="T77" fmla="*/ 767575 h 2286000"/>
              <a:gd name="T78" fmla="*/ 627777 w 1504951"/>
              <a:gd name="T79" fmla="*/ 771533 h 2286000"/>
              <a:gd name="T80" fmla="*/ 559775 w 1504951"/>
              <a:gd name="T81" fmla="*/ 739072 h 2286000"/>
              <a:gd name="T82" fmla="*/ 515494 w 1504951"/>
              <a:gd name="T83" fmla="*/ 679692 h 2286000"/>
              <a:gd name="T84" fmla="*/ 504029 w 1504951"/>
              <a:gd name="T85" fmla="*/ 602895 h 2286000"/>
              <a:gd name="T86" fmla="*/ 530123 w 1504951"/>
              <a:gd name="T87" fmla="*/ 532035 h 2286000"/>
              <a:gd name="T88" fmla="*/ 585078 w 1504951"/>
              <a:gd name="T89" fmla="*/ 482551 h 2286000"/>
              <a:gd name="T90" fmla="*/ 1465636 w 1504951"/>
              <a:gd name="T91" fmla="*/ 328612 h 2286000"/>
              <a:gd name="T92" fmla="*/ 1502171 w 1504951"/>
              <a:gd name="T93" fmla="*/ 360804 h 2286000"/>
              <a:gd name="T94" fmla="*/ 1489861 w 1504951"/>
              <a:gd name="T95" fmla="*/ 408097 h 2286000"/>
              <a:gd name="T96" fmla="*/ 910070 w 1504951"/>
              <a:gd name="T97" fmla="*/ 613170 h 2286000"/>
              <a:gd name="T98" fmla="*/ 861622 w 1504951"/>
              <a:gd name="T99" fmla="*/ 572632 h 2286000"/>
              <a:gd name="T100" fmla="*/ 857253 w 1504951"/>
              <a:gd name="T101" fmla="*/ 503480 h 2286000"/>
              <a:gd name="T102" fmla="*/ 1444986 w 1504951"/>
              <a:gd name="T103" fmla="*/ 331791 h 2286000"/>
              <a:gd name="T104" fmla="*/ 65734 w 1504951"/>
              <a:gd name="T105" fmla="*/ 6355 h 2286000"/>
              <a:gd name="T106" fmla="*/ 529037 w 1504951"/>
              <a:gd name="T107" fmla="*/ 409500 h 2286000"/>
              <a:gd name="T108" fmla="*/ 511614 w 1504951"/>
              <a:gd name="T109" fmla="*/ 471461 h 2286000"/>
              <a:gd name="T110" fmla="*/ 452612 w 1504951"/>
              <a:gd name="T111" fmla="*/ 504825 h 2286000"/>
              <a:gd name="T112" fmla="*/ 14255 w 1504951"/>
              <a:gd name="T113" fmla="*/ 77054 h 2286000"/>
              <a:gd name="T114" fmla="*/ 3168 w 1504951"/>
              <a:gd name="T115" fmla="*/ 32967 h 2286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04951" h="2286000">
                <a:moveTo>
                  <a:pt x="705148" y="830262"/>
                </a:moveTo>
                <a:lnTo>
                  <a:pt x="706745" y="830262"/>
                </a:lnTo>
                <a:lnTo>
                  <a:pt x="711139" y="830659"/>
                </a:lnTo>
                <a:lnTo>
                  <a:pt x="715533" y="831850"/>
                </a:lnTo>
                <a:lnTo>
                  <a:pt x="719128" y="833836"/>
                </a:lnTo>
                <a:lnTo>
                  <a:pt x="722323" y="836218"/>
                </a:lnTo>
                <a:lnTo>
                  <a:pt x="725119" y="839395"/>
                </a:lnTo>
                <a:lnTo>
                  <a:pt x="727116" y="843366"/>
                </a:lnTo>
                <a:lnTo>
                  <a:pt x="728714" y="847734"/>
                </a:lnTo>
                <a:lnTo>
                  <a:pt x="729114" y="852102"/>
                </a:lnTo>
                <a:lnTo>
                  <a:pt x="782638" y="2243114"/>
                </a:lnTo>
                <a:lnTo>
                  <a:pt x="782638" y="2247482"/>
                </a:lnTo>
                <a:lnTo>
                  <a:pt x="781839" y="2251453"/>
                </a:lnTo>
                <a:lnTo>
                  <a:pt x="781040" y="2255424"/>
                </a:lnTo>
                <a:lnTo>
                  <a:pt x="779842" y="2259395"/>
                </a:lnTo>
                <a:lnTo>
                  <a:pt x="778244" y="2262969"/>
                </a:lnTo>
                <a:lnTo>
                  <a:pt x="775848" y="2266543"/>
                </a:lnTo>
                <a:lnTo>
                  <a:pt x="773850" y="2270117"/>
                </a:lnTo>
                <a:lnTo>
                  <a:pt x="771054" y="2273293"/>
                </a:lnTo>
                <a:lnTo>
                  <a:pt x="768258" y="2276073"/>
                </a:lnTo>
                <a:lnTo>
                  <a:pt x="764663" y="2278455"/>
                </a:lnTo>
                <a:lnTo>
                  <a:pt x="761468" y="2280838"/>
                </a:lnTo>
                <a:lnTo>
                  <a:pt x="757873" y="2282426"/>
                </a:lnTo>
                <a:lnTo>
                  <a:pt x="753879" y="2284015"/>
                </a:lnTo>
                <a:lnTo>
                  <a:pt x="749884" y="2285206"/>
                </a:lnTo>
                <a:lnTo>
                  <a:pt x="745091" y="2285603"/>
                </a:lnTo>
                <a:lnTo>
                  <a:pt x="740697" y="2286000"/>
                </a:lnTo>
                <a:lnTo>
                  <a:pt x="576529" y="2286000"/>
                </a:lnTo>
                <a:lnTo>
                  <a:pt x="572136" y="2285603"/>
                </a:lnTo>
                <a:lnTo>
                  <a:pt x="568141" y="2285206"/>
                </a:lnTo>
                <a:lnTo>
                  <a:pt x="563747" y="2284015"/>
                </a:lnTo>
                <a:lnTo>
                  <a:pt x="559753" y="2282426"/>
                </a:lnTo>
                <a:lnTo>
                  <a:pt x="556158" y="2280838"/>
                </a:lnTo>
                <a:lnTo>
                  <a:pt x="552563" y="2278455"/>
                </a:lnTo>
                <a:lnTo>
                  <a:pt x="549368" y="2276073"/>
                </a:lnTo>
                <a:lnTo>
                  <a:pt x="546172" y="2273293"/>
                </a:lnTo>
                <a:lnTo>
                  <a:pt x="543776" y="2270117"/>
                </a:lnTo>
                <a:lnTo>
                  <a:pt x="541379" y="2266543"/>
                </a:lnTo>
                <a:lnTo>
                  <a:pt x="539382" y="2262969"/>
                </a:lnTo>
                <a:lnTo>
                  <a:pt x="537784" y="2259395"/>
                </a:lnTo>
                <a:lnTo>
                  <a:pt x="536186" y="2255424"/>
                </a:lnTo>
                <a:lnTo>
                  <a:pt x="535387" y="2251453"/>
                </a:lnTo>
                <a:lnTo>
                  <a:pt x="534988" y="2247482"/>
                </a:lnTo>
                <a:lnTo>
                  <a:pt x="534988" y="2243114"/>
                </a:lnTo>
                <a:lnTo>
                  <a:pt x="566943" y="1407236"/>
                </a:lnTo>
                <a:lnTo>
                  <a:pt x="567742" y="1396912"/>
                </a:lnTo>
                <a:lnTo>
                  <a:pt x="568541" y="1385793"/>
                </a:lnTo>
                <a:lnTo>
                  <a:pt x="569739" y="1375072"/>
                </a:lnTo>
                <a:lnTo>
                  <a:pt x="571337" y="1364748"/>
                </a:lnTo>
                <a:lnTo>
                  <a:pt x="572934" y="1354423"/>
                </a:lnTo>
                <a:lnTo>
                  <a:pt x="575331" y="1343702"/>
                </a:lnTo>
                <a:lnTo>
                  <a:pt x="577728" y="1333377"/>
                </a:lnTo>
                <a:lnTo>
                  <a:pt x="580524" y="1323053"/>
                </a:lnTo>
                <a:lnTo>
                  <a:pt x="702351" y="900150"/>
                </a:lnTo>
                <a:lnTo>
                  <a:pt x="703550" y="893797"/>
                </a:lnTo>
                <a:lnTo>
                  <a:pt x="703949" y="887046"/>
                </a:lnTo>
                <a:lnTo>
                  <a:pt x="704349" y="880693"/>
                </a:lnTo>
                <a:lnTo>
                  <a:pt x="703949" y="874736"/>
                </a:lnTo>
                <a:lnTo>
                  <a:pt x="702751" y="868383"/>
                </a:lnTo>
                <a:lnTo>
                  <a:pt x="701153" y="862426"/>
                </a:lnTo>
                <a:lnTo>
                  <a:pt x="699156" y="856470"/>
                </a:lnTo>
                <a:lnTo>
                  <a:pt x="696759" y="850514"/>
                </a:lnTo>
                <a:lnTo>
                  <a:pt x="695960" y="847337"/>
                </a:lnTo>
                <a:lnTo>
                  <a:pt x="695561" y="843763"/>
                </a:lnTo>
                <a:lnTo>
                  <a:pt x="695561" y="839792"/>
                </a:lnTo>
                <a:lnTo>
                  <a:pt x="696759" y="837013"/>
                </a:lnTo>
                <a:lnTo>
                  <a:pt x="698357" y="834233"/>
                </a:lnTo>
                <a:lnTo>
                  <a:pt x="700354" y="831850"/>
                </a:lnTo>
                <a:lnTo>
                  <a:pt x="701952" y="831056"/>
                </a:lnTo>
                <a:lnTo>
                  <a:pt x="703550" y="830659"/>
                </a:lnTo>
                <a:lnTo>
                  <a:pt x="705148" y="830262"/>
                </a:lnTo>
                <a:close/>
                <a:moveTo>
                  <a:pt x="589492" y="817562"/>
                </a:moveTo>
                <a:lnTo>
                  <a:pt x="596624" y="817959"/>
                </a:lnTo>
                <a:lnTo>
                  <a:pt x="603757" y="818753"/>
                </a:lnTo>
                <a:lnTo>
                  <a:pt x="611681" y="819945"/>
                </a:lnTo>
                <a:lnTo>
                  <a:pt x="618814" y="821930"/>
                </a:lnTo>
                <a:lnTo>
                  <a:pt x="625550" y="824710"/>
                </a:lnTo>
                <a:lnTo>
                  <a:pt x="632286" y="827490"/>
                </a:lnTo>
                <a:lnTo>
                  <a:pt x="638229" y="830667"/>
                </a:lnTo>
                <a:lnTo>
                  <a:pt x="643776" y="834638"/>
                </a:lnTo>
                <a:lnTo>
                  <a:pt x="649324" y="838609"/>
                </a:lnTo>
                <a:lnTo>
                  <a:pt x="654079" y="843772"/>
                </a:lnTo>
                <a:lnTo>
                  <a:pt x="658437" y="848537"/>
                </a:lnTo>
                <a:lnTo>
                  <a:pt x="662400" y="853302"/>
                </a:lnTo>
                <a:lnTo>
                  <a:pt x="665173" y="858862"/>
                </a:lnTo>
                <a:lnTo>
                  <a:pt x="667947" y="864024"/>
                </a:lnTo>
                <a:lnTo>
                  <a:pt x="669532" y="869584"/>
                </a:lnTo>
                <a:lnTo>
                  <a:pt x="671117" y="875541"/>
                </a:lnTo>
                <a:lnTo>
                  <a:pt x="671513" y="881100"/>
                </a:lnTo>
                <a:lnTo>
                  <a:pt x="671117" y="887057"/>
                </a:lnTo>
                <a:lnTo>
                  <a:pt x="670324" y="893014"/>
                </a:lnTo>
                <a:lnTo>
                  <a:pt x="516188" y="1431499"/>
                </a:lnTo>
                <a:lnTo>
                  <a:pt x="513415" y="1443016"/>
                </a:lnTo>
                <a:lnTo>
                  <a:pt x="511830" y="1448575"/>
                </a:lnTo>
                <a:lnTo>
                  <a:pt x="509848" y="1453341"/>
                </a:lnTo>
                <a:lnTo>
                  <a:pt x="507867" y="1458106"/>
                </a:lnTo>
                <a:lnTo>
                  <a:pt x="505886" y="1462474"/>
                </a:lnTo>
                <a:lnTo>
                  <a:pt x="503112" y="1466445"/>
                </a:lnTo>
                <a:lnTo>
                  <a:pt x="500339" y="1469622"/>
                </a:lnTo>
                <a:lnTo>
                  <a:pt x="497169" y="1472799"/>
                </a:lnTo>
                <a:lnTo>
                  <a:pt x="493206" y="1475182"/>
                </a:lnTo>
                <a:lnTo>
                  <a:pt x="489244" y="1477167"/>
                </a:lnTo>
                <a:lnTo>
                  <a:pt x="484489" y="1478756"/>
                </a:lnTo>
                <a:lnTo>
                  <a:pt x="479338" y="1479550"/>
                </a:lnTo>
                <a:lnTo>
                  <a:pt x="473395" y="1479550"/>
                </a:lnTo>
                <a:lnTo>
                  <a:pt x="466659" y="1479153"/>
                </a:lnTo>
                <a:lnTo>
                  <a:pt x="459923" y="1477565"/>
                </a:lnTo>
                <a:lnTo>
                  <a:pt x="452790" y="1475976"/>
                </a:lnTo>
                <a:lnTo>
                  <a:pt x="446847" y="1473593"/>
                </a:lnTo>
                <a:lnTo>
                  <a:pt x="441696" y="1470814"/>
                </a:lnTo>
                <a:lnTo>
                  <a:pt x="437337" y="1468034"/>
                </a:lnTo>
                <a:lnTo>
                  <a:pt x="433771" y="1464460"/>
                </a:lnTo>
                <a:lnTo>
                  <a:pt x="430997" y="1460886"/>
                </a:lnTo>
                <a:lnTo>
                  <a:pt x="429016" y="1457312"/>
                </a:lnTo>
                <a:lnTo>
                  <a:pt x="427035" y="1452944"/>
                </a:lnTo>
                <a:lnTo>
                  <a:pt x="426242" y="1448575"/>
                </a:lnTo>
                <a:lnTo>
                  <a:pt x="425450" y="1443810"/>
                </a:lnTo>
                <a:lnTo>
                  <a:pt x="425450" y="1438647"/>
                </a:lnTo>
                <a:lnTo>
                  <a:pt x="425846" y="1433485"/>
                </a:lnTo>
                <a:lnTo>
                  <a:pt x="426242" y="1428323"/>
                </a:lnTo>
                <a:lnTo>
                  <a:pt x="427035" y="1422763"/>
                </a:lnTo>
                <a:lnTo>
                  <a:pt x="429412" y="1411644"/>
                </a:lnTo>
                <a:lnTo>
                  <a:pt x="526887" y="859656"/>
                </a:lnTo>
                <a:lnTo>
                  <a:pt x="528472" y="854096"/>
                </a:lnTo>
                <a:lnTo>
                  <a:pt x="530849" y="848934"/>
                </a:lnTo>
                <a:lnTo>
                  <a:pt x="533623" y="843772"/>
                </a:lnTo>
                <a:lnTo>
                  <a:pt x="537189" y="839006"/>
                </a:lnTo>
                <a:lnTo>
                  <a:pt x="541547" y="834638"/>
                </a:lnTo>
                <a:lnTo>
                  <a:pt x="546302" y="831064"/>
                </a:lnTo>
                <a:lnTo>
                  <a:pt x="551057" y="827490"/>
                </a:lnTo>
                <a:lnTo>
                  <a:pt x="556604" y="824710"/>
                </a:lnTo>
                <a:lnTo>
                  <a:pt x="562944" y="822327"/>
                </a:lnTo>
                <a:lnTo>
                  <a:pt x="569284" y="820342"/>
                </a:lnTo>
                <a:lnTo>
                  <a:pt x="575624" y="818753"/>
                </a:lnTo>
                <a:lnTo>
                  <a:pt x="582360" y="817959"/>
                </a:lnTo>
                <a:lnTo>
                  <a:pt x="589492" y="817562"/>
                </a:lnTo>
                <a:close/>
                <a:moveTo>
                  <a:pt x="659010" y="541337"/>
                </a:moveTo>
                <a:lnTo>
                  <a:pt x="666928" y="541734"/>
                </a:lnTo>
                <a:lnTo>
                  <a:pt x="674449" y="542925"/>
                </a:lnTo>
                <a:lnTo>
                  <a:pt x="681971" y="544512"/>
                </a:lnTo>
                <a:lnTo>
                  <a:pt x="689096" y="547290"/>
                </a:lnTo>
                <a:lnTo>
                  <a:pt x="695826" y="550465"/>
                </a:lnTo>
                <a:lnTo>
                  <a:pt x="702556" y="554434"/>
                </a:lnTo>
                <a:lnTo>
                  <a:pt x="708494" y="558800"/>
                </a:lnTo>
                <a:lnTo>
                  <a:pt x="714036" y="563959"/>
                </a:lnTo>
                <a:lnTo>
                  <a:pt x="718786" y="569515"/>
                </a:lnTo>
                <a:lnTo>
                  <a:pt x="723536" y="575468"/>
                </a:lnTo>
                <a:lnTo>
                  <a:pt x="727099" y="581818"/>
                </a:lnTo>
                <a:lnTo>
                  <a:pt x="730662" y="588565"/>
                </a:lnTo>
                <a:lnTo>
                  <a:pt x="733037" y="595709"/>
                </a:lnTo>
                <a:lnTo>
                  <a:pt x="735017" y="603250"/>
                </a:lnTo>
                <a:lnTo>
                  <a:pt x="736204" y="610790"/>
                </a:lnTo>
                <a:lnTo>
                  <a:pt x="736600" y="619125"/>
                </a:lnTo>
                <a:lnTo>
                  <a:pt x="736204" y="627062"/>
                </a:lnTo>
                <a:lnTo>
                  <a:pt x="735017" y="635000"/>
                </a:lnTo>
                <a:lnTo>
                  <a:pt x="733037" y="642143"/>
                </a:lnTo>
                <a:lnTo>
                  <a:pt x="730662" y="649287"/>
                </a:lnTo>
                <a:lnTo>
                  <a:pt x="727099" y="656034"/>
                </a:lnTo>
                <a:lnTo>
                  <a:pt x="723536" y="662781"/>
                </a:lnTo>
                <a:lnTo>
                  <a:pt x="718786" y="668734"/>
                </a:lnTo>
                <a:lnTo>
                  <a:pt x="714036" y="674290"/>
                </a:lnTo>
                <a:lnTo>
                  <a:pt x="708494" y="679053"/>
                </a:lnTo>
                <a:lnTo>
                  <a:pt x="702556" y="683815"/>
                </a:lnTo>
                <a:lnTo>
                  <a:pt x="695826" y="687387"/>
                </a:lnTo>
                <a:lnTo>
                  <a:pt x="689096" y="690959"/>
                </a:lnTo>
                <a:lnTo>
                  <a:pt x="681971" y="693340"/>
                </a:lnTo>
                <a:lnTo>
                  <a:pt x="674449" y="695325"/>
                </a:lnTo>
                <a:lnTo>
                  <a:pt x="666928" y="696515"/>
                </a:lnTo>
                <a:lnTo>
                  <a:pt x="659010" y="696912"/>
                </a:lnTo>
                <a:lnTo>
                  <a:pt x="650697" y="696515"/>
                </a:lnTo>
                <a:lnTo>
                  <a:pt x="643176" y="695325"/>
                </a:lnTo>
                <a:lnTo>
                  <a:pt x="635654" y="693340"/>
                </a:lnTo>
                <a:lnTo>
                  <a:pt x="628529" y="690959"/>
                </a:lnTo>
                <a:lnTo>
                  <a:pt x="621799" y="687387"/>
                </a:lnTo>
                <a:lnTo>
                  <a:pt x="615465" y="683815"/>
                </a:lnTo>
                <a:lnTo>
                  <a:pt x="609131" y="679053"/>
                </a:lnTo>
                <a:lnTo>
                  <a:pt x="603589" y="674290"/>
                </a:lnTo>
                <a:lnTo>
                  <a:pt x="598839" y="668734"/>
                </a:lnTo>
                <a:lnTo>
                  <a:pt x="594484" y="662781"/>
                </a:lnTo>
                <a:lnTo>
                  <a:pt x="590526" y="656034"/>
                </a:lnTo>
                <a:lnTo>
                  <a:pt x="587359" y="649287"/>
                </a:lnTo>
                <a:lnTo>
                  <a:pt x="584588" y="642143"/>
                </a:lnTo>
                <a:lnTo>
                  <a:pt x="582608" y="635000"/>
                </a:lnTo>
                <a:lnTo>
                  <a:pt x="581421" y="627062"/>
                </a:lnTo>
                <a:lnTo>
                  <a:pt x="581025" y="619125"/>
                </a:lnTo>
                <a:lnTo>
                  <a:pt x="581421" y="610790"/>
                </a:lnTo>
                <a:lnTo>
                  <a:pt x="582608" y="603250"/>
                </a:lnTo>
                <a:lnTo>
                  <a:pt x="584588" y="595709"/>
                </a:lnTo>
                <a:lnTo>
                  <a:pt x="587359" y="588565"/>
                </a:lnTo>
                <a:lnTo>
                  <a:pt x="590526" y="581818"/>
                </a:lnTo>
                <a:lnTo>
                  <a:pt x="594484" y="575468"/>
                </a:lnTo>
                <a:lnTo>
                  <a:pt x="598839" y="569515"/>
                </a:lnTo>
                <a:lnTo>
                  <a:pt x="603589" y="563959"/>
                </a:lnTo>
                <a:lnTo>
                  <a:pt x="609131" y="558800"/>
                </a:lnTo>
                <a:lnTo>
                  <a:pt x="615465" y="554434"/>
                </a:lnTo>
                <a:lnTo>
                  <a:pt x="621799" y="550465"/>
                </a:lnTo>
                <a:lnTo>
                  <a:pt x="628529" y="547290"/>
                </a:lnTo>
                <a:lnTo>
                  <a:pt x="635654" y="544512"/>
                </a:lnTo>
                <a:lnTo>
                  <a:pt x="643176" y="542925"/>
                </a:lnTo>
                <a:lnTo>
                  <a:pt x="650697" y="541734"/>
                </a:lnTo>
                <a:lnTo>
                  <a:pt x="659010" y="541337"/>
                </a:lnTo>
                <a:close/>
                <a:moveTo>
                  <a:pt x="652685" y="504720"/>
                </a:moveTo>
                <a:lnTo>
                  <a:pt x="647150" y="505512"/>
                </a:lnTo>
                <a:lnTo>
                  <a:pt x="641615" y="505908"/>
                </a:lnTo>
                <a:lnTo>
                  <a:pt x="636080" y="507095"/>
                </a:lnTo>
                <a:lnTo>
                  <a:pt x="630545" y="508283"/>
                </a:lnTo>
                <a:lnTo>
                  <a:pt x="625010" y="509866"/>
                </a:lnTo>
                <a:lnTo>
                  <a:pt x="619870" y="511450"/>
                </a:lnTo>
                <a:lnTo>
                  <a:pt x="614730" y="513825"/>
                </a:lnTo>
                <a:lnTo>
                  <a:pt x="609195" y="515804"/>
                </a:lnTo>
                <a:lnTo>
                  <a:pt x="604451" y="518575"/>
                </a:lnTo>
                <a:lnTo>
                  <a:pt x="599706" y="521346"/>
                </a:lnTo>
                <a:lnTo>
                  <a:pt x="594962" y="524513"/>
                </a:lnTo>
                <a:lnTo>
                  <a:pt x="590613" y="527680"/>
                </a:lnTo>
                <a:lnTo>
                  <a:pt x="586264" y="531243"/>
                </a:lnTo>
                <a:lnTo>
                  <a:pt x="582310" y="534806"/>
                </a:lnTo>
                <a:lnTo>
                  <a:pt x="578357" y="538368"/>
                </a:lnTo>
                <a:lnTo>
                  <a:pt x="574403" y="542327"/>
                </a:lnTo>
                <a:lnTo>
                  <a:pt x="570845" y="546286"/>
                </a:lnTo>
                <a:lnTo>
                  <a:pt x="567682" y="550640"/>
                </a:lnTo>
                <a:lnTo>
                  <a:pt x="564519" y="554995"/>
                </a:lnTo>
                <a:lnTo>
                  <a:pt x="560961" y="559745"/>
                </a:lnTo>
                <a:lnTo>
                  <a:pt x="558589" y="564496"/>
                </a:lnTo>
                <a:lnTo>
                  <a:pt x="555821" y="569642"/>
                </a:lnTo>
                <a:lnTo>
                  <a:pt x="553844" y="574788"/>
                </a:lnTo>
                <a:lnTo>
                  <a:pt x="551472" y="579934"/>
                </a:lnTo>
                <a:lnTo>
                  <a:pt x="549891" y="585081"/>
                </a:lnTo>
                <a:lnTo>
                  <a:pt x="548309" y="590623"/>
                </a:lnTo>
                <a:lnTo>
                  <a:pt x="547123" y="596165"/>
                </a:lnTo>
                <a:lnTo>
                  <a:pt x="545937" y="601707"/>
                </a:lnTo>
                <a:lnTo>
                  <a:pt x="545146" y="607249"/>
                </a:lnTo>
                <a:lnTo>
                  <a:pt x="544751" y="613187"/>
                </a:lnTo>
                <a:lnTo>
                  <a:pt x="544751" y="619125"/>
                </a:lnTo>
                <a:lnTo>
                  <a:pt x="544751" y="625063"/>
                </a:lnTo>
                <a:lnTo>
                  <a:pt x="545146" y="630605"/>
                </a:lnTo>
                <a:lnTo>
                  <a:pt x="545937" y="636543"/>
                </a:lnTo>
                <a:lnTo>
                  <a:pt x="547123" y="642085"/>
                </a:lnTo>
                <a:lnTo>
                  <a:pt x="548309" y="647627"/>
                </a:lnTo>
                <a:lnTo>
                  <a:pt x="549891" y="652774"/>
                </a:lnTo>
                <a:lnTo>
                  <a:pt x="551472" y="658316"/>
                </a:lnTo>
                <a:lnTo>
                  <a:pt x="553844" y="663858"/>
                </a:lnTo>
                <a:lnTo>
                  <a:pt x="555821" y="668608"/>
                </a:lnTo>
                <a:lnTo>
                  <a:pt x="558589" y="673754"/>
                </a:lnTo>
                <a:lnTo>
                  <a:pt x="560961" y="678505"/>
                </a:lnTo>
                <a:lnTo>
                  <a:pt x="564519" y="682859"/>
                </a:lnTo>
                <a:lnTo>
                  <a:pt x="567682" y="687214"/>
                </a:lnTo>
                <a:lnTo>
                  <a:pt x="570845" y="691568"/>
                </a:lnTo>
                <a:lnTo>
                  <a:pt x="574403" y="695923"/>
                </a:lnTo>
                <a:lnTo>
                  <a:pt x="578357" y="699882"/>
                </a:lnTo>
                <a:lnTo>
                  <a:pt x="582310" y="703444"/>
                </a:lnTo>
                <a:lnTo>
                  <a:pt x="586264" y="707403"/>
                </a:lnTo>
                <a:lnTo>
                  <a:pt x="590613" y="710966"/>
                </a:lnTo>
                <a:lnTo>
                  <a:pt x="594962" y="713737"/>
                </a:lnTo>
                <a:lnTo>
                  <a:pt x="599706" y="716904"/>
                </a:lnTo>
                <a:lnTo>
                  <a:pt x="604451" y="719675"/>
                </a:lnTo>
                <a:lnTo>
                  <a:pt x="609195" y="722050"/>
                </a:lnTo>
                <a:lnTo>
                  <a:pt x="614730" y="724425"/>
                </a:lnTo>
                <a:lnTo>
                  <a:pt x="619870" y="726405"/>
                </a:lnTo>
                <a:lnTo>
                  <a:pt x="625010" y="728384"/>
                </a:lnTo>
                <a:lnTo>
                  <a:pt x="630545" y="729571"/>
                </a:lnTo>
                <a:lnTo>
                  <a:pt x="636080" y="731155"/>
                </a:lnTo>
                <a:lnTo>
                  <a:pt x="641615" y="731947"/>
                </a:lnTo>
                <a:lnTo>
                  <a:pt x="647150" y="732738"/>
                </a:lnTo>
                <a:lnTo>
                  <a:pt x="652685" y="733134"/>
                </a:lnTo>
                <a:lnTo>
                  <a:pt x="659011" y="733134"/>
                </a:lnTo>
                <a:lnTo>
                  <a:pt x="664941" y="733134"/>
                </a:lnTo>
                <a:lnTo>
                  <a:pt x="670476" y="732738"/>
                </a:lnTo>
                <a:lnTo>
                  <a:pt x="676407" y="731947"/>
                </a:lnTo>
                <a:lnTo>
                  <a:pt x="681942" y="731155"/>
                </a:lnTo>
                <a:lnTo>
                  <a:pt x="687477" y="729571"/>
                </a:lnTo>
                <a:lnTo>
                  <a:pt x="692616" y="728384"/>
                </a:lnTo>
                <a:lnTo>
                  <a:pt x="697756" y="726405"/>
                </a:lnTo>
                <a:lnTo>
                  <a:pt x="703291" y="724425"/>
                </a:lnTo>
                <a:lnTo>
                  <a:pt x="708431" y="722050"/>
                </a:lnTo>
                <a:lnTo>
                  <a:pt x="713175" y="719675"/>
                </a:lnTo>
                <a:lnTo>
                  <a:pt x="717920" y="716904"/>
                </a:lnTo>
                <a:lnTo>
                  <a:pt x="722664" y="713737"/>
                </a:lnTo>
                <a:lnTo>
                  <a:pt x="727013" y="710966"/>
                </a:lnTo>
                <a:lnTo>
                  <a:pt x="731362" y="707403"/>
                </a:lnTo>
                <a:lnTo>
                  <a:pt x="735316" y="703444"/>
                </a:lnTo>
                <a:lnTo>
                  <a:pt x="739269" y="699882"/>
                </a:lnTo>
                <a:lnTo>
                  <a:pt x="743223" y="695923"/>
                </a:lnTo>
                <a:lnTo>
                  <a:pt x="747176" y="691568"/>
                </a:lnTo>
                <a:lnTo>
                  <a:pt x="750339" y="687214"/>
                </a:lnTo>
                <a:lnTo>
                  <a:pt x="753502" y="682859"/>
                </a:lnTo>
                <a:lnTo>
                  <a:pt x="756665" y="678505"/>
                </a:lnTo>
                <a:lnTo>
                  <a:pt x="759433" y="673754"/>
                </a:lnTo>
                <a:lnTo>
                  <a:pt x="761805" y="668608"/>
                </a:lnTo>
                <a:lnTo>
                  <a:pt x="764177" y="663858"/>
                </a:lnTo>
                <a:lnTo>
                  <a:pt x="766154" y="658316"/>
                </a:lnTo>
                <a:lnTo>
                  <a:pt x="768131" y="652774"/>
                </a:lnTo>
                <a:lnTo>
                  <a:pt x="769317" y="647627"/>
                </a:lnTo>
                <a:lnTo>
                  <a:pt x="770898" y="642085"/>
                </a:lnTo>
                <a:lnTo>
                  <a:pt x="771689" y="636543"/>
                </a:lnTo>
                <a:lnTo>
                  <a:pt x="772480" y="630605"/>
                </a:lnTo>
                <a:lnTo>
                  <a:pt x="772875" y="625063"/>
                </a:lnTo>
                <a:lnTo>
                  <a:pt x="772875" y="619125"/>
                </a:lnTo>
                <a:lnTo>
                  <a:pt x="772875" y="613187"/>
                </a:lnTo>
                <a:lnTo>
                  <a:pt x="772480" y="607249"/>
                </a:lnTo>
                <a:lnTo>
                  <a:pt x="771689" y="601707"/>
                </a:lnTo>
                <a:lnTo>
                  <a:pt x="770898" y="596165"/>
                </a:lnTo>
                <a:lnTo>
                  <a:pt x="769317" y="590623"/>
                </a:lnTo>
                <a:lnTo>
                  <a:pt x="768131" y="585081"/>
                </a:lnTo>
                <a:lnTo>
                  <a:pt x="766154" y="579934"/>
                </a:lnTo>
                <a:lnTo>
                  <a:pt x="764177" y="574788"/>
                </a:lnTo>
                <a:lnTo>
                  <a:pt x="761805" y="569642"/>
                </a:lnTo>
                <a:lnTo>
                  <a:pt x="759433" y="564496"/>
                </a:lnTo>
                <a:lnTo>
                  <a:pt x="756665" y="559745"/>
                </a:lnTo>
                <a:lnTo>
                  <a:pt x="753502" y="554995"/>
                </a:lnTo>
                <a:lnTo>
                  <a:pt x="750339" y="550640"/>
                </a:lnTo>
                <a:lnTo>
                  <a:pt x="747176" y="546286"/>
                </a:lnTo>
                <a:lnTo>
                  <a:pt x="743223" y="542327"/>
                </a:lnTo>
                <a:lnTo>
                  <a:pt x="739269" y="538368"/>
                </a:lnTo>
                <a:lnTo>
                  <a:pt x="735316" y="534806"/>
                </a:lnTo>
                <a:lnTo>
                  <a:pt x="731362" y="531243"/>
                </a:lnTo>
                <a:lnTo>
                  <a:pt x="727013" y="527680"/>
                </a:lnTo>
                <a:lnTo>
                  <a:pt x="722664" y="524513"/>
                </a:lnTo>
                <a:lnTo>
                  <a:pt x="717920" y="521346"/>
                </a:lnTo>
                <a:lnTo>
                  <a:pt x="713175" y="518575"/>
                </a:lnTo>
                <a:lnTo>
                  <a:pt x="708431" y="515804"/>
                </a:lnTo>
                <a:lnTo>
                  <a:pt x="703291" y="513825"/>
                </a:lnTo>
                <a:lnTo>
                  <a:pt x="697756" y="511450"/>
                </a:lnTo>
                <a:lnTo>
                  <a:pt x="692616" y="509866"/>
                </a:lnTo>
                <a:lnTo>
                  <a:pt x="687477" y="508283"/>
                </a:lnTo>
                <a:lnTo>
                  <a:pt x="681942" y="507095"/>
                </a:lnTo>
                <a:lnTo>
                  <a:pt x="676407" y="505908"/>
                </a:lnTo>
                <a:lnTo>
                  <a:pt x="670476" y="505512"/>
                </a:lnTo>
                <a:lnTo>
                  <a:pt x="664941" y="504720"/>
                </a:lnTo>
                <a:lnTo>
                  <a:pt x="659011" y="504720"/>
                </a:lnTo>
                <a:lnTo>
                  <a:pt x="652685" y="504720"/>
                </a:lnTo>
                <a:close/>
                <a:moveTo>
                  <a:pt x="650708" y="463550"/>
                </a:moveTo>
                <a:lnTo>
                  <a:pt x="659011" y="463550"/>
                </a:lnTo>
                <a:lnTo>
                  <a:pt x="666918" y="463550"/>
                </a:lnTo>
                <a:lnTo>
                  <a:pt x="674825" y="464342"/>
                </a:lnTo>
                <a:lnTo>
                  <a:pt x="682337" y="465133"/>
                </a:lnTo>
                <a:lnTo>
                  <a:pt x="690244" y="466321"/>
                </a:lnTo>
                <a:lnTo>
                  <a:pt x="697361" y="468300"/>
                </a:lnTo>
                <a:lnTo>
                  <a:pt x="705268" y="470280"/>
                </a:lnTo>
                <a:lnTo>
                  <a:pt x="712385" y="472655"/>
                </a:lnTo>
                <a:lnTo>
                  <a:pt x="719501" y="475426"/>
                </a:lnTo>
                <a:lnTo>
                  <a:pt x="726222" y="478989"/>
                </a:lnTo>
                <a:lnTo>
                  <a:pt x="732943" y="482551"/>
                </a:lnTo>
                <a:lnTo>
                  <a:pt x="739269" y="486114"/>
                </a:lnTo>
                <a:lnTo>
                  <a:pt x="745595" y="490073"/>
                </a:lnTo>
                <a:lnTo>
                  <a:pt x="751921" y="494427"/>
                </a:lnTo>
                <a:lnTo>
                  <a:pt x="757851" y="499178"/>
                </a:lnTo>
                <a:lnTo>
                  <a:pt x="763386" y="503928"/>
                </a:lnTo>
                <a:lnTo>
                  <a:pt x="768921" y="509074"/>
                </a:lnTo>
                <a:lnTo>
                  <a:pt x="774061" y="514221"/>
                </a:lnTo>
                <a:lnTo>
                  <a:pt x="778805" y="519763"/>
                </a:lnTo>
                <a:lnTo>
                  <a:pt x="783154" y="526097"/>
                </a:lnTo>
                <a:lnTo>
                  <a:pt x="787503" y="532035"/>
                </a:lnTo>
                <a:lnTo>
                  <a:pt x="791457" y="538368"/>
                </a:lnTo>
                <a:lnTo>
                  <a:pt x="795806" y="545098"/>
                </a:lnTo>
                <a:lnTo>
                  <a:pt x="798969" y="551432"/>
                </a:lnTo>
                <a:lnTo>
                  <a:pt x="802132" y="558558"/>
                </a:lnTo>
                <a:lnTo>
                  <a:pt x="804899" y="565287"/>
                </a:lnTo>
                <a:lnTo>
                  <a:pt x="807271" y="572809"/>
                </a:lnTo>
                <a:lnTo>
                  <a:pt x="809644" y="580330"/>
                </a:lnTo>
                <a:lnTo>
                  <a:pt x="811225" y="587852"/>
                </a:lnTo>
                <a:lnTo>
                  <a:pt x="812411" y="595373"/>
                </a:lnTo>
                <a:lnTo>
                  <a:pt x="813597" y="602895"/>
                </a:lnTo>
                <a:lnTo>
                  <a:pt x="813993" y="610812"/>
                </a:lnTo>
                <a:lnTo>
                  <a:pt x="814388" y="619125"/>
                </a:lnTo>
                <a:lnTo>
                  <a:pt x="813993" y="627042"/>
                </a:lnTo>
                <a:lnTo>
                  <a:pt x="813597" y="634960"/>
                </a:lnTo>
                <a:lnTo>
                  <a:pt x="812411" y="642877"/>
                </a:lnTo>
                <a:lnTo>
                  <a:pt x="811225" y="650398"/>
                </a:lnTo>
                <a:lnTo>
                  <a:pt x="809644" y="657920"/>
                </a:lnTo>
                <a:lnTo>
                  <a:pt x="807271" y="665441"/>
                </a:lnTo>
                <a:lnTo>
                  <a:pt x="804899" y="672567"/>
                </a:lnTo>
                <a:lnTo>
                  <a:pt x="802132" y="679692"/>
                </a:lnTo>
                <a:lnTo>
                  <a:pt x="798969" y="686422"/>
                </a:lnTo>
                <a:lnTo>
                  <a:pt x="795806" y="693152"/>
                </a:lnTo>
                <a:lnTo>
                  <a:pt x="791457" y="699486"/>
                </a:lnTo>
                <a:lnTo>
                  <a:pt x="787503" y="706215"/>
                </a:lnTo>
                <a:lnTo>
                  <a:pt x="783154" y="712153"/>
                </a:lnTo>
                <a:lnTo>
                  <a:pt x="778805" y="718091"/>
                </a:lnTo>
                <a:lnTo>
                  <a:pt x="774061" y="723633"/>
                </a:lnTo>
                <a:lnTo>
                  <a:pt x="768921" y="729176"/>
                </a:lnTo>
                <a:lnTo>
                  <a:pt x="763386" y="734322"/>
                </a:lnTo>
                <a:lnTo>
                  <a:pt x="757851" y="739072"/>
                </a:lnTo>
                <a:lnTo>
                  <a:pt x="751921" y="743427"/>
                </a:lnTo>
                <a:lnTo>
                  <a:pt x="745595" y="747781"/>
                </a:lnTo>
                <a:lnTo>
                  <a:pt x="739269" y="752532"/>
                </a:lnTo>
                <a:lnTo>
                  <a:pt x="732943" y="756094"/>
                </a:lnTo>
                <a:lnTo>
                  <a:pt x="726222" y="759657"/>
                </a:lnTo>
                <a:lnTo>
                  <a:pt x="719501" y="762428"/>
                </a:lnTo>
                <a:lnTo>
                  <a:pt x="712385" y="765199"/>
                </a:lnTo>
                <a:lnTo>
                  <a:pt x="705268" y="767575"/>
                </a:lnTo>
                <a:lnTo>
                  <a:pt x="697361" y="769950"/>
                </a:lnTo>
                <a:lnTo>
                  <a:pt x="690244" y="771533"/>
                </a:lnTo>
                <a:lnTo>
                  <a:pt x="682337" y="773117"/>
                </a:lnTo>
                <a:lnTo>
                  <a:pt x="674825" y="773908"/>
                </a:lnTo>
                <a:lnTo>
                  <a:pt x="666918" y="774700"/>
                </a:lnTo>
                <a:lnTo>
                  <a:pt x="659011" y="774700"/>
                </a:lnTo>
                <a:lnTo>
                  <a:pt x="650708" y="774700"/>
                </a:lnTo>
                <a:lnTo>
                  <a:pt x="642801" y="773908"/>
                </a:lnTo>
                <a:lnTo>
                  <a:pt x="635289" y="773117"/>
                </a:lnTo>
                <a:lnTo>
                  <a:pt x="627777" y="771533"/>
                </a:lnTo>
                <a:lnTo>
                  <a:pt x="620265" y="769950"/>
                </a:lnTo>
                <a:lnTo>
                  <a:pt x="612753" y="767575"/>
                </a:lnTo>
                <a:lnTo>
                  <a:pt x="605241" y="765199"/>
                </a:lnTo>
                <a:lnTo>
                  <a:pt x="598520" y="762428"/>
                </a:lnTo>
                <a:lnTo>
                  <a:pt x="591404" y="759657"/>
                </a:lnTo>
                <a:lnTo>
                  <a:pt x="585078" y="756094"/>
                </a:lnTo>
                <a:lnTo>
                  <a:pt x="578357" y="752532"/>
                </a:lnTo>
                <a:lnTo>
                  <a:pt x="572031" y="747781"/>
                </a:lnTo>
                <a:lnTo>
                  <a:pt x="566101" y="743427"/>
                </a:lnTo>
                <a:lnTo>
                  <a:pt x="559775" y="739072"/>
                </a:lnTo>
                <a:lnTo>
                  <a:pt x="554240" y="734322"/>
                </a:lnTo>
                <a:lnTo>
                  <a:pt x="549100" y="729176"/>
                </a:lnTo>
                <a:lnTo>
                  <a:pt x="543960" y="723633"/>
                </a:lnTo>
                <a:lnTo>
                  <a:pt x="539216" y="718091"/>
                </a:lnTo>
                <a:lnTo>
                  <a:pt x="534472" y="712153"/>
                </a:lnTo>
                <a:lnTo>
                  <a:pt x="530123" y="706215"/>
                </a:lnTo>
                <a:lnTo>
                  <a:pt x="526169" y="699486"/>
                </a:lnTo>
                <a:lnTo>
                  <a:pt x="522611" y="693152"/>
                </a:lnTo>
                <a:lnTo>
                  <a:pt x="519052" y="686422"/>
                </a:lnTo>
                <a:lnTo>
                  <a:pt x="515494" y="679692"/>
                </a:lnTo>
                <a:lnTo>
                  <a:pt x="512727" y="672567"/>
                </a:lnTo>
                <a:lnTo>
                  <a:pt x="510355" y="665441"/>
                </a:lnTo>
                <a:lnTo>
                  <a:pt x="508378" y="657920"/>
                </a:lnTo>
                <a:lnTo>
                  <a:pt x="506401" y="650398"/>
                </a:lnTo>
                <a:lnTo>
                  <a:pt x="505215" y="642877"/>
                </a:lnTo>
                <a:lnTo>
                  <a:pt x="504029" y="634960"/>
                </a:lnTo>
                <a:lnTo>
                  <a:pt x="503633" y="627042"/>
                </a:lnTo>
                <a:lnTo>
                  <a:pt x="503238" y="619125"/>
                </a:lnTo>
                <a:lnTo>
                  <a:pt x="503633" y="610812"/>
                </a:lnTo>
                <a:lnTo>
                  <a:pt x="504029" y="602895"/>
                </a:lnTo>
                <a:lnTo>
                  <a:pt x="505215" y="595373"/>
                </a:lnTo>
                <a:lnTo>
                  <a:pt x="506401" y="587852"/>
                </a:lnTo>
                <a:lnTo>
                  <a:pt x="508378" y="580330"/>
                </a:lnTo>
                <a:lnTo>
                  <a:pt x="510355" y="572809"/>
                </a:lnTo>
                <a:lnTo>
                  <a:pt x="512727" y="565287"/>
                </a:lnTo>
                <a:lnTo>
                  <a:pt x="515494" y="558558"/>
                </a:lnTo>
                <a:lnTo>
                  <a:pt x="519052" y="551432"/>
                </a:lnTo>
                <a:lnTo>
                  <a:pt x="522611" y="545098"/>
                </a:lnTo>
                <a:lnTo>
                  <a:pt x="526169" y="538368"/>
                </a:lnTo>
                <a:lnTo>
                  <a:pt x="530123" y="532035"/>
                </a:lnTo>
                <a:lnTo>
                  <a:pt x="534472" y="526097"/>
                </a:lnTo>
                <a:lnTo>
                  <a:pt x="539216" y="519763"/>
                </a:lnTo>
                <a:lnTo>
                  <a:pt x="543960" y="514221"/>
                </a:lnTo>
                <a:lnTo>
                  <a:pt x="549100" y="509074"/>
                </a:lnTo>
                <a:lnTo>
                  <a:pt x="554240" y="503928"/>
                </a:lnTo>
                <a:lnTo>
                  <a:pt x="559775" y="499178"/>
                </a:lnTo>
                <a:lnTo>
                  <a:pt x="566101" y="494427"/>
                </a:lnTo>
                <a:lnTo>
                  <a:pt x="572031" y="490073"/>
                </a:lnTo>
                <a:lnTo>
                  <a:pt x="578357" y="486114"/>
                </a:lnTo>
                <a:lnTo>
                  <a:pt x="585078" y="482551"/>
                </a:lnTo>
                <a:lnTo>
                  <a:pt x="591404" y="478989"/>
                </a:lnTo>
                <a:lnTo>
                  <a:pt x="598520" y="475426"/>
                </a:lnTo>
                <a:lnTo>
                  <a:pt x="605241" y="472655"/>
                </a:lnTo>
                <a:lnTo>
                  <a:pt x="612753" y="470280"/>
                </a:lnTo>
                <a:lnTo>
                  <a:pt x="620265" y="468300"/>
                </a:lnTo>
                <a:lnTo>
                  <a:pt x="627777" y="466321"/>
                </a:lnTo>
                <a:lnTo>
                  <a:pt x="635289" y="465133"/>
                </a:lnTo>
                <a:lnTo>
                  <a:pt x="642801" y="464342"/>
                </a:lnTo>
                <a:lnTo>
                  <a:pt x="650708" y="463550"/>
                </a:lnTo>
                <a:close/>
                <a:moveTo>
                  <a:pt x="1465636" y="328612"/>
                </a:moveTo>
                <a:lnTo>
                  <a:pt x="1470005" y="329009"/>
                </a:lnTo>
                <a:lnTo>
                  <a:pt x="1474770" y="329804"/>
                </a:lnTo>
                <a:lnTo>
                  <a:pt x="1478741" y="330996"/>
                </a:lnTo>
                <a:lnTo>
                  <a:pt x="1483507" y="332984"/>
                </a:lnTo>
                <a:lnTo>
                  <a:pt x="1487081" y="335368"/>
                </a:lnTo>
                <a:lnTo>
                  <a:pt x="1490655" y="339342"/>
                </a:lnTo>
                <a:lnTo>
                  <a:pt x="1493832" y="343317"/>
                </a:lnTo>
                <a:lnTo>
                  <a:pt x="1497009" y="348483"/>
                </a:lnTo>
                <a:lnTo>
                  <a:pt x="1499788" y="354047"/>
                </a:lnTo>
                <a:lnTo>
                  <a:pt x="1502171" y="360804"/>
                </a:lnTo>
                <a:lnTo>
                  <a:pt x="1503760" y="367957"/>
                </a:lnTo>
                <a:lnTo>
                  <a:pt x="1504951" y="374316"/>
                </a:lnTo>
                <a:lnTo>
                  <a:pt x="1504951" y="379880"/>
                </a:lnTo>
                <a:lnTo>
                  <a:pt x="1504554" y="385444"/>
                </a:lnTo>
                <a:lnTo>
                  <a:pt x="1503760" y="390213"/>
                </a:lnTo>
                <a:lnTo>
                  <a:pt x="1501774" y="394585"/>
                </a:lnTo>
                <a:lnTo>
                  <a:pt x="1499788" y="398559"/>
                </a:lnTo>
                <a:lnTo>
                  <a:pt x="1497009" y="402136"/>
                </a:lnTo>
                <a:lnTo>
                  <a:pt x="1493435" y="404918"/>
                </a:lnTo>
                <a:lnTo>
                  <a:pt x="1489861" y="408097"/>
                </a:lnTo>
                <a:lnTo>
                  <a:pt x="1485889" y="410482"/>
                </a:lnTo>
                <a:lnTo>
                  <a:pt x="1480727" y="412866"/>
                </a:lnTo>
                <a:lnTo>
                  <a:pt x="1475962" y="414854"/>
                </a:lnTo>
                <a:lnTo>
                  <a:pt x="1470799" y="416841"/>
                </a:lnTo>
                <a:lnTo>
                  <a:pt x="1460077" y="420418"/>
                </a:lnTo>
                <a:lnTo>
                  <a:pt x="933103" y="611978"/>
                </a:lnTo>
                <a:lnTo>
                  <a:pt x="927146" y="613965"/>
                </a:lnTo>
                <a:lnTo>
                  <a:pt x="921586" y="614362"/>
                </a:lnTo>
                <a:lnTo>
                  <a:pt x="915630" y="614362"/>
                </a:lnTo>
                <a:lnTo>
                  <a:pt x="910070" y="613170"/>
                </a:lnTo>
                <a:lnTo>
                  <a:pt x="904113" y="611580"/>
                </a:lnTo>
                <a:lnTo>
                  <a:pt x="898554" y="609593"/>
                </a:lnTo>
                <a:lnTo>
                  <a:pt x="893391" y="606811"/>
                </a:lnTo>
                <a:lnTo>
                  <a:pt x="887831" y="603234"/>
                </a:lnTo>
                <a:lnTo>
                  <a:pt x="882669" y="599260"/>
                </a:lnTo>
                <a:lnTo>
                  <a:pt x="877903" y="594888"/>
                </a:lnTo>
                <a:lnTo>
                  <a:pt x="873138" y="590119"/>
                </a:lnTo>
                <a:lnTo>
                  <a:pt x="869167" y="584555"/>
                </a:lnTo>
                <a:lnTo>
                  <a:pt x="865196" y="578991"/>
                </a:lnTo>
                <a:lnTo>
                  <a:pt x="861622" y="572632"/>
                </a:lnTo>
                <a:lnTo>
                  <a:pt x="858842" y="565479"/>
                </a:lnTo>
                <a:lnTo>
                  <a:pt x="856459" y="558325"/>
                </a:lnTo>
                <a:lnTo>
                  <a:pt x="854474" y="551171"/>
                </a:lnTo>
                <a:lnTo>
                  <a:pt x="853282" y="544017"/>
                </a:lnTo>
                <a:lnTo>
                  <a:pt x="852488" y="536864"/>
                </a:lnTo>
                <a:lnTo>
                  <a:pt x="852488" y="529710"/>
                </a:lnTo>
                <a:lnTo>
                  <a:pt x="852885" y="522954"/>
                </a:lnTo>
                <a:lnTo>
                  <a:pt x="853679" y="515800"/>
                </a:lnTo>
                <a:lnTo>
                  <a:pt x="855268" y="509441"/>
                </a:lnTo>
                <a:lnTo>
                  <a:pt x="857253" y="503480"/>
                </a:lnTo>
                <a:lnTo>
                  <a:pt x="859636" y="497916"/>
                </a:lnTo>
                <a:lnTo>
                  <a:pt x="862813" y="492352"/>
                </a:lnTo>
                <a:lnTo>
                  <a:pt x="866387" y="487583"/>
                </a:lnTo>
                <a:lnTo>
                  <a:pt x="869961" y="483211"/>
                </a:lnTo>
                <a:lnTo>
                  <a:pt x="874329" y="479237"/>
                </a:lnTo>
                <a:lnTo>
                  <a:pt x="879095" y="476057"/>
                </a:lnTo>
                <a:lnTo>
                  <a:pt x="884257" y="472878"/>
                </a:lnTo>
                <a:lnTo>
                  <a:pt x="890214" y="470891"/>
                </a:lnTo>
                <a:lnTo>
                  <a:pt x="1433470" y="334971"/>
                </a:lnTo>
                <a:lnTo>
                  <a:pt x="1444986" y="331791"/>
                </a:lnTo>
                <a:lnTo>
                  <a:pt x="1450546" y="330599"/>
                </a:lnTo>
                <a:lnTo>
                  <a:pt x="1455708" y="329407"/>
                </a:lnTo>
                <a:lnTo>
                  <a:pt x="1460474" y="329009"/>
                </a:lnTo>
                <a:lnTo>
                  <a:pt x="1465636" y="328612"/>
                </a:lnTo>
                <a:close/>
                <a:moveTo>
                  <a:pt x="43558" y="0"/>
                </a:moveTo>
                <a:lnTo>
                  <a:pt x="47914" y="0"/>
                </a:lnTo>
                <a:lnTo>
                  <a:pt x="52270" y="794"/>
                </a:lnTo>
                <a:lnTo>
                  <a:pt x="56626" y="1986"/>
                </a:lnTo>
                <a:lnTo>
                  <a:pt x="61378" y="3972"/>
                </a:lnTo>
                <a:lnTo>
                  <a:pt x="65734" y="6355"/>
                </a:lnTo>
                <a:lnTo>
                  <a:pt x="70089" y="9135"/>
                </a:lnTo>
                <a:lnTo>
                  <a:pt x="74049" y="12313"/>
                </a:lnTo>
                <a:lnTo>
                  <a:pt x="78405" y="15888"/>
                </a:lnTo>
                <a:lnTo>
                  <a:pt x="87117" y="23831"/>
                </a:lnTo>
                <a:lnTo>
                  <a:pt x="514782" y="384080"/>
                </a:lnTo>
                <a:lnTo>
                  <a:pt x="519137" y="388449"/>
                </a:lnTo>
                <a:lnTo>
                  <a:pt x="522701" y="393215"/>
                </a:lnTo>
                <a:lnTo>
                  <a:pt x="525473" y="398379"/>
                </a:lnTo>
                <a:lnTo>
                  <a:pt x="527453" y="403542"/>
                </a:lnTo>
                <a:lnTo>
                  <a:pt x="529037" y="409500"/>
                </a:lnTo>
                <a:lnTo>
                  <a:pt x="530225" y="415061"/>
                </a:lnTo>
                <a:lnTo>
                  <a:pt x="530225" y="421416"/>
                </a:lnTo>
                <a:lnTo>
                  <a:pt x="530225" y="427373"/>
                </a:lnTo>
                <a:lnTo>
                  <a:pt x="529433" y="434126"/>
                </a:lnTo>
                <a:lnTo>
                  <a:pt x="527849" y="440481"/>
                </a:lnTo>
                <a:lnTo>
                  <a:pt x="525869" y="446836"/>
                </a:lnTo>
                <a:lnTo>
                  <a:pt x="523097" y="453191"/>
                </a:lnTo>
                <a:lnTo>
                  <a:pt x="519929" y="459546"/>
                </a:lnTo>
                <a:lnTo>
                  <a:pt x="515970" y="465503"/>
                </a:lnTo>
                <a:lnTo>
                  <a:pt x="511614" y="471461"/>
                </a:lnTo>
                <a:lnTo>
                  <a:pt x="506862" y="477419"/>
                </a:lnTo>
                <a:lnTo>
                  <a:pt x="501318" y="482980"/>
                </a:lnTo>
                <a:lnTo>
                  <a:pt x="495774" y="487746"/>
                </a:lnTo>
                <a:lnTo>
                  <a:pt x="490230" y="491718"/>
                </a:lnTo>
                <a:lnTo>
                  <a:pt x="484291" y="495292"/>
                </a:lnTo>
                <a:lnTo>
                  <a:pt x="477955" y="498470"/>
                </a:lnTo>
                <a:lnTo>
                  <a:pt x="472015" y="500853"/>
                </a:lnTo>
                <a:lnTo>
                  <a:pt x="465283" y="502839"/>
                </a:lnTo>
                <a:lnTo>
                  <a:pt x="458948" y="504031"/>
                </a:lnTo>
                <a:lnTo>
                  <a:pt x="452612" y="504825"/>
                </a:lnTo>
                <a:lnTo>
                  <a:pt x="446672" y="504825"/>
                </a:lnTo>
                <a:lnTo>
                  <a:pt x="440732" y="504428"/>
                </a:lnTo>
                <a:lnTo>
                  <a:pt x="435188" y="503236"/>
                </a:lnTo>
                <a:lnTo>
                  <a:pt x="429645" y="501250"/>
                </a:lnTo>
                <a:lnTo>
                  <a:pt x="424101" y="498867"/>
                </a:lnTo>
                <a:lnTo>
                  <a:pt x="418953" y="495690"/>
                </a:lnTo>
                <a:lnTo>
                  <a:pt x="414597" y="492115"/>
                </a:lnTo>
                <a:lnTo>
                  <a:pt x="26135" y="88970"/>
                </a:lnTo>
                <a:lnTo>
                  <a:pt x="18215" y="81026"/>
                </a:lnTo>
                <a:lnTo>
                  <a:pt x="14255" y="77054"/>
                </a:lnTo>
                <a:lnTo>
                  <a:pt x="10296" y="73083"/>
                </a:lnTo>
                <a:lnTo>
                  <a:pt x="7524" y="68713"/>
                </a:lnTo>
                <a:lnTo>
                  <a:pt x="4752" y="64741"/>
                </a:lnTo>
                <a:lnTo>
                  <a:pt x="2772" y="59975"/>
                </a:lnTo>
                <a:lnTo>
                  <a:pt x="1188" y="56003"/>
                </a:lnTo>
                <a:lnTo>
                  <a:pt x="0" y="51634"/>
                </a:lnTo>
                <a:lnTo>
                  <a:pt x="0" y="46868"/>
                </a:lnTo>
                <a:lnTo>
                  <a:pt x="396" y="42499"/>
                </a:lnTo>
                <a:lnTo>
                  <a:pt x="1188" y="37733"/>
                </a:lnTo>
                <a:lnTo>
                  <a:pt x="3168" y="32967"/>
                </a:lnTo>
                <a:lnTo>
                  <a:pt x="5940" y="27803"/>
                </a:lnTo>
                <a:lnTo>
                  <a:pt x="9900" y="22640"/>
                </a:lnTo>
                <a:lnTo>
                  <a:pt x="14651" y="17079"/>
                </a:lnTo>
                <a:lnTo>
                  <a:pt x="19799" y="11519"/>
                </a:lnTo>
                <a:lnTo>
                  <a:pt x="24947" y="7547"/>
                </a:lnTo>
                <a:lnTo>
                  <a:pt x="29699" y="4369"/>
                </a:lnTo>
                <a:lnTo>
                  <a:pt x="34451" y="2383"/>
                </a:lnTo>
                <a:lnTo>
                  <a:pt x="38807" y="794"/>
                </a:lnTo>
                <a:lnTo>
                  <a:pt x="43558" y="0"/>
                </a:lnTo>
                <a:close/>
              </a:path>
            </a:pathLst>
          </a:custGeom>
          <a:solidFill>
            <a:srgbClr val="85603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4944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601" y="500503"/>
            <a:ext cx="3896452" cy="640096"/>
            <a:chOff x="3861537" y="1887583"/>
            <a:chExt cx="4868505" cy="777448"/>
          </a:xfrm>
        </p:grpSpPr>
        <p:grpSp>
          <p:nvGrpSpPr>
            <p:cNvPr id="3" name="组合 2"/>
            <p:cNvGrpSpPr/>
            <p:nvPr/>
          </p:nvGrpSpPr>
          <p:grpSpPr>
            <a:xfrm>
              <a:off x="3861537" y="1887583"/>
              <a:ext cx="4491409" cy="777448"/>
              <a:chOff x="3412213" y="2156348"/>
              <a:chExt cx="5179337" cy="2653777"/>
            </a:xfrm>
          </p:grpSpPr>
          <p:sp>
            <p:nvSpPr>
              <p:cNvPr id="5" name="任意多边形 10"/>
              <p:cNvSpPr>
                <a:spLocks/>
              </p:cNvSpPr>
              <p:nvPr/>
            </p:nvSpPr>
            <p:spPr bwMode="auto">
              <a:xfrm>
                <a:off x="3412213" y="2156348"/>
                <a:ext cx="5179337" cy="2653777"/>
              </a:xfrm>
              <a:custGeom>
                <a:avLst/>
                <a:gdLst>
                  <a:gd name="T0" fmla="*/ 0 w 5397138"/>
                  <a:gd name="T1" fmla="*/ 0 h 2908300"/>
                  <a:gd name="T2" fmla="*/ 5398224 w 5397138"/>
                  <a:gd name="T3" fmla="*/ 540657 h 2908300"/>
                  <a:gd name="T4" fmla="*/ 4852375 w 5397138"/>
                  <a:gd name="T5" fmla="*/ 2654300 h 2908300"/>
                  <a:gd name="T6" fmla="*/ 838368 w 5397138"/>
                  <a:gd name="T7" fmla="*/ 2908300 h 2908300"/>
                  <a:gd name="T8" fmla="*/ 0 w 5397138"/>
                  <a:gd name="T9" fmla="*/ 0 h 2908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178990"/>
                  <a:gd name="connsiteY0" fmla="*/ 0 h 2653777"/>
                  <a:gd name="connsiteX1" fmla="*/ 5178990 w 5178990"/>
                  <a:gd name="connsiteY1" fmla="*/ 286134 h 2653777"/>
                  <a:gd name="connsiteX2" fmla="*/ 4633252 w 5178990"/>
                  <a:gd name="connsiteY2" fmla="*/ 2399777 h 2653777"/>
                  <a:gd name="connsiteX3" fmla="*/ 620052 w 5178990"/>
                  <a:gd name="connsiteY3" fmla="*/ 2653777 h 2653777"/>
                  <a:gd name="connsiteX4" fmla="*/ 0 w 5178990"/>
                  <a:gd name="connsiteY4" fmla="*/ 0 h 2653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8990" h="2653777">
                    <a:moveTo>
                      <a:pt x="0" y="0"/>
                    </a:moveTo>
                    <a:lnTo>
                      <a:pt x="5178990" y="286134"/>
                    </a:lnTo>
                    <a:lnTo>
                      <a:pt x="4633252" y="2399777"/>
                    </a:lnTo>
                    <a:lnTo>
                      <a:pt x="620052" y="265377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43C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  <p:sp>
            <p:nvSpPr>
              <p:cNvPr id="6" name="任意多边形 11"/>
              <p:cNvSpPr>
                <a:spLocks/>
              </p:cNvSpPr>
              <p:nvPr/>
            </p:nvSpPr>
            <p:spPr bwMode="auto">
              <a:xfrm>
                <a:off x="3638551" y="2447644"/>
                <a:ext cx="4893173" cy="2184682"/>
              </a:xfrm>
              <a:custGeom>
                <a:avLst/>
                <a:gdLst>
                  <a:gd name="T0" fmla="*/ 0 w 5202646"/>
                  <a:gd name="T1" fmla="*/ 622178 h 2806338"/>
                  <a:gd name="T2" fmla="*/ 5201422 w 5202646"/>
                  <a:gd name="T3" fmla="*/ 0 h 2806338"/>
                  <a:gd name="T4" fmla="*/ 4101134 w 5202646"/>
                  <a:gd name="T5" fmla="*/ 2693079 h 2806338"/>
                  <a:gd name="T6" fmla="*/ 368213 w 5202646"/>
                  <a:gd name="T7" fmla="*/ 2807424 h 2806338"/>
                  <a:gd name="T8" fmla="*/ 0 w 5202646"/>
                  <a:gd name="T9" fmla="*/ 622178 h 28063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connsiteX0" fmla="*/ 0 w 5202646"/>
                  <a:gd name="connsiteY0" fmla="*/ 621938 h 2806338"/>
                  <a:gd name="connsiteX1" fmla="*/ 5202646 w 5202646"/>
                  <a:gd name="connsiteY1" fmla="*/ 0 h 2806338"/>
                  <a:gd name="connsiteX2" fmla="*/ 4393006 w 5202646"/>
                  <a:gd name="connsiteY2" fmla="*/ 2692038 h 2806338"/>
                  <a:gd name="connsiteX3" fmla="*/ 368300 w 5202646"/>
                  <a:gd name="connsiteY3" fmla="*/ 2806338 h 2806338"/>
                  <a:gd name="connsiteX4" fmla="*/ 0 w 5202646"/>
                  <a:gd name="connsiteY4" fmla="*/ 621938 h 2806338"/>
                  <a:gd name="connsiteX0" fmla="*/ 0 w 4857194"/>
                  <a:gd name="connsiteY0" fmla="*/ 167491 h 2351891"/>
                  <a:gd name="connsiteX1" fmla="*/ 4857194 w 4857194"/>
                  <a:gd name="connsiteY1" fmla="*/ 0 h 2351891"/>
                  <a:gd name="connsiteX2" fmla="*/ 4393006 w 4857194"/>
                  <a:gd name="connsiteY2" fmla="*/ 2237591 h 2351891"/>
                  <a:gd name="connsiteX3" fmla="*/ 368300 w 4857194"/>
                  <a:gd name="connsiteY3" fmla="*/ 2351891 h 2351891"/>
                  <a:gd name="connsiteX4" fmla="*/ 0 w 4857194"/>
                  <a:gd name="connsiteY4" fmla="*/ 167491 h 2351891"/>
                  <a:gd name="connsiteX0" fmla="*/ 0 w 4893557"/>
                  <a:gd name="connsiteY0" fmla="*/ 0 h 2184400"/>
                  <a:gd name="connsiteX1" fmla="*/ 4893557 w 4893557"/>
                  <a:gd name="connsiteY1" fmla="*/ 50645 h 2184400"/>
                  <a:gd name="connsiteX2" fmla="*/ 4393006 w 4893557"/>
                  <a:gd name="connsiteY2" fmla="*/ 2070100 h 2184400"/>
                  <a:gd name="connsiteX3" fmla="*/ 368300 w 4893557"/>
                  <a:gd name="connsiteY3" fmla="*/ 2184400 h 2184400"/>
                  <a:gd name="connsiteX4" fmla="*/ 0 w 4893557"/>
                  <a:gd name="connsiteY4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93557" h="2184400">
                    <a:moveTo>
                      <a:pt x="0" y="0"/>
                    </a:moveTo>
                    <a:lnTo>
                      <a:pt x="4893557" y="50645"/>
                    </a:lnTo>
                    <a:lnTo>
                      <a:pt x="4393006" y="2070100"/>
                    </a:lnTo>
                    <a:lnTo>
                      <a:pt x="368300" y="2184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8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 sz="1400"/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4187175" y="1989240"/>
              <a:ext cx="4542867" cy="6354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Part 3    </a:t>
              </a:r>
              <a:r>
                <a:rPr lang="zh-CN" altLang="en-US" sz="2700" dirty="0" smtClean="0">
                  <a:solidFill>
                    <a:schemeClr val="bg1"/>
                  </a:solidFill>
                  <a:latin typeface="造字工房力黑（非商用）常规体" pitchFamily="2" charset="-122"/>
                  <a:ea typeface="造字工房力黑（非商用）常规体" pitchFamily="2" charset="-122"/>
                </a:rPr>
                <a:t>自我评价</a:t>
              </a:r>
              <a:endParaRPr lang="zh-CN" altLang="en-US" sz="2700" dirty="0">
                <a:solidFill>
                  <a:schemeClr val="bg1"/>
                </a:solidFill>
                <a:latin typeface="造字工房力黑（非商用）常规体" pitchFamily="2" charset="-122"/>
                <a:ea typeface="造字工房力黑（非商用）常规体" pitchFamily="2" charset="-122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1217" y="3741311"/>
            <a:ext cx="862591" cy="2252957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6978224" y="2989808"/>
            <a:ext cx="3216512" cy="751503"/>
          </a:xfrm>
          <a:prstGeom prst="wedgeRoundRectCallout">
            <a:avLst>
              <a:gd name="adj1" fmla="val -59356"/>
              <a:gd name="adj2" fmla="val 42219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有较强的组织能力，活动策划能力和公关能力</a:t>
            </a:r>
          </a:p>
        </p:txBody>
      </p:sp>
      <p:sp>
        <p:nvSpPr>
          <p:cNvPr id="18" name="空心弧 17"/>
          <p:cNvSpPr/>
          <p:nvPr/>
        </p:nvSpPr>
        <p:spPr>
          <a:xfrm>
            <a:off x="5412929" y="3392488"/>
            <a:ext cx="1277007" cy="1277007"/>
          </a:xfrm>
          <a:prstGeom prst="blockArc">
            <a:avLst>
              <a:gd name="adj1" fmla="val 10800000"/>
              <a:gd name="adj2" fmla="val 21356951"/>
              <a:gd name="adj3" fmla="val 528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圆角矩形标注 18"/>
          <p:cNvSpPr/>
          <p:nvPr/>
        </p:nvSpPr>
        <p:spPr>
          <a:xfrm>
            <a:off x="4076087" y="2318552"/>
            <a:ext cx="2673684" cy="523438"/>
          </a:xfrm>
          <a:prstGeom prst="wedgeRoundRectCallout">
            <a:avLst>
              <a:gd name="adj1" fmla="val 20757"/>
              <a:gd name="adj2" fmla="val 129685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踏实</a:t>
            </a:r>
            <a:r>
              <a:rPr lang="zh-CN" altLang="en-US" sz="2000" dirty="0" smtClean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刻苦，认真负责</a:t>
            </a:r>
            <a:endParaRPr lang="zh-CN" altLang="en-US" sz="2000" dirty="0">
              <a:solidFill>
                <a:srgbClr val="AB393D"/>
              </a:solidFill>
              <a:latin typeface="造字工房力黑（非商用）常规体" pitchFamily="2" charset="-122"/>
              <a:ea typeface="造字工房力黑（非商用）常规体" pitchFamily="2" charset="-122"/>
            </a:endParaRPr>
          </a:p>
        </p:txBody>
      </p:sp>
      <p:sp>
        <p:nvSpPr>
          <p:cNvPr id="21" name="圆角矩形标注 20"/>
          <p:cNvSpPr/>
          <p:nvPr/>
        </p:nvSpPr>
        <p:spPr>
          <a:xfrm>
            <a:off x="1157922" y="3392488"/>
            <a:ext cx="3739222" cy="883675"/>
          </a:xfrm>
          <a:prstGeom prst="wedgeRoundRectCallout">
            <a:avLst>
              <a:gd name="adj1" fmla="val 64557"/>
              <a:gd name="adj2" fmla="val -13333"/>
              <a:gd name="adj3" fmla="val 1666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AB393D"/>
                </a:solidFill>
                <a:latin typeface="造字工房力黑（非商用）常规体" pitchFamily="2" charset="-122"/>
                <a:ea typeface="造字工房力黑（非商用）常规体" pitchFamily="2" charset="-122"/>
              </a:rPr>
              <a:t>有较强的团队合作精神，善于与人交往与沟通</a:t>
            </a:r>
          </a:p>
        </p:txBody>
      </p:sp>
    </p:spTree>
    <p:extLst>
      <p:ext uri="{BB962C8B-B14F-4D97-AF65-F5344CB8AC3E}">
        <p14:creationId xmlns:p14="http://schemas.microsoft.com/office/powerpoint/2010/main" val="41628391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19" grpId="0" animBg="1"/>
      <p:bldP spid="2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271</Words>
  <Application>Microsoft Office PowerPoint</Application>
  <PresentationFormat>自定义</PresentationFormat>
  <Paragraphs>58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Arial</vt:lpstr>
      <vt:lpstr>宋体</vt:lpstr>
      <vt:lpstr>Calibri</vt:lpstr>
      <vt:lpstr>造字工房力黑（非商用）常规体</vt:lpstr>
      <vt:lpstr>Calibri Light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123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183</cp:revision>
  <dcterms:created xsi:type="dcterms:W3CDTF">2015-03-30T16:40:47Z</dcterms:created>
  <dcterms:modified xsi:type="dcterms:W3CDTF">2015-07-11T09:25:00Z</dcterms:modified>
</cp:coreProperties>
</file>