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1.xml" ContentType="application/vnd.openxmlformats-officedocument.presentationml.notesSlide+xml"/>
  <Override PartName="/ppt/theme/themeOverride2.xml" ContentType="application/vnd.openxmlformats-officedocument.themeOverr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notesSlides/notesSlide2.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rts/chart1.xml" ContentType="application/vnd.openxmlformats-officedocument.drawingml.chart+xml"/>
  <Override PartName="/ppt/notesSlides/notesSlide18.xml" ContentType="application/vnd.openxmlformats-officedocument.presentationml.notesSlide+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1.xml" ContentType="application/vnd.openxmlformats-officedocument.presentationml.notesSlide+xml"/>
  <Override PartName="/ppt/charts/chart2.xml" ContentType="application/vnd.openxmlformats-officedocument.drawingml.char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256" r:id="rId2"/>
    <p:sldId id="258" r:id="rId3"/>
    <p:sldId id="259" r:id="rId4"/>
    <p:sldId id="271" r:id="rId5"/>
    <p:sldId id="272" r:id="rId6"/>
    <p:sldId id="273" r:id="rId7"/>
    <p:sldId id="269" r:id="rId8"/>
    <p:sldId id="274" r:id="rId9"/>
    <p:sldId id="260" r:id="rId10"/>
    <p:sldId id="275" r:id="rId11"/>
    <p:sldId id="284" r:id="rId12"/>
    <p:sldId id="277" r:id="rId13"/>
    <p:sldId id="278" r:id="rId14"/>
    <p:sldId id="279" r:id="rId15"/>
    <p:sldId id="280" r:id="rId16"/>
    <p:sldId id="281" r:id="rId17"/>
    <p:sldId id="261" r:id="rId18"/>
    <p:sldId id="267" r:id="rId19"/>
    <p:sldId id="266" r:id="rId20"/>
    <p:sldId id="262" r:id="rId21"/>
    <p:sldId id="283" r:id="rId22"/>
    <p:sldId id="282" r:id="rId23"/>
  </p:sldIdLst>
  <p:sldSz cx="12192000" cy="6858000"/>
  <p:notesSz cx="6858000" cy="9144000"/>
  <p:custDataLst>
    <p:tags r:id="rId2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63D54"/>
    <a:srgbClr val="A5A5A5"/>
    <a:srgbClr val="AAABAB"/>
    <a:srgbClr val="595959"/>
    <a:srgbClr val="FFFFFF"/>
    <a:srgbClr val="999999"/>
    <a:srgbClr val="ACACAC"/>
    <a:srgbClr val="B6B6B6"/>
    <a:srgbClr val="C1C2C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15" autoAdjust="0"/>
    <p:restoredTop sz="94660"/>
  </p:normalViewPr>
  <p:slideViewPr>
    <p:cSldViewPr snapToGrid="0">
      <p:cViewPr varScale="1">
        <p:scale>
          <a:sx n="86" d="100"/>
          <a:sy n="86" d="100"/>
        </p:scale>
        <p:origin x="466"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 Id="rId30" Type="http://schemas.microsoft.com/office/2015/10/relationships/revisionInfo" Target="revisionInfo.xml"/></Relationships>
</file>

<file path=ppt/charts/_rels/chart1.xml.rels><?xml version="1.0" encoding="UTF-8" standalone="yes"?>
<Relationships xmlns="http://schemas.openxmlformats.org/package/2006/relationships"><Relationship Id="rId1" Type="http://schemas.openxmlformats.org/officeDocument/2006/relationships/oleObject" Target="../embeddings/oleObject1.bin"/></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scatterChart>
        <c:scatterStyle val="smoothMarker"/>
        <c:varyColors val="0"/>
        <c:ser>
          <c:idx val="0"/>
          <c:order val="0"/>
          <c:tx>
            <c:strRef>
              <c:f>Sheet1!$B$1</c:f>
              <c:strCache>
                <c:ptCount val="1"/>
                <c:pt idx="0">
                  <c:v>Series 1</c:v>
                </c:pt>
              </c:strCache>
            </c:strRef>
          </c:tx>
          <c:spPr>
            <a:ln>
              <a:solidFill>
                <a:schemeClr val="tx1">
                  <a:lumMod val="65000"/>
                  <a:lumOff val="35000"/>
                </a:schemeClr>
              </a:solidFill>
            </a:ln>
          </c:spPr>
          <c:marker>
            <c:spPr>
              <a:solidFill>
                <a:schemeClr val="tx1">
                  <a:lumMod val="65000"/>
                  <a:lumOff val="35000"/>
                </a:schemeClr>
              </a:solidFill>
              <a:ln>
                <a:solidFill>
                  <a:schemeClr val="tx1">
                    <a:lumMod val="65000"/>
                    <a:lumOff val="35000"/>
                  </a:schemeClr>
                </a:solidFill>
              </a:ln>
            </c:spPr>
          </c:marker>
          <c:xVal>
            <c:strRef>
              <c:f>Sheet1!$A$2:$A$5</c:f>
              <c:strCache>
                <c:ptCount val="4"/>
                <c:pt idx="0">
                  <c:v>Category 1</c:v>
                </c:pt>
                <c:pt idx="1">
                  <c:v>Category 2</c:v>
                </c:pt>
                <c:pt idx="2">
                  <c:v>Category 3</c:v>
                </c:pt>
                <c:pt idx="3">
                  <c:v>Category 4</c:v>
                </c:pt>
              </c:strCache>
            </c:strRef>
          </c:xVal>
          <c:yVal>
            <c:numRef>
              <c:f>Sheet1!$B$2:$B$5</c:f>
              <c:numCache>
                <c:formatCode>General</c:formatCode>
                <c:ptCount val="4"/>
                <c:pt idx="0">
                  <c:v>4.3</c:v>
                </c:pt>
                <c:pt idx="1">
                  <c:v>2.5</c:v>
                </c:pt>
                <c:pt idx="2">
                  <c:v>3.5</c:v>
                </c:pt>
                <c:pt idx="3">
                  <c:v>4.5</c:v>
                </c:pt>
              </c:numCache>
            </c:numRef>
          </c:yVal>
          <c:smooth val="1"/>
          <c:extLst>
            <c:ext xmlns:c16="http://schemas.microsoft.com/office/drawing/2014/chart" uri="{C3380CC4-5D6E-409C-BE32-E72D297353CC}">
              <c16:uniqueId val="{00000000-689F-4F53-ADC4-6D12AF3E7C2B}"/>
            </c:ext>
          </c:extLst>
        </c:ser>
        <c:ser>
          <c:idx val="1"/>
          <c:order val="1"/>
          <c:tx>
            <c:strRef>
              <c:f>Sheet1!$C$1</c:f>
              <c:strCache>
                <c:ptCount val="1"/>
                <c:pt idx="0">
                  <c:v>Series 2</c:v>
                </c:pt>
              </c:strCache>
            </c:strRef>
          </c:tx>
          <c:spPr>
            <a:ln>
              <a:solidFill>
                <a:srgbClr val="2C3460"/>
              </a:solidFill>
            </a:ln>
          </c:spPr>
          <c:marker>
            <c:spPr>
              <a:solidFill>
                <a:srgbClr val="2C3460"/>
              </a:solidFill>
              <a:ln>
                <a:solidFill>
                  <a:srgbClr val="2C3460"/>
                </a:solidFill>
              </a:ln>
            </c:spPr>
          </c:marker>
          <c:xVal>
            <c:strRef>
              <c:f>Sheet1!$A$2:$A$5</c:f>
              <c:strCache>
                <c:ptCount val="4"/>
                <c:pt idx="0">
                  <c:v>Category 1</c:v>
                </c:pt>
                <c:pt idx="1">
                  <c:v>Category 2</c:v>
                </c:pt>
                <c:pt idx="2">
                  <c:v>Category 3</c:v>
                </c:pt>
                <c:pt idx="3">
                  <c:v>Category 4</c:v>
                </c:pt>
              </c:strCache>
            </c:strRef>
          </c:xVal>
          <c:yVal>
            <c:numRef>
              <c:f>Sheet1!$C$2:$C$5</c:f>
              <c:numCache>
                <c:formatCode>General</c:formatCode>
                <c:ptCount val="4"/>
                <c:pt idx="0">
                  <c:v>2.4</c:v>
                </c:pt>
                <c:pt idx="1">
                  <c:v>4.4000000000000004</c:v>
                </c:pt>
                <c:pt idx="2">
                  <c:v>1.8</c:v>
                </c:pt>
                <c:pt idx="3">
                  <c:v>2.8</c:v>
                </c:pt>
              </c:numCache>
            </c:numRef>
          </c:yVal>
          <c:smooth val="1"/>
          <c:extLst>
            <c:ext xmlns:c16="http://schemas.microsoft.com/office/drawing/2014/chart" uri="{C3380CC4-5D6E-409C-BE32-E72D297353CC}">
              <c16:uniqueId val="{00000001-689F-4F53-ADC4-6D12AF3E7C2B}"/>
            </c:ext>
          </c:extLst>
        </c:ser>
        <c:ser>
          <c:idx val="2"/>
          <c:order val="2"/>
          <c:tx>
            <c:strRef>
              <c:f>Sheet1!$D$1</c:f>
              <c:strCache>
                <c:ptCount val="1"/>
                <c:pt idx="0">
                  <c:v>Series 3</c:v>
                </c:pt>
              </c:strCache>
            </c:strRef>
          </c:tx>
          <c:xVal>
            <c:strRef>
              <c:f>Sheet1!$A$2:$A$5</c:f>
              <c:strCache>
                <c:ptCount val="4"/>
                <c:pt idx="0">
                  <c:v>Category 1</c:v>
                </c:pt>
                <c:pt idx="1">
                  <c:v>Category 2</c:v>
                </c:pt>
                <c:pt idx="2">
                  <c:v>Category 3</c:v>
                </c:pt>
                <c:pt idx="3">
                  <c:v>Category 4</c:v>
                </c:pt>
              </c:strCache>
            </c:strRef>
          </c:xVal>
          <c:yVal>
            <c:numRef>
              <c:f>Sheet1!$D$2:$D$5</c:f>
              <c:numCache>
                <c:formatCode>General</c:formatCode>
                <c:ptCount val="4"/>
                <c:pt idx="0">
                  <c:v>2</c:v>
                </c:pt>
                <c:pt idx="1">
                  <c:v>2</c:v>
                </c:pt>
                <c:pt idx="2">
                  <c:v>3</c:v>
                </c:pt>
                <c:pt idx="3">
                  <c:v>0</c:v>
                </c:pt>
              </c:numCache>
            </c:numRef>
          </c:yVal>
          <c:smooth val="1"/>
          <c:extLst>
            <c:ext xmlns:c16="http://schemas.microsoft.com/office/drawing/2014/chart" uri="{C3380CC4-5D6E-409C-BE32-E72D297353CC}">
              <c16:uniqueId val="{00000002-689F-4F53-ADC4-6D12AF3E7C2B}"/>
            </c:ext>
          </c:extLst>
        </c:ser>
        <c:dLbls>
          <c:showLegendKey val="0"/>
          <c:showVal val="0"/>
          <c:showCatName val="0"/>
          <c:showSerName val="0"/>
          <c:showPercent val="0"/>
          <c:showBubbleSize val="0"/>
        </c:dLbls>
        <c:axId val="212503408"/>
        <c:axId val="212503968"/>
      </c:scatterChart>
      <c:valAx>
        <c:axId val="212503408"/>
        <c:scaling>
          <c:orientation val="minMax"/>
        </c:scaling>
        <c:delete val="0"/>
        <c:axPos val="b"/>
        <c:numFmt formatCode="General" sourceLinked="1"/>
        <c:majorTickMark val="out"/>
        <c:minorTickMark val="none"/>
        <c:tickLblPos val="nextTo"/>
        <c:crossAx val="212503968"/>
        <c:crosses val="autoZero"/>
        <c:crossBetween val="midCat"/>
      </c:valAx>
      <c:valAx>
        <c:axId val="212503968"/>
        <c:scaling>
          <c:orientation val="minMax"/>
          <c:max val="5"/>
        </c:scaling>
        <c:delete val="0"/>
        <c:axPos val="l"/>
        <c:majorGridlines>
          <c:spPr>
            <a:ln>
              <a:solidFill>
                <a:schemeClr val="bg1">
                  <a:lumMod val="75000"/>
                  <a:alpha val="30000"/>
                </a:schemeClr>
              </a:solidFill>
              <a:prstDash val="lgDash"/>
            </a:ln>
          </c:spPr>
        </c:majorGridlines>
        <c:numFmt formatCode="General" sourceLinked="1"/>
        <c:majorTickMark val="out"/>
        <c:minorTickMark val="none"/>
        <c:tickLblPos val="nextTo"/>
        <c:crossAx val="212503408"/>
        <c:crosses val="autoZero"/>
        <c:crossBetween val="midCat"/>
      </c:valAx>
    </c:plotArea>
    <c:legend>
      <c:legendPos val="r"/>
      <c:layout>
        <c:manualLayout>
          <c:xMode val="edge"/>
          <c:yMode val="edge"/>
          <c:x val="0.90420015330896764"/>
          <c:y val="0.12473497966334191"/>
          <c:w val="7.8720198962018387E-2"/>
          <c:h val="0.25612967986802121"/>
        </c:manualLayout>
      </c:layout>
      <c:overlay val="0"/>
      <c:spPr>
        <a:noFill/>
      </c:spPr>
      <c:txPr>
        <a:bodyPr/>
        <a:lstStyle/>
        <a:p>
          <a:pPr>
            <a:defRPr sz="1050"/>
          </a:pPr>
          <a:endParaRPr lang="zh-CN"/>
        </a:p>
      </c:txPr>
    </c:legend>
    <c:plotVisOnly val="1"/>
    <c:dispBlanksAs val="zero"/>
    <c:showDLblsOverMax val="0"/>
  </c:chart>
  <c:txPr>
    <a:bodyPr/>
    <a:lstStyle/>
    <a:p>
      <a:pPr>
        <a:defRPr sz="800">
          <a:solidFill>
            <a:schemeClr val="bg1">
              <a:lumMod val="65000"/>
            </a:schemeClr>
          </a:solidFill>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1"/>
    </mc:Choice>
    <mc:Fallback>
      <c:style val="1"/>
    </mc:Fallback>
  </mc:AlternateContent>
  <c:chart>
    <c:autoTitleDeleted val="1"/>
    <c:plotArea>
      <c:layout>
        <c:manualLayout>
          <c:layoutTarget val="inner"/>
          <c:xMode val="edge"/>
          <c:yMode val="edge"/>
          <c:x val="6.7133738964447923E-2"/>
          <c:y val="4.7187335958005998E-2"/>
          <c:w val="0.86973494790423922"/>
          <c:h val="0.8148336614173225"/>
        </c:manualLayout>
      </c:layout>
      <c:lineChart>
        <c:grouping val="standard"/>
        <c:varyColors val="0"/>
        <c:ser>
          <c:idx val="0"/>
          <c:order val="0"/>
          <c:tx>
            <c:strRef>
              <c:f>Sheet1!$B$1</c:f>
              <c:strCache>
                <c:ptCount val="1"/>
                <c:pt idx="0">
                  <c:v>Series 1</c:v>
                </c:pt>
              </c:strCache>
            </c:strRef>
          </c:tx>
          <c:spPr>
            <a:ln>
              <a:solidFill>
                <a:schemeClr val="bg1">
                  <a:lumMod val="50000"/>
                </a:schemeClr>
              </a:solidFill>
            </a:ln>
          </c:spPr>
          <c:marker>
            <c:symbol val="none"/>
          </c:marker>
          <c:cat>
            <c:strRef>
              <c:f>Sheet1!$A$2:$A$5</c:f>
              <c:strCache>
                <c:ptCount val="4"/>
                <c:pt idx="0">
                  <c:v>APRIL</c:v>
                </c:pt>
                <c:pt idx="1">
                  <c:v>MAY</c:v>
                </c:pt>
                <c:pt idx="2">
                  <c:v>JUNI</c:v>
                </c:pt>
                <c:pt idx="3">
                  <c:v>JULY</c:v>
                </c:pt>
              </c:strCache>
            </c:strRef>
          </c:cat>
          <c:val>
            <c:numRef>
              <c:f>Sheet1!$B$2:$B$5</c:f>
              <c:numCache>
                <c:formatCode>General</c:formatCode>
                <c:ptCount val="4"/>
                <c:pt idx="0">
                  <c:v>4.3</c:v>
                </c:pt>
                <c:pt idx="1">
                  <c:v>2.5</c:v>
                </c:pt>
                <c:pt idx="2">
                  <c:v>3.5</c:v>
                </c:pt>
                <c:pt idx="3">
                  <c:v>4.5</c:v>
                </c:pt>
              </c:numCache>
            </c:numRef>
          </c:val>
          <c:smooth val="0"/>
          <c:extLst>
            <c:ext xmlns:c16="http://schemas.microsoft.com/office/drawing/2014/chart" uri="{C3380CC4-5D6E-409C-BE32-E72D297353CC}">
              <c16:uniqueId val="{00000000-096C-4041-9EED-FA664C15D718}"/>
            </c:ext>
          </c:extLst>
        </c:ser>
        <c:ser>
          <c:idx val="1"/>
          <c:order val="1"/>
          <c:tx>
            <c:strRef>
              <c:f>Sheet1!$C$1</c:f>
              <c:strCache>
                <c:ptCount val="1"/>
                <c:pt idx="0">
                  <c:v>Series 2</c:v>
                </c:pt>
              </c:strCache>
            </c:strRef>
          </c:tx>
          <c:spPr>
            <a:ln>
              <a:solidFill>
                <a:schemeClr val="bg1"/>
              </a:solidFill>
            </a:ln>
          </c:spPr>
          <c:marker>
            <c:symbol val="none"/>
          </c:marker>
          <c:cat>
            <c:strRef>
              <c:f>Sheet1!$A$2:$A$5</c:f>
              <c:strCache>
                <c:ptCount val="4"/>
                <c:pt idx="0">
                  <c:v>APRIL</c:v>
                </c:pt>
                <c:pt idx="1">
                  <c:v>MAY</c:v>
                </c:pt>
                <c:pt idx="2">
                  <c:v>JUNI</c:v>
                </c:pt>
                <c:pt idx="3">
                  <c:v>JULY</c:v>
                </c:pt>
              </c:strCache>
            </c:strRef>
          </c:cat>
          <c:val>
            <c:numRef>
              <c:f>Sheet1!$C$2:$C$5</c:f>
              <c:numCache>
                <c:formatCode>General</c:formatCode>
                <c:ptCount val="4"/>
                <c:pt idx="0">
                  <c:v>2.4</c:v>
                </c:pt>
                <c:pt idx="1">
                  <c:v>4.4000000000000004</c:v>
                </c:pt>
                <c:pt idx="2">
                  <c:v>1.8</c:v>
                </c:pt>
                <c:pt idx="3">
                  <c:v>2.8</c:v>
                </c:pt>
              </c:numCache>
            </c:numRef>
          </c:val>
          <c:smooth val="0"/>
          <c:extLst>
            <c:ext xmlns:c16="http://schemas.microsoft.com/office/drawing/2014/chart" uri="{C3380CC4-5D6E-409C-BE32-E72D297353CC}">
              <c16:uniqueId val="{00000001-096C-4041-9EED-FA664C15D718}"/>
            </c:ext>
          </c:extLst>
        </c:ser>
        <c:ser>
          <c:idx val="2"/>
          <c:order val="2"/>
          <c:tx>
            <c:strRef>
              <c:f>Sheet1!$D$1</c:f>
              <c:strCache>
                <c:ptCount val="1"/>
                <c:pt idx="0">
                  <c:v>Series 3</c:v>
                </c:pt>
              </c:strCache>
            </c:strRef>
          </c:tx>
          <c:spPr>
            <a:ln>
              <a:solidFill>
                <a:schemeClr val="bg2">
                  <a:lumMod val="10000"/>
                </a:schemeClr>
              </a:solidFill>
            </a:ln>
          </c:spPr>
          <c:marker>
            <c:symbol val="none"/>
          </c:marker>
          <c:cat>
            <c:strRef>
              <c:f>Sheet1!$A$2:$A$5</c:f>
              <c:strCache>
                <c:ptCount val="4"/>
                <c:pt idx="0">
                  <c:v>APRIL</c:v>
                </c:pt>
                <c:pt idx="1">
                  <c:v>MAY</c:v>
                </c:pt>
                <c:pt idx="2">
                  <c:v>JUNI</c:v>
                </c:pt>
                <c:pt idx="3">
                  <c:v>JULY</c:v>
                </c:pt>
              </c:strCache>
            </c:strRef>
          </c:cat>
          <c:val>
            <c:numRef>
              <c:f>Sheet1!$D$2:$D$5</c:f>
              <c:numCache>
                <c:formatCode>General</c:formatCode>
                <c:ptCount val="4"/>
                <c:pt idx="0">
                  <c:v>2</c:v>
                </c:pt>
                <c:pt idx="1">
                  <c:v>2</c:v>
                </c:pt>
                <c:pt idx="2">
                  <c:v>3</c:v>
                </c:pt>
                <c:pt idx="3">
                  <c:v>5</c:v>
                </c:pt>
              </c:numCache>
            </c:numRef>
          </c:val>
          <c:smooth val="0"/>
          <c:extLst>
            <c:ext xmlns:c16="http://schemas.microsoft.com/office/drawing/2014/chart" uri="{C3380CC4-5D6E-409C-BE32-E72D297353CC}">
              <c16:uniqueId val="{00000002-096C-4041-9EED-FA664C15D718}"/>
            </c:ext>
          </c:extLst>
        </c:ser>
        <c:dLbls>
          <c:showLegendKey val="0"/>
          <c:showVal val="0"/>
          <c:showCatName val="0"/>
          <c:showSerName val="0"/>
          <c:showPercent val="0"/>
          <c:showBubbleSize val="0"/>
        </c:dLbls>
        <c:smooth val="0"/>
        <c:axId val="212507888"/>
        <c:axId val="212508448"/>
      </c:lineChart>
      <c:catAx>
        <c:axId val="212507888"/>
        <c:scaling>
          <c:orientation val="minMax"/>
        </c:scaling>
        <c:delete val="0"/>
        <c:axPos val="b"/>
        <c:numFmt formatCode="General" sourceLinked="0"/>
        <c:majorTickMark val="none"/>
        <c:minorTickMark val="none"/>
        <c:tickLblPos val="nextTo"/>
        <c:spPr>
          <a:noFill/>
          <a:ln>
            <a:solidFill>
              <a:srgbClr val="626262"/>
            </a:solidFill>
          </a:ln>
        </c:spPr>
        <c:crossAx val="212508448"/>
        <c:crosses val="autoZero"/>
        <c:auto val="1"/>
        <c:lblAlgn val="ctr"/>
        <c:lblOffset val="100"/>
        <c:noMultiLvlLbl val="0"/>
      </c:catAx>
      <c:valAx>
        <c:axId val="212508448"/>
        <c:scaling>
          <c:orientation val="minMax"/>
        </c:scaling>
        <c:delete val="0"/>
        <c:axPos val="l"/>
        <c:numFmt formatCode="General" sourceLinked="1"/>
        <c:majorTickMark val="none"/>
        <c:minorTickMark val="none"/>
        <c:tickLblPos val="nextTo"/>
        <c:spPr>
          <a:ln>
            <a:solidFill>
              <a:schemeClr val="bg2">
                <a:lumMod val="10000"/>
              </a:schemeClr>
            </a:solidFill>
          </a:ln>
        </c:spPr>
        <c:crossAx val="212507888"/>
        <c:crosses val="autoZero"/>
        <c:crossBetween val="between"/>
      </c:valAx>
    </c:plotArea>
    <c:plotVisOnly val="1"/>
    <c:dispBlanksAs val="gap"/>
    <c:showDLblsOverMax val="0"/>
  </c:chart>
  <c:txPr>
    <a:bodyPr/>
    <a:lstStyle/>
    <a:p>
      <a:pPr>
        <a:defRPr sz="800">
          <a:solidFill>
            <a:schemeClr val="bg2">
              <a:lumMod val="10000"/>
            </a:schemeClr>
          </a:solidFill>
          <a:latin typeface="+mn-lt"/>
          <a:ea typeface="+mn-ea"/>
          <a:cs typeface="+mn-ea"/>
          <a:sym typeface="+mn-lt"/>
        </a:defRPr>
      </a:pPr>
      <a:endParaRPr lang="zh-CN"/>
    </a:p>
  </c:tx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1CDFD29-5600-451F-91B5-2109C28768B9}" type="doc">
      <dgm:prSet loTypeId="urn:microsoft.com/office/officeart/2005/8/layout/matrix2" loCatId="matrix" qsTypeId="urn:microsoft.com/office/officeart/2005/8/quickstyle/simple1" qsCatId="simple" csTypeId="urn:microsoft.com/office/officeart/2005/8/colors/accent1_2" csCatId="accent1" phldr="1"/>
      <dgm:spPr/>
      <dgm:t>
        <a:bodyPr/>
        <a:lstStyle/>
        <a:p>
          <a:endParaRPr lang="en-US"/>
        </a:p>
      </dgm:t>
    </dgm:pt>
    <dgm:pt modelId="{8F50B8B5-888D-4864-9E59-5AE47A8EC6C0}">
      <dgm:prSet phldrT="[Text]" custT="1"/>
      <dgm:spPr/>
      <dgm:t>
        <a:bodyPr/>
        <a:lstStyle/>
        <a:p>
          <a:r>
            <a:rPr lang="en-US" sz="1000" dirty="0">
              <a:latin typeface="+mn-lt"/>
              <a:ea typeface="+mn-ea"/>
              <a:cs typeface="+mn-ea"/>
              <a:sym typeface="+mn-lt"/>
            </a:rPr>
            <a:t> </a:t>
          </a:r>
        </a:p>
      </dgm:t>
    </dgm:pt>
    <dgm:pt modelId="{2C53C54F-5B24-4F71-A2BF-9FBAE97FE0CD}" type="parTrans" cxnId="{068110C7-7222-49FE-9C8C-014EBE9A1707}">
      <dgm:prSet/>
      <dgm:spPr/>
      <dgm:t>
        <a:bodyPr/>
        <a:lstStyle/>
        <a:p>
          <a:endParaRPr lang="en-US"/>
        </a:p>
      </dgm:t>
    </dgm:pt>
    <dgm:pt modelId="{60BC0E20-D399-476A-9392-464DF2C45E71}" type="sibTrans" cxnId="{068110C7-7222-49FE-9C8C-014EBE9A1707}">
      <dgm:prSet/>
      <dgm:spPr/>
      <dgm:t>
        <a:bodyPr/>
        <a:lstStyle/>
        <a:p>
          <a:endParaRPr lang="en-US"/>
        </a:p>
      </dgm:t>
    </dgm:pt>
    <dgm:pt modelId="{0C90414D-D9D7-4FE1-A564-EA9D368CF73D}">
      <dgm:prSet phldrT="[Text]" custT="1"/>
      <dgm:spPr>
        <a:solidFill>
          <a:schemeClr val="accent3"/>
        </a:solidFill>
      </dgm:spPr>
      <dgm:t>
        <a:bodyPr/>
        <a:lstStyle/>
        <a:p>
          <a:r>
            <a:rPr lang="en-US" sz="1000" dirty="0">
              <a:latin typeface="+mn-lt"/>
              <a:ea typeface="+mn-ea"/>
              <a:cs typeface="+mn-ea"/>
              <a:sym typeface="+mn-lt"/>
            </a:rPr>
            <a:t> </a:t>
          </a:r>
        </a:p>
      </dgm:t>
    </dgm:pt>
    <dgm:pt modelId="{5212712A-32B4-4C10-AF30-09620D0BE98C}" type="parTrans" cxnId="{FBFFDB7F-DC4B-4328-B336-4920A3B56704}">
      <dgm:prSet/>
      <dgm:spPr/>
      <dgm:t>
        <a:bodyPr/>
        <a:lstStyle/>
        <a:p>
          <a:endParaRPr lang="en-US"/>
        </a:p>
      </dgm:t>
    </dgm:pt>
    <dgm:pt modelId="{463130C0-7F28-4B70-BBBE-5813EDDD52DD}" type="sibTrans" cxnId="{FBFFDB7F-DC4B-4328-B336-4920A3B56704}">
      <dgm:prSet/>
      <dgm:spPr/>
      <dgm:t>
        <a:bodyPr/>
        <a:lstStyle/>
        <a:p>
          <a:endParaRPr lang="en-US"/>
        </a:p>
      </dgm:t>
    </dgm:pt>
    <dgm:pt modelId="{1983DEEF-2178-49E4-AC73-9D26197ABA4D}">
      <dgm:prSet phldrT="[Text]" custT="1"/>
      <dgm:spPr>
        <a:solidFill>
          <a:srgbClr val="A5A5A5"/>
        </a:solidFill>
      </dgm:spPr>
      <dgm:t>
        <a:bodyPr/>
        <a:lstStyle/>
        <a:p>
          <a:r>
            <a:rPr lang="en-US" sz="1000" dirty="0">
              <a:latin typeface="+mn-lt"/>
              <a:ea typeface="+mn-ea"/>
              <a:cs typeface="+mn-ea"/>
              <a:sym typeface="+mn-lt"/>
            </a:rPr>
            <a:t> </a:t>
          </a:r>
        </a:p>
      </dgm:t>
    </dgm:pt>
    <dgm:pt modelId="{0CAC87AC-3D72-4FDC-AF53-5444962E6414}" type="parTrans" cxnId="{1B173D51-BDED-4FC0-82F5-ACD5C90D0662}">
      <dgm:prSet/>
      <dgm:spPr/>
      <dgm:t>
        <a:bodyPr/>
        <a:lstStyle/>
        <a:p>
          <a:endParaRPr lang="en-US"/>
        </a:p>
      </dgm:t>
    </dgm:pt>
    <dgm:pt modelId="{756D256D-8589-4A16-8F37-B6CC7E81711B}" type="sibTrans" cxnId="{1B173D51-BDED-4FC0-82F5-ACD5C90D0662}">
      <dgm:prSet/>
      <dgm:spPr/>
      <dgm:t>
        <a:bodyPr/>
        <a:lstStyle/>
        <a:p>
          <a:endParaRPr lang="en-US"/>
        </a:p>
      </dgm:t>
    </dgm:pt>
    <dgm:pt modelId="{CB20022C-5AD3-4067-916D-15599D927FC5}">
      <dgm:prSet phldrT="[Text]" custT="1"/>
      <dgm:spPr>
        <a:solidFill>
          <a:srgbClr val="063D54"/>
        </a:solidFill>
      </dgm:spPr>
      <dgm:t>
        <a:bodyPr/>
        <a:lstStyle/>
        <a:p>
          <a:r>
            <a:rPr lang="en-US" sz="1000" dirty="0">
              <a:latin typeface="+mn-lt"/>
              <a:ea typeface="+mn-ea"/>
              <a:cs typeface="+mn-ea"/>
              <a:sym typeface="+mn-lt"/>
            </a:rPr>
            <a:t> </a:t>
          </a:r>
        </a:p>
      </dgm:t>
    </dgm:pt>
    <dgm:pt modelId="{DF2E454A-F4B1-4803-97B7-58472CEADBEB}" type="parTrans" cxnId="{A2600C31-CB8E-42D1-8F93-725647A776BF}">
      <dgm:prSet/>
      <dgm:spPr/>
      <dgm:t>
        <a:bodyPr/>
        <a:lstStyle/>
        <a:p>
          <a:endParaRPr lang="en-US"/>
        </a:p>
      </dgm:t>
    </dgm:pt>
    <dgm:pt modelId="{8A55484D-B6D0-4A7B-98BA-C0A38181BA63}" type="sibTrans" cxnId="{A2600C31-CB8E-42D1-8F93-725647A776BF}">
      <dgm:prSet/>
      <dgm:spPr/>
      <dgm:t>
        <a:bodyPr/>
        <a:lstStyle/>
        <a:p>
          <a:endParaRPr lang="en-US"/>
        </a:p>
      </dgm:t>
    </dgm:pt>
    <dgm:pt modelId="{14090DB9-0A23-4C3E-963F-AC6488D34277}" type="pres">
      <dgm:prSet presAssocID="{31CDFD29-5600-451F-91B5-2109C28768B9}" presName="matrix" presStyleCnt="0">
        <dgm:presLayoutVars>
          <dgm:chMax val="1"/>
          <dgm:dir/>
          <dgm:resizeHandles val="exact"/>
        </dgm:presLayoutVars>
      </dgm:prSet>
      <dgm:spPr/>
    </dgm:pt>
    <dgm:pt modelId="{8F782FA5-10F4-4D7C-B52F-BDC2F0BC9843}" type="pres">
      <dgm:prSet presAssocID="{31CDFD29-5600-451F-91B5-2109C28768B9}" presName="axisShape" presStyleLbl="bgShp" presStyleIdx="0" presStyleCnt="1"/>
      <dgm:spPr>
        <a:solidFill>
          <a:schemeClr val="bg1">
            <a:lumMod val="95000"/>
          </a:schemeClr>
        </a:solidFill>
      </dgm:spPr>
    </dgm:pt>
    <dgm:pt modelId="{B8CA5C69-06DE-4B06-B0A3-7BB569CBF1A4}" type="pres">
      <dgm:prSet presAssocID="{31CDFD29-5600-451F-91B5-2109C28768B9}" presName="rect1" presStyleLbl="node1" presStyleIdx="0" presStyleCnt="4">
        <dgm:presLayoutVars>
          <dgm:chMax val="0"/>
          <dgm:chPref val="0"/>
          <dgm:bulletEnabled val="1"/>
        </dgm:presLayoutVars>
      </dgm:prSet>
      <dgm:spPr>
        <a:prstGeom prst="ellipse">
          <a:avLst/>
        </a:prstGeom>
      </dgm:spPr>
    </dgm:pt>
    <dgm:pt modelId="{6B02FEFB-1E12-4B61-8DB6-EF3EC71E4AA3}" type="pres">
      <dgm:prSet presAssocID="{31CDFD29-5600-451F-91B5-2109C28768B9}" presName="rect2" presStyleLbl="node1" presStyleIdx="1" presStyleCnt="4">
        <dgm:presLayoutVars>
          <dgm:chMax val="0"/>
          <dgm:chPref val="0"/>
          <dgm:bulletEnabled val="1"/>
        </dgm:presLayoutVars>
      </dgm:prSet>
      <dgm:spPr>
        <a:prstGeom prst="ellipse">
          <a:avLst/>
        </a:prstGeom>
      </dgm:spPr>
    </dgm:pt>
    <dgm:pt modelId="{4461674B-7841-4BB7-8DDF-01A840B3B8AA}" type="pres">
      <dgm:prSet presAssocID="{31CDFD29-5600-451F-91B5-2109C28768B9}" presName="rect3" presStyleLbl="node1" presStyleIdx="2" presStyleCnt="4">
        <dgm:presLayoutVars>
          <dgm:chMax val="0"/>
          <dgm:chPref val="0"/>
          <dgm:bulletEnabled val="1"/>
        </dgm:presLayoutVars>
      </dgm:prSet>
      <dgm:spPr>
        <a:prstGeom prst="ellipse">
          <a:avLst/>
        </a:prstGeom>
      </dgm:spPr>
    </dgm:pt>
    <dgm:pt modelId="{B2D5FB7F-98A4-4FE8-8120-F832B0FED003}" type="pres">
      <dgm:prSet presAssocID="{31CDFD29-5600-451F-91B5-2109C28768B9}" presName="rect4" presStyleLbl="node1" presStyleIdx="3" presStyleCnt="4">
        <dgm:presLayoutVars>
          <dgm:chMax val="0"/>
          <dgm:chPref val="0"/>
          <dgm:bulletEnabled val="1"/>
        </dgm:presLayoutVars>
      </dgm:prSet>
      <dgm:spPr>
        <a:prstGeom prst="ellipse">
          <a:avLst/>
        </a:prstGeom>
      </dgm:spPr>
    </dgm:pt>
  </dgm:ptLst>
  <dgm:cxnLst>
    <dgm:cxn modelId="{FC7E1A21-5F33-419C-B0CD-5AB04CA6FDD0}" type="presOf" srcId="{1983DEEF-2178-49E4-AC73-9D26197ABA4D}" destId="{4461674B-7841-4BB7-8DDF-01A840B3B8AA}" srcOrd="0" destOrd="0" presId="urn:microsoft.com/office/officeart/2005/8/layout/matrix2"/>
    <dgm:cxn modelId="{A2600C31-CB8E-42D1-8F93-725647A776BF}" srcId="{31CDFD29-5600-451F-91B5-2109C28768B9}" destId="{CB20022C-5AD3-4067-916D-15599D927FC5}" srcOrd="3" destOrd="0" parTransId="{DF2E454A-F4B1-4803-97B7-58472CEADBEB}" sibTransId="{8A55484D-B6D0-4A7B-98BA-C0A38181BA63}"/>
    <dgm:cxn modelId="{5CE2D837-7D65-440D-887B-286349BD5995}" type="presOf" srcId="{31CDFD29-5600-451F-91B5-2109C28768B9}" destId="{14090DB9-0A23-4C3E-963F-AC6488D34277}" srcOrd="0" destOrd="0" presId="urn:microsoft.com/office/officeart/2005/8/layout/matrix2"/>
    <dgm:cxn modelId="{BF4D9A3D-198B-421D-8431-700EC0FC4111}" type="presOf" srcId="{0C90414D-D9D7-4FE1-A564-EA9D368CF73D}" destId="{6B02FEFB-1E12-4B61-8DB6-EF3EC71E4AA3}" srcOrd="0" destOrd="0" presId="urn:microsoft.com/office/officeart/2005/8/layout/matrix2"/>
    <dgm:cxn modelId="{797D4662-9DA6-44E4-B4E3-5360EA267BA5}" type="presOf" srcId="{CB20022C-5AD3-4067-916D-15599D927FC5}" destId="{B2D5FB7F-98A4-4FE8-8120-F832B0FED003}" srcOrd="0" destOrd="0" presId="urn:microsoft.com/office/officeart/2005/8/layout/matrix2"/>
    <dgm:cxn modelId="{1B173D51-BDED-4FC0-82F5-ACD5C90D0662}" srcId="{31CDFD29-5600-451F-91B5-2109C28768B9}" destId="{1983DEEF-2178-49E4-AC73-9D26197ABA4D}" srcOrd="2" destOrd="0" parTransId="{0CAC87AC-3D72-4FDC-AF53-5444962E6414}" sibTransId="{756D256D-8589-4A16-8F37-B6CC7E81711B}"/>
    <dgm:cxn modelId="{EB26607D-74E2-4D48-BB1B-AFAA6887FFAC}" type="presOf" srcId="{8F50B8B5-888D-4864-9E59-5AE47A8EC6C0}" destId="{B8CA5C69-06DE-4B06-B0A3-7BB569CBF1A4}" srcOrd="0" destOrd="0" presId="urn:microsoft.com/office/officeart/2005/8/layout/matrix2"/>
    <dgm:cxn modelId="{FBFFDB7F-DC4B-4328-B336-4920A3B56704}" srcId="{31CDFD29-5600-451F-91B5-2109C28768B9}" destId="{0C90414D-D9D7-4FE1-A564-EA9D368CF73D}" srcOrd="1" destOrd="0" parTransId="{5212712A-32B4-4C10-AF30-09620D0BE98C}" sibTransId="{463130C0-7F28-4B70-BBBE-5813EDDD52DD}"/>
    <dgm:cxn modelId="{068110C7-7222-49FE-9C8C-014EBE9A1707}" srcId="{31CDFD29-5600-451F-91B5-2109C28768B9}" destId="{8F50B8B5-888D-4864-9E59-5AE47A8EC6C0}" srcOrd="0" destOrd="0" parTransId="{2C53C54F-5B24-4F71-A2BF-9FBAE97FE0CD}" sibTransId="{60BC0E20-D399-476A-9392-464DF2C45E71}"/>
    <dgm:cxn modelId="{81F94D87-B552-4153-8A12-112635C4B6FB}" type="presParOf" srcId="{14090DB9-0A23-4C3E-963F-AC6488D34277}" destId="{8F782FA5-10F4-4D7C-B52F-BDC2F0BC9843}" srcOrd="0" destOrd="0" presId="urn:microsoft.com/office/officeart/2005/8/layout/matrix2"/>
    <dgm:cxn modelId="{97F1C967-17AC-4C99-95CE-F3F65A7D3B6D}" type="presParOf" srcId="{14090DB9-0A23-4C3E-963F-AC6488D34277}" destId="{B8CA5C69-06DE-4B06-B0A3-7BB569CBF1A4}" srcOrd="1" destOrd="0" presId="urn:microsoft.com/office/officeart/2005/8/layout/matrix2"/>
    <dgm:cxn modelId="{A2CE949C-E7B5-461B-9F5C-A03E1C16DE9E}" type="presParOf" srcId="{14090DB9-0A23-4C3E-963F-AC6488D34277}" destId="{6B02FEFB-1E12-4B61-8DB6-EF3EC71E4AA3}" srcOrd="2" destOrd="0" presId="urn:microsoft.com/office/officeart/2005/8/layout/matrix2"/>
    <dgm:cxn modelId="{542A1949-0DF3-46C6-9CF6-196790F47047}" type="presParOf" srcId="{14090DB9-0A23-4C3E-963F-AC6488D34277}" destId="{4461674B-7841-4BB7-8DDF-01A840B3B8AA}" srcOrd="3" destOrd="0" presId="urn:microsoft.com/office/officeart/2005/8/layout/matrix2"/>
    <dgm:cxn modelId="{6FC82C5E-BA07-4572-B17E-0707100F53CA}" type="presParOf" srcId="{14090DB9-0A23-4C3E-963F-AC6488D34277}" destId="{B2D5FB7F-98A4-4FE8-8120-F832B0FED003}" srcOrd="4" destOrd="0" presId="urn:microsoft.com/office/officeart/2005/8/layout/matrix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F782FA5-10F4-4D7C-B52F-BDC2F0BC9843}">
      <dsp:nvSpPr>
        <dsp:cNvPr id="0" name=""/>
        <dsp:cNvSpPr/>
      </dsp:nvSpPr>
      <dsp:spPr>
        <a:xfrm>
          <a:off x="1018282" y="0"/>
          <a:ext cx="4073133" cy="4073133"/>
        </a:xfrm>
        <a:prstGeom prst="quadArrow">
          <a:avLst>
            <a:gd name="adj1" fmla="val 2000"/>
            <a:gd name="adj2" fmla="val 4000"/>
            <a:gd name="adj3" fmla="val 5000"/>
          </a:avLst>
        </a:prstGeom>
        <a:solidFill>
          <a:schemeClr val="bg1">
            <a:lumMod val="95000"/>
          </a:schemeClr>
        </a:solidFill>
        <a:ln>
          <a:noFill/>
        </a:ln>
        <a:effectLst/>
      </dsp:spPr>
      <dsp:style>
        <a:lnRef idx="0">
          <a:scrgbClr r="0" g="0" b="0"/>
        </a:lnRef>
        <a:fillRef idx="1">
          <a:scrgbClr r="0" g="0" b="0"/>
        </a:fillRef>
        <a:effectRef idx="0">
          <a:scrgbClr r="0" g="0" b="0"/>
        </a:effectRef>
        <a:fontRef idx="minor"/>
      </dsp:style>
    </dsp:sp>
    <dsp:sp modelId="{B8CA5C69-06DE-4B06-B0A3-7BB569CBF1A4}">
      <dsp:nvSpPr>
        <dsp:cNvPr id="0" name=""/>
        <dsp:cNvSpPr/>
      </dsp:nvSpPr>
      <dsp:spPr>
        <a:xfrm>
          <a:off x="1283036" y="264753"/>
          <a:ext cx="1629253" cy="1629253"/>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US" sz="1000" kern="1200" dirty="0">
              <a:latin typeface="+mn-lt"/>
              <a:ea typeface="+mn-ea"/>
              <a:cs typeface="+mn-ea"/>
              <a:sym typeface="+mn-lt"/>
            </a:rPr>
            <a:t> </a:t>
          </a:r>
        </a:p>
      </dsp:txBody>
      <dsp:txXfrm>
        <a:off x="1521635" y="503352"/>
        <a:ext cx="1152055" cy="1152055"/>
      </dsp:txXfrm>
    </dsp:sp>
    <dsp:sp modelId="{6B02FEFB-1E12-4B61-8DB6-EF3EC71E4AA3}">
      <dsp:nvSpPr>
        <dsp:cNvPr id="0" name=""/>
        <dsp:cNvSpPr/>
      </dsp:nvSpPr>
      <dsp:spPr>
        <a:xfrm>
          <a:off x="3197409" y="264753"/>
          <a:ext cx="1629253" cy="1629253"/>
        </a:xfrm>
        <a:prstGeom prst="ellipse">
          <a:avLst/>
        </a:prstGeom>
        <a:solidFill>
          <a:schemeClr val="accent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US" sz="1000" kern="1200" dirty="0">
              <a:latin typeface="+mn-lt"/>
              <a:ea typeface="+mn-ea"/>
              <a:cs typeface="+mn-ea"/>
              <a:sym typeface="+mn-lt"/>
            </a:rPr>
            <a:t> </a:t>
          </a:r>
        </a:p>
      </dsp:txBody>
      <dsp:txXfrm>
        <a:off x="3436008" y="503352"/>
        <a:ext cx="1152055" cy="1152055"/>
      </dsp:txXfrm>
    </dsp:sp>
    <dsp:sp modelId="{4461674B-7841-4BB7-8DDF-01A840B3B8AA}">
      <dsp:nvSpPr>
        <dsp:cNvPr id="0" name=""/>
        <dsp:cNvSpPr/>
      </dsp:nvSpPr>
      <dsp:spPr>
        <a:xfrm>
          <a:off x="1283036" y="2179126"/>
          <a:ext cx="1629253" cy="1629253"/>
        </a:xfrm>
        <a:prstGeom prst="ellipse">
          <a:avLst/>
        </a:prstGeom>
        <a:solidFill>
          <a:srgbClr val="A5A5A5"/>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US" sz="1000" kern="1200" dirty="0">
              <a:latin typeface="+mn-lt"/>
              <a:ea typeface="+mn-ea"/>
              <a:cs typeface="+mn-ea"/>
              <a:sym typeface="+mn-lt"/>
            </a:rPr>
            <a:t> </a:t>
          </a:r>
        </a:p>
      </dsp:txBody>
      <dsp:txXfrm>
        <a:off x="1521635" y="2417725"/>
        <a:ext cx="1152055" cy="1152055"/>
      </dsp:txXfrm>
    </dsp:sp>
    <dsp:sp modelId="{B2D5FB7F-98A4-4FE8-8120-F832B0FED003}">
      <dsp:nvSpPr>
        <dsp:cNvPr id="0" name=""/>
        <dsp:cNvSpPr/>
      </dsp:nvSpPr>
      <dsp:spPr>
        <a:xfrm>
          <a:off x="3197409" y="2179126"/>
          <a:ext cx="1629253" cy="1629253"/>
        </a:xfrm>
        <a:prstGeom prst="ellipse">
          <a:avLst/>
        </a:prstGeom>
        <a:solidFill>
          <a:srgbClr val="063D5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US" sz="1000" kern="1200" dirty="0">
              <a:latin typeface="+mn-lt"/>
              <a:ea typeface="+mn-ea"/>
              <a:cs typeface="+mn-ea"/>
              <a:sym typeface="+mn-lt"/>
            </a:rPr>
            <a:t> </a:t>
          </a:r>
        </a:p>
      </dsp:txBody>
      <dsp:txXfrm>
        <a:off x="3436008" y="2417725"/>
        <a:ext cx="1152055" cy="1152055"/>
      </dsp:txXfrm>
    </dsp:sp>
  </dsp:spTree>
</dsp:drawing>
</file>

<file path=ppt/diagrams/layout1.xml><?xml version="1.0" encoding="utf-8"?>
<dgm:layoutDef xmlns:dgm="http://schemas.openxmlformats.org/drawingml/2006/diagram" xmlns:a="http://schemas.openxmlformats.org/drawingml/2006/main" uniqueId="urn:microsoft.com/office/officeart/2005/8/layout/matrix2">
  <dgm:title val=""/>
  <dgm:desc val=""/>
  <dgm:catLst>
    <dgm:cat type="matrix" pri="3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l" for="ch" forName="rect1" refType="w" fact="0.065"/>
          <dgm:constr type="t" for="ch" forName="rect1" refType="h" fact="0.065"/>
          <dgm:constr type="w" for="ch" forName="rect2" refType="w" fact="0.4"/>
          <dgm:constr type="h" for="ch" forName="rect2" refType="h" fact="0.4"/>
          <dgm:constr type="r" for="ch" forName="rect2" refType="w" fact="0.935"/>
          <dgm:constr type="t" for="ch" forName="rect2" refType="h" fact="0.065"/>
          <dgm:constr type="w" for="ch" forName="rect3" refType="w" fact="0.4"/>
          <dgm:constr type="h" for="ch" forName="rect3" refType="w" fact="0.4"/>
          <dgm:constr type="l" for="ch" forName="rect3" refType="w" fact="0.065"/>
          <dgm:constr type="b" for="ch" forName="rect3" refType="h" fact="0.935"/>
          <dgm:constr type="w" for="ch" forName="rect4" refType="w" fact="0.4"/>
          <dgm:constr type="h" for="ch" forName="rect4" refType="h" fact="0.4"/>
          <dgm:constr type="r" for="ch" forName="rect4" refType="w" fact="0.935"/>
          <dgm:constr type="b" for="ch" forName="rect4" refType="h" fact="0.935"/>
        </dgm:constrLst>
      </dgm:if>
      <dgm:else name="Name2">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r" for="ch" forName="rect1" refType="w" fact="0.935"/>
          <dgm:constr type="t" for="ch" forName="rect1" refType="h" fact="0.065"/>
          <dgm:constr type="w" for="ch" forName="rect2" refType="w" fact="0.4"/>
          <dgm:constr type="h" for="ch" forName="rect2" refType="h" fact="0.4"/>
          <dgm:constr type="l" for="ch" forName="rect2" refType="w" fact="0.065"/>
          <dgm:constr type="t" for="ch" forName="rect2" refType="h" fact="0.065"/>
          <dgm:constr type="w" for="ch" forName="rect3" refType="w" fact="0.4"/>
          <dgm:constr type="h" for="ch" forName="rect3" refType="w" fact="0.4"/>
          <dgm:constr type="r" for="ch" forName="rect3" refType="w" fact="0.935"/>
          <dgm:constr type="b" for="ch" forName="rect3" refType="h" fact="0.935"/>
          <dgm:constr type="w" for="ch" forName="rect4" refType="w" fact="0.4"/>
          <dgm:constr type="h" for="ch" forName="rect4" refType="h" fact="0.4"/>
          <dgm:constr type="l" for="ch" forName="rect4" refType="w" fact="0.065"/>
          <dgm:constr type="b" for="ch" forName="rect4" refType="h" fact="0.935"/>
        </dgm:constrLst>
      </dgm:else>
    </dgm:choose>
    <dgm:ruleLst/>
    <dgm:choose name="Name3">
      <dgm:if name="Name4" axis="ch" ptType="node" func="cnt" op="gte" val="1">
        <dgm:layoutNode name="axisShape" styleLbl="bgShp">
          <dgm:alg type="sp"/>
          <dgm:shape xmlns:r="http://schemas.openxmlformats.org/officeDocument/2006/relationships" type="quadArrow" r:blip="">
            <dgm:adjLst>
              <dgm:adj idx="1" val="0.02"/>
              <dgm:adj idx="2" val="0.04"/>
              <dgm:adj idx="3" val="0.05"/>
            </dgm:adjLst>
          </dgm:shape>
          <dgm:presOf/>
          <dgm:constrLst/>
          <dgm:ruleLst/>
        </dgm:layoutNode>
        <dgm:layoutNode name="rect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5E7A195-25D9-48DF-B639-5B24D2B00AE8}" type="datetimeFigureOut">
              <a:rPr lang="zh-CN" altLang="en-US" smtClean="0"/>
              <a:t>2018/1/14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897584D-8746-4D72-BA3A-5A81C8B5466D}" type="slidenum">
              <a:rPr lang="zh-CN" altLang="en-US" smtClean="0"/>
              <a:t>‹#›</a:t>
            </a:fld>
            <a:endParaRPr lang="zh-CN" altLang="en-US"/>
          </a:p>
        </p:txBody>
      </p:sp>
    </p:spTree>
    <p:extLst>
      <p:ext uri="{BB962C8B-B14F-4D97-AF65-F5344CB8AC3E}">
        <p14:creationId xmlns:p14="http://schemas.microsoft.com/office/powerpoint/2010/main" val="8922629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897584D-8746-4D72-BA3A-5A81C8B5466D}" type="slidenum">
              <a:rPr lang="zh-CN" altLang="en-US" smtClean="0"/>
              <a:t>1</a:t>
            </a:fld>
            <a:endParaRPr lang="zh-CN" altLang="en-US"/>
          </a:p>
        </p:txBody>
      </p:sp>
    </p:spTree>
    <p:extLst>
      <p:ext uri="{BB962C8B-B14F-4D97-AF65-F5344CB8AC3E}">
        <p14:creationId xmlns:p14="http://schemas.microsoft.com/office/powerpoint/2010/main" val="39286581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7D8915-0048-44C8-9E6F-FA44878627BF}" type="slidenum">
              <a:rPr lang="zh-CN" altLang="en-US" smtClean="0"/>
              <a:t>10</a:t>
            </a:fld>
            <a:endParaRPr lang="zh-CN" altLang="en-US"/>
          </a:p>
        </p:txBody>
      </p:sp>
    </p:spTree>
    <p:extLst>
      <p:ext uri="{BB962C8B-B14F-4D97-AF65-F5344CB8AC3E}">
        <p14:creationId xmlns:p14="http://schemas.microsoft.com/office/powerpoint/2010/main" val="19086170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154411-6D0A-49A7-81D8-9A845F50F6F8}" type="slidenum">
              <a:rPr lang="zh-CN" altLang="en-US" smtClean="0"/>
              <a:t>12</a:t>
            </a:fld>
            <a:endParaRPr lang="zh-CN" altLang="en-US"/>
          </a:p>
        </p:txBody>
      </p:sp>
    </p:spTree>
    <p:extLst>
      <p:ext uri="{BB962C8B-B14F-4D97-AF65-F5344CB8AC3E}">
        <p14:creationId xmlns:p14="http://schemas.microsoft.com/office/powerpoint/2010/main" val="10257972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09A62E-828E-401A-9D66-EE7E2E78F9B0}" type="slidenum">
              <a:rPr lang="zh-CN" altLang="en-US" smtClean="0"/>
              <a:t>13</a:t>
            </a:fld>
            <a:endParaRPr lang="zh-CN" altLang="en-US"/>
          </a:p>
        </p:txBody>
      </p:sp>
    </p:spTree>
    <p:extLst>
      <p:ext uri="{BB962C8B-B14F-4D97-AF65-F5344CB8AC3E}">
        <p14:creationId xmlns:p14="http://schemas.microsoft.com/office/powerpoint/2010/main" val="3785638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09A62E-828E-401A-9D66-EE7E2E78F9B0}" type="slidenum">
              <a:rPr lang="zh-CN" altLang="en-US" smtClean="0"/>
              <a:t>14</a:t>
            </a:fld>
            <a:endParaRPr lang="zh-CN" altLang="en-US"/>
          </a:p>
        </p:txBody>
      </p:sp>
    </p:spTree>
    <p:extLst>
      <p:ext uri="{BB962C8B-B14F-4D97-AF65-F5344CB8AC3E}">
        <p14:creationId xmlns:p14="http://schemas.microsoft.com/office/powerpoint/2010/main" val="19559307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7D8915-0048-44C8-9E6F-FA44878627BF}" type="slidenum">
              <a:rPr lang="zh-CN" altLang="en-US" smtClean="0"/>
              <a:t>15</a:t>
            </a:fld>
            <a:endParaRPr lang="zh-CN" altLang="en-US"/>
          </a:p>
        </p:txBody>
      </p:sp>
    </p:spTree>
    <p:extLst>
      <p:ext uri="{BB962C8B-B14F-4D97-AF65-F5344CB8AC3E}">
        <p14:creationId xmlns:p14="http://schemas.microsoft.com/office/powerpoint/2010/main" val="421861896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5D69B0-CD66-4452-A55C-DD31311CA1B4}" type="slidenum">
              <a:rPr lang="zh-CN" altLang="en-US" smtClean="0"/>
              <a:t>16</a:t>
            </a:fld>
            <a:endParaRPr lang="zh-CN" altLang="en-US"/>
          </a:p>
        </p:txBody>
      </p:sp>
    </p:spTree>
    <p:extLst>
      <p:ext uri="{BB962C8B-B14F-4D97-AF65-F5344CB8AC3E}">
        <p14:creationId xmlns:p14="http://schemas.microsoft.com/office/powerpoint/2010/main" val="19748804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a:extLst>
              <a:ext uri="{FF2B5EF4-FFF2-40B4-BE49-F238E27FC236}">
                <a16:creationId xmlns:a16="http://schemas.microsoft.com/office/drawing/2014/main" id="{B2E306F1-BABB-4AD7-AB37-C061A49D62D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a:extLst>
              <a:ext uri="{FF2B5EF4-FFF2-40B4-BE49-F238E27FC236}">
                <a16:creationId xmlns:a16="http://schemas.microsoft.com/office/drawing/2014/main" id="{2C02862B-AAD5-4092-82B0-E803B3BE09B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a:t>模板来自于 </a:t>
            </a:r>
            <a:r>
              <a:rPr lang="en-US" altLang="zh-CN"/>
              <a:t>http://meihua.docer.com/</a:t>
            </a:r>
            <a:endParaRPr lang="zh-CN" altLang="en-US"/>
          </a:p>
        </p:txBody>
      </p:sp>
      <p:sp>
        <p:nvSpPr>
          <p:cNvPr id="4100" name="灯片编号占位符 3">
            <a:extLst>
              <a:ext uri="{FF2B5EF4-FFF2-40B4-BE49-F238E27FC236}">
                <a16:creationId xmlns:a16="http://schemas.microsoft.com/office/drawing/2014/main" id="{EAE95149-C3AE-4DFB-8AC9-8E1E60AA5A1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481F6061-2F4B-488E-8D92-3753CAD4AFB5}" type="slidenum">
              <a:rPr lang="zh-CN" altLang="en-US" smtClean="0">
                <a:latin typeface="Calibri" panose="020F0502020204030204" pitchFamily="34" charset="0"/>
                <a:ea typeface="宋体" panose="02010600030101010101" pitchFamily="2" charset="-122"/>
              </a:rPr>
              <a:pPr fontAlgn="base">
                <a:spcBef>
                  <a:spcPct val="0"/>
                </a:spcBef>
                <a:spcAft>
                  <a:spcPct val="0"/>
                </a:spcAft>
              </a:pPr>
              <a:t>17</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19180931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154411-6D0A-49A7-81D8-9A845F50F6F8}" type="slidenum">
              <a:rPr lang="zh-CN" altLang="en-US" smtClean="0"/>
              <a:t>18</a:t>
            </a:fld>
            <a:endParaRPr lang="zh-CN" altLang="en-US"/>
          </a:p>
        </p:txBody>
      </p:sp>
    </p:spTree>
    <p:extLst>
      <p:ext uri="{BB962C8B-B14F-4D97-AF65-F5344CB8AC3E}">
        <p14:creationId xmlns:p14="http://schemas.microsoft.com/office/powerpoint/2010/main" val="129305360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897584D-8746-4D72-BA3A-5A81C8B5466D}" type="slidenum">
              <a:rPr lang="zh-CN" altLang="en-US" smtClean="0"/>
              <a:t>19</a:t>
            </a:fld>
            <a:endParaRPr lang="zh-CN" altLang="en-US"/>
          </a:p>
        </p:txBody>
      </p:sp>
    </p:spTree>
    <p:extLst>
      <p:ext uri="{BB962C8B-B14F-4D97-AF65-F5344CB8AC3E}">
        <p14:creationId xmlns:p14="http://schemas.microsoft.com/office/powerpoint/2010/main" val="244043266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a:extLst>
              <a:ext uri="{FF2B5EF4-FFF2-40B4-BE49-F238E27FC236}">
                <a16:creationId xmlns:a16="http://schemas.microsoft.com/office/drawing/2014/main" id="{B2E306F1-BABB-4AD7-AB37-C061A49D62D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a:extLst>
              <a:ext uri="{FF2B5EF4-FFF2-40B4-BE49-F238E27FC236}">
                <a16:creationId xmlns:a16="http://schemas.microsoft.com/office/drawing/2014/main" id="{2C02862B-AAD5-4092-82B0-E803B3BE09B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a:t>模板来自于 </a:t>
            </a:r>
            <a:r>
              <a:rPr lang="en-US" altLang="zh-CN"/>
              <a:t>http://meihua.docer.com/</a:t>
            </a:r>
            <a:endParaRPr lang="zh-CN" altLang="en-US"/>
          </a:p>
        </p:txBody>
      </p:sp>
      <p:sp>
        <p:nvSpPr>
          <p:cNvPr id="4100" name="灯片编号占位符 3">
            <a:extLst>
              <a:ext uri="{FF2B5EF4-FFF2-40B4-BE49-F238E27FC236}">
                <a16:creationId xmlns:a16="http://schemas.microsoft.com/office/drawing/2014/main" id="{EAE95149-C3AE-4DFB-8AC9-8E1E60AA5A1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481F6061-2F4B-488E-8D92-3753CAD4AFB5}" type="slidenum">
              <a:rPr lang="zh-CN" altLang="en-US" smtClean="0">
                <a:latin typeface="Calibri" panose="020F0502020204030204" pitchFamily="34" charset="0"/>
                <a:ea typeface="宋体" panose="02010600030101010101" pitchFamily="2" charset="-122"/>
              </a:rPr>
              <a:pPr fontAlgn="base">
                <a:spcBef>
                  <a:spcPct val="0"/>
                </a:spcBef>
                <a:spcAft>
                  <a:spcPct val="0"/>
                </a:spcAft>
              </a:pPr>
              <a:t>20</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41516012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897584D-8746-4D72-BA3A-5A81C8B5466D}" type="slidenum">
              <a:rPr lang="zh-CN" altLang="en-US" smtClean="0"/>
              <a:t>2</a:t>
            </a:fld>
            <a:endParaRPr lang="zh-CN" altLang="en-US"/>
          </a:p>
        </p:txBody>
      </p:sp>
    </p:spTree>
    <p:extLst>
      <p:ext uri="{BB962C8B-B14F-4D97-AF65-F5344CB8AC3E}">
        <p14:creationId xmlns:p14="http://schemas.microsoft.com/office/powerpoint/2010/main" val="2343266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09A62E-828E-401A-9D66-EE7E2E78F9B0}" type="slidenum">
              <a:rPr lang="zh-CN" altLang="en-US" smtClean="0"/>
              <a:t>21</a:t>
            </a:fld>
            <a:endParaRPr lang="zh-CN" altLang="en-US"/>
          </a:p>
        </p:txBody>
      </p:sp>
    </p:spTree>
    <p:extLst>
      <p:ext uri="{BB962C8B-B14F-4D97-AF65-F5344CB8AC3E}">
        <p14:creationId xmlns:p14="http://schemas.microsoft.com/office/powerpoint/2010/main" val="325881177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5D69B0-CD66-4452-A55C-DD31311CA1B4}" type="slidenum">
              <a:rPr lang="zh-CN" altLang="en-US" smtClean="0"/>
              <a:t>22</a:t>
            </a:fld>
            <a:endParaRPr lang="zh-CN" altLang="en-US"/>
          </a:p>
        </p:txBody>
      </p:sp>
    </p:spTree>
    <p:extLst>
      <p:ext uri="{BB962C8B-B14F-4D97-AF65-F5344CB8AC3E}">
        <p14:creationId xmlns:p14="http://schemas.microsoft.com/office/powerpoint/2010/main" val="21202866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a:extLst>
              <a:ext uri="{FF2B5EF4-FFF2-40B4-BE49-F238E27FC236}">
                <a16:creationId xmlns:a16="http://schemas.microsoft.com/office/drawing/2014/main" id="{B2E306F1-BABB-4AD7-AB37-C061A49D62D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a:extLst>
              <a:ext uri="{FF2B5EF4-FFF2-40B4-BE49-F238E27FC236}">
                <a16:creationId xmlns:a16="http://schemas.microsoft.com/office/drawing/2014/main" id="{2C02862B-AAD5-4092-82B0-E803B3BE09B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a:t>模板来自于 </a:t>
            </a:r>
            <a:r>
              <a:rPr lang="en-US" altLang="zh-CN"/>
              <a:t>http://meihua.docer.com/</a:t>
            </a:r>
            <a:endParaRPr lang="zh-CN" altLang="en-US"/>
          </a:p>
        </p:txBody>
      </p:sp>
      <p:sp>
        <p:nvSpPr>
          <p:cNvPr id="4100" name="灯片编号占位符 3">
            <a:extLst>
              <a:ext uri="{FF2B5EF4-FFF2-40B4-BE49-F238E27FC236}">
                <a16:creationId xmlns:a16="http://schemas.microsoft.com/office/drawing/2014/main" id="{EAE95149-C3AE-4DFB-8AC9-8E1E60AA5A1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481F6061-2F4B-488E-8D92-3753CAD4AFB5}" type="slidenum">
              <a:rPr lang="zh-CN" altLang="en-US" smtClean="0">
                <a:latin typeface="Calibri" panose="020F0502020204030204" pitchFamily="34" charset="0"/>
                <a:ea typeface="宋体" panose="02010600030101010101" pitchFamily="2" charset="-122"/>
              </a:rPr>
              <a:pPr fontAlgn="base">
                <a:spcBef>
                  <a:spcPct val="0"/>
                </a:spcBef>
                <a:spcAft>
                  <a:spcPct val="0"/>
                </a:spcAft>
              </a:pPr>
              <a:t>3</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095316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897584D-8746-4D72-BA3A-5A81C8B5466D}" type="slidenum">
              <a:rPr lang="zh-CN" altLang="en-US" smtClean="0"/>
              <a:t>4</a:t>
            </a:fld>
            <a:endParaRPr lang="zh-CN" altLang="en-US"/>
          </a:p>
        </p:txBody>
      </p:sp>
    </p:spTree>
    <p:extLst>
      <p:ext uri="{BB962C8B-B14F-4D97-AF65-F5344CB8AC3E}">
        <p14:creationId xmlns:p14="http://schemas.microsoft.com/office/powerpoint/2010/main" val="41025806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6DD7357-4FAE-4949-9E96-59E63CE7B16E}" type="slidenum">
              <a:rPr lang="zh-CN" altLang="en-US" smtClean="0"/>
              <a:t>5</a:t>
            </a:fld>
            <a:endParaRPr lang="zh-CN" altLang="en-US"/>
          </a:p>
        </p:txBody>
      </p:sp>
    </p:spTree>
    <p:extLst>
      <p:ext uri="{BB962C8B-B14F-4D97-AF65-F5344CB8AC3E}">
        <p14:creationId xmlns:p14="http://schemas.microsoft.com/office/powerpoint/2010/main" val="5791519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897584D-8746-4D72-BA3A-5A81C8B5466D}" type="slidenum">
              <a:rPr lang="zh-CN" altLang="en-US" smtClean="0"/>
              <a:t>6</a:t>
            </a:fld>
            <a:endParaRPr lang="zh-CN" altLang="en-US"/>
          </a:p>
        </p:txBody>
      </p:sp>
    </p:spTree>
    <p:extLst>
      <p:ext uri="{BB962C8B-B14F-4D97-AF65-F5344CB8AC3E}">
        <p14:creationId xmlns:p14="http://schemas.microsoft.com/office/powerpoint/2010/main" val="9161081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897584D-8746-4D72-BA3A-5A81C8B5466D}" type="slidenum">
              <a:rPr lang="zh-CN" altLang="en-US" smtClean="0"/>
              <a:t>7</a:t>
            </a:fld>
            <a:endParaRPr lang="zh-CN" altLang="en-US"/>
          </a:p>
        </p:txBody>
      </p:sp>
    </p:spTree>
    <p:extLst>
      <p:ext uri="{BB962C8B-B14F-4D97-AF65-F5344CB8AC3E}">
        <p14:creationId xmlns:p14="http://schemas.microsoft.com/office/powerpoint/2010/main" val="24485264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8F03368-5A46-404A-82CC-002D9300FD73}" type="slidenum">
              <a:rPr lang="zh-CN" altLang="en-US" smtClean="0"/>
              <a:t>8</a:t>
            </a:fld>
            <a:endParaRPr lang="zh-CN" altLang="en-US"/>
          </a:p>
        </p:txBody>
      </p:sp>
    </p:spTree>
    <p:extLst>
      <p:ext uri="{BB962C8B-B14F-4D97-AF65-F5344CB8AC3E}">
        <p14:creationId xmlns:p14="http://schemas.microsoft.com/office/powerpoint/2010/main" val="32038703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a:extLst>
              <a:ext uri="{FF2B5EF4-FFF2-40B4-BE49-F238E27FC236}">
                <a16:creationId xmlns:a16="http://schemas.microsoft.com/office/drawing/2014/main" id="{B2E306F1-BABB-4AD7-AB37-C061A49D62D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a:extLst>
              <a:ext uri="{FF2B5EF4-FFF2-40B4-BE49-F238E27FC236}">
                <a16:creationId xmlns:a16="http://schemas.microsoft.com/office/drawing/2014/main" id="{2C02862B-AAD5-4092-82B0-E803B3BE09B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a:t>模板来自于 </a:t>
            </a:r>
            <a:r>
              <a:rPr lang="en-US" altLang="zh-CN"/>
              <a:t>http://meihua.docer.com/</a:t>
            </a:r>
            <a:endParaRPr lang="zh-CN" altLang="en-US"/>
          </a:p>
        </p:txBody>
      </p:sp>
      <p:sp>
        <p:nvSpPr>
          <p:cNvPr id="4100" name="灯片编号占位符 3">
            <a:extLst>
              <a:ext uri="{FF2B5EF4-FFF2-40B4-BE49-F238E27FC236}">
                <a16:creationId xmlns:a16="http://schemas.microsoft.com/office/drawing/2014/main" id="{EAE95149-C3AE-4DFB-8AC9-8E1E60AA5A1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481F6061-2F4B-488E-8D92-3753CAD4AFB5}" type="slidenum">
              <a:rPr lang="zh-CN" altLang="en-US" smtClean="0">
                <a:latin typeface="Calibri" panose="020F0502020204030204" pitchFamily="34" charset="0"/>
                <a:ea typeface="宋体" panose="02010600030101010101" pitchFamily="2" charset="-122"/>
              </a:rPr>
              <a:pPr fontAlgn="base">
                <a:spcBef>
                  <a:spcPct val="0"/>
                </a:spcBef>
                <a:spcAft>
                  <a:spcPct val="0"/>
                </a:spcAft>
              </a:pPr>
              <a:t>9</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3880008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A28C9EF-35E1-4704-989A-ED9B549B0CB8}"/>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D5E58C3F-3E21-4D56-B23B-10A0180B932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04721895-80C6-4091-A182-9FA754146A61}"/>
              </a:ext>
            </a:extLst>
          </p:cNvPr>
          <p:cNvSpPr>
            <a:spLocks noGrp="1"/>
          </p:cNvSpPr>
          <p:nvPr>
            <p:ph type="dt" sz="half" idx="10"/>
          </p:nvPr>
        </p:nvSpPr>
        <p:spPr/>
        <p:txBody>
          <a:bodyPr/>
          <a:lstStyle/>
          <a:p>
            <a:fld id="{F68D6209-B3DA-41BE-87E3-CC78C5062099}" type="datetimeFigureOut">
              <a:rPr lang="zh-CN" altLang="en-US" smtClean="0"/>
              <a:t>2018/1/14</a:t>
            </a:fld>
            <a:endParaRPr lang="zh-CN" altLang="en-US"/>
          </a:p>
        </p:txBody>
      </p:sp>
      <p:sp>
        <p:nvSpPr>
          <p:cNvPr id="5" name="页脚占位符 4">
            <a:extLst>
              <a:ext uri="{FF2B5EF4-FFF2-40B4-BE49-F238E27FC236}">
                <a16:creationId xmlns:a16="http://schemas.microsoft.com/office/drawing/2014/main" id="{7AF01E20-1655-425C-B087-9252FDCE3C2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99E815A-189C-4D28-8C1B-138B3F9466F0}"/>
              </a:ext>
            </a:extLst>
          </p:cNvPr>
          <p:cNvSpPr>
            <a:spLocks noGrp="1"/>
          </p:cNvSpPr>
          <p:nvPr>
            <p:ph type="sldNum" sz="quarter" idx="12"/>
          </p:nvPr>
        </p:nvSpPr>
        <p:spPr/>
        <p:txBody>
          <a:bodyPr/>
          <a:lstStyle/>
          <a:p>
            <a:fld id="{44341BB1-40C4-4700-B8C2-D06FA29C9A59}" type="slidenum">
              <a:rPr lang="zh-CN" altLang="en-US" smtClean="0"/>
              <a:t>‹#›</a:t>
            </a:fld>
            <a:endParaRPr lang="zh-CN" altLang="en-US"/>
          </a:p>
        </p:txBody>
      </p:sp>
    </p:spTree>
    <p:extLst>
      <p:ext uri="{BB962C8B-B14F-4D97-AF65-F5344CB8AC3E}">
        <p14:creationId xmlns:p14="http://schemas.microsoft.com/office/powerpoint/2010/main" val="221754726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DAF17CD-769A-49ED-A473-72E8B1E686DC}"/>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344AAEE2-E0AB-4BF0-AA8E-FBB312F36ADA}"/>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DD45D210-8AFF-44AF-9D6D-D2D4886E1936}"/>
              </a:ext>
            </a:extLst>
          </p:cNvPr>
          <p:cNvSpPr>
            <a:spLocks noGrp="1"/>
          </p:cNvSpPr>
          <p:nvPr>
            <p:ph type="dt" sz="half" idx="10"/>
          </p:nvPr>
        </p:nvSpPr>
        <p:spPr/>
        <p:txBody>
          <a:bodyPr/>
          <a:lstStyle/>
          <a:p>
            <a:fld id="{F68D6209-B3DA-41BE-87E3-CC78C5062099}" type="datetimeFigureOut">
              <a:rPr lang="zh-CN" altLang="en-US" smtClean="0"/>
              <a:t>2018/1/14</a:t>
            </a:fld>
            <a:endParaRPr lang="zh-CN" altLang="en-US"/>
          </a:p>
        </p:txBody>
      </p:sp>
      <p:sp>
        <p:nvSpPr>
          <p:cNvPr id="5" name="页脚占位符 4">
            <a:extLst>
              <a:ext uri="{FF2B5EF4-FFF2-40B4-BE49-F238E27FC236}">
                <a16:creationId xmlns:a16="http://schemas.microsoft.com/office/drawing/2014/main" id="{F85FAF88-FA82-45E3-824A-BD15673F3E3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E59E2767-F62A-4E55-BB09-B24585AFAD57}"/>
              </a:ext>
            </a:extLst>
          </p:cNvPr>
          <p:cNvSpPr>
            <a:spLocks noGrp="1"/>
          </p:cNvSpPr>
          <p:nvPr>
            <p:ph type="sldNum" sz="quarter" idx="12"/>
          </p:nvPr>
        </p:nvSpPr>
        <p:spPr/>
        <p:txBody>
          <a:bodyPr/>
          <a:lstStyle/>
          <a:p>
            <a:fld id="{44341BB1-40C4-4700-B8C2-D06FA29C9A59}" type="slidenum">
              <a:rPr lang="zh-CN" altLang="en-US" smtClean="0"/>
              <a:t>‹#›</a:t>
            </a:fld>
            <a:endParaRPr lang="zh-CN" altLang="en-US"/>
          </a:p>
        </p:txBody>
      </p:sp>
    </p:spTree>
    <p:extLst>
      <p:ext uri="{BB962C8B-B14F-4D97-AF65-F5344CB8AC3E}">
        <p14:creationId xmlns:p14="http://schemas.microsoft.com/office/powerpoint/2010/main" val="344702092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67022C42-DFA9-4716-AF4A-D3A6790D213A}"/>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04409B41-5A38-4C19-A2A5-6ADD9877F4A4}"/>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EF794A8A-9572-4E03-8CDC-09CE43124614}"/>
              </a:ext>
            </a:extLst>
          </p:cNvPr>
          <p:cNvSpPr>
            <a:spLocks noGrp="1"/>
          </p:cNvSpPr>
          <p:nvPr>
            <p:ph type="dt" sz="half" idx="10"/>
          </p:nvPr>
        </p:nvSpPr>
        <p:spPr/>
        <p:txBody>
          <a:bodyPr/>
          <a:lstStyle/>
          <a:p>
            <a:fld id="{F68D6209-B3DA-41BE-87E3-CC78C5062099}" type="datetimeFigureOut">
              <a:rPr lang="zh-CN" altLang="en-US" smtClean="0"/>
              <a:t>2018/1/14</a:t>
            </a:fld>
            <a:endParaRPr lang="zh-CN" altLang="en-US"/>
          </a:p>
        </p:txBody>
      </p:sp>
      <p:sp>
        <p:nvSpPr>
          <p:cNvPr id="5" name="页脚占位符 4">
            <a:extLst>
              <a:ext uri="{FF2B5EF4-FFF2-40B4-BE49-F238E27FC236}">
                <a16:creationId xmlns:a16="http://schemas.microsoft.com/office/drawing/2014/main" id="{01C23BA1-373D-4381-A2B1-BDC9A111FEF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D136FD79-4B6D-4D36-A4B5-434223F65B0C}"/>
              </a:ext>
            </a:extLst>
          </p:cNvPr>
          <p:cNvSpPr>
            <a:spLocks noGrp="1"/>
          </p:cNvSpPr>
          <p:nvPr>
            <p:ph type="sldNum" sz="quarter" idx="12"/>
          </p:nvPr>
        </p:nvSpPr>
        <p:spPr/>
        <p:txBody>
          <a:bodyPr/>
          <a:lstStyle/>
          <a:p>
            <a:fld id="{44341BB1-40C4-4700-B8C2-D06FA29C9A59}" type="slidenum">
              <a:rPr lang="zh-CN" altLang="en-US" smtClean="0"/>
              <a:t>‹#›</a:t>
            </a:fld>
            <a:endParaRPr lang="zh-CN" altLang="en-US"/>
          </a:p>
        </p:txBody>
      </p:sp>
    </p:spTree>
    <p:extLst>
      <p:ext uri="{BB962C8B-B14F-4D97-AF65-F5344CB8AC3E}">
        <p14:creationId xmlns:p14="http://schemas.microsoft.com/office/powerpoint/2010/main" val="416455017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Blank-2">
    <p:spTree>
      <p:nvGrpSpPr>
        <p:cNvPr id="1" name=""/>
        <p:cNvGrpSpPr/>
        <p:nvPr/>
      </p:nvGrpSpPr>
      <p:grpSpPr>
        <a:xfrm>
          <a:off x="0" y="0"/>
          <a:ext cx="0" cy="0"/>
          <a:chOff x="0" y="0"/>
          <a:chExt cx="0" cy="0"/>
        </a:xfrm>
      </p:grpSpPr>
    </p:spTree>
    <p:extLst>
      <p:ext uri="{BB962C8B-B14F-4D97-AF65-F5344CB8AC3E}">
        <p14:creationId xmlns:p14="http://schemas.microsoft.com/office/powerpoint/2010/main" val="240766227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8_side placeholder left full">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0" y="0"/>
            <a:ext cx="6771861" cy="6858000"/>
          </a:xfrm>
        </p:spPr>
        <p:txBody>
          <a:bodyPr/>
          <a:lstStyle/>
          <a:p>
            <a:endParaRPr lang="id-ID"/>
          </a:p>
        </p:txBody>
      </p:sp>
    </p:spTree>
    <p:extLst>
      <p:ext uri="{BB962C8B-B14F-4D97-AF65-F5344CB8AC3E}">
        <p14:creationId xmlns:p14="http://schemas.microsoft.com/office/powerpoint/2010/main" val="49355776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Team Work #1">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rot="434797">
            <a:off x="1198267" y="2019299"/>
            <a:ext cx="1828800" cy="1828800"/>
          </a:xfrm>
          <a:prstGeom prst="rect">
            <a:avLst/>
          </a:prstGeom>
          <a:solidFill>
            <a:schemeClr val="bg1">
              <a:lumMod val="65000"/>
            </a:schemeClr>
          </a:solidFill>
        </p:spPr>
        <p:txBody>
          <a:bodyPr/>
          <a:lstStyle>
            <a:lvl1pPr marL="0" indent="0">
              <a:buNone/>
              <a:defRPr sz="1000" b="1">
                <a:solidFill>
                  <a:schemeClr val="bg1"/>
                </a:solidFill>
              </a:defRPr>
            </a:lvl1pPr>
          </a:lstStyle>
          <a:p>
            <a:r>
              <a:rPr lang="en-US"/>
              <a:t>Team</a:t>
            </a:r>
          </a:p>
        </p:txBody>
      </p:sp>
      <p:sp>
        <p:nvSpPr>
          <p:cNvPr id="8" name="Picture Placeholder 6"/>
          <p:cNvSpPr>
            <a:spLocks noGrp="1"/>
          </p:cNvSpPr>
          <p:nvPr>
            <p:ph type="pic" sz="quarter" idx="11" hasCustomPrompt="1"/>
          </p:nvPr>
        </p:nvSpPr>
        <p:spPr>
          <a:xfrm rot="434797">
            <a:off x="6414869" y="2030510"/>
            <a:ext cx="1828800" cy="1828800"/>
          </a:xfrm>
          <a:prstGeom prst="rect">
            <a:avLst/>
          </a:prstGeom>
          <a:solidFill>
            <a:schemeClr val="bg1">
              <a:lumMod val="65000"/>
            </a:schemeClr>
          </a:solidFill>
        </p:spPr>
        <p:txBody>
          <a:bodyPr/>
          <a:lstStyle>
            <a:lvl1pPr marL="0" indent="0">
              <a:buNone/>
              <a:defRPr sz="1000" b="1">
                <a:solidFill>
                  <a:schemeClr val="bg1"/>
                </a:solidFill>
              </a:defRPr>
            </a:lvl1pPr>
          </a:lstStyle>
          <a:p>
            <a:r>
              <a:rPr lang="en-US"/>
              <a:t>Team</a:t>
            </a:r>
          </a:p>
        </p:txBody>
      </p:sp>
      <p:sp>
        <p:nvSpPr>
          <p:cNvPr id="9" name="Picture Placeholder 6"/>
          <p:cNvSpPr>
            <a:spLocks noGrp="1"/>
          </p:cNvSpPr>
          <p:nvPr>
            <p:ph type="pic" sz="quarter" idx="12" hasCustomPrompt="1"/>
          </p:nvPr>
        </p:nvSpPr>
        <p:spPr>
          <a:xfrm rot="434797">
            <a:off x="1195986" y="4329978"/>
            <a:ext cx="1828800" cy="1828800"/>
          </a:xfrm>
          <a:prstGeom prst="rect">
            <a:avLst/>
          </a:prstGeom>
          <a:solidFill>
            <a:schemeClr val="bg1">
              <a:lumMod val="65000"/>
            </a:schemeClr>
          </a:solidFill>
        </p:spPr>
        <p:txBody>
          <a:bodyPr/>
          <a:lstStyle>
            <a:lvl1pPr marL="0" indent="0">
              <a:buNone/>
              <a:defRPr sz="1000" b="1">
                <a:solidFill>
                  <a:schemeClr val="bg1"/>
                </a:solidFill>
              </a:defRPr>
            </a:lvl1pPr>
          </a:lstStyle>
          <a:p>
            <a:r>
              <a:rPr lang="en-US"/>
              <a:t>Team</a:t>
            </a:r>
          </a:p>
        </p:txBody>
      </p:sp>
      <p:sp>
        <p:nvSpPr>
          <p:cNvPr id="10" name="Picture Placeholder 6"/>
          <p:cNvSpPr>
            <a:spLocks noGrp="1"/>
          </p:cNvSpPr>
          <p:nvPr>
            <p:ph type="pic" sz="quarter" idx="13" hasCustomPrompt="1"/>
          </p:nvPr>
        </p:nvSpPr>
        <p:spPr>
          <a:xfrm rot="434797">
            <a:off x="6421733" y="4345750"/>
            <a:ext cx="1828800" cy="1828800"/>
          </a:xfrm>
          <a:prstGeom prst="rect">
            <a:avLst/>
          </a:prstGeom>
          <a:solidFill>
            <a:schemeClr val="bg1">
              <a:lumMod val="65000"/>
            </a:schemeClr>
          </a:solidFill>
        </p:spPr>
        <p:txBody>
          <a:bodyPr/>
          <a:lstStyle>
            <a:lvl1pPr marL="0" indent="0">
              <a:buNone/>
              <a:defRPr sz="1000" b="1">
                <a:solidFill>
                  <a:schemeClr val="bg1"/>
                </a:solidFill>
              </a:defRPr>
            </a:lvl1pPr>
          </a:lstStyle>
          <a:p>
            <a:r>
              <a:rPr lang="en-US"/>
              <a:t>Team</a:t>
            </a:r>
          </a:p>
        </p:txBody>
      </p:sp>
    </p:spTree>
    <p:extLst>
      <p:ext uri="{BB962C8B-B14F-4D97-AF65-F5344CB8AC3E}">
        <p14:creationId xmlns:p14="http://schemas.microsoft.com/office/powerpoint/2010/main" val="355406457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Right Half Pictgure in Page">
    <p:spTree>
      <p:nvGrpSpPr>
        <p:cNvPr id="1" name=""/>
        <p:cNvGrpSpPr/>
        <p:nvPr/>
      </p:nvGrpSpPr>
      <p:grpSpPr>
        <a:xfrm>
          <a:off x="0" y="0"/>
          <a:ext cx="0" cy="0"/>
          <a:chOff x="0" y="0"/>
          <a:chExt cx="0" cy="0"/>
        </a:xfrm>
      </p:grpSpPr>
      <p:sp>
        <p:nvSpPr>
          <p:cNvPr id="7" name="Picture Placeholder 3"/>
          <p:cNvSpPr>
            <a:spLocks noGrp="1"/>
          </p:cNvSpPr>
          <p:nvPr>
            <p:ph type="pic" sz="quarter" idx="10"/>
          </p:nvPr>
        </p:nvSpPr>
        <p:spPr>
          <a:xfrm>
            <a:off x="6096000" y="1"/>
            <a:ext cx="6096000" cy="6857999"/>
          </a:xfrm>
          <a:prstGeom prst="rect">
            <a:avLst/>
          </a:prstGeom>
          <a:ln w="9525">
            <a:noFill/>
          </a:ln>
        </p:spPr>
        <p:txBody>
          <a:bodyPr/>
          <a:lstStyle>
            <a:lvl1pPr>
              <a:defRPr sz="1600">
                <a:solidFill>
                  <a:schemeClr val="accent4"/>
                </a:solidFill>
                <a:latin typeface="Lato" panose="020F0502020204030203" pitchFamily="34" charset="0"/>
              </a:defRPr>
            </a:lvl1pPr>
          </a:lstStyle>
          <a:p>
            <a:endParaRPr lang="en-US"/>
          </a:p>
        </p:txBody>
      </p:sp>
    </p:spTree>
    <p:extLst>
      <p:ext uri="{BB962C8B-B14F-4D97-AF65-F5344CB8AC3E}">
        <p14:creationId xmlns:p14="http://schemas.microsoft.com/office/powerpoint/2010/main" val="280152148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Title &amp;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94690469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extLst mod="1">
    <p:ext uri="{DCECCB84-F9BA-43D5-87BE-67443E8EF086}">
      <p15:sldGuideLst xmlns:p15="http://schemas.microsoft.com/office/powerpoint/2012/main">
        <p15:guide id="1" orient="horz" pos="2700">
          <p15:clr>
            <a:srgbClr val="FBAE40"/>
          </p15:clr>
        </p15:guide>
        <p15:guide id="2" pos="5384">
          <p15:clr>
            <a:srgbClr val="FBAE40"/>
          </p15:clr>
        </p15:guide>
        <p15:guide id="3" pos="374">
          <p15:clr>
            <a:srgbClr val="FBAE40"/>
          </p15:clr>
        </p15:guide>
        <p15:guide id="4" orient="horz" pos="306">
          <p15:clr>
            <a:srgbClr val="FBAE40"/>
          </p15:clr>
        </p15:guide>
        <p15:guide id="5" orient="horz" pos="972">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0248519-8ADB-4E68-BAFD-96DFFE6EC753}"/>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D8DAFC00-0AC7-4BF5-A625-FFDB010E48D5}"/>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92D03772-45E9-4368-B638-8F019CF2E6A2}"/>
              </a:ext>
            </a:extLst>
          </p:cNvPr>
          <p:cNvSpPr>
            <a:spLocks noGrp="1"/>
          </p:cNvSpPr>
          <p:nvPr>
            <p:ph type="dt" sz="half" idx="10"/>
          </p:nvPr>
        </p:nvSpPr>
        <p:spPr/>
        <p:txBody>
          <a:bodyPr/>
          <a:lstStyle/>
          <a:p>
            <a:fld id="{F68D6209-B3DA-41BE-87E3-CC78C5062099}" type="datetimeFigureOut">
              <a:rPr lang="zh-CN" altLang="en-US" smtClean="0"/>
              <a:t>2018/1/14</a:t>
            </a:fld>
            <a:endParaRPr lang="zh-CN" altLang="en-US"/>
          </a:p>
        </p:txBody>
      </p:sp>
      <p:sp>
        <p:nvSpPr>
          <p:cNvPr id="5" name="页脚占位符 4">
            <a:extLst>
              <a:ext uri="{FF2B5EF4-FFF2-40B4-BE49-F238E27FC236}">
                <a16:creationId xmlns:a16="http://schemas.microsoft.com/office/drawing/2014/main" id="{2265E712-5F98-4CF3-99F6-FE87C5737F3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5CCD29FE-228A-466F-8966-D51C103C84A0}"/>
              </a:ext>
            </a:extLst>
          </p:cNvPr>
          <p:cNvSpPr>
            <a:spLocks noGrp="1"/>
          </p:cNvSpPr>
          <p:nvPr>
            <p:ph type="sldNum" sz="quarter" idx="12"/>
          </p:nvPr>
        </p:nvSpPr>
        <p:spPr/>
        <p:txBody>
          <a:bodyPr/>
          <a:lstStyle/>
          <a:p>
            <a:fld id="{44341BB1-40C4-4700-B8C2-D06FA29C9A59}" type="slidenum">
              <a:rPr lang="zh-CN" altLang="en-US" smtClean="0"/>
              <a:t>‹#›</a:t>
            </a:fld>
            <a:endParaRPr lang="zh-CN" altLang="en-US"/>
          </a:p>
        </p:txBody>
      </p:sp>
    </p:spTree>
    <p:extLst>
      <p:ext uri="{BB962C8B-B14F-4D97-AF65-F5344CB8AC3E}">
        <p14:creationId xmlns:p14="http://schemas.microsoft.com/office/powerpoint/2010/main" val="329272113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1BE0DA3-ED27-425C-A302-10C1A21FF9BC}"/>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5F6BF86B-6C80-441B-BECC-0F7753BE9EC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439FAF8E-0959-40B4-BB7A-542F352C47A7}"/>
              </a:ext>
            </a:extLst>
          </p:cNvPr>
          <p:cNvSpPr>
            <a:spLocks noGrp="1"/>
          </p:cNvSpPr>
          <p:nvPr>
            <p:ph type="dt" sz="half" idx="10"/>
          </p:nvPr>
        </p:nvSpPr>
        <p:spPr/>
        <p:txBody>
          <a:bodyPr/>
          <a:lstStyle/>
          <a:p>
            <a:fld id="{F68D6209-B3DA-41BE-87E3-CC78C5062099}" type="datetimeFigureOut">
              <a:rPr lang="zh-CN" altLang="en-US" smtClean="0"/>
              <a:t>2018/1/14</a:t>
            </a:fld>
            <a:endParaRPr lang="zh-CN" altLang="en-US"/>
          </a:p>
        </p:txBody>
      </p:sp>
      <p:sp>
        <p:nvSpPr>
          <p:cNvPr id="5" name="页脚占位符 4">
            <a:extLst>
              <a:ext uri="{FF2B5EF4-FFF2-40B4-BE49-F238E27FC236}">
                <a16:creationId xmlns:a16="http://schemas.microsoft.com/office/drawing/2014/main" id="{BC3239D4-F786-44F6-98F2-856934C80E3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C3BD7541-0BF8-4A5F-981C-5F08CEDDA160}"/>
              </a:ext>
            </a:extLst>
          </p:cNvPr>
          <p:cNvSpPr>
            <a:spLocks noGrp="1"/>
          </p:cNvSpPr>
          <p:nvPr>
            <p:ph type="sldNum" sz="quarter" idx="12"/>
          </p:nvPr>
        </p:nvSpPr>
        <p:spPr/>
        <p:txBody>
          <a:bodyPr/>
          <a:lstStyle/>
          <a:p>
            <a:fld id="{44341BB1-40C4-4700-B8C2-D06FA29C9A59}" type="slidenum">
              <a:rPr lang="zh-CN" altLang="en-US" smtClean="0"/>
              <a:t>‹#›</a:t>
            </a:fld>
            <a:endParaRPr lang="zh-CN" altLang="en-US"/>
          </a:p>
        </p:txBody>
      </p:sp>
    </p:spTree>
    <p:extLst>
      <p:ext uri="{BB962C8B-B14F-4D97-AF65-F5344CB8AC3E}">
        <p14:creationId xmlns:p14="http://schemas.microsoft.com/office/powerpoint/2010/main" val="258300524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C687EDB-B39D-454B-BE03-9BA3668AFEE2}"/>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4EF48E52-E260-47BB-A340-85D21E5FFF50}"/>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205D626E-0CE1-4C0F-A1A0-6081DE4A7912}"/>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2D41BDC2-74F9-4262-80C5-E0E4A0223209}"/>
              </a:ext>
            </a:extLst>
          </p:cNvPr>
          <p:cNvSpPr>
            <a:spLocks noGrp="1"/>
          </p:cNvSpPr>
          <p:nvPr>
            <p:ph type="dt" sz="half" idx="10"/>
          </p:nvPr>
        </p:nvSpPr>
        <p:spPr/>
        <p:txBody>
          <a:bodyPr/>
          <a:lstStyle/>
          <a:p>
            <a:fld id="{F68D6209-B3DA-41BE-87E3-CC78C5062099}" type="datetimeFigureOut">
              <a:rPr lang="zh-CN" altLang="en-US" smtClean="0"/>
              <a:t>2018/1/14</a:t>
            </a:fld>
            <a:endParaRPr lang="zh-CN" altLang="en-US"/>
          </a:p>
        </p:txBody>
      </p:sp>
      <p:sp>
        <p:nvSpPr>
          <p:cNvPr id="6" name="页脚占位符 5">
            <a:extLst>
              <a:ext uri="{FF2B5EF4-FFF2-40B4-BE49-F238E27FC236}">
                <a16:creationId xmlns:a16="http://schemas.microsoft.com/office/drawing/2014/main" id="{BCD59852-09CA-4351-A7CE-C5819B63E842}"/>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5C5E91E3-5274-498E-8404-8BABCFA99AB3}"/>
              </a:ext>
            </a:extLst>
          </p:cNvPr>
          <p:cNvSpPr>
            <a:spLocks noGrp="1"/>
          </p:cNvSpPr>
          <p:nvPr>
            <p:ph type="sldNum" sz="quarter" idx="12"/>
          </p:nvPr>
        </p:nvSpPr>
        <p:spPr/>
        <p:txBody>
          <a:bodyPr/>
          <a:lstStyle/>
          <a:p>
            <a:fld id="{44341BB1-40C4-4700-B8C2-D06FA29C9A59}" type="slidenum">
              <a:rPr lang="zh-CN" altLang="en-US" smtClean="0"/>
              <a:t>‹#›</a:t>
            </a:fld>
            <a:endParaRPr lang="zh-CN" altLang="en-US"/>
          </a:p>
        </p:txBody>
      </p:sp>
    </p:spTree>
    <p:extLst>
      <p:ext uri="{BB962C8B-B14F-4D97-AF65-F5344CB8AC3E}">
        <p14:creationId xmlns:p14="http://schemas.microsoft.com/office/powerpoint/2010/main" val="189019201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BE697C6-8905-4A13-8846-18F1ADAFF72C}"/>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BD7F7498-B529-46ED-AC23-804C70F236F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6738D4F8-96CD-41B0-B600-EFE6CCA8AA5F}"/>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BCCB70FF-355A-4E44-B09B-FED87724E41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ED12A350-DF98-4A9F-9014-5B8FCCE86FD7}"/>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3D6E7744-1613-4F17-BC8D-03707A14B973}"/>
              </a:ext>
            </a:extLst>
          </p:cNvPr>
          <p:cNvSpPr>
            <a:spLocks noGrp="1"/>
          </p:cNvSpPr>
          <p:nvPr>
            <p:ph type="dt" sz="half" idx="10"/>
          </p:nvPr>
        </p:nvSpPr>
        <p:spPr/>
        <p:txBody>
          <a:bodyPr/>
          <a:lstStyle/>
          <a:p>
            <a:fld id="{F68D6209-B3DA-41BE-87E3-CC78C5062099}" type="datetimeFigureOut">
              <a:rPr lang="zh-CN" altLang="en-US" smtClean="0"/>
              <a:t>2018/1/14</a:t>
            </a:fld>
            <a:endParaRPr lang="zh-CN" altLang="en-US"/>
          </a:p>
        </p:txBody>
      </p:sp>
      <p:sp>
        <p:nvSpPr>
          <p:cNvPr id="8" name="页脚占位符 7">
            <a:extLst>
              <a:ext uri="{FF2B5EF4-FFF2-40B4-BE49-F238E27FC236}">
                <a16:creationId xmlns:a16="http://schemas.microsoft.com/office/drawing/2014/main" id="{70D88421-40A0-42F1-9FF1-AE4732EC5BA3}"/>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AA35BD99-F746-4089-AA38-182F80932A14}"/>
              </a:ext>
            </a:extLst>
          </p:cNvPr>
          <p:cNvSpPr>
            <a:spLocks noGrp="1"/>
          </p:cNvSpPr>
          <p:nvPr>
            <p:ph type="sldNum" sz="quarter" idx="12"/>
          </p:nvPr>
        </p:nvSpPr>
        <p:spPr/>
        <p:txBody>
          <a:bodyPr/>
          <a:lstStyle/>
          <a:p>
            <a:fld id="{44341BB1-40C4-4700-B8C2-D06FA29C9A59}" type="slidenum">
              <a:rPr lang="zh-CN" altLang="en-US" smtClean="0"/>
              <a:t>‹#›</a:t>
            </a:fld>
            <a:endParaRPr lang="zh-CN" altLang="en-US"/>
          </a:p>
        </p:txBody>
      </p:sp>
    </p:spTree>
    <p:extLst>
      <p:ext uri="{BB962C8B-B14F-4D97-AF65-F5344CB8AC3E}">
        <p14:creationId xmlns:p14="http://schemas.microsoft.com/office/powerpoint/2010/main" val="3867945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5C9CF11-0C01-459E-A9DB-4EA0C4447947}"/>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85DFB698-D83A-4973-BCE1-8EBA6D0C8E03}"/>
              </a:ext>
            </a:extLst>
          </p:cNvPr>
          <p:cNvSpPr>
            <a:spLocks noGrp="1"/>
          </p:cNvSpPr>
          <p:nvPr>
            <p:ph type="dt" sz="half" idx="10"/>
          </p:nvPr>
        </p:nvSpPr>
        <p:spPr/>
        <p:txBody>
          <a:bodyPr/>
          <a:lstStyle/>
          <a:p>
            <a:fld id="{F68D6209-B3DA-41BE-87E3-CC78C5062099}" type="datetimeFigureOut">
              <a:rPr lang="zh-CN" altLang="en-US" smtClean="0"/>
              <a:t>2018/1/14</a:t>
            </a:fld>
            <a:endParaRPr lang="zh-CN" altLang="en-US"/>
          </a:p>
        </p:txBody>
      </p:sp>
      <p:sp>
        <p:nvSpPr>
          <p:cNvPr id="4" name="页脚占位符 3">
            <a:extLst>
              <a:ext uri="{FF2B5EF4-FFF2-40B4-BE49-F238E27FC236}">
                <a16:creationId xmlns:a16="http://schemas.microsoft.com/office/drawing/2014/main" id="{BE687DBB-01D7-450E-AD26-EDDD049BF4B7}"/>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4A7977A1-5B3D-4155-B505-82BBE8AD4320}"/>
              </a:ext>
            </a:extLst>
          </p:cNvPr>
          <p:cNvSpPr>
            <a:spLocks noGrp="1"/>
          </p:cNvSpPr>
          <p:nvPr>
            <p:ph type="sldNum" sz="quarter" idx="12"/>
          </p:nvPr>
        </p:nvSpPr>
        <p:spPr/>
        <p:txBody>
          <a:bodyPr/>
          <a:lstStyle/>
          <a:p>
            <a:fld id="{44341BB1-40C4-4700-B8C2-D06FA29C9A59}" type="slidenum">
              <a:rPr lang="zh-CN" altLang="en-US" smtClean="0"/>
              <a:t>‹#›</a:t>
            </a:fld>
            <a:endParaRPr lang="zh-CN" altLang="en-US"/>
          </a:p>
        </p:txBody>
      </p:sp>
    </p:spTree>
    <p:extLst>
      <p:ext uri="{BB962C8B-B14F-4D97-AF65-F5344CB8AC3E}">
        <p14:creationId xmlns:p14="http://schemas.microsoft.com/office/powerpoint/2010/main" val="76705872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DFCFB86A-A4B3-41D7-896C-B1AAF170ABA1}"/>
              </a:ext>
            </a:extLst>
          </p:cNvPr>
          <p:cNvSpPr>
            <a:spLocks noGrp="1"/>
          </p:cNvSpPr>
          <p:nvPr>
            <p:ph type="dt" sz="half" idx="10"/>
          </p:nvPr>
        </p:nvSpPr>
        <p:spPr/>
        <p:txBody>
          <a:bodyPr/>
          <a:lstStyle/>
          <a:p>
            <a:fld id="{F68D6209-B3DA-41BE-87E3-CC78C5062099}" type="datetimeFigureOut">
              <a:rPr lang="zh-CN" altLang="en-US" smtClean="0"/>
              <a:t>2018/1/14</a:t>
            </a:fld>
            <a:endParaRPr lang="zh-CN" altLang="en-US"/>
          </a:p>
        </p:txBody>
      </p:sp>
      <p:sp>
        <p:nvSpPr>
          <p:cNvPr id="3" name="页脚占位符 2">
            <a:extLst>
              <a:ext uri="{FF2B5EF4-FFF2-40B4-BE49-F238E27FC236}">
                <a16:creationId xmlns:a16="http://schemas.microsoft.com/office/drawing/2014/main" id="{3DE48D47-F4E5-4BC3-8B93-F8AEDB87B5E7}"/>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D514D83C-A030-4768-9BC5-8784D4613076}"/>
              </a:ext>
            </a:extLst>
          </p:cNvPr>
          <p:cNvSpPr>
            <a:spLocks noGrp="1"/>
          </p:cNvSpPr>
          <p:nvPr>
            <p:ph type="sldNum" sz="quarter" idx="12"/>
          </p:nvPr>
        </p:nvSpPr>
        <p:spPr/>
        <p:txBody>
          <a:bodyPr/>
          <a:lstStyle/>
          <a:p>
            <a:fld id="{44341BB1-40C4-4700-B8C2-D06FA29C9A59}" type="slidenum">
              <a:rPr lang="zh-CN" altLang="en-US" smtClean="0"/>
              <a:t>‹#›</a:t>
            </a:fld>
            <a:endParaRPr lang="zh-CN" altLang="en-US"/>
          </a:p>
        </p:txBody>
      </p:sp>
    </p:spTree>
    <p:extLst>
      <p:ext uri="{BB962C8B-B14F-4D97-AF65-F5344CB8AC3E}">
        <p14:creationId xmlns:p14="http://schemas.microsoft.com/office/powerpoint/2010/main" val="84714520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00F3ABF-6686-4FB5-BCC1-5306FCCCA9CF}"/>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6997E579-0133-4A48-8EEE-4AAC4B65A60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60B0AA31-5E12-423E-A0CD-7DF9B6BF434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D1BADAC7-07DF-4D5D-A6D6-B30FF837375D}"/>
              </a:ext>
            </a:extLst>
          </p:cNvPr>
          <p:cNvSpPr>
            <a:spLocks noGrp="1"/>
          </p:cNvSpPr>
          <p:nvPr>
            <p:ph type="dt" sz="half" idx="10"/>
          </p:nvPr>
        </p:nvSpPr>
        <p:spPr/>
        <p:txBody>
          <a:bodyPr/>
          <a:lstStyle/>
          <a:p>
            <a:fld id="{F68D6209-B3DA-41BE-87E3-CC78C5062099}" type="datetimeFigureOut">
              <a:rPr lang="zh-CN" altLang="en-US" smtClean="0"/>
              <a:t>2018/1/14</a:t>
            </a:fld>
            <a:endParaRPr lang="zh-CN" altLang="en-US"/>
          </a:p>
        </p:txBody>
      </p:sp>
      <p:sp>
        <p:nvSpPr>
          <p:cNvPr id="6" name="页脚占位符 5">
            <a:extLst>
              <a:ext uri="{FF2B5EF4-FFF2-40B4-BE49-F238E27FC236}">
                <a16:creationId xmlns:a16="http://schemas.microsoft.com/office/drawing/2014/main" id="{8CB2AF12-8305-493D-BC08-D0F1F9A30EE3}"/>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2EC84228-60D7-4A82-B419-51BF9C001A27}"/>
              </a:ext>
            </a:extLst>
          </p:cNvPr>
          <p:cNvSpPr>
            <a:spLocks noGrp="1"/>
          </p:cNvSpPr>
          <p:nvPr>
            <p:ph type="sldNum" sz="quarter" idx="12"/>
          </p:nvPr>
        </p:nvSpPr>
        <p:spPr/>
        <p:txBody>
          <a:bodyPr/>
          <a:lstStyle/>
          <a:p>
            <a:fld id="{44341BB1-40C4-4700-B8C2-D06FA29C9A59}" type="slidenum">
              <a:rPr lang="zh-CN" altLang="en-US" smtClean="0"/>
              <a:t>‹#›</a:t>
            </a:fld>
            <a:endParaRPr lang="zh-CN" altLang="en-US"/>
          </a:p>
        </p:txBody>
      </p:sp>
    </p:spTree>
    <p:extLst>
      <p:ext uri="{BB962C8B-B14F-4D97-AF65-F5344CB8AC3E}">
        <p14:creationId xmlns:p14="http://schemas.microsoft.com/office/powerpoint/2010/main" val="201701268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CF3CFF5-8718-40E8-9261-7AA957A1DC85}"/>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6E5E70AE-60CC-419D-B713-A1740259080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66BE1724-5E8F-4B1E-BB7D-47FFA58B3AA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008F98AE-BAF5-439D-99F1-186302D05829}"/>
              </a:ext>
            </a:extLst>
          </p:cNvPr>
          <p:cNvSpPr>
            <a:spLocks noGrp="1"/>
          </p:cNvSpPr>
          <p:nvPr>
            <p:ph type="dt" sz="half" idx="10"/>
          </p:nvPr>
        </p:nvSpPr>
        <p:spPr/>
        <p:txBody>
          <a:bodyPr/>
          <a:lstStyle/>
          <a:p>
            <a:fld id="{F68D6209-B3DA-41BE-87E3-CC78C5062099}" type="datetimeFigureOut">
              <a:rPr lang="zh-CN" altLang="en-US" smtClean="0"/>
              <a:t>2018/1/14</a:t>
            </a:fld>
            <a:endParaRPr lang="zh-CN" altLang="en-US"/>
          </a:p>
        </p:txBody>
      </p:sp>
      <p:sp>
        <p:nvSpPr>
          <p:cNvPr id="6" name="页脚占位符 5">
            <a:extLst>
              <a:ext uri="{FF2B5EF4-FFF2-40B4-BE49-F238E27FC236}">
                <a16:creationId xmlns:a16="http://schemas.microsoft.com/office/drawing/2014/main" id="{1A06598B-6212-4F19-A94A-604393CC4220}"/>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7EA3B029-B394-4238-96C0-086658E7DE6E}"/>
              </a:ext>
            </a:extLst>
          </p:cNvPr>
          <p:cNvSpPr>
            <a:spLocks noGrp="1"/>
          </p:cNvSpPr>
          <p:nvPr>
            <p:ph type="sldNum" sz="quarter" idx="12"/>
          </p:nvPr>
        </p:nvSpPr>
        <p:spPr/>
        <p:txBody>
          <a:bodyPr/>
          <a:lstStyle/>
          <a:p>
            <a:fld id="{44341BB1-40C4-4700-B8C2-D06FA29C9A59}" type="slidenum">
              <a:rPr lang="zh-CN" altLang="en-US" smtClean="0"/>
              <a:t>‹#›</a:t>
            </a:fld>
            <a:endParaRPr lang="zh-CN" altLang="en-US"/>
          </a:p>
        </p:txBody>
      </p:sp>
    </p:spTree>
    <p:extLst>
      <p:ext uri="{BB962C8B-B14F-4D97-AF65-F5344CB8AC3E}">
        <p14:creationId xmlns:p14="http://schemas.microsoft.com/office/powerpoint/2010/main" val="215171989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B1C80250-CB60-41F5-80EF-EC869C2EA89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965790C0-C5D5-4D77-98B6-432809A61AF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55C4F86D-0E2E-4C8B-B8FF-7D3848121F2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68D6209-B3DA-41BE-87E3-CC78C5062099}" type="datetimeFigureOut">
              <a:rPr lang="zh-CN" altLang="en-US" smtClean="0"/>
              <a:t>2018/1/14</a:t>
            </a:fld>
            <a:endParaRPr lang="zh-CN" altLang="en-US"/>
          </a:p>
        </p:txBody>
      </p:sp>
      <p:sp>
        <p:nvSpPr>
          <p:cNvPr id="5" name="页脚占位符 4">
            <a:extLst>
              <a:ext uri="{FF2B5EF4-FFF2-40B4-BE49-F238E27FC236}">
                <a16:creationId xmlns:a16="http://schemas.microsoft.com/office/drawing/2014/main" id="{5576CB20-07E1-48E5-86C5-AF8E096BD51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3D091CF7-C75C-4D90-B550-3AC6F6BE153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4341BB1-40C4-4700-B8C2-D06FA29C9A59}" type="slidenum">
              <a:rPr lang="zh-CN" altLang="en-US" smtClean="0"/>
              <a:t>‹#›</a:t>
            </a:fld>
            <a:endParaRPr lang="zh-CN" altLang="en-US"/>
          </a:p>
        </p:txBody>
      </p:sp>
    </p:spTree>
    <p:extLst>
      <p:ext uri="{BB962C8B-B14F-4D97-AF65-F5344CB8AC3E}">
        <p14:creationId xmlns:p14="http://schemas.microsoft.com/office/powerpoint/2010/main" val="42719487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2" r:id="rId13"/>
    <p:sldLayoutId id="2147483664" r:id="rId14"/>
    <p:sldLayoutId id="2147483665" r:id="rId15"/>
    <p:sldLayoutId id="2147483667" r:id="rId16"/>
  </p:sldLayoutIdLst>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3.xml"/><Relationship Id="rId7" Type="http://schemas.openxmlformats.org/officeDocument/2006/relationships/image" Target="../media/image1.emf"/><Relationship Id="rId2" Type="http://schemas.openxmlformats.org/officeDocument/2006/relationships/tags" Target="../tags/tag2.xml"/><Relationship Id="rId1" Type="http://schemas.openxmlformats.org/officeDocument/2006/relationships/themeOverride" Target="../theme/themeOverride1.xml"/><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tags" Target="../tags/tag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8" Type="http://schemas.openxmlformats.org/officeDocument/2006/relationships/tags" Target="../tags/tag54.xml"/><Relationship Id="rId13" Type="http://schemas.openxmlformats.org/officeDocument/2006/relationships/tags" Target="../tags/tag59.xml"/><Relationship Id="rId3" Type="http://schemas.openxmlformats.org/officeDocument/2006/relationships/tags" Target="../tags/tag49.xml"/><Relationship Id="rId7" Type="http://schemas.openxmlformats.org/officeDocument/2006/relationships/tags" Target="../tags/tag53.xml"/><Relationship Id="rId12" Type="http://schemas.openxmlformats.org/officeDocument/2006/relationships/tags" Target="../tags/tag58.xml"/><Relationship Id="rId2" Type="http://schemas.openxmlformats.org/officeDocument/2006/relationships/tags" Target="../tags/tag48.xml"/><Relationship Id="rId1" Type="http://schemas.openxmlformats.org/officeDocument/2006/relationships/tags" Target="../tags/tag47.xml"/><Relationship Id="rId6" Type="http://schemas.openxmlformats.org/officeDocument/2006/relationships/tags" Target="../tags/tag52.xml"/><Relationship Id="rId11" Type="http://schemas.openxmlformats.org/officeDocument/2006/relationships/tags" Target="../tags/tag57.xml"/><Relationship Id="rId5" Type="http://schemas.openxmlformats.org/officeDocument/2006/relationships/tags" Target="../tags/tag51.xml"/><Relationship Id="rId10" Type="http://schemas.openxmlformats.org/officeDocument/2006/relationships/tags" Target="../tags/tag56.xml"/><Relationship Id="rId4" Type="http://schemas.openxmlformats.org/officeDocument/2006/relationships/tags" Target="../tags/tag50.xml"/><Relationship Id="rId9" Type="http://schemas.openxmlformats.org/officeDocument/2006/relationships/tags" Target="../tags/tag55.xml"/><Relationship Id="rId14"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17.xml.rels><?xml version="1.0" encoding="UTF-8" standalone="yes"?>
<Relationships xmlns="http://schemas.openxmlformats.org/package/2006/relationships"><Relationship Id="rId8" Type="http://schemas.openxmlformats.org/officeDocument/2006/relationships/notesSlide" Target="../notesSlides/notesSlide16.xml"/><Relationship Id="rId3" Type="http://schemas.openxmlformats.org/officeDocument/2006/relationships/tags" Target="../tags/tag62.xml"/><Relationship Id="rId7" Type="http://schemas.openxmlformats.org/officeDocument/2006/relationships/slideLayout" Target="../slideLayouts/slideLayout7.xml"/><Relationship Id="rId2" Type="http://schemas.openxmlformats.org/officeDocument/2006/relationships/tags" Target="../tags/tag61.xml"/><Relationship Id="rId1" Type="http://schemas.openxmlformats.org/officeDocument/2006/relationships/tags" Target="../tags/tag60.xml"/><Relationship Id="rId6" Type="http://schemas.openxmlformats.org/officeDocument/2006/relationships/tags" Target="../tags/tag65.xml"/><Relationship Id="rId5" Type="http://schemas.openxmlformats.org/officeDocument/2006/relationships/tags" Target="../tags/tag64.xml"/><Relationship Id="rId4" Type="http://schemas.openxmlformats.org/officeDocument/2006/relationships/tags" Target="../tags/tag63.xml"/></Relationships>
</file>

<file path=ppt/slides/_rels/slide1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tags" Target="../tags/tag11.xml"/><Relationship Id="rId13" Type="http://schemas.openxmlformats.org/officeDocument/2006/relationships/slideLayout" Target="../slideLayouts/slideLayout7.xml"/><Relationship Id="rId18" Type="http://schemas.openxmlformats.org/officeDocument/2006/relationships/slide" Target="slide20.xml"/><Relationship Id="rId3" Type="http://schemas.openxmlformats.org/officeDocument/2006/relationships/tags" Target="../tags/tag6.xml"/><Relationship Id="rId7" Type="http://schemas.openxmlformats.org/officeDocument/2006/relationships/tags" Target="../tags/tag10.xml"/><Relationship Id="rId12" Type="http://schemas.openxmlformats.org/officeDocument/2006/relationships/tags" Target="../tags/tag15.xml"/><Relationship Id="rId17" Type="http://schemas.openxmlformats.org/officeDocument/2006/relationships/slide" Target="slide17.xml"/><Relationship Id="rId2" Type="http://schemas.openxmlformats.org/officeDocument/2006/relationships/tags" Target="../tags/tag5.xml"/><Relationship Id="rId16" Type="http://schemas.openxmlformats.org/officeDocument/2006/relationships/slide" Target="slide9.xml"/><Relationship Id="rId1" Type="http://schemas.openxmlformats.org/officeDocument/2006/relationships/themeOverride" Target="../theme/themeOverride2.xml"/><Relationship Id="rId6" Type="http://schemas.openxmlformats.org/officeDocument/2006/relationships/tags" Target="../tags/tag9.xml"/><Relationship Id="rId11" Type="http://schemas.openxmlformats.org/officeDocument/2006/relationships/tags" Target="../tags/tag14.xml"/><Relationship Id="rId5" Type="http://schemas.openxmlformats.org/officeDocument/2006/relationships/tags" Target="../tags/tag8.xml"/><Relationship Id="rId15" Type="http://schemas.openxmlformats.org/officeDocument/2006/relationships/slide" Target="slide3.xml"/><Relationship Id="rId10" Type="http://schemas.openxmlformats.org/officeDocument/2006/relationships/tags" Target="../tags/tag13.xml"/><Relationship Id="rId4" Type="http://schemas.openxmlformats.org/officeDocument/2006/relationships/tags" Target="../tags/tag7.xml"/><Relationship Id="rId9" Type="http://schemas.openxmlformats.org/officeDocument/2006/relationships/tags" Target="../tags/tag12.xml"/><Relationship Id="rId1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8" Type="http://schemas.openxmlformats.org/officeDocument/2006/relationships/notesSlide" Target="../notesSlides/notesSlide19.xml"/><Relationship Id="rId3" Type="http://schemas.openxmlformats.org/officeDocument/2006/relationships/tags" Target="../tags/tag68.xml"/><Relationship Id="rId7" Type="http://schemas.openxmlformats.org/officeDocument/2006/relationships/slideLayout" Target="../slideLayouts/slideLayout7.xml"/><Relationship Id="rId2" Type="http://schemas.openxmlformats.org/officeDocument/2006/relationships/tags" Target="../tags/tag67.xml"/><Relationship Id="rId1" Type="http://schemas.openxmlformats.org/officeDocument/2006/relationships/tags" Target="../tags/tag66.xml"/><Relationship Id="rId6" Type="http://schemas.openxmlformats.org/officeDocument/2006/relationships/tags" Target="../tags/tag71.xml"/><Relationship Id="rId5" Type="http://schemas.openxmlformats.org/officeDocument/2006/relationships/tags" Target="../tags/tag70.xml"/><Relationship Id="rId4" Type="http://schemas.openxmlformats.org/officeDocument/2006/relationships/tags" Target="../tags/tag69.xml"/></Relationships>
</file>

<file path=ppt/slides/_rels/slide21.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chart" Target="../charts/chart2.xml"/><Relationship Id="rId4" Type="http://schemas.openxmlformats.org/officeDocument/2006/relationships/image" Target="../media/image12.png"/></Relationships>
</file>

<file path=ppt/slides/_rels/slide3.xml.rels><?xml version="1.0" encoding="UTF-8" standalone="yes"?>
<Relationships xmlns="http://schemas.openxmlformats.org/package/2006/relationships"><Relationship Id="rId8" Type="http://schemas.openxmlformats.org/officeDocument/2006/relationships/notesSlide" Target="../notesSlides/notesSlide3.xml"/><Relationship Id="rId3" Type="http://schemas.openxmlformats.org/officeDocument/2006/relationships/tags" Target="../tags/tag18.xml"/><Relationship Id="rId7" Type="http://schemas.openxmlformats.org/officeDocument/2006/relationships/slideLayout" Target="../slideLayouts/slideLayout7.xml"/><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tags" Target="../tags/tag21.xml"/><Relationship Id="rId5" Type="http://schemas.openxmlformats.org/officeDocument/2006/relationships/tags" Target="../tags/tag20.xml"/><Relationship Id="rId4" Type="http://schemas.openxmlformats.org/officeDocument/2006/relationships/tags" Target="../tags/tag1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8" Type="http://schemas.openxmlformats.org/officeDocument/2006/relationships/tags" Target="../tags/tag29.xml"/><Relationship Id="rId13" Type="http://schemas.openxmlformats.org/officeDocument/2006/relationships/tags" Target="../tags/tag34.xml"/><Relationship Id="rId18" Type="http://schemas.openxmlformats.org/officeDocument/2006/relationships/tags" Target="../tags/tag39.xml"/><Relationship Id="rId3" Type="http://schemas.openxmlformats.org/officeDocument/2006/relationships/tags" Target="../tags/tag24.xml"/><Relationship Id="rId21" Type="http://schemas.openxmlformats.org/officeDocument/2006/relationships/notesSlide" Target="../notesSlides/notesSlide6.xml"/><Relationship Id="rId7" Type="http://schemas.openxmlformats.org/officeDocument/2006/relationships/tags" Target="../tags/tag28.xml"/><Relationship Id="rId12" Type="http://schemas.openxmlformats.org/officeDocument/2006/relationships/tags" Target="../tags/tag33.xml"/><Relationship Id="rId17" Type="http://schemas.openxmlformats.org/officeDocument/2006/relationships/tags" Target="../tags/tag38.xml"/><Relationship Id="rId25" Type="http://schemas.openxmlformats.org/officeDocument/2006/relationships/image" Target="../media/image5.jpeg"/><Relationship Id="rId2" Type="http://schemas.openxmlformats.org/officeDocument/2006/relationships/tags" Target="../tags/tag23.xml"/><Relationship Id="rId16" Type="http://schemas.openxmlformats.org/officeDocument/2006/relationships/tags" Target="../tags/tag37.xml"/><Relationship Id="rId20" Type="http://schemas.openxmlformats.org/officeDocument/2006/relationships/slideLayout" Target="../slideLayouts/slideLayout14.xml"/><Relationship Id="rId1" Type="http://schemas.openxmlformats.org/officeDocument/2006/relationships/tags" Target="../tags/tag22.xml"/><Relationship Id="rId6" Type="http://schemas.openxmlformats.org/officeDocument/2006/relationships/tags" Target="../tags/tag27.xml"/><Relationship Id="rId11" Type="http://schemas.openxmlformats.org/officeDocument/2006/relationships/tags" Target="../tags/tag32.xml"/><Relationship Id="rId24" Type="http://schemas.openxmlformats.org/officeDocument/2006/relationships/image" Target="../media/image4.png"/><Relationship Id="rId5" Type="http://schemas.openxmlformats.org/officeDocument/2006/relationships/tags" Target="../tags/tag26.xml"/><Relationship Id="rId15" Type="http://schemas.openxmlformats.org/officeDocument/2006/relationships/tags" Target="../tags/tag36.xml"/><Relationship Id="rId23" Type="http://schemas.openxmlformats.org/officeDocument/2006/relationships/image" Target="../media/image3.jpeg"/><Relationship Id="rId10" Type="http://schemas.openxmlformats.org/officeDocument/2006/relationships/tags" Target="../tags/tag31.xml"/><Relationship Id="rId19" Type="http://schemas.openxmlformats.org/officeDocument/2006/relationships/tags" Target="../tags/tag40.xml"/><Relationship Id="rId4" Type="http://schemas.openxmlformats.org/officeDocument/2006/relationships/tags" Target="../tags/tag25.xml"/><Relationship Id="rId9" Type="http://schemas.openxmlformats.org/officeDocument/2006/relationships/tags" Target="../tags/tag30.xml"/><Relationship Id="rId14" Type="http://schemas.openxmlformats.org/officeDocument/2006/relationships/tags" Target="../tags/tag35.xml"/><Relationship Id="rId22" Type="http://schemas.openxmlformats.org/officeDocument/2006/relationships/image" Target="../media/image2.jpeg"/></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8" Type="http://schemas.openxmlformats.org/officeDocument/2006/relationships/notesSlide" Target="../notesSlides/notesSlide9.xml"/><Relationship Id="rId3" Type="http://schemas.openxmlformats.org/officeDocument/2006/relationships/tags" Target="../tags/tag43.xml"/><Relationship Id="rId7" Type="http://schemas.openxmlformats.org/officeDocument/2006/relationships/slideLayout" Target="../slideLayouts/slideLayout7.xml"/><Relationship Id="rId2" Type="http://schemas.openxmlformats.org/officeDocument/2006/relationships/tags" Target="../tags/tag42.xml"/><Relationship Id="rId1" Type="http://schemas.openxmlformats.org/officeDocument/2006/relationships/tags" Target="../tags/tag41.xml"/><Relationship Id="rId6" Type="http://schemas.openxmlformats.org/officeDocument/2006/relationships/tags" Target="../tags/tag46.xml"/><Relationship Id="rId5" Type="http://schemas.openxmlformats.org/officeDocument/2006/relationships/tags" Target="../tags/tag45.xml"/><Relationship Id="rId4" Type="http://schemas.openxmlformats.org/officeDocument/2006/relationships/tags" Target="../tags/tag4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B46C8E5B-E5AF-4CE6-B579-DFF2834F8EBE}"/>
              </a:ext>
            </a:extLst>
          </p:cNvPr>
          <p:cNvPicPr>
            <a:picLocks noChangeAspect="1"/>
          </p:cNvPicPr>
          <p:nvPr/>
        </p:nvPicPr>
        <p:blipFill>
          <a:blip r:embed="rId7"/>
          <a:stretch>
            <a:fillRect/>
          </a:stretch>
        </p:blipFill>
        <p:spPr>
          <a:xfrm>
            <a:off x="2156" y="1975"/>
            <a:ext cx="7022758" cy="6856025"/>
          </a:xfrm>
          <a:prstGeom prst="rect">
            <a:avLst/>
          </a:prstGeom>
        </p:spPr>
      </p:pic>
      <p:sp>
        <p:nvSpPr>
          <p:cNvPr id="23" name="PA_文本框 1">
            <a:extLst>
              <a:ext uri="{FF2B5EF4-FFF2-40B4-BE49-F238E27FC236}">
                <a16:creationId xmlns:a16="http://schemas.microsoft.com/office/drawing/2014/main" id="{D6A6F486-EF97-4FC1-A08D-034452B04C38}"/>
              </a:ext>
            </a:extLst>
          </p:cNvPr>
          <p:cNvSpPr txBox="1"/>
          <p:nvPr>
            <p:custDataLst>
              <p:tags r:id="rId2"/>
            </p:custDataLst>
          </p:nvPr>
        </p:nvSpPr>
        <p:spPr>
          <a:xfrm>
            <a:off x="7861985" y="2202496"/>
            <a:ext cx="1768434" cy="1015663"/>
          </a:xfrm>
          <a:prstGeom prst="rect">
            <a:avLst/>
          </a:prstGeom>
          <a:noFill/>
          <a:effectLst>
            <a:outerShdw blurRad="63500" sx="102000" sy="102000" algn="ctr" rotWithShape="0">
              <a:prstClr val="black">
                <a:alpha val="40000"/>
              </a:prstClr>
            </a:outerShdw>
          </a:effectLst>
        </p:spPr>
        <p:txBody>
          <a:bodyPr wrap="none" rtlCol="0">
            <a:spAutoFit/>
          </a:bodyPr>
          <a:lstStyle/>
          <a:p>
            <a:pPr algn="ctr"/>
            <a:r>
              <a:rPr lang="en-US" altLang="zh-CN" sz="6000" dirty="0">
                <a:latin typeface="+mj-ea"/>
                <a:ea typeface="+mj-ea"/>
              </a:rPr>
              <a:t>2018</a:t>
            </a:r>
            <a:endParaRPr lang="zh-CN" altLang="en-US" sz="6000" dirty="0">
              <a:latin typeface="+mj-ea"/>
              <a:ea typeface="+mj-ea"/>
            </a:endParaRPr>
          </a:p>
        </p:txBody>
      </p:sp>
      <p:sp>
        <p:nvSpPr>
          <p:cNvPr id="24" name="PA_文本框 3">
            <a:extLst>
              <a:ext uri="{FF2B5EF4-FFF2-40B4-BE49-F238E27FC236}">
                <a16:creationId xmlns:a16="http://schemas.microsoft.com/office/drawing/2014/main" id="{71A4928C-9BC2-4DB0-8F16-5067FE47D3F3}"/>
              </a:ext>
            </a:extLst>
          </p:cNvPr>
          <p:cNvSpPr txBox="1"/>
          <p:nvPr>
            <p:custDataLst>
              <p:tags r:id="rId3"/>
            </p:custDataLst>
          </p:nvPr>
        </p:nvSpPr>
        <p:spPr>
          <a:xfrm>
            <a:off x="6669351" y="4061920"/>
            <a:ext cx="4153701" cy="338554"/>
          </a:xfrm>
          <a:prstGeom prst="rect">
            <a:avLst/>
          </a:prstGeom>
          <a:noFill/>
        </p:spPr>
        <p:txBody>
          <a:bodyPr wrap="none" rtlCol="0">
            <a:spAutoFit/>
          </a:bodyPr>
          <a:lstStyle/>
          <a:p>
            <a:pPr algn="ctr"/>
            <a:r>
              <a:rPr lang="en-US" altLang="zh-CN" sz="1600" b="1" dirty="0">
                <a:latin typeface="+mj-ea"/>
                <a:ea typeface="+mj-ea"/>
              </a:rPr>
              <a:t>CREATIVE FASHION GENERAL PPT TEMPLATE</a:t>
            </a:r>
            <a:endParaRPr lang="zh-CN" altLang="en-US" sz="1600" b="1" dirty="0">
              <a:latin typeface="+mj-ea"/>
              <a:ea typeface="+mj-ea"/>
            </a:endParaRPr>
          </a:p>
        </p:txBody>
      </p:sp>
      <p:sp>
        <p:nvSpPr>
          <p:cNvPr id="25" name="PA_文本框 2">
            <a:extLst>
              <a:ext uri="{FF2B5EF4-FFF2-40B4-BE49-F238E27FC236}">
                <a16:creationId xmlns:a16="http://schemas.microsoft.com/office/drawing/2014/main" id="{C2FD5A4B-B65F-434B-99B7-A7B6FE06CBC9}"/>
              </a:ext>
            </a:extLst>
          </p:cNvPr>
          <p:cNvSpPr txBox="1"/>
          <p:nvPr>
            <p:custDataLst>
              <p:tags r:id="rId4"/>
            </p:custDataLst>
          </p:nvPr>
        </p:nvSpPr>
        <p:spPr>
          <a:xfrm>
            <a:off x="6730265" y="3046257"/>
            <a:ext cx="4031873" cy="1015663"/>
          </a:xfrm>
          <a:prstGeom prst="rect">
            <a:avLst/>
          </a:prstGeom>
          <a:noFill/>
        </p:spPr>
        <p:txBody>
          <a:bodyPr wrap="none" rtlCol="0">
            <a:spAutoFit/>
          </a:bodyPr>
          <a:lstStyle/>
          <a:p>
            <a:pPr algn="ctr"/>
            <a:r>
              <a:rPr lang="zh-CN" altLang="en-US" sz="6000" b="1" dirty="0">
                <a:solidFill>
                  <a:srgbClr val="063D54"/>
                </a:solidFill>
                <a:latin typeface="+mj-ea"/>
                <a:ea typeface="+mj-ea"/>
              </a:rPr>
              <a:t>商业计划书</a:t>
            </a:r>
          </a:p>
        </p:txBody>
      </p:sp>
    </p:spTree>
    <p:extLst>
      <p:ext uri="{BB962C8B-B14F-4D97-AF65-F5344CB8AC3E}">
        <p14:creationId xmlns:p14="http://schemas.microsoft.com/office/powerpoint/2010/main" val="3580716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par>
                                <p:cTn id="10" presetID="16" presetClass="entr" presetSubtype="26" fill="hold" grpId="0" nodeType="withEffect">
                                  <p:stCondLst>
                                    <p:cond delay="0"/>
                                  </p:stCondLst>
                                  <p:iterate type="lt">
                                    <p:tmPct val="10000"/>
                                  </p:iterate>
                                  <p:childTnLst>
                                    <p:set>
                                      <p:cBhvr>
                                        <p:cTn id="11" dur="1" fill="hold">
                                          <p:stCondLst>
                                            <p:cond delay="0"/>
                                          </p:stCondLst>
                                        </p:cTn>
                                        <p:tgtEl>
                                          <p:spTgt spid="24"/>
                                        </p:tgtEl>
                                        <p:attrNameLst>
                                          <p:attrName>style.visibility</p:attrName>
                                        </p:attrNameLst>
                                      </p:cBhvr>
                                      <p:to>
                                        <p:strVal val="visible"/>
                                      </p:to>
                                    </p:set>
                                    <p:animEffect transition="in" filter="barn(inHorizontal)">
                                      <p:cBhvr>
                                        <p:cTn id="12" dur="300"/>
                                        <p:tgtEl>
                                          <p:spTgt spid="24"/>
                                        </p:tgtEl>
                                      </p:cBhvr>
                                    </p:animEffect>
                                  </p:childTnLst>
                                </p:cTn>
                              </p:par>
                              <p:par>
                                <p:cTn id="13" presetID="2" presetClass="entr" presetSubtype="2" fill="hold" grpId="0" nodeType="withEffect">
                                  <p:stCondLst>
                                    <p:cond delay="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1000" fill="hold"/>
                                        <p:tgtEl>
                                          <p:spTgt spid="25"/>
                                        </p:tgtEl>
                                        <p:attrNameLst>
                                          <p:attrName>ppt_x</p:attrName>
                                        </p:attrNameLst>
                                      </p:cBhvr>
                                      <p:tavLst>
                                        <p:tav tm="0">
                                          <p:val>
                                            <p:strVal val="1+#ppt_w/2"/>
                                          </p:val>
                                        </p:tav>
                                        <p:tav tm="100000">
                                          <p:val>
                                            <p:strVal val="#ppt_x"/>
                                          </p:val>
                                        </p:tav>
                                      </p:tavLst>
                                    </p:anim>
                                    <p:anim calcmode="lin" valueType="num">
                                      <p:cBhvr additive="base">
                                        <p:cTn id="16" dur="1000" fill="hold"/>
                                        <p:tgtEl>
                                          <p:spTgt spid="25"/>
                                        </p:tgtEl>
                                        <p:attrNameLst>
                                          <p:attrName>ppt_y</p:attrName>
                                        </p:attrNameLst>
                                      </p:cBhvr>
                                      <p:tavLst>
                                        <p:tav tm="0">
                                          <p:val>
                                            <p:strVal val="#ppt_y"/>
                                          </p:val>
                                        </p:tav>
                                        <p:tav tm="100000">
                                          <p:val>
                                            <p:strVal val="#ppt_y"/>
                                          </p:val>
                                        </p:tav>
                                      </p:tavLst>
                                    </p:anim>
                                  </p:childTnLst>
                                </p:cTn>
                              </p:par>
                              <p:par>
                                <p:cTn id="17" presetID="19" presetClass="entr" presetSubtype="5" fill="hold" grpId="1" nodeType="with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p:cTn id="19" dur="1000" fill="hold"/>
                                        <p:tgtEl>
                                          <p:spTgt spid="25"/>
                                        </p:tgtEl>
                                        <p:attrNameLst>
                                          <p:attrName>ppt_w</p:attrName>
                                        </p:attrNameLst>
                                      </p:cBhvr>
                                      <p:tavLst>
                                        <p:tav tm="0">
                                          <p:val>
                                            <p:strVal val="#ppt_w"/>
                                          </p:val>
                                        </p:tav>
                                        <p:tav tm="100000">
                                          <p:val>
                                            <p:strVal val="#ppt_w"/>
                                          </p:val>
                                        </p:tav>
                                      </p:tavLst>
                                    </p:anim>
                                    <p:anim calcmode="lin" valueType="num">
                                      <p:cBhvr>
                                        <p:cTn id="20" dur="1000" fill="hold"/>
                                        <p:tgtEl>
                                          <p:spTgt spid="25"/>
                                        </p:tgtEl>
                                        <p:attrNameLst>
                                          <p:attrName>ppt_h</p:attrName>
                                        </p:attrNameLst>
                                      </p:cBhvr>
                                      <p:tavLst>
                                        <p:tav tm="0" fmla="#ppt_h*sin(2.5*pi*$)">
                                          <p:val>
                                            <p:fltVal val="0"/>
                                          </p:val>
                                        </p:tav>
                                        <p:tav tm="100000">
                                          <p:val>
                                            <p:fltVal val="1"/>
                                          </p:val>
                                        </p:tav>
                                      </p:tavLst>
                                    </p:anim>
                                  </p:childTnLst>
                                </p:cTn>
                              </p:par>
                              <p:par>
                                <p:cTn id="21" presetID="22" presetClass="entr" presetSubtype="8"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left)">
                                      <p:cBhvr>
                                        <p:cTn id="2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P spid="25"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520180" y="1734820"/>
            <a:ext cx="1337310" cy="1336040"/>
            <a:chOff x="9447" y="5638"/>
            <a:chExt cx="2106" cy="2104"/>
          </a:xfrm>
          <a:solidFill>
            <a:srgbClr val="063D54"/>
          </a:solidFill>
        </p:grpSpPr>
        <p:sp>
          <p:nvSpPr>
            <p:cNvPr id="3" name="椭圆 4"/>
            <p:cNvSpPr>
              <a:spLocks noChangeArrowheads="1"/>
            </p:cNvSpPr>
            <p:nvPr/>
          </p:nvSpPr>
          <p:spPr bwMode="auto">
            <a:xfrm>
              <a:off x="9447" y="5638"/>
              <a:ext cx="2107" cy="210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lvl1pPr>
                <a:buFont typeface="Arial" panose="020B0604020202020204" pitchFamily="34" charset="0"/>
                <a:defRPr sz="1300">
                  <a:solidFill>
                    <a:schemeClr val="tx1"/>
                  </a:solidFill>
                  <a:latin typeface="Calibri" panose="020F0502020204030204" charset="0"/>
                  <a:ea typeface="宋体" panose="02010600030101010101" pitchFamily="2" charset="-122"/>
                </a:defRPr>
              </a:lvl1pPr>
              <a:lvl2pPr marL="742950" indent="-285750">
                <a:buFont typeface="Arial" panose="020B0604020202020204" pitchFamily="34" charset="0"/>
                <a:defRPr sz="1300">
                  <a:solidFill>
                    <a:schemeClr val="tx1"/>
                  </a:solidFill>
                  <a:latin typeface="Calibri" panose="020F0502020204030204" charset="0"/>
                  <a:ea typeface="宋体" panose="02010600030101010101" pitchFamily="2" charset="-122"/>
                </a:defRPr>
              </a:lvl2pPr>
              <a:lvl3pPr marL="1143000" indent="-228600">
                <a:buFont typeface="Arial" panose="020B0604020202020204" pitchFamily="34" charset="0"/>
                <a:defRPr sz="1300">
                  <a:solidFill>
                    <a:schemeClr val="tx1"/>
                  </a:solidFill>
                  <a:latin typeface="Calibri" panose="020F0502020204030204" charset="0"/>
                  <a:ea typeface="宋体" panose="02010600030101010101" pitchFamily="2" charset="-122"/>
                </a:defRPr>
              </a:lvl3pPr>
              <a:lvl4pPr marL="1600200" indent="-228600">
                <a:buFont typeface="Arial" panose="020B0604020202020204" pitchFamily="34" charset="0"/>
                <a:defRPr sz="1300">
                  <a:solidFill>
                    <a:schemeClr val="tx1"/>
                  </a:solidFill>
                  <a:latin typeface="Calibri" panose="020F0502020204030204" charset="0"/>
                  <a:ea typeface="宋体" panose="02010600030101010101" pitchFamily="2" charset="-122"/>
                </a:defRPr>
              </a:lvl4pPr>
              <a:lvl5pPr marL="2057400" indent="-228600">
                <a:buFont typeface="Arial" panose="020B0604020202020204" pitchFamily="34" charset="0"/>
                <a:defRPr sz="1300">
                  <a:solidFill>
                    <a:schemeClr val="tx1"/>
                  </a:solidFill>
                  <a:latin typeface="Calibri" panose="020F0502020204030204" charset="0"/>
                  <a:ea typeface="宋体" panose="02010600030101010101" pitchFamily="2" charset="-122"/>
                </a:defRPr>
              </a:lvl5pPr>
              <a:lvl6pPr marL="2514600" indent="-228600" defTabSz="685800" eaLnBrk="0" fontAlgn="base" hangingPunct="0">
                <a:spcBef>
                  <a:spcPct val="0"/>
                </a:spcBef>
                <a:spcAft>
                  <a:spcPct val="0"/>
                </a:spcAft>
                <a:buFont typeface="Arial" panose="020B0604020202020204" pitchFamily="34" charset="0"/>
                <a:defRPr sz="1300">
                  <a:solidFill>
                    <a:schemeClr val="tx1"/>
                  </a:solidFill>
                  <a:latin typeface="Calibri" panose="020F0502020204030204" charset="0"/>
                  <a:ea typeface="宋体" panose="02010600030101010101" pitchFamily="2" charset="-122"/>
                </a:defRPr>
              </a:lvl6pPr>
              <a:lvl7pPr marL="2971800" indent="-228600" defTabSz="685800" eaLnBrk="0" fontAlgn="base" hangingPunct="0">
                <a:spcBef>
                  <a:spcPct val="0"/>
                </a:spcBef>
                <a:spcAft>
                  <a:spcPct val="0"/>
                </a:spcAft>
                <a:buFont typeface="Arial" panose="020B0604020202020204" pitchFamily="34" charset="0"/>
                <a:defRPr sz="1300">
                  <a:solidFill>
                    <a:schemeClr val="tx1"/>
                  </a:solidFill>
                  <a:latin typeface="Calibri" panose="020F0502020204030204" charset="0"/>
                  <a:ea typeface="宋体" panose="02010600030101010101" pitchFamily="2" charset="-122"/>
                </a:defRPr>
              </a:lvl7pPr>
              <a:lvl8pPr marL="3429000" indent="-228600" defTabSz="685800" eaLnBrk="0" fontAlgn="base" hangingPunct="0">
                <a:spcBef>
                  <a:spcPct val="0"/>
                </a:spcBef>
                <a:spcAft>
                  <a:spcPct val="0"/>
                </a:spcAft>
                <a:buFont typeface="Arial" panose="020B0604020202020204" pitchFamily="34" charset="0"/>
                <a:defRPr sz="1300">
                  <a:solidFill>
                    <a:schemeClr val="tx1"/>
                  </a:solidFill>
                  <a:latin typeface="Calibri" panose="020F0502020204030204" charset="0"/>
                  <a:ea typeface="宋体" panose="02010600030101010101" pitchFamily="2" charset="-122"/>
                </a:defRPr>
              </a:lvl8pPr>
              <a:lvl9pPr marL="3886200" indent="-228600" defTabSz="685800" eaLnBrk="0" fontAlgn="base" hangingPunct="0">
                <a:spcBef>
                  <a:spcPct val="0"/>
                </a:spcBef>
                <a:spcAft>
                  <a:spcPct val="0"/>
                </a:spcAft>
                <a:buFont typeface="Arial" panose="020B0604020202020204" pitchFamily="34" charset="0"/>
                <a:defRPr sz="1300">
                  <a:solidFill>
                    <a:schemeClr val="tx1"/>
                  </a:solidFill>
                  <a:latin typeface="Calibri" panose="020F0502020204030204" charset="0"/>
                  <a:ea typeface="宋体" panose="02010600030101010101" pitchFamily="2" charset="-122"/>
                </a:defRPr>
              </a:lvl9pPr>
            </a:lstStyle>
            <a:p>
              <a:pPr algn="ctr" eaLnBrk="1" hangingPunct="1"/>
              <a:endParaRPr lang="zh-CN" altLang="en-US">
                <a:solidFill>
                  <a:schemeClr val="bg1"/>
                </a:solidFill>
              </a:endParaRPr>
            </a:p>
          </p:txBody>
        </p:sp>
        <p:sp>
          <p:nvSpPr>
            <p:cNvPr id="39" name="Freeform 42"/>
            <p:cNvSpPr>
              <a:spLocks noEditPoints="1"/>
            </p:cNvSpPr>
            <p:nvPr/>
          </p:nvSpPr>
          <p:spPr bwMode="auto">
            <a:xfrm>
              <a:off x="10118" y="6251"/>
              <a:ext cx="766" cy="751"/>
            </a:xfrm>
            <a:custGeom>
              <a:avLst/>
              <a:gdLst>
                <a:gd name="T0" fmla="*/ 25 w 596"/>
                <a:gd name="T1" fmla="*/ 345 h 583"/>
                <a:gd name="T2" fmla="*/ 25 w 596"/>
                <a:gd name="T3" fmla="*/ 62 h 583"/>
                <a:gd name="T4" fmla="*/ 61 w 596"/>
                <a:gd name="T5" fmla="*/ 26 h 583"/>
                <a:gd name="T6" fmla="*/ 534 w 596"/>
                <a:gd name="T7" fmla="*/ 26 h 583"/>
                <a:gd name="T8" fmla="*/ 570 w 596"/>
                <a:gd name="T9" fmla="*/ 62 h 583"/>
                <a:gd name="T10" fmla="*/ 570 w 596"/>
                <a:gd name="T11" fmla="*/ 345 h 583"/>
                <a:gd name="T12" fmla="*/ 534 w 596"/>
                <a:gd name="T13" fmla="*/ 381 h 583"/>
                <a:gd name="T14" fmla="*/ 61 w 596"/>
                <a:gd name="T15" fmla="*/ 381 h 583"/>
                <a:gd name="T16" fmla="*/ 25 w 596"/>
                <a:gd name="T17" fmla="*/ 345 h 583"/>
                <a:gd name="T18" fmla="*/ 534 w 596"/>
                <a:gd name="T19" fmla="*/ 406 h 583"/>
                <a:gd name="T20" fmla="*/ 596 w 596"/>
                <a:gd name="T21" fmla="*/ 345 h 583"/>
                <a:gd name="T22" fmla="*/ 596 w 596"/>
                <a:gd name="T23" fmla="*/ 62 h 583"/>
                <a:gd name="T24" fmla="*/ 534 w 596"/>
                <a:gd name="T25" fmla="*/ 0 h 583"/>
                <a:gd name="T26" fmla="*/ 61 w 596"/>
                <a:gd name="T27" fmla="*/ 0 h 583"/>
                <a:gd name="T28" fmla="*/ 0 w 596"/>
                <a:gd name="T29" fmla="*/ 62 h 583"/>
                <a:gd name="T30" fmla="*/ 0 w 596"/>
                <a:gd name="T31" fmla="*/ 345 h 583"/>
                <a:gd name="T32" fmla="*/ 61 w 596"/>
                <a:gd name="T33" fmla="*/ 406 h 583"/>
                <a:gd name="T34" fmla="*/ 245 w 596"/>
                <a:gd name="T35" fmla="*/ 406 h 583"/>
                <a:gd name="T36" fmla="*/ 245 w 596"/>
                <a:gd name="T37" fmla="*/ 462 h 583"/>
                <a:gd name="T38" fmla="*/ 61 w 596"/>
                <a:gd name="T39" fmla="*/ 462 h 583"/>
                <a:gd name="T40" fmla="*/ 0 w 596"/>
                <a:gd name="T41" fmla="*/ 524 h 583"/>
                <a:gd name="T42" fmla="*/ 0 w 596"/>
                <a:gd name="T43" fmla="*/ 570 h 583"/>
                <a:gd name="T44" fmla="*/ 12 w 596"/>
                <a:gd name="T45" fmla="*/ 583 h 583"/>
                <a:gd name="T46" fmla="*/ 583 w 596"/>
                <a:gd name="T47" fmla="*/ 583 h 583"/>
                <a:gd name="T48" fmla="*/ 596 w 596"/>
                <a:gd name="T49" fmla="*/ 570 h 583"/>
                <a:gd name="T50" fmla="*/ 596 w 596"/>
                <a:gd name="T51" fmla="*/ 524 h 583"/>
                <a:gd name="T52" fmla="*/ 534 w 596"/>
                <a:gd name="T53" fmla="*/ 462 h 583"/>
                <a:gd name="T54" fmla="*/ 351 w 596"/>
                <a:gd name="T55" fmla="*/ 462 h 583"/>
                <a:gd name="T56" fmla="*/ 351 w 596"/>
                <a:gd name="T57" fmla="*/ 406 h 583"/>
                <a:gd name="T58" fmla="*/ 534 w 596"/>
                <a:gd name="T59" fmla="*/ 406 h 583"/>
                <a:gd name="T60" fmla="*/ 544 w 596"/>
                <a:gd name="T61" fmla="*/ 345 h 583"/>
                <a:gd name="T62" fmla="*/ 544 w 596"/>
                <a:gd name="T63" fmla="*/ 62 h 583"/>
                <a:gd name="T64" fmla="*/ 534 w 596"/>
                <a:gd name="T65" fmla="*/ 52 h 583"/>
                <a:gd name="T66" fmla="*/ 61 w 596"/>
                <a:gd name="T67" fmla="*/ 52 h 583"/>
                <a:gd name="T68" fmla="*/ 51 w 596"/>
                <a:gd name="T69" fmla="*/ 62 h 583"/>
                <a:gd name="T70" fmla="*/ 51 w 596"/>
                <a:gd name="T71" fmla="*/ 345 h 583"/>
                <a:gd name="T72" fmla="*/ 61 w 596"/>
                <a:gd name="T73" fmla="*/ 355 h 583"/>
                <a:gd name="T74" fmla="*/ 534 w 596"/>
                <a:gd name="T75" fmla="*/ 355 h 583"/>
                <a:gd name="T76" fmla="*/ 544 w 596"/>
                <a:gd name="T77" fmla="*/ 345 h 5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96" h="583">
                  <a:moveTo>
                    <a:pt x="25" y="345"/>
                  </a:moveTo>
                  <a:lnTo>
                    <a:pt x="25" y="62"/>
                  </a:lnTo>
                  <a:cubicBezTo>
                    <a:pt x="25" y="42"/>
                    <a:pt x="41" y="26"/>
                    <a:pt x="61" y="26"/>
                  </a:cubicBezTo>
                  <a:lnTo>
                    <a:pt x="534" y="26"/>
                  </a:lnTo>
                  <a:cubicBezTo>
                    <a:pt x="554" y="26"/>
                    <a:pt x="570" y="42"/>
                    <a:pt x="570" y="62"/>
                  </a:cubicBezTo>
                  <a:lnTo>
                    <a:pt x="570" y="345"/>
                  </a:lnTo>
                  <a:cubicBezTo>
                    <a:pt x="570" y="365"/>
                    <a:pt x="554" y="381"/>
                    <a:pt x="534" y="381"/>
                  </a:cubicBezTo>
                  <a:lnTo>
                    <a:pt x="61" y="381"/>
                  </a:lnTo>
                  <a:cubicBezTo>
                    <a:pt x="41" y="381"/>
                    <a:pt x="25" y="365"/>
                    <a:pt x="25" y="345"/>
                  </a:cubicBezTo>
                  <a:close/>
                  <a:moveTo>
                    <a:pt x="534" y="406"/>
                  </a:moveTo>
                  <a:cubicBezTo>
                    <a:pt x="568" y="406"/>
                    <a:pt x="596" y="379"/>
                    <a:pt x="596" y="345"/>
                  </a:cubicBezTo>
                  <a:lnTo>
                    <a:pt x="596" y="62"/>
                  </a:lnTo>
                  <a:cubicBezTo>
                    <a:pt x="596" y="28"/>
                    <a:pt x="568" y="0"/>
                    <a:pt x="534" y="0"/>
                  </a:cubicBezTo>
                  <a:lnTo>
                    <a:pt x="61" y="0"/>
                  </a:lnTo>
                  <a:cubicBezTo>
                    <a:pt x="27" y="0"/>
                    <a:pt x="0" y="28"/>
                    <a:pt x="0" y="62"/>
                  </a:cubicBezTo>
                  <a:lnTo>
                    <a:pt x="0" y="345"/>
                  </a:lnTo>
                  <a:cubicBezTo>
                    <a:pt x="0" y="379"/>
                    <a:pt x="27" y="406"/>
                    <a:pt x="61" y="406"/>
                  </a:cubicBezTo>
                  <a:lnTo>
                    <a:pt x="245" y="406"/>
                  </a:lnTo>
                  <a:lnTo>
                    <a:pt x="245" y="462"/>
                  </a:lnTo>
                  <a:lnTo>
                    <a:pt x="61" y="462"/>
                  </a:lnTo>
                  <a:cubicBezTo>
                    <a:pt x="27" y="462"/>
                    <a:pt x="0" y="490"/>
                    <a:pt x="0" y="524"/>
                  </a:cubicBezTo>
                  <a:lnTo>
                    <a:pt x="0" y="570"/>
                  </a:lnTo>
                  <a:cubicBezTo>
                    <a:pt x="0" y="577"/>
                    <a:pt x="5" y="583"/>
                    <a:pt x="12" y="583"/>
                  </a:cubicBezTo>
                  <a:lnTo>
                    <a:pt x="583" y="583"/>
                  </a:lnTo>
                  <a:cubicBezTo>
                    <a:pt x="590" y="583"/>
                    <a:pt x="596" y="577"/>
                    <a:pt x="596" y="570"/>
                  </a:cubicBezTo>
                  <a:lnTo>
                    <a:pt x="596" y="524"/>
                  </a:lnTo>
                  <a:cubicBezTo>
                    <a:pt x="596" y="490"/>
                    <a:pt x="568" y="462"/>
                    <a:pt x="534" y="462"/>
                  </a:cubicBezTo>
                  <a:lnTo>
                    <a:pt x="351" y="462"/>
                  </a:lnTo>
                  <a:lnTo>
                    <a:pt x="351" y="406"/>
                  </a:lnTo>
                  <a:lnTo>
                    <a:pt x="534" y="406"/>
                  </a:lnTo>
                  <a:close/>
                  <a:moveTo>
                    <a:pt x="544" y="345"/>
                  </a:moveTo>
                  <a:lnTo>
                    <a:pt x="544" y="62"/>
                  </a:lnTo>
                  <a:cubicBezTo>
                    <a:pt x="544" y="56"/>
                    <a:pt x="540" y="52"/>
                    <a:pt x="534" y="52"/>
                  </a:cubicBezTo>
                  <a:lnTo>
                    <a:pt x="61" y="52"/>
                  </a:lnTo>
                  <a:cubicBezTo>
                    <a:pt x="56" y="52"/>
                    <a:pt x="51" y="56"/>
                    <a:pt x="51" y="62"/>
                  </a:cubicBezTo>
                  <a:lnTo>
                    <a:pt x="51" y="345"/>
                  </a:lnTo>
                  <a:cubicBezTo>
                    <a:pt x="51" y="350"/>
                    <a:pt x="56" y="355"/>
                    <a:pt x="61" y="355"/>
                  </a:cubicBezTo>
                  <a:lnTo>
                    <a:pt x="534" y="355"/>
                  </a:lnTo>
                  <a:cubicBezTo>
                    <a:pt x="540" y="355"/>
                    <a:pt x="544" y="350"/>
                    <a:pt x="544" y="345"/>
                  </a:cubicBezTo>
                  <a:close/>
                </a:path>
              </a:pathLst>
            </a:custGeom>
            <a:solidFill>
              <a:schemeClr val="bg1"/>
            </a:solidFill>
            <a:ln>
              <a:noFill/>
            </a:ln>
          </p:spPr>
          <p:txBody>
            <a:bodyPr vert="horz" wrap="square" lIns="68571" tIns="34285" rIns="68571" bIns="34285" numCol="1" anchor="t" anchorCtr="0" compatLnSpc="1"/>
            <a:lstStyle/>
            <a:p>
              <a:endParaRPr lang="zh-CN" altLang="en-US">
                <a:solidFill>
                  <a:schemeClr val="bg1"/>
                </a:solidFill>
              </a:endParaRPr>
            </a:p>
          </p:txBody>
        </p:sp>
      </p:grpSp>
      <p:grpSp>
        <p:nvGrpSpPr>
          <p:cNvPr id="32" name="组合 31"/>
          <p:cNvGrpSpPr/>
          <p:nvPr/>
        </p:nvGrpSpPr>
        <p:grpSpPr>
          <a:xfrm>
            <a:off x="1079500" y="1715770"/>
            <a:ext cx="1337310" cy="1336040"/>
            <a:chOff x="3932" y="97"/>
            <a:chExt cx="2106" cy="2104"/>
          </a:xfrm>
          <a:solidFill>
            <a:schemeClr val="tx1"/>
          </a:solidFill>
        </p:grpSpPr>
        <p:sp>
          <p:nvSpPr>
            <p:cNvPr id="33" name="椭圆 2"/>
            <p:cNvSpPr>
              <a:spLocks noChangeArrowheads="1"/>
            </p:cNvSpPr>
            <p:nvPr/>
          </p:nvSpPr>
          <p:spPr bwMode="auto">
            <a:xfrm>
              <a:off x="3932" y="97"/>
              <a:ext cx="2107" cy="2105"/>
            </a:xfrm>
            <a:prstGeom prst="ellipse">
              <a:avLst/>
            </a:prstGeom>
            <a:noFill/>
            <a:ln w="9525">
              <a:solidFill>
                <a:srgbClr val="000000"/>
              </a:solidFill>
              <a:round/>
            </a:ln>
            <a:extLst/>
          </p:spPr>
          <p:txBody>
            <a:bodyPr anchor="ctr"/>
            <a:lstStyle>
              <a:lvl1pPr>
                <a:buFont typeface="Arial" panose="020B0604020202020204" pitchFamily="34" charset="0"/>
                <a:defRPr sz="1300">
                  <a:solidFill>
                    <a:schemeClr val="tx1"/>
                  </a:solidFill>
                  <a:latin typeface="Calibri" panose="020F0502020204030204" charset="0"/>
                  <a:ea typeface="宋体" panose="02010600030101010101" pitchFamily="2" charset="-122"/>
                </a:defRPr>
              </a:lvl1pPr>
              <a:lvl2pPr marL="742950" indent="-285750">
                <a:buFont typeface="Arial" panose="020B0604020202020204" pitchFamily="34" charset="0"/>
                <a:defRPr sz="1300">
                  <a:solidFill>
                    <a:schemeClr val="tx1"/>
                  </a:solidFill>
                  <a:latin typeface="Calibri" panose="020F0502020204030204" charset="0"/>
                  <a:ea typeface="宋体" panose="02010600030101010101" pitchFamily="2" charset="-122"/>
                </a:defRPr>
              </a:lvl2pPr>
              <a:lvl3pPr marL="1143000" indent="-228600">
                <a:buFont typeface="Arial" panose="020B0604020202020204" pitchFamily="34" charset="0"/>
                <a:defRPr sz="1300">
                  <a:solidFill>
                    <a:schemeClr val="tx1"/>
                  </a:solidFill>
                  <a:latin typeface="Calibri" panose="020F0502020204030204" charset="0"/>
                  <a:ea typeface="宋体" panose="02010600030101010101" pitchFamily="2" charset="-122"/>
                </a:defRPr>
              </a:lvl3pPr>
              <a:lvl4pPr marL="1600200" indent="-228600">
                <a:buFont typeface="Arial" panose="020B0604020202020204" pitchFamily="34" charset="0"/>
                <a:defRPr sz="1300">
                  <a:solidFill>
                    <a:schemeClr val="tx1"/>
                  </a:solidFill>
                  <a:latin typeface="Calibri" panose="020F0502020204030204" charset="0"/>
                  <a:ea typeface="宋体" panose="02010600030101010101" pitchFamily="2" charset="-122"/>
                </a:defRPr>
              </a:lvl4pPr>
              <a:lvl5pPr marL="2057400" indent="-228600">
                <a:buFont typeface="Arial" panose="020B0604020202020204" pitchFamily="34" charset="0"/>
                <a:defRPr sz="1300">
                  <a:solidFill>
                    <a:schemeClr val="tx1"/>
                  </a:solidFill>
                  <a:latin typeface="Calibri" panose="020F0502020204030204" charset="0"/>
                  <a:ea typeface="宋体" panose="02010600030101010101" pitchFamily="2" charset="-122"/>
                </a:defRPr>
              </a:lvl5pPr>
              <a:lvl6pPr marL="2514600" indent="-228600" defTabSz="685800" eaLnBrk="0" fontAlgn="base" hangingPunct="0">
                <a:spcBef>
                  <a:spcPct val="0"/>
                </a:spcBef>
                <a:spcAft>
                  <a:spcPct val="0"/>
                </a:spcAft>
                <a:buFont typeface="Arial" panose="020B0604020202020204" pitchFamily="34" charset="0"/>
                <a:defRPr sz="1300">
                  <a:solidFill>
                    <a:schemeClr val="tx1"/>
                  </a:solidFill>
                  <a:latin typeface="Calibri" panose="020F0502020204030204" charset="0"/>
                  <a:ea typeface="宋体" panose="02010600030101010101" pitchFamily="2" charset="-122"/>
                </a:defRPr>
              </a:lvl6pPr>
              <a:lvl7pPr marL="2971800" indent="-228600" defTabSz="685800" eaLnBrk="0" fontAlgn="base" hangingPunct="0">
                <a:spcBef>
                  <a:spcPct val="0"/>
                </a:spcBef>
                <a:spcAft>
                  <a:spcPct val="0"/>
                </a:spcAft>
                <a:buFont typeface="Arial" panose="020B0604020202020204" pitchFamily="34" charset="0"/>
                <a:defRPr sz="1300">
                  <a:solidFill>
                    <a:schemeClr val="tx1"/>
                  </a:solidFill>
                  <a:latin typeface="Calibri" panose="020F0502020204030204" charset="0"/>
                  <a:ea typeface="宋体" panose="02010600030101010101" pitchFamily="2" charset="-122"/>
                </a:defRPr>
              </a:lvl7pPr>
              <a:lvl8pPr marL="3429000" indent="-228600" defTabSz="685800" eaLnBrk="0" fontAlgn="base" hangingPunct="0">
                <a:spcBef>
                  <a:spcPct val="0"/>
                </a:spcBef>
                <a:spcAft>
                  <a:spcPct val="0"/>
                </a:spcAft>
                <a:buFont typeface="Arial" panose="020B0604020202020204" pitchFamily="34" charset="0"/>
                <a:defRPr sz="1300">
                  <a:solidFill>
                    <a:schemeClr val="tx1"/>
                  </a:solidFill>
                  <a:latin typeface="Calibri" panose="020F0502020204030204" charset="0"/>
                  <a:ea typeface="宋体" panose="02010600030101010101" pitchFamily="2" charset="-122"/>
                </a:defRPr>
              </a:lvl8pPr>
              <a:lvl9pPr marL="3886200" indent="-228600" defTabSz="685800" eaLnBrk="0" fontAlgn="base" hangingPunct="0">
                <a:spcBef>
                  <a:spcPct val="0"/>
                </a:spcBef>
                <a:spcAft>
                  <a:spcPct val="0"/>
                </a:spcAft>
                <a:buFont typeface="Arial" panose="020B0604020202020204" pitchFamily="34" charset="0"/>
                <a:defRPr sz="1300">
                  <a:solidFill>
                    <a:schemeClr val="tx1"/>
                  </a:solidFill>
                  <a:latin typeface="Calibri" panose="020F0502020204030204" charset="0"/>
                  <a:ea typeface="宋体" panose="02010600030101010101" pitchFamily="2" charset="-122"/>
                </a:defRPr>
              </a:lvl9pPr>
            </a:lstStyle>
            <a:p>
              <a:pPr algn="ctr" eaLnBrk="1" hangingPunct="1"/>
              <a:endParaRPr lang="zh-CN" altLang="en-US"/>
            </a:p>
          </p:txBody>
        </p:sp>
        <p:sp>
          <p:nvSpPr>
            <p:cNvPr id="34" name="Freeform 40"/>
            <p:cNvSpPr/>
            <p:nvPr/>
          </p:nvSpPr>
          <p:spPr bwMode="auto">
            <a:xfrm>
              <a:off x="4524" y="796"/>
              <a:ext cx="832" cy="767"/>
            </a:xfrm>
            <a:custGeom>
              <a:avLst/>
              <a:gdLst>
                <a:gd name="T0" fmla="*/ 646 w 646"/>
                <a:gd name="T1" fmla="*/ 149 h 595"/>
                <a:gd name="T2" fmla="*/ 601 w 646"/>
                <a:gd name="T3" fmla="*/ 98 h 595"/>
                <a:gd name="T4" fmla="*/ 282 w 646"/>
                <a:gd name="T5" fmla="*/ 54 h 595"/>
                <a:gd name="T6" fmla="*/ 282 w 646"/>
                <a:gd name="T7" fmla="*/ 42 h 595"/>
                <a:gd name="T8" fmla="*/ 259 w 646"/>
                <a:gd name="T9" fmla="*/ 11 h 595"/>
                <a:gd name="T10" fmla="*/ 173 w 646"/>
                <a:gd name="T11" fmla="*/ 0 h 595"/>
                <a:gd name="T12" fmla="*/ 150 w 646"/>
                <a:gd name="T13" fmla="*/ 12 h 595"/>
                <a:gd name="T14" fmla="*/ 204 w 646"/>
                <a:gd name="T15" fmla="*/ 18 h 595"/>
                <a:gd name="T16" fmla="*/ 240 w 646"/>
                <a:gd name="T17" fmla="*/ 47 h 595"/>
                <a:gd name="T18" fmla="*/ 248 w 646"/>
                <a:gd name="T19" fmla="*/ 74 h 595"/>
                <a:gd name="T20" fmla="*/ 569 w 646"/>
                <a:gd name="T21" fmla="*/ 115 h 595"/>
                <a:gd name="T22" fmla="*/ 617 w 646"/>
                <a:gd name="T23" fmla="*/ 164 h 595"/>
                <a:gd name="T24" fmla="*/ 609 w 646"/>
                <a:gd name="T25" fmla="*/ 530 h 595"/>
                <a:gd name="T26" fmla="*/ 575 w 646"/>
                <a:gd name="T27" fmla="*/ 206 h 595"/>
                <a:gd name="T28" fmla="*/ 534 w 646"/>
                <a:gd name="T29" fmla="*/ 159 h 595"/>
                <a:gd name="T30" fmla="*/ 226 w 646"/>
                <a:gd name="T31" fmla="*/ 118 h 595"/>
                <a:gd name="T32" fmla="*/ 184 w 646"/>
                <a:gd name="T33" fmla="*/ 59 h 595"/>
                <a:gd name="T34" fmla="*/ 76 w 646"/>
                <a:gd name="T35" fmla="*/ 45 h 595"/>
                <a:gd name="T36" fmla="*/ 68 w 646"/>
                <a:gd name="T37" fmla="*/ 105 h 595"/>
                <a:gd name="T38" fmla="*/ 0 w 646"/>
                <a:gd name="T39" fmla="*/ 99 h 595"/>
                <a:gd name="T40" fmla="*/ 60 w 646"/>
                <a:gd name="T41" fmla="*/ 508 h 595"/>
                <a:gd name="T42" fmla="*/ 622 w 646"/>
                <a:gd name="T43" fmla="*/ 595 h 595"/>
                <a:gd name="T44" fmla="*/ 646 w 646"/>
                <a:gd name="T45" fmla="*/ 149 h 5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46" h="595">
                  <a:moveTo>
                    <a:pt x="646" y="149"/>
                  </a:moveTo>
                  <a:cubicBezTo>
                    <a:pt x="646" y="149"/>
                    <a:pt x="643" y="106"/>
                    <a:pt x="601" y="98"/>
                  </a:cubicBezTo>
                  <a:cubicBezTo>
                    <a:pt x="571" y="92"/>
                    <a:pt x="282" y="54"/>
                    <a:pt x="282" y="54"/>
                  </a:cubicBezTo>
                  <a:lnTo>
                    <a:pt x="282" y="42"/>
                  </a:lnTo>
                  <a:cubicBezTo>
                    <a:pt x="282" y="42"/>
                    <a:pt x="283" y="17"/>
                    <a:pt x="259" y="11"/>
                  </a:cubicBezTo>
                  <a:cubicBezTo>
                    <a:pt x="234" y="6"/>
                    <a:pt x="173" y="0"/>
                    <a:pt x="173" y="0"/>
                  </a:cubicBezTo>
                  <a:lnTo>
                    <a:pt x="150" y="12"/>
                  </a:lnTo>
                  <a:lnTo>
                    <a:pt x="204" y="18"/>
                  </a:lnTo>
                  <a:cubicBezTo>
                    <a:pt x="204" y="18"/>
                    <a:pt x="232" y="20"/>
                    <a:pt x="240" y="47"/>
                  </a:cubicBezTo>
                  <a:cubicBezTo>
                    <a:pt x="248" y="74"/>
                    <a:pt x="248" y="74"/>
                    <a:pt x="248" y="74"/>
                  </a:cubicBezTo>
                  <a:lnTo>
                    <a:pt x="569" y="115"/>
                  </a:lnTo>
                  <a:cubicBezTo>
                    <a:pt x="569" y="115"/>
                    <a:pt x="608" y="115"/>
                    <a:pt x="617" y="164"/>
                  </a:cubicBezTo>
                  <a:cubicBezTo>
                    <a:pt x="621" y="189"/>
                    <a:pt x="605" y="432"/>
                    <a:pt x="609" y="530"/>
                  </a:cubicBezTo>
                  <a:lnTo>
                    <a:pt x="575" y="206"/>
                  </a:lnTo>
                  <a:cubicBezTo>
                    <a:pt x="575" y="206"/>
                    <a:pt x="574" y="164"/>
                    <a:pt x="534" y="159"/>
                  </a:cubicBezTo>
                  <a:cubicBezTo>
                    <a:pt x="493" y="154"/>
                    <a:pt x="226" y="118"/>
                    <a:pt x="226" y="118"/>
                  </a:cubicBezTo>
                  <a:cubicBezTo>
                    <a:pt x="226" y="118"/>
                    <a:pt x="217" y="62"/>
                    <a:pt x="184" y="59"/>
                  </a:cubicBezTo>
                  <a:cubicBezTo>
                    <a:pt x="151" y="56"/>
                    <a:pt x="76" y="45"/>
                    <a:pt x="76" y="45"/>
                  </a:cubicBezTo>
                  <a:cubicBezTo>
                    <a:pt x="76" y="45"/>
                    <a:pt x="49" y="42"/>
                    <a:pt x="68" y="105"/>
                  </a:cubicBezTo>
                  <a:lnTo>
                    <a:pt x="0" y="99"/>
                  </a:lnTo>
                  <a:lnTo>
                    <a:pt x="60" y="508"/>
                  </a:lnTo>
                  <a:lnTo>
                    <a:pt x="622" y="595"/>
                  </a:lnTo>
                  <a:lnTo>
                    <a:pt x="646" y="149"/>
                  </a:lnTo>
                  <a:close/>
                </a:path>
              </a:pathLst>
            </a:custGeom>
            <a:solidFill>
              <a:srgbClr val="063D54"/>
            </a:solidFill>
            <a:ln>
              <a:noFill/>
            </a:ln>
          </p:spPr>
          <p:txBody>
            <a:bodyPr vert="horz" wrap="square" lIns="68571" tIns="34285" rIns="68571" bIns="34285" numCol="1" anchor="t" anchorCtr="0" compatLnSpc="1"/>
            <a:lstStyle/>
            <a:p>
              <a:endParaRPr lang="zh-CN" altLang="en-US" dirty="0"/>
            </a:p>
          </p:txBody>
        </p:sp>
      </p:grpSp>
      <p:grpSp>
        <p:nvGrpSpPr>
          <p:cNvPr id="43" name="组合 42"/>
          <p:cNvGrpSpPr/>
          <p:nvPr/>
        </p:nvGrpSpPr>
        <p:grpSpPr>
          <a:xfrm>
            <a:off x="6519545" y="4178935"/>
            <a:ext cx="1338580" cy="1336040"/>
            <a:chOff x="15349" y="6916"/>
            <a:chExt cx="2108" cy="2104"/>
          </a:xfrm>
          <a:solidFill>
            <a:schemeClr val="tx1"/>
          </a:solidFill>
        </p:grpSpPr>
        <p:sp>
          <p:nvSpPr>
            <p:cNvPr id="44" name="椭圆 5"/>
            <p:cNvSpPr>
              <a:spLocks noChangeArrowheads="1"/>
            </p:cNvSpPr>
            <p:nvPr/>
          </p:nvSpPr>
          <p:spPr bwMode="auto">
            <a:xfrm>
              <a:off x="15349" y="6916"/>
              <a:ext cx="2108" cy="2105"/>
            </a:xfrm>
            <a:prstGeom prst="ellipse">
              <a:avLst/>
            </a:prstGeom>
            <a:noFill/>
            <a:ln w="9525">
              <a:solidFill>
                <a:srgbClr val="000000"/>
              </a:solidFill>
              <a:round/>
            </a:ln>
            <a:extLst/>
          </p:spPr>
          <p:txBody>
            <a:bodyPr anchor="ctr"/>
            <a:lstStyle>
              <a:lvl1pPr>
                <a:buFont typeface="Arial" panose="020B0604020202020204" pitchFamily="34" charset="0"/>
                <a:defRPr sz="1300">
                  <a:solidFill>
                    <a:schemeClr val="tx1"/>
                  </a:solidFill>
                  <a:latin typeface="Calibri" panose="020F0502020204030204" charset="0"/>
                  <a:ea typeface="宋体" panose="02010600030101010101" pitchFamily="2" charset="-122"/>
                </a:defRPr>
              </a:lvl1pPr>
              <a:lvl2pPr marL="742950" indent="-285750">
                <a:buFont typeface="Arial" panose="020B0604020202020204" pitchFamily="34" charset="0"/>
                <a:defRPr sz="1300">
                  <a:solidFill>
                    <a:schemeClr val="tx1"/>
                  </a:solidFill>
                  <a:latin typeface="Calibri" panose="020F0502020204030204" charset="0"/>
                  <a:ea typeface="宋体" panose="02010600030101010101" pitchFamily="2" charset="-122"/>
                </a:defRPr>
              </a:lvl2pPr>
              <a:lvl3pPr marL="1143000" indent="-228600">
                <a:buFont typeface="Arial" panose="020B0604020202020204" pitchFamily="34" charset="0"/>
                <a:defRPr sz="1300">
                  <a:solidFill>
                    <a:schemeClr val="tx1"/>
                  </a:solidFill>
                  <a:latin typeface="Calibri" panose="020F0502020204030204" charset="0"/>
                  <a:ea typeface="宋体" panose="02010600030101010101" pitchFamily="2" charset="-122"/>
                </a:defRPr>
              </a:lvl3pPr>
              <a:lvl4pPr marL="1600200" indent="-228600">
                <a:buFont typeface="Arial" panose="020B0604020202020204" pitchFamily="34" charset="0"/>
                <a:defRPr sz="1300">
                  <a:solidFill>
                    <a:schemeClr val="tx1"/>
                  </a:solidFill>
                  <a:latin typeface="Calibri" panose="020F0502020204030204" charset="0"/>
                  <a:ea typeface="宋体" panose="02010600030101010101" pitchFamily="2" charset="-122"/>
                </a:defRPr>
              </a:lvl4pPr>
              <a:lvl5pPr marL="2057400" indent="-228600">
                <a:buFont typeface="Arial" panose="020B0604020202020204" pitchFamily="34" charset="0"/>
                <a:defRPr sz="1300">
                  <a:solidFill>
                    <a:schemeClr val="tx1"/>
                  </a:solidFill>
                  <a:latin typeface="Calibri" panose="020F0502020204030204" charset="0"/>
                  <a:ea typeface="宋体" panose="02010600030101010101" pitchFamily="2" charset="-122"/>
                </a:defRPr>
              </a:lvl5pPr>
              <a:lvl6pPr marL="2514600" indent="-228600" defTabSz="685800" eaLnBrk="0" fontAlgn="base" hangingPunct="0">
                <a:spcBef>
                  <a:spcPct val="0"/>
                </a:spcBef>
                <a:spcAft>
                  <a:spcPct val="0"/>
                </a:spcAft>
                <a:buFont typeface="Arial" panose="020B0604020202020204" pitchFamily="34" charset="0"/>
                <a:defRPr sz="1300">
                  <a:solidFill>
                    <a:schemeClr val="tx1"/>
                  </a:solidFill>
                  <a:latin typeface="Calibri" panose="020F0502020204030204" charset="0"/>
                  <a:ea typeface="宋体" panose="02010600030101010101" pitchFamily="2" charset="-122"/>
                </a:defRPr>
              </a:lvl6pPr>
              <a:lvl7pPr marL="2971800" indent="-228600" defTabSz="685800" eaLnBrk="0" fontAlgn="base" hangingPunct="0">
                <a:spcBef>
                  <a:spcPct val="0"/>
                </a:spcBef>
                <a:spcAft>
                  <a:spcPct val="0"/>
                </a:spcAft>
                <a:buFont typeface="Arial" panose="020B0604020202020204" pitchFamily="34" charset="0"/>
                <a:defRPr sz="1300">
                  <a:solidFill>
                    <a:schemeClr val="tx1"/>
                  </a:solidFill>
                  <a:latin typeface="Calibri" panose="020F0502020204030204" charset="0"/>
                  <a:ea typeface="宋体" panose="02010600030101010101" pitchFamily="2" charset="-122"/>
                </a:defRPr>
              </a:lvl7pPr>
              <a:lvl8pPr marL="3429000" indent="-228600" defTabSz="685800" eaLnBrk="0" fontAlgn="base" hangingPunct="0">
                <a:spcBef>
                  <a:spcPct val="0"/>
                </a:spcBef>
                <a:spcAft>
                  <a:spcPct val="0"/>
                </a:spcAft>
                <a:buFont typeface="Arial" panose="020B0604020202020204" pitchFamily="34" charset="0"/>
                <a:defRPr sz="1300">
                  <a:solidFill>
                    <a:schemeClr val="tx1"/>
                  </a:solidFill>
                  <a:latin typeface="Calibri" panose="020F0502020204030204" charset="0"/>
                  <a:ea typeface="宋体" panose="02010600030101010101" pitchFamily="2" charset="-122"/>
                </a:defRPr>
              </a:lvl8pPr>
              <a:lvl9pPr marL="3886200" indent="-228600" defTabSz="685800" eaLnBrk="0" fontAlgn="base" hangingPunct="0">
                <a:spcBef>
                  <a:spcPct val="0"/>
                </a:spcBef>
                <a:spcAft>
                  <a:spcPct val="0"/>
                </a:spcAft>
                <a:buFont typeface="Arial" panose="020B0604020202020204" pitchFamily="34" charset="0"/>
                <a:defRPr sz="1300">
                  <a:solidFill>
                    <a:schemeClr val="tx1"/>
                  </a:solidFill>
                  <a:latin typeface="Calibri" panose="020F0502020204030204" charset="0"/>
                  <a:ea typeface="宋体" panose="02010600030101010101" pitchFamily="2" charset="-122"/>
                </a:defRPr>
              </a:lvl9pPr>
            </a:lstStyle>
            <a:p>
              <a:pPr algn="ctr" eaLnBrk="1" hangingPunct="1"/>
              <a:endParaRPr lang="zh-CN" altLang="en-US"/>
            </a:p>
          </p:txBody>
        </p:sp>
        <p:sp>
          <p:nvSpPr>
            <p:cNvPr id="45" name="Freeform 13"/>
            <p:cNvSpPr>
              <a:spLocks noEditPoints="1"/>
            </p:cNvSpPr>
            <p:nvPr/>
          </p:nvSpPr>
          <p:spPr bwMode="auto">
            <a:xfrm>
              <a:off x="15909" y="7581"/>
              <a:ext cx="987" cy="776"/>
            </a:xfrm>
            <a:custGeom>
              <a:avLst/>
              <a:gdLst>
                <a:gd name="T0" fmla="*/ 282 w 766"/>
                <a:gd name="T1" fmla="*/ 304 h 600"/>
                <a:gd name="T2" fmla="*/ 391 w 766"/>
                <a:gd name="T3" fmla="*/ 248 h 600"/>
                <a:gd name="T4" fmla="*/ 596 w 766"/>
                <a:gd name="T5" fmla="*/ 213 h 600"/>
                <a:gd name="T6" fmla="*/ 652 w 766"/>
                <a:gd name="T7" fmla="*/ 129 h 600"/>
                <a:gd name="T8" fmla="*/ 570 w 766"/>
                <a:gd name="T9" fmla="*/ 186 h 600"/>
                <a:gd name="T10" fmla="*/ 391 w 766"/>
                <a:gd name="T11" fmla="*/ 195 h 600"/>
                <a:gd name="T12" fmla="*/ 766 w 766"/>
                <a:gd name="T13" fmla="*/ 80 h 600"/>
                <a:gd name="T14" fmla="*/ 465 w 766"/>
                <a:gd name="T15" fmla="*/ 32 h 600"/>
                <a:gd name="T16" fmla="*/ 437 w 766"/>
                <a:gd name="T17" fmla="*/ 0 h 600"/>
                <a:gd name="T18" fmla="*/ 154 w 766"/>
                <a:gd name="T19" fmla="*/ 32 h 600"/>
                <a:gd name="T20" fmla="*/ 175 w 766"/>
                <a:gd name="T21" fmla="*/ 80 h 600"/>
                <a:gd name="T22" fmla="*/ 216 w 766"/>
                <a:gd name="T23" fmla="*/ 135 h 600"/>
                <a:gd name="T24" fmla="*/ 706 w 766"/>
                <a:gd name="T25" fmla="*/ 80 h 600"/>
                <a:gd name="T26" fmla="*/ 355 w 766"/>
                <a:gd name="T27" fmla="*/ 394 h 600"/>
                <a:gd name="T28" fmla="*/ 706 w 766"/>
                <a:gd name="T29" fmla="*/ 410 h 600"/>
                <a:gd name="T30" fmla="*/ 361 w 766"/>
                <a:gd name="T31" fmla="*/ 427 h 600"/>
                <a:gd name="T32" fmla="*/ 362 w 766"/>
                <a:gd name="T33" fmla="*/ 478 h 600"/>
                <a:gd name="T34" fmla="*/ 437 w 766"/>
                <a:gd name="T35" fmla="*/ 595 h 600"/>
                <a:gd name="T36" fmla="*/ 465 w 766"/>
                <a:gd name="T37" fmla="*/ 478 h 600"/>
                <a:gd name="T38" fmla="*/ 603 w 766"/>
                <a:gd name="T39" fmla="*/ 592 h 600"/>
                <a:gd name="T40" fmla="*/ 591 w 766"/>
                <a:gd name="T41" fmla="*/ 478 h 600"/>
                <a:gd name="T42" fmla="*/ 766 w 766"/>
                <a:gd name="T43" fmla="*/ 427 h 600"/>
                <a:gd name="T44" fmla="*/ 747 w 766"/>
                <a:gd name="T45" fmla="*/ 80 h 600"/>
                <a:gd name="T46" fmla="*/ 161 w 766"/>
                <a:gd name="T47" fmla="*/ 310 h 600"/>
                <a:gd name="T48" fmla="*/ 235 w 766"/>
                <a:gd name="T49" fmla="*/ 236 h 600"/>
                <a:gd name="T50" fmla="*/ 86 w 766"/>
                <a:gd name="T51" fmla="*/ 236 h 600"/>
                <a:gd name="T52" fmla="*/ 208 w 766"/>
                <a:gd name="T53" fmla="*/ 325 h 600"/>
                <a:gd name="T54" fmla="*/ 181 w 766"/>
                <a:gd name="T55" fmla="*/ 325 h 600"/>
                <a:gd name="T56" fmla="*/ 188 w 766"/>
                <a:gd name="T57" fmla="*/ 339 h 600"/>
                <a:gd name="T58" fmla="*/ 196 w 766"/>
                <a:gd name="T59" fmla="*/ 510 h 600"/>
                <a:gd name="T60" fmla="*/ 129 w 766"/>
                <a:gd name="T61" fmla="*/ 510 h 600"/>
                <a:gd name="T62" fmla="*/ 137 w 766"/>
                <a:gd name="T63" fmla="*/ 339 h 600"/>
                <a:gd name="T64" fmla="*/ 145 w 766"/>
                <a:gd name="T65" fmla="*/ 325 h 600"/>
                <a:gd name="T66" fmla="*/ 0 w 766"/>
                <a:gd name="T67" fmla="*/ 438 h 600"/>
                <a:gd name="T68" fmla="*/ 66 w 766"/>
                <a:gd name="T69" fmla="*/ 600 h 600"/>
                <a:gd name="T70" fmla="*/ 89 w 766"/>
                <a:gd name="T71" fmla="*/ 432 h 600"/>
                <a:gd name="T72" fmla="*/ 230 w 766"/>
                <a:gd name="T73" fmla="*/ 600 h 600"/>
                <a:gd name="T74" fmla="*/ 253 w 766"/>
                <a:gd name="T75" fmla="*/ 432 h 600"/>
                <a:gd name="T76" fmla="*/ 321 w 766"/>
                <a:gd name="T77" fmla="*/ 600 h 600"/>
                <a:gd name="T78" fmla="*/ 208 w 766"/>
                <a:gd name="T79" fmla="*/ 325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66" h="600">
                  <a:moveTo>
                    <a:pt x="391" y="195"/>
                  </a:moveTo>
                  <a:lnTo>
                    <a:pt x="282" y="304"/>
                  </a:lnTo>
                  <a:cubicBezTo>
                    <a:pt x="293" y="310"/>
                    <a:pt x="303" y="317"/>
                    <a:pt x="312" y="326"/>
                  </a:cubicBezTo>
                  <a:lnTo>
                    <a:pt x="391" y="248"/>
                  </a:lnTo>
                  <a:lnTo>
                    <a:pt x="476" y="333"/>
                  </a:lnTo>
                  <a:lnTo>
                    <a:pt x="596" y="213"/>
                  </a:lnTo>
                  <a:lnTo>
                    <a:pt x="614" y="259"/>
                  </a:lnTo>
                  <a:lnTo>
                    <a:pt x="652" y="129"/>
                  </a:lnTo>
                  <a:lnTo>
                    <a:pt x="522" y="167"/>
                  </a:lnTo>
                  <a:lnTo>
                    <a:pt x="570" y="186"/>
                  </a:lnTo>
                  <a:lnTo>
                    <a:pt x="476" y="280"/>
                  </a:lnTo>
                  <a:lnTo>
                    <a:pt x="391" y="195"/>
                  </a:lnTo>
                  <a:close/>
                  <a:moveTo>
                    <a:pt x="766" y="80"/>
                  </a:moveTo>
                  <a:lnTo>
                    <a:pt x="766" y="80"/>
                  </a:lnTo>
                  <a:lnTo>
                    <a:pt x="766" y="32"/>
                  </a:lnTo>
                  <a:lnTo>
                    <a:pt x="465" y="32"/>
                  </a:lnTo>
                  <a:lnTo>
                    <a:pt x="465" y="0"/>
                  </a:lnTo>
                  <a:lnTo>
                    <a:pt x="437" y="0"/>
                  </a:lnTo>
                  <a:lnTo>
                    <a:pt x="437" y="32"/>
                  </a:lnTo>
                  <a:lnTo>
                    <a:pt x="154" y="32"/>
                  </a:lnTo>
                  <a:lnTo>
                    <a:pt x="154" y="80"/>
                  </a:lnTo>
                  <a:lnTo>
                    <a:pt x="175" y="80"/>
                  </a:lnTo>
                  <a:lnTo>
                    <a:pt x="175" y="122"/>
                  </a:lnTo>
                  <a:cubicBezTo>
                    <a:pt x="190" y="124"/>
                    <a:pt x="203" y="128"/>
                    <a:pt x="216" y="135"/>
                  </a:cubicBezTo>
                  <a:lnTo>
                    <a:pt x="216" y="80"/>
                  </a:lnTo>
                  <a:lnTo>
                    <a:pt x="706" y="80"/>
                  </a:lnTo>
                  <a:lnTo>
                    <a:pt x="706" y="394"/>
                  </a:lnTo>
                  <a:lnTo>
                    <a:pt x="355" y="394"/>
                  </a:lnTo>
                  <a:cubicBezTo>
                    <a:pt x="356" y="399"/>
                    <a:pt x="358" y="404"/>
                    <a:pt x="359" y="410"/>
                  </a:cubicBezTo>
                  <a:lnTo>
                    <a:pt x="706" y="410"/>
                  </a:lnTo>
                  <a:lnTo>
                    <a:pt x="706" y="427"/>
                  </a:lnTo>
                  <a:lnTo>
                    <a:pt x="361" y="427"/>
                  </a:lnTo>
                  <a:cubicBezTo>
                    <a:pt x="361" y="430"/>
                    <a:pt x="362" y="434"/>
                    <a:pt x="362" y="438"/>
                  </a:cubicBezTo>
                  <a:lnTo>
                    <a:pt x="362" y="478"/>
                  </a:lnTo>
                  <a:lnTo>
                    <a:pt x="437" y="478"/>
                  </a:lnTo>
                  <a:lnTo>
                    <a:pt x="437" y="595"/>
                  </a:lnTo>
                  <a:lnTo>
                    <a:pt x="465" y="595"/>
                  </a:lnTo>
                  <a:lnTo>
                    <a:pt x="465" y="478"/>
                  </a:lnTo>
                  <a:lnTo>
                    <a:pt x="560" y="478"/>
                  </a:lnTo>
                  <a:lnTo>
                    <a:pt x="603" y="592"/>
                  </a:lnTo>
                  <a:lnTo>
                    <a:pt x="631" y="585"/>
                  </a:lnTo>
                  <a:lnTo>
                    <a:pt x="591" y="478"/>
                  </a:lnTo>
                  <a:lnTo>
                    <a:pt x="766" y="478"/>
                  </a:lnTo>
                  <a:lnTo>
                    <a:pt x="766" y="427"/>
                  </a:lnTo>
                  <a:lnTo>
                    <a:pt x="747" y="427"/>
                  </a:lnTo>
                  <a:lnTo>
                    <a:pt x="747" y="80"/>
                  </a:lnTo>
                  <a:lnTo>
                    <a:pt x="766" y="80"/>
                  </a:lnTo>
                  <a:close/>
                  <a:moveTo>
                    <a:pt x="161" y="310"/>
                  </a:moveTo>
                  <a:lnTo>
                    <a:pt x="161" y="310"/>
                  </a:lnTo>
                  <a:cubicBezTo>
                    <a:pt x="202" y="310"/>
                    <a:pt x="235" y="277"/>
                    <a:pt x="235" y="236"/>
                  </a:cubicBezTo>
                  <a:cubicBezTo>
                    <a:pt x="235" y="194"/>
                    <a:pt x="202" y="161"/>
                    <a:pt x="161" y="161"/>
                  </a:cubicBezTo>
                  <a:cubicBezTo>
                    <a:pt x="119" y="161"/>
                    <a:pt x="86" y="194"/>
                    <a:pt x="86" y="236"/>
                  </a:cubicBezTo>
                  <a:cubicBezTo>
                    <a:pt x="86" y="277"/>
                    <a:pt x="119" y="310"/>
                    <a:pt x="161" y="310"/>
                  </a:cubicBezTo>
                  <a:close/>
                  <a:moveTo>
                    <a:pt x="208" y="325"/>
                  </a:moveTo>
                  <a:lnTo>
                    <a:pt x="208" y="325"/>
                  </a:lnTo>
                  <a:lnTo>
                    <a:pt x="181" y="325"/>
                  </a:lnTo>
                  <a:lnTo>
                    <a:pt x="185" y="328"/>
                  </a:lnTo>
                  <a:cubicBezTo>
                    <a:pt x="188" y="331"/>
                    <a:pt x="190" y="336"/>
                    <a:pt x="188" y="339"/>
                  </a:cubicBezTo>
                  <a:lnTo>
                    <a:pt x="178" y="365"/>
                  </a:lnTo>
                  <a:lnTo>
                    <a:pt x="196" y="510"/>
                  </a:lnTo>
                  <a:lnTo>
                    <a:pt x="163" y="540"/>
                  </a:lnTo>
                  <a:lnTo>
                    <a:pt x="129" y="510"/>
                  </a:lnTo>
                  <a:lnTo>
                    <a:pt x="147" y="365"/>
                  </a:lnTo>
                  <a:lnTo>
                    <a:pt x="137" y="339"/>
                  </a:lnTo>
                  <a:cubicBezTo>
                    <a:pt x="135" y="336"/>
                    <a:pt x="137" y="331"/>
                    <a:pt x="140" y="328"/>
                  </a:cubicBezTo>
                  <a:lnTo>
                    <a:pt x="145" y="325"/>
                  </a:lnTo>
                  <a:lnTo>
                    <a:pt x="112" y="325"/>
                  </a:lnTo>
                  <a:cubicBezTo>
                    <a:pt x="50" y="325"/>
                    <a:pt x="0" y="376"/>
                    <a:pt x="0" y="438"/>
                  </a:cubicBezTo>
                  <a:lnTo>
                    <a:pt x="0" y="600"/>
                  </a:lnTo>
                  <a:lnTo>
                    <a:pt x="66" y="600"/>
                  </a:lnTo>
                  <a:lnTo>
                    <a:pt x="66" y="432"/>
                  </a:lnTo>
                  <a:lnTo>
                    <a:pt x="89" y="432"/>
                  </a:lnTo>
                  <a:lnTo>
                    <a:pt x="89" y="600"/>
                  </a:lnTo>
                  <a:lnTo>
                    <a:pt x="230" y="600"/>
                  </a:lnTo>
                  <a:lnTo>
                    <a:pt x="230" y="432"/>
                  </a:lnTo>
                  <a:lnTo>
                    <a:pt x="253" y="432"/>
                  </a:lnTo>
                  <a:lnTo>
                    <a:pt x="253" y="600"/>
                  </a:lnTo>
                  <a:lnTo>
                    <a:pt x="321" y="600"/>
                  </a:lnTo>
                  <a:lnTo>
                    <a:pt x="321" y="438"/>
                  </a:lnTo>
                  <a:cubicBezTo>
                    <a:pt x="321" y="376"/>
                    <a:pt x="271" y="325"/>
                    <a:pt x="208" y="325"/>
                  </a:cubicBezTo>
                  <a:close/>
                </a:path>
              </a:pathLst>
            </a:custGeom>
            <a:solidFill>
              <a:srgbClr val="063D54"/>
            </a:solidFill>
            <a:ln>
              <a:noFill/>
            </a:ln>
          </p:spPr>
          <p:txBody>
            <a:bodyPr vert="horz" wrap="square" lIns="68571" tIns="34285" rIns="68571" bIns="34285" numCol="1" anchor="t" anchorCtr="0" compatLnSpc="1"/>
            <a:lstStyle/>
            <a:p>
              <a:endParaRPr lang="zh-CN" altLang="en-US"/>
            </a:p>
          </p:txBody>
        </p:sp>
      </p:grpSp>
      <p:sp>
        <p:nvSpPr>
          <p:cNvPr id="47" name="椭圆 3"/>
          <p:cNvSpPr>
            <a:spLocks noChangeArrowheads="1"/>
          </p:cNvSpPr>
          <p:nvPr/>
        </p:nvSpPr>
        <p:spPr bwMode="auto">
          <a:xfrm>
            <a:off x="1040765" y="4178935"/>
            <a:ext cx="1338580" cy="1336675"/>
          </a:xfrm>
          <a:prstGeom prst="ellipse">
            <a:avLst/>
          </a:prstGeom>
          <a:solidFill>
            <a:srgbClr val="063D54"/>
          </a:solidFill>
          <a:ln>
            <a:noFill/>
          </a:ln>
          <a:extLst/>
        </p:spPr>
        <p:txBody>
          <a:bodyPr anchor="ctr"/>
          <a:lstStyle>
            <a:lvl1pPr>
              <a:buFont typeface="Arial" panose="020B0604020202020204" pitchFamily="34" charset="0"/>
              <a:defRPr sz="1300">
                <a:solidFill>
                  <a:schemeClr val="tx1"/>
                </a:solidFill>
                <a:latin typeface="Calibri" panose="020F0502020204030204" charset="0"/>
                <a:ea typeface="宋体" panose="02010600030101010101" pitchFamily="2" charset="-122"/>
              </a:defRPr>
            </a:lvl1pPr>
            <a:lvl2pPr marL="742950" indent="-285750">
              <a:buFont typeface="Arial" panose="020B0604020202020204" pitchFamily="34" charset="0"/>
              <a:defRPr sz="1300">
                <a:solidFill>
                  <a:schemeClr val="tx1"/>
                </a:solidFill>
                <a:latin typeface="Calibri" panose="020F0502020204030204" charset="0"/>
                <a:ea typeface="宋体" panose="02010600030101010101" pitchFamily="2" charset="-122"/>
              </a:defRPr>
            </a:lvl2pPr>
            <a:lvl3pPr marL="1143000" indent="-228600">
              <a:buFont typeface="Arial" panose="020B0604020202020204" pitchFamily="34" charset="0"/>
              <a:defRPr sz="1300">
                <a:solidFill>
                  <a:schemeClr val="tx1"/>
                </a:solidFill>
                <a:latin typeface="Calibri" panose="020F0502020204030204" charset="0"/>
                <a:ea typeface="宋体" panose="02010600030101010101" pitchFamily="2" charset="-122"/>
              </a:defRPr>
            </a:lvl3pPr>
            <a:lvl4pPr marL="1600200" indent="-228600">
              <a:buFont typeface="Arial" panose="020B0604020202020204" pitchFamily="34" charset="0"/>
              <a:defRPr sz="1300">
                <a:solidFill>
                  <a:schemeClr val="tx1"/>
                </a:solidFill>
                <a:latin typeface="Calibri" panose="020F0502020204030204" charset="0"/>
                <a:ea typeface="宋体" panose="02010600030101010101" pitchFamily="2" charset="-122"/>
              </a:defRPr>
            </a:lvl4pPr>
            <a:lvl5pPr marL="2057400" indent="-228600">
              <a:buFont typeface="Arial" panose="020B0604020202020204" pitchFamily="34" charset="0"/>
              <a:defRPr sz="1300">
                <a:solidFill>
                  <a:schemeClr val="tx1"/>
                </a:solidFill>
                <a:latin typeface="Calibri" panose="020F0502020204030204" charset="0"/>
                <a:ea typeface="宋体" panose="02010600030101010101" pitchFamily="2" charset="-122"/>
              </a:defRPr>
            </a:lvl5pPr>
            <a:lvl6pPr marL="2514600" indent="-228600" defTabSz="685800" eaLnBrk="0" fontAlgn="base" hangingPunct="0">
              <a:spcBef>
                <a:spcPct val="0"/>
              </a:spcBef>
              <a:spcAft>
                <a:spcPct val="0"/>
              </a:spcAft>
              <a:buFont typeface="Arial" panose="020B0604020202020204" pitchFamily="34" charset="0"/>
              <a:defRPr sz="1300">
                <a:solidFill>
                  <a:schemeClr val="tx1"/>
                </a:solidFill>
                <a:latin typeface="Calibri" panose="020F0502020204030204" charset="0"/>
                <a:ea typeface="宋体" panose="02010600030101010101" pitchFamily="2" charset="-122"/>
              </a:defRPr>
            </a:lvl6pPr>
            <a:lvl7pPr marL="2971800" indent="-228600" defTabSz="685800" eaLnBrk="0" fontAlgn="base" hangingPunct="0">
              <a:spcBef>
                <a:spcPct val="0"/>
              </a:spcBef>
              <a:spcAft>
                <a:spcPct val="0"/>
              </a:spcAft>
              <a:buFont typeface="Arial" panose="020B0604020202020204" pitchFamily="34" charset="0"/>
              <a:defRPr sz="1300">
                <a:solidFill>
                  <a:schemeClr val="tx1"/>
                </a:solidFill>
                <a:latin typeface="Calibri" panose="020F0502020204030204" charset="0"/>
                <a:ea typeface="宋体" panose="02010600030101010101" pitchFamily="2" charset="-122"/>
              </a:defRPr>
            </a:lvl7pPr>
            <a:lvl8pPr marL="3429000" indent="-228600" defTabSz="685800" eaLnBrk="0" fontAlgn="base" hangingPunct="0">
              <a:spcBef>
                <a:spcPct val="0"/>
              </a:spcBef>
              <a:spcAft>
                <a:spcPct val="0"/>
              </a:spcAft>
              <a:buFont typeface="Arial" panose="020B0604020202020204" pitchFamily="34" charset="0"/>
              <a:defRPr sz="1300">
                <a:solidFill>
                  <a:schemeClr val="tx1"/>
                </a:solidFill>
                <a:latin typeface="Calibri" panose="020F0502020204030204" charset="0"/>
                <a:ea typeface="宋体" panose="02010600030101010101" pitchFamily="2" charset="-122"/>
              </a:defRPr>
            </a:lvl8pPr>
            <a:lvl9pPr marL="3886200" indent="-228600" defTabSz="685800" eaLnBrk="0" fontAlgn="base" hangingPunct="0">
              <a:spcBef>
                <a:spcPct val="0"/>
              </a:spcBef>
              <a:spcAft>
                <a:spcPct val="0"/>
              </a:spcAft>
              <a:buFont typeface="Arial" panose="020B0604020202020204" pitchFamily="34" charset="0"/>
              <a:defRPr sz="1300">
                <a:solidFill>
                  <a:schemeClr val="tx1"/>
                </a:solidFill>
                <a:latin typeface="Calibri" panose="020F0502020204030204" charset="0"/>
                <a:ea typeface="宋体" panose="02010600030101010101" pitchFamily="2" charset="-122"/>
              </a:defRPr>
            </a:lvl9pPr>
          </a:lstStyle>
          <a:p>
            <a:pPr algn="ctr" eaLnBrk="1" hangingPunct="1"/>
            <a:endParaRPr lang="zh-CN" altLang="en-US">
              <a:solidFill>
                <a:schemeClr val="bg1"/>
              </a:solidFill>
            </a:endParaRPr>
          </a:p>
        </p:txBody>
      </p:sp>
      <p:grpSp>
        <p:nvGrpSpPr>
          <p:cNvPr id="48" name="组合 47"/>
          <p:cNvGrpSpPr/>
          <p:nvPr/>
        </p:nvGrpSpPr>
        <p:grpSpPr>
          <a:xfrm>
            <a:off x="1461770" y="4618990"/>
            <a:ext cx="496570" cy="494665"/>
            <a:chOff x="2022" y="5289"/>
            <a:chExt cx="782" cy="779"/>
          </a:xfrm>
          <a:solidFill>
            <a:schemeClr val="bg1"/>
          </a:solidFill>
        </p:grpSpPr>
        <p:sp>
          <p:nvSpPr>
            <p:cNvPr id="49" name="Freeform 29"/>
            <p:cNvSpPr/>
            <p:nvPr/>
          </p:nvSpPr>
          <p:spPr bwMode="auto">
            <a:xfrm>
              <a:off x="2430" y="5289"/>
              <a:ext cx="371" cy="371"/>
            </a:xfrm>
            <a:custGeom>
              <a:avLst/>
              <a:gdLst>
                <a:gd name="T0" fmla="*/ 97 w 290"/>
                <a:gd name="T1" fmla="*/ 287 h 288"/>
                <a:gd name="T2" fmla="*/ 101 w 290"/>
                <a:gd name="T3" fmla="*/ 288 h 288"/>
                <a:gd name="T4" fmla="*/ 104 w 290"/>
                <a:gd name="T5" fmla="*/ 287 h 288"/>
                <a:gd name="T6" fmla="*/ 170 w 290"/>
                <a:gd name="T7" fmla="*/ 221 h 288"/>
                <a:gd name="T8" fmla="*/ 213 w 290"/>
                <a:gd name="T9" fmla="*/ 265 h 288"/>
                <a:gd name="T10" fmla="*/ 217 w 290"/>
                <a:gd name="T11" fmla="*/ 266 h 288"/>
                <a:gd name="T12" fmla="*/ 218 w 290"/>
                <a:gd name="T13" fmla="*/ 266 h 288"/>
                <a:gd name="T14" fmla="*/ 221 w 290"/>
                <a:gd name="T15" fmla="*/ 263 h 288"/>
                <a:gd name="T16" fmla="*/ 290 w 290"/>
                <a:gd name="T17" fmla="*/ 6 h 288"/>
                <a:gd name="T18" fmla="*/ 290 w 290"/>
                <a:gd name="T19" fmla="*/ 4 h 288"/>
                <a:gd name="T20" fmla="*/ 286 w 290"/>
                <a:gd name="T21" fmla="*/ 0 h 288"/>
                <a:gd name="T22" fmla="*/ 285 w 290"/>
                <a:gd name="T23" fmla="*/ 0 h 288"/>
                <a:gd name="T24" fmla="*/ 284 w 290"/>
                <a:gd name="T25" fmla="*/ 0 h 288"/>
                <a:gd name="T26" fmla="*/ 27 w 290"/>
                <a:gd name="T27" fmla="*/ 69 h 288"/>
                <a:gd name="T28" fmla="*/ 23 w 290"/>
                <a:gd name="T29" fmla="*/ 72 h 288"/>
                <a:gd name="T30" fmla="*/ 25 w 290"/>
                <a:gd name="T31" fmla="*/ 77 h 288"/>
                <a:gd name="T32" fmla="*/ 67 w 290"/>
                <a:gd name="T33" fmla="*/ 119 h 288"/>
                <a:gd name="T34" fmla="*/ 2 w 290"/>
                <a:gd name="T35" fmla="*/ 185 h 288"/>
                <a:gd name="T36" fmla="*/ 2 w 290"/>
                <a:gd name="T37" fmla="*/ 191 h 288"/>
                <a:gd name="T38" fmla="*/ 97 w 290"/>
                <a:gd name="T39" fmla="*/ 287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0" h="288">
                  <a:moveTo>
                    <a:pt x="97" y="287"/>
                  </a:moveTo>
                  <a:cubicBezTo>
                    <a:pt x="98" y="288"/>
                    <a:pt x="99" y="288"/>
                    <a:pt x="101" y="288"/>
                  </a:cubicBezTo>
                  <a:cubicBezTo>
                    <a:pt x="102" y="288"/>
                    <a:pt x="103" y="288"/>
                    <a:pt x="104" y="287"/>
                  </a:cubicBezTo>
                  <a:lnTo>
                    <a:pt x="170" y="221"/>
                  </a:lnTo>
                  <a:lnTo>
                    <a:pt x="213" y="265"/>
                  </a:lnTo>
                  <a:cubicBezTo>
                    <a:pt x="214" y="266"/>
                    <a:pt x="215" y="266"/>
                    <a:pt x="217" y="266"/>
                  </a:cubicBezTo>
                  <a:cubicBezTo>
                    <a:pt x="217" y="266"/>
                    <a:pt x="217" y="266"/>
                    <a:pt x="218" y="266"/>
                  </a:cubicBezTo>
                  <a:cubicBezTo>
                    <a:pt x="220" y="266"/>
                    <a:pt x="221" y="265"/>
                    <a:pt x="221" y="263"/>
                  </a:cubicBezTo>
                  <a:lnTo>
                    <a:pt x="290" y="6"/>
                  </a:lnTo>
                  <a:cubicBezTo>
                    <a:pt x="290" y="5"/>
                    <a:pt x="290" y="5"/>
                    <a:pt x="290" y="4"/>
                  </a:cubicBezTo>
                  <a:cubicBezTo>
                    <a:pt x="290" y="2"/>
                    <a:pt x="288" y="0"/>
                    <a:pt x="286" y="0"/>
                  </a:cubicBezTo>
                  <a:cubicBezTo>
                    <a:pt x="285" y="0"/>
                    <a:pt x="285" y="0"/>
                    <a:pt x="285" y="0"/>
                  </a:cubicBezTo>
                  <a:cubicBezTo>
                    <a:pt x="285" y="0"/>
                    <a:pt x="284" y="0"/>
                    <a:pt x="284" y="0"/>
                  </a:cubicBezTo>
                  <a:lnTo>
                    <a:pt x="27" y="69"/>
                  </a:lnTo>
                  <a:cubicBezTo>
                    <a:pt x="25" y="69"/>
                    <a:pt x="24" y="70"/>
                    <a:pt x="23" y="72"/>
                  </a:cubicBezTo>
                  <a:cubicBezTo>
                    <a:pt x="23" y="74"/>
                    <a:pt x="24" y="75"/>
                    <a:pt x="25" y="77"/>
                  </a:cubicBezTo>
                  <a:lnTo>
                    <a:pt x="67" y="119"/>
                  </a:lnTo>
                  <a:lnTo>
                    <a:pt x="2" y="185"/>
                  </a:lnTo>
                  <a:cubicBezTo>
                    <a:pt x="0" y="187"/>
                    <a:pt x="0" y="190"/>
                    <a:pt x="2" y="191"/>
                  </a:cubicBezTo>
                  <a:lnTo>
                    <a:pt x="97" y="287"/>
                  </a:lnTo>
                  <a:close/>
                </a:path>
              </a:pathLst>
            </a:custGeom>
            <a:grpFill/>
            <a:ln>
              <a:noFill/>
            </a:ln>
          </p:spPr>
          <p:txBody>
            <a:bodyPr vert="horz" wrap="square" lIns="68571" tIns="34285" rIns="68571" bIns="34285" numCol="1" anchor="t" anchorCtr="0" compatLnSpc="1"/>
            <a:lstStyle/>
            <a:p>
              <a:endParaRPr lang="zh-CN" altLang="en-US"/>
            </a:p>
          </p:txBody>
        </p:sp>
        <p:sp>
          <p:nvSpPr>
            <p:cNvPr id="50" name="Freeform 30"/>
            <p:cNvSpPr/>
            <p:nvPr/>
          </p:nvSpPr>
          <p:spPr bwMode="auto">
            <a:xfrm>
              <a:off x="2022" y="5289"/>
              <a:ext cx="374" cy="371"/>
            </a:xfrm>
            <a:custGeom>
              <a:avLst/>
              <a:gdLst>
                <a:gd name="T0" fmla="*/ 69 w 290"/>
                <a:gd name="T1" fmla="*/ 263 h 288"/>
                <a:gd name="T2" fmla="*/ 72 w 290"/>
                <a:gd name="T3" fmla="*/ 266 h 288"/>
                <a:gd name="T4" fmla="*/ 74 w 290"/>
                <a:gd name="T5" fmla="*/ 266 h 288"/>
                <a:gd name="T6" fmla="*/ 77 w 290"/>
                <a:gd name="T7" fmla="*/ 265 h 288"/>
                <a:gd name="T8" fmla="*/ 121 w 290"/>
                <a:gd name="T9" fmla="*/ 221 h 288"/>
                <a:gd name="T10" fmla="*/ 186 w 290"/>
                <a:gd name="T11" fmla="*/ 287 h 288"/>
                <a:gd name="T12" fmla="*/ 189 w 290"/>
                <a:gd name="T13" fmla="*/ 288 h 288"/>
                <a:gd name="T14" fmla="*/ 193 w 290"/>
                <a:gd name="T15" fmla="*/ 287 h 288"/>
                <a:gd name="T16" fmla="*/ 288 w 290"/>
                <a:gd name="T17" fmla="*/ 191 h 288"/>
                <a:gd name="T18" fmla="*/ 288 w 290"/>
                <a:gd name="T19" fmla="*/ 185 h 288"/>
                <a:gd name="T20" fmla="*/ 223 w 290"/>
                <a:gd name="T21" fmla="*/ 119 h 288"/>
                <a:gd name="T22" fmla="*/ 265 w 290"/>
                <a:gd name="T23" fmla="*/ 77 h 288"/>
                <a:gd name="T24" fmla="*/ 267 w 290"/>
                <a:gd name="T25" fmla="*/ 72 h 288"/>
                <a:gd name="T26" fmla="*/ 263 w 290"/>
                <a:gd name="T27" fmla="*/ 69 h 288"/>
                <a:gd name="T28" fmla="*/ 6 w 290"/>
                <a:gd name="T29" fmla="*/ 0 h 288"/>
                <a:gd name="T30" fmla="*/ 4 w 290"/>
                <a:gd name="T31" fmla="*/ 0 h 288"/>
                <a:gd name="T32" fmla="*/ 1 w 290"/>
                <a:gd name="T33" fmla="*/ 1 h 288"/>
                <a:gd name="T34" fmla="*/ 0 w 290"/>
                <a:gd name="T35" fmla="*/ 5 h 288"/>
                <a:gd name="T36" fmla="*/ 69 w 290"/>
                <a:gd name="T37" fmla="*/ 263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0" h="288">
                  <a:moveTo>
                    <a:pt x="69" y="263"/>
                  </a:moveTo>
                  <a:cubicBezTo>
                    <a:pt x="69" y="265"/>
                    <a:pt x="71" y="266"/>
                    <a:pt x="72" y="266"/>
                  </a:cubicBezTo>
                  <a:cubicBezTo>
                    <a:pt x="73" y="266"/>
                    <a:pt x="73" y="266"/>
                    <a:pt x="74" y="266"/>
                  </a:cubicBezTo>
                  <a:cubicBezTo>
                    <a:pt x="75" y="266"/>
                    <a:pt x="76" y="266"/>
                    <a:pt x="77" y="265"/>
                  </a:cubicBezTo>
                  <a:lnTo>
                    <a:pt x="121" y="221"/>
                  </a:lnTo>
                  <a:lnTo>
                    <a:pt x="186" y="287"/>
                  </a:lnTo>
                  <a:cubicBezTo>
                    <a:pt x="187" y="288"/>
                    <a:pt x="188" y="288"/>
                    <a:pt x="189" y="288"/>
                  </a:cubicBezTo>
                  <a:cubicBezTo>
                    <a:pt x="191" y="288"/>
                    <a:pt x="192" y="288"/>
                    <a:pt x="193" y="287"/>
                  </a:cubicBezTo>
                  <a:lnTo>
                    <a:pt x="288" y="191"/>
                  </a:lnTo>
                  <a:cubicBezTo>
                    <a:pt x="290" y="190"/>
                    <a:pt x="290" y="187"/>
                    <a:pt x="288" y="185"/>
                  </a:cubicBezTo>
                  <a:lnTo>
                    <a:pt x="223" y="119"/>
                  </a:lnTo>
                  <a:lnTo>
                    <a:pt x="265" y="77"/>
                  </a:lnTo>
                  <a:cubicBezTo>
                    <a:pt x="267" y="75"/>
                    <a:pt x="267" y="74"/>
                    <a:pt x="267" y="72"/>
                  </a:cubicBezTo>
                  <a:cubicBezTo>
                    <a:pt x="266" y="70"/>
                    <a:pt x="265" y="69"/>
                    <a:pt x="263" y="69"/>
                  </a:cubicBezTo>
                  <a:lnTo>
                    <a:pt x="6" y="0"/>
                  </a:lnTo>
                  <a:cubicBezTo>
                    <a:pt x="5" y="0"/>
                    <a:pt x="5" y="0"/>
                    <a:pt x="4" y="0"/>
                  </a:cubicBezTo>
                  <a:cubicBezTo>
                    <a:pt x="3" y="0"/>
                    <a:pt x="2" y="0"/>
                    <a:pt x="1" y="1"/>
                  </a:cubicBezTo>
                  <a:cubicBezTo>
                    <a:pt x="0" y="2"/>
                    <a:pt x="0" y="4"/>
                    <a:pt x="0" y="5"/>
                  </a:cubicBezTo>
                  <a:lnTo>
                    <a:pt x="69" y="263"/>
                  </a:lnTo>
                  <a:close/>
                </a:path>
              </a:pathLst>
            </a:custGeom>
            <a:grpFill/>
            <a:ln>
              <a:noFill/>
            </a:ln>
          </p:spPr>
          <p:txBody>
            <a:bodyPr vert="horz" wrap="square" lIns="68571" tIns="34285" rIns="68571" bIns="34285" numCol="1" anchor="t" anchorCtr="0" compatLnSpc="1"/>
            <a:lstStyle/>
            <a:p>
              <a:endParaRPr lang="zh-CN" altLang="en-US"/>
            </a:p>
          </p:txBody>
        </p:sp>
        <p:sp>
          <p:nvSpPr>
            <p:cNvPr id="51" name="Freeform 31"/>
            <p:cNvSpPr/>
            <p:nvPr/>
          </p:nvSpPr>
          <p:spPr bwMode="auto">
            <a:xfrm>
              <a:off x="2430" y="5694"/>
              <a:ext cx="374" cy="374"/>
            </a:xfrm>
            <a:custGeom>
              <a:avLst/>
              <a:gdLst>
                <a:gd name="T0" fmla="*/ 221 w 291"/>
                <a:gd name="T1" fmla="*/ 25 h 289"/>
                <a:gd name="T2" fmla="*/ 218 w 291"/>
                <a:gd name="T3" fmla="*/ 22 h 289"/>
                <a:gd name="T4" fmla="*/ 217 w 291"/>
                <a:gd name="T5" fmla="*/ 22 h 289"/>
                <a:gd name="T6" fmla="*/ 213 w 291"/>
                <a:gd name="T7" fmla="*/ 23 h 289"/>
                <a:gd name="T8" fmla="*/ 170 w 291"/>
                <a:gd name="T9" fmla="*/ 67 h 289"/>
                <a:gd name="T10" fmla="*/ 104 w 291"/>
                <a:gd name="T11" fmla="*/ 2 h 289"/>
                <a:gd name="T12" fmla="*/ 101 w 291"/>
                <a:gd name="T13" fmla="*/ 0 h 289"/>
                <a:gd name="T14" fmla="*/ 97 w 291"/>
                <a:gd name="T15" fmla="*/ 2 h 289"/>
                <a:gd name="T16" fmla="*/ 2 w 291"/>
                <a:gd name="T17" fmla="*/ 97 h 289"/>
                <a:gd name="T18" fmla="*/ 2 w 291"/>
                <a:gd name="T19" fmla="*/ 104 h 289"/>
                <a:gd name="T20" fmla="*/ 67 w 291"/>
                <a:gd name="T21" fmla="*/ 169 h 289"/>
                <a:gd name="T22" fmla="*/ 25 w 291"/>
                <a:gd name="T23" fmla="*/ 212 h 289"/>
                <a:gd name="T24" fmla="*/ 23 w 291"/>
                <a:gd name="T25" fmla="*/ 216 h 289"/>
                <a:gd name="T26" fmla="*/ 27 w 291"/>
                <a:gd name="T27" fmla="*/ 220 h 289"/>
                <a:gd name="T28" fmla="*/ 284 w 291"/>
                <a:gd name="T29" fmla="*/ 289 h 289"/>
                <a:gd name="T30" fmla="*/ 286 w 291"/>
                <a:gd name="T31" fmla="*/ 289 h 289"/>
                <a:gd name="T32" fmla="*/ 289 w 291"/>
                <a:gd name="T33" fmla="*/ 288 h 289"/>
                <a:gd name="T34" fmla="*/ 290 w 291"/>
                <a:gd name="T35" fmla="*/ 283 h 289"/>
                <a:gd name="T36" fmla="*/ 221 w 291"/>
                <a:gd name="T37" fmla="*/ 25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1" h="289">
                  <a:moveTo>
                    <a:pt x="221" y="25"/>
                  </a:moveTo>
                  <a:cubicBezTo>
                    <a:pt x="221" y="24"/>
                    <a:pt x="219" y="22"/>
                    <a:pt x="218" y="22"/>
                  </a:cubicBezTo>
                  <a:cubicBezTo>
                    <a:pt x="217" y="22"/>
                    <a:pt x="217" y="22"/>
                    <a:pt x="217" y="22"/>
                  </a:cubicBezTo>
                  <a:cubicBezTo>
                    <a:pt x="215" y="22"/>
                    <a:pt x="214" y="22"/>
                    <a:pt x="213" y="23"/>
                  </a:cubicBezTo>
                  <a:lnTo>
                    <a:pt x="170" y="67"/>
                  </a:lnTo>
                  <a:lnTo>
                    <a:pt x="104" y="2"/>
                  </a:lnTo>
                  <a:cubicBezTo>
                    <a:pt x="103" y="1"/>
                    <a:pt x="102" y="0"/>
                    <a:pt x="101" y="0"/>
                  </a:cubicBezTo>
                  <a:cubicBezTo>
                    <a:pt x="99" y="0"/>
                    <a:pt x="98" y="1"/>
                    <a:pt x="97" y="2"/>
                  </a:cubicBezTo>
                  <a:lnTo>
                    <a:pt x="2" y="97"/>
                  </a:lnTo>
                  <a:cubicBezTo>
                    <a:pt x="0" y="99"/>
                    <a:pt x="0" y="102"/>
                    <a:pt x="2" y="104"/>
                  </a:cubicBezTo>
                  <a:lnTo>
                    <a:pt x="67" y="169"/>
                  </a:lnTo>
                  <a:lnTo>
                    <a:pt x="25" y="212"/>
                  </a:lnTo>
                  <a:cubicBezTo>
                    <a:pt x="24" y="213"/>
                    <a:pt x="23" y="215"/>
                    <a:pt x="23" y="216"/>
                  </a:cubicBezTo>
                  <a:cubicBezTo>
                    <a:pt x="24" y="218"/>
                    <a:pt x="25" y="219"/>
                    <a:pt x="27" y="220"/>
                  </a:cubicBezTo>
                  <a:lnTo>
                    <a:pt x="284" y="289"/>
                  </a:lnTo>
                  <a:cubicBezTo>
                    <a:pt x="285" y="289"/>
                    <a:pt x="285" y="289"/>
                    <a:pt x="286" y="289"/>
                  </a:cubicBezTo>
                  <a:cubicBezTo>
                    <a:pt x="287" y="289"/>
                    <a:pt x="288" y="288"/>
                    <a:pt x="289" y="288"/>
                  </a:cubicBezTo>
                  <a:cubicBezTo>
                    <a:pt x="290" y="286"/>
                    <a:pt x="291" y="285"/>
                    <a:pt x="290" y="283"/>
                  </a:cubicBezTo>
                  <a:lnTo>
                    <a:pt x="221" y="25"/>
                  </a:lnTo>
                  <a:close/>
                </a:path>
              </a:pathLst>
            </a:custGeom>
            <a:grpFill/>
            <a:ln>
              <a:noFill/>
            </a:ln>
          </p:spPr>
          <p:txBody>
            <a:bodyPr vert="horz" wrap="square" lIns="68571" tIns="34285" rIns="68571" bIns="34285" numCol="1" anchor="t" anchorCtr="0" compatLnSpc="1"/>
            <a:lstStyle/>
            <a:p>
              <a:endParaRPr lang="zh-CN" altLang="en-US"/>
            </a:p>
          </p:txBody>
        </p:sp>
        <p:sp>
          <p:nvSpPr>
            <p:cNvPr id="52" name="Freeform 32"/>
            <p:cNvSpPr/>
            <p:nvPr/>
          </p:nvSpPr>
          <p:spPr bwMode="auto">
            <a:xfrm>
              <a:off x="2022" y="5694"/>
              <a:ext cx="374" cy="374"/>
            </a:xfrm>
            <a:custGeom>
              <a:avLst/>
              <a:gdLst>
                <a:gd name="T0" fmla="*/ 193 w 290"/>
                <a:gd name="T1" fmla="*/ 2 h 289"/>
                <a:gd name="T2" fmla="*/ 189 w 290"/>
                <a:gd name="T3" fmla="*/ 0 h 289"/>
                <a:gd name="T4" fmla="*/ 186 w 290"/>
                <a:gd name="T5" fmla="*/ 2 h 289"/>
                <a:gd name="T6" fmla="*/ 121 w 290"/>
                <a:gd name="T7" fmla="*/ 67 h 289"/>
                <a:gd name="T8" fmla="*/ 77 w 290"/>
                <a:gd name="T9" fmla="*/ 23 h 289"/>
                <a:gd name="T10" fmla="*/ 74 w 290"/>
                <a:gd name="T11" fmla="*/ 22 h 289"/>
                <a:gd name="T12" fmla="*/ 72 w 290"/>
                <a:gd name="T13" fmla="*/ 22 h 289"/>
                <a:gd name="T14" fmla="*/ 69 w 290"/>
                <a:gd name="T15" fmla="*/ 25 h 289"/>
                <a:gd name="T16" fmla="*/ 0 w 290"/>
                <a:gd name="T17" fmla="*/ 283 h 289"/>
                <a:gd name="T18" fmla="*/ 1 w 290"/>
                <a:gd name="T19" fmla="*/ 288 h 289"/>
                <a:gd name="T20" fmla="*/ 5 w 290"/>
                <a:gd name="T21" fmla="*/ 289 h 289"/>
                <a:gd name="T22" fmla="*/ 6 w 290"/>
                <a:gd name="T23" fmla="*/ 289 h 289"/>
                <a:gd name="T24" fmla="*/ 263 w 290"/>
                <a:gd name="T25" fmla="*/ 220 h 289"/>
                <a:gd name="T26" fmla="*/ 267 w 290"/>
                <a:gd name="T27" fmla="*/ 216 h 289"/>
                <a:gd name="T28" fmla="*/ 265 w 290"/>
                <a:gd name="T29" fmla="*/ 212 h 289"/>
                <a:gd name="T30" fmla="*/ 223 w 290"/>
                <a:gd name="T31" fmla="*/ 169 h 289"/>
                <a:gd name="T32" fmla="*/ 288 w 290"/>
                <a:gd name="T33" fmla="*/ 104 h 289"/>
                <a:gd name="T34" fmla="*/ 288 w 290"/>
                <a:gd name="T35" fmla="*/ 97 h 289"/>
                <a:gd name="T36" fmla="*/ 193 w 290"/>
                <a:gd name="T37" fmla="*/ 2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0" h="289">
                  <a:moveTo>
                    <a:pt x="193" y="2"/>
                  </a:moveTo>
                  <a:cubicBezTo>
                    <a:pt x="192" y="1"/>
                    <a:pt x="191" y="0"/>
                    <a:pt x="189" y="0"/>
                  </a:cubicBezTo>
                  <a:cubicBezTo>
                    <a:pt x="188" y="0"/>
                    <a:pt x="187" y="1"/>
                    <a:pt x="186" y="2"/>
                  </a:cubicBezTo>
                  <a:lnTo>
                    <a:pt x="121" y="67"/>
                  </a:lnTo>
                  <a:lnTo>
                    <a:pt x="77" y="23"/>
                  </a:lnTo>
                  <a:cubicBezTo>
                    <a:pt x="76" y="22"/>
                    <a:pt x="75" y="22"/>
                    <a:pt x="74" y="22"/>
                  </a:cubicBezTo>
                  <a:cubicBezTo>
                    <a:pt x="73" y="22"/>
                    <a:pt x="73" y="22"/>
                    <a:pt x="72" y="22"/>
                  </a:cubicBezTo>
                  <a:cubicBezTo>
                    <a:pt x="71" y="22"/>
                    <a:pt x="69" y="24"/>
                    <a:pt x="69" y="25"/>
                  </a:cubicBezTo>
                  <a:lnTo>
                    <a:pt x="0" y="283"/>
                  </a:lnTo>
                  <a:cubicBezTo>
                    <a:pt x="0" y="285"/>
                    <a:pt x="0" y="286"/>
                    <a:pt x="1" y="288"/>
                  </a:cubicBezTo>
                  <a:cubicBezTo>
                    <a:pt x="2" y="288"/>
                    <a:pt x="3" y="289"/>
                    <a:pt x="5" y="289"/>
                  </a:cubicBezTo>
                  <a:cubicBezTo>
                    <a:pt x="5" y="289"/>
                    <a:pt x="5" y="289"/>
                    <a:pt x="6" y="289"/>
                  </a:cubicBezTo>
                  <a:lnTo>
                    <a:pt x="263" y="220"/>
                  </a:lnTo>
                  <a:cubicBezTo>
                    <a:pt x="265" y="219"/>
                    <a:pt x="266" y="218"/>
                    <a:pt x="267" y="216"/>
                  </a:cubicBezTo>
                  <a:cubicBezTo>
                    <a:pt x="267" y="215"/>
                    <a:pt x="267" y="213"/>
                    <a:pt x="265" y="212"/>
                  </a:cubicBezTo>
                  <a:lnTo>
                    <a:pt x="223" y="169"/>
                  </a:lnTo>
                  <a:lnTo>
                    <a:pt x="288" y="104"/>
                  </a:lnTo>
                  <a:cubicBezTo>
                    <a:pt x="290" y="102"/>
                    <a:pt x="290" y="99"/>
                    <a:pt x="288" y="97"/>
                  </a:cubicBezTo>
                  <a:lnTo>
                    <a:pt x="193" y="2"/>
                  </a:lnTo>
                  <a:close/>
                </a:path>
              </a:pathLst>
            </a:custGeom>
            <a:grpFill/>
            <a:ln>
              <a:noFill/>
            </a:ln>
          </p:spPr>
          <p:txBody>
            <a:bodyPr vert="horz" wrap="square" lIns="68571" tIns="34285" rIns="68571" bIns="34285" numCol="1" anchor="t" anchorCtr="0" compatLnSpc="1"/>
            <a:lstStyle/>
            <a:p>
              <a:endParaRPr lang="zh-CN" altLang="en-US"/>
            </a:p>
          </p:txBody>
        </p:sp>
      </p:grpSp>
      <p:grpSp>
        <p:nvGrpSpPr>
          <p:cNvPr id="12" name="组合 11"/>
          <p:cNvGrpSpPr/>
          <p:nvPr/>
        </p:nvGrpSpPr>
        <p:grpSpPr>
          <a:xfrm>
            <a:off x="2417445" y="1823085"/>
            <a:ext cx="3288030" cy="1014730"/>
            <a:chOff x="5147" y="2811"/>
            <a:chExt cx="5178" cy="1598"/>
          </a:xfrm>
        </p:grpSpPr>
        <p:sp>
          <p:nvSpPr>
            <p:cNvPr id="10" name="TextBox 76"/>
            <p:cNvSpPr txBox="1"/>
            <p:nvPr/>
          </p:nvSpPr>
          <p:spPr>
            <a:xfrm>
              <a:off x="5147" y="2811"/>
              <a:ext cx="1730" cy="582"/>
            </a:xfrm>
            <a:prstGeom prst="rect">
              <a:avLst/>
            </a:prstGeom>
            <a:noFill/>
          </p:spPr>
          <p:txBody>
            <a:bodyPr wrap="square" rtlCol="0">
              <a:spAutoFit/>
            </a:bodyPr>
            <a:lstStyle/>
            <a:p>
              <a:r>
                <a:rPr lang="zh-CN" altLang="en-US" b="1" dirty="0">
                  <a:solidFill>
                    <a:schemeClr val="bg2">
                      <a:lumMod val="25000"/>
                    </a:schemeClr>
                  </a:solidFill>
                  <a:latin typeface="微软雅黑" panose="020B0503020204020204" charset="-122"/>
                  <a:ea typeface="微软雅黑" panose="020B0503020204020204" charset="-122"/>
                </a:rPr>
                <a:t>添加标题</a:t>
              </a:r>
            </a:p>
          </p:txBody>
        </p:sp>
        <p:sp>
          <p:nvSpPr>
            <p:cNvPr id="11" name="文本框 10"/>
            <p:cNvSpPr txBox="1"/>
            <p:nvPr/>
          </p:nvSpPr>
          <p:spPr>
            <a:xfrm>
              <a:off x="5147" y="3393"/>
              <a:ext cx="5179" cy="1016"/>
            </a:xfrm>
            <a:prstGeom prst="rect">
              <a:avLst/>
            </a:prstGeom>
            <a:noFill/>
          </p:spPr>
          <p:txBody>
            <a:bodyPr wrap="square" rtlCol="0">
              <a:spAutoFit/>
            </a:bodyPr>
            <a:lstStyle/>
            <a:p>
              <a:pPr>
                <a:lnSpc>
                  <a:spcPct val="130000"/>
                </a:lnSpc>
              </a:pPr>
              <a:r>
                <a:rPr lang="zh-CN" sz="1400" dirty="0">
                  <a:solidFill>
                    <a:schemeClr val="tx1"/>
                  </a:solidFill>
                  <a:latin typeface="微软雅黑" panose="020B0503020204020204" charset="-122"/>
                  <a:ea typeface="微软雅黑" panose="020B0503020204020204" charset="-122"/>
                </a:rPr>
                <a:t>请在此添加您的文字内容，</a:t>
              </a:r>
              <a:r>
                <a:rPr lang="zh-CN" sz="1400" dirty="0">
                  <a:solidFill>
                    <a:schemeClr val="tx1"/>
                  </a:solidFill>
                  <a:latin typeface="微软雅黑" panose="020B0503020204020204" charset="-122"/>
                  <a:ea typeface="微软雅黑" panose="020B0503020204020204" charset="-122"/>
                  <a:sym typeface="+mn-ea"/>
                </a:rPr>
                <a:t>请在此添加您的文字内容。</a:t>
              </a:r>
            </a:p>
          </p:txBody>
        </p:sp>
      </p:grpSp>
      <p:grpSp>
        <p:nvGrpSpPr>
          <p:cNvPr id="14" name="组合 13"/>
          <p:cNvGrpSpPr/>
          <p:nvPr/>
        </p:nvGrpSpPr>
        <p:grpSpPr>
          <a:xfrm>
            <a:off x="7919085" y="1835785"/>
            <a:ext cx="3288030" cy="1014730"/>
            <a:chOff x="5147" y="2811"/>
            <a:chExt cx="5178" cy="1598"/>
          </a:xfrm>
        </p:grpSpPr>
        <p:sp>
          <p:nvSpPr>
            <p:cNvPr id="17" name="TextBox 76"/>
            <p:cNvSpPr txBox="1"/>
            <p:nvPr/>
          </p:nvSpPr>
          <p:spPr>
            <a:xfrm>
              <a:off x="5147" y="2811"/>
              <a:ext cx="1730" cy="582"/>
            </a:xfrm>
            <a:prstGeom prst="rect">
              <a:avLst/>
            </a:prstGeom>
            <a:noFill/>
          </p:spPr>
          <p:txBody>
            <a:bodyPr wrap="square" rtlCol="0">
              <a:spAutoFit/>
            </a:bodyPr>
            <a:lstStyle/>
            <a:p>
              <a:r>
                <a:rPr lang="zh-CN" altLang="en-US" b="1" dirty="0">
                  <a:solidFill>
                    <a:schemeClr val="bg2">
                      <a:lumMod val="25000"/>
                    </a:schemeClr>
                  </a:solidFill>
                  <a:latin typeface="微软雅黑" panose="020B0503020204020204" charset="-122"/>
                  <a:ea typeface="微软雅黑" panose="020B0503020204020204" charset="-122"/>
                </a:rPr>
                <a:t>添加标题</a:t>
              </a:r>
            </a:p>
          </p:txBody>
        </p:sp>
        <p:sp>
          <p:nvSpPr>
            <p:cNvPr id="18" name="文本框 17"/>
            <p:cNvSpPr txBox="1"/>
            <p:nvPr/>
          </p:nvSpPr>
          <p:spPr>
            <a:xfrm>
              <a:off x="5147" y="3393"/>
              <a:ext cx="5179" cy="1016"/>
            </a:xfrm>
            <a:prstGeom prst="rect">
              <a:avLst/>
            </a:prstGeom>
            <a:noFill/>
          </p:spPr>
          <p:txBody>
            <a:bodyPr wrap="square" rtlCol="0">
              <a:spAutoFit/>
            </a:bodyPr>
            <a:lstStyle/>
            <a:p>
              <a:pPr>
                <a:lnSpc>
                  <a:spcPct val="130000"/>
                </a:lnSpc>
              </a:pPr>
              <a:r>
                <a:rPr lang="zh-CN" sz="1400" dirty="0">
                  <a:solidFill>
                    <a:schemeClr val="tx1"/>
                  </a:solidFill>
                  <a:latin typeface="微软雅黑" panose="020B0503020204020204" charset="-122"/>
                  <a:ea typeface="微软雅黑" panose="020B0503020204020204" charset="-122"/>
                </a:rPr>
                <a:t>请在此添加您的文字内容，</a:t>
              </a:r>
              <a:r>
                <a:rPr lang="zh-CN" sz="1400" dirty="0">
                  <a:solidFill>
                    <a:schemeClr val="tx1"/>
                  </a:solidFill>
                  <a:latin typeface="微软雅黑" panose="020B0503020204020204" charset="-122"/>
                  <a:ea typeface="微软雅黑" panose="020B0503020204020204" charset="-122"/>
                  <a:sym typeface="+mn-ea"/>
                </a:rPr>
                <a:t>请在此添加您的文字内容。</a:t>
              </a:r>
            </a:p>
          </p:txBody>
        </p:sp>
      </p:grpSp>
      <p:grpSp>
        <p:nvGrpSpPr>
          <p:cNvPr id="21" name="组合 20"/>
          <p:cNvGrpSpPr/>
          <p:nvPr/>
        </p:nvGrpSpPr>
        <p:grpSpPr>
          <a:xfrm>
            <a:off x="2417445" y="4600575"/>
            <a:ext cx="3288030" cy="1014730"/>
            <a:chOff x="5147" y="2811"/>
            <a:chExt cx="5178" cy="1598"/>
          </a:xfrm>
        </p:grpSpPr>
        <p:sp>
          <p:nvSpPr>
            <p:cNvPr id="22" name="TextBox 76"/>
            <p:cNvSpPr txBox="1"/>
            <p:nvPr/>
          </p:nvSpPr>
          <p:spPr>
            <a:xfrm>
              <a:off x="5147" y="2811"/>
              <a:ext cx="1730" cy="582"/>
            </a:xfrm>
            <a:prstGeom prst="rect">
              <a:avLst/>
            </a:prstGeom>
            <a:noFill/>
          </p:spPr>
          <p:txBody>
            <a:bodyPr wrap="square" rtlCol="0">
              <a:spAutoFit/>
            </a:bodyPr>
            <a:lstStyle/>
            <a:p>
              <a:r>
                <a:rPr lang="zh-CN" altLang="en-US" b="1" dirty="0">
                  <a:solidFill>
                    <a:schemeClr val="bg2">
                      <a:lumMod val="25000"/>
                    </a:schemeClr>
                  </a:solidFill>
                  <a:latin typeface="微软雅黑" panose="020B0503020204020204" charset="-122"/>
                  <a:ea typeface="微软雅黑" panose="020B0503020204020204" charset="-122"/>
                </a:rPr>
                <a:t>添加标题</a:t>
              </a:r>
            </a:p>
          </p:txBody>
        </p:sp>
        <p:sp>
          <p:nvSpPr>
            <p:cNvPr id="23" name="文本框 22"/>
            <p:cNvSpPr txBox="1"/>
            <p:nvPr/>
          </p:nvSpPr>
          <p:spPr>
            <a:xfrm>
              <a:off x="5147" y="3393"/>
              <a:ext cx="5179" cy="1016"/>
            </a:xfrm>
            <a:prstGeom prst="rect">
              <a:avLst/>
            </a:prstGeom>
            <a:noFill/>
          </p:spPr>
          <p:txBody>
            <a:bodyPr wrap="square" rtlCol="0">
              <a:spAutoFit/>
            </a:bodyPr>
            <a:lstStyle/>
            <a:p>
              <a:pPr>
                <a:lnSpc>
                  <a:spcPct val="130000"/>
                </a:lnSpc>
              </a:pPr>
              <a:r>
                <a:rPr lang="zh-CN" sz="1400" dirty="0">
                  <a:solidFill>
                    <a:schemeClr val="tx1"/>
                  </a:solidFill>
                  <a:latin typeface="微软雅黑" panose="020B0503020204020204" charset="-122"/>
                  <a:ea typeface="微软雅黑" panose="020B0503020204020204" charset="-122"/>
                </a:rPr>
                <a:t>请在此添加您的文字内容，</a:t>
              </a:r>
              <a:r>
                <a:rPr lang="zh-CN" sz="1400" dirty="0">
                  <a:solidFill>
                    <a:schemeClr val="tx1"/>
                  </a:solidFill>
                  <a:latin typeface="微软雅黑" panose="020B0503020204020204" charset="-122"/>
                  <a:ea typeface="微软雅黑" panose="020B0503020204020204" charset="-122"/>
                  <a:sym typeface="+mn-ea"/>
                </a:rPr>
                <a:t>请在此添加您的文字内容。</a:t>
              </a:r>
            </a:p>
          </p:txBody>
        </p:sp>
      </p:grpSp>
      <p:grpSp>
        <p:nvGrpSpPr>
          <p:cNvPr id="24" name="组合 23"/>
          <p:cNvGrpSpPr/>
          <p:nvPr/>
        </p:nvGrpSpPr>
        <p:grpSpPr>
          <a:xfrm>
            <a:off x="7919085" y="4613275"/>
            <a:ext cx="3288030" cy="1014730"/>
            <a:chOff x="5147" y="2811"/>
            <a:chExt cx="5178" cy="1598"/>
          </a:xfrm>
        </p:grpSpPr>
        <p:sp>
          <p:nvSpPr>
            <p:cNvPr id="25" name="TextBox 76"/>
            <p:cNvSpPr txBox="1"/>
            <p:nvPr/>
          </p:nvSpPr>
          <p:spPr>
            <a:xfrm>
              <a:off x="5147" y="2811"/>
              <a:ext cx="1730" cy="582"/>
            </a:xfrm>
            <a:prstGeom prst="rect">
              <a:avLst/>
            </a:prstGeom>
            <a:noFill/>
          </p:spPr>
          <p:txBody>
            <a:bodyPr wrap="square" rtlCol="0">
              <a:spAutoFit/>
            </a:bodyPr>
            <a:lstStyle/>
            <a:p>
              <a:r>
                <a:rPr lang="zh-CN" altLang="en-US" b="1" dirty="0">
                  <a:solidFill>
                    <a:schemeClr val="bg2">
                      <a:lumMod val="25000"/>
                    </a:schemeClr>
                  </a:solidFill>
                  <a:latin typeface="微软雅黑" panose="020B0503020204020204" charset="-122"/>
                  <a:ea typeface="微软雅黑" panose="020B0503020204020204" charset="-122"/>
                </a:rPr>
                <a:t>添加标题</a:t>
              </a:r>
            </a:p>
          </p:txBody>
        </p:sp>
        <p:sp>
          <p:nvSpPr>
            <p:cNvPr id="26" name="文本框 25"/>
            <p:cNvSpPr txBox="1"/>
            <p:nvPr/>
          </p:nvSpPr>
          <p:spPr>
            <a:xfrm>
              <a:off x="5147" y="3393"/>
              <a:ext cx="5179" cy="1016"/>
            </a:xfrm>
            <a:prstGeom prst="rect">
              <a:avLst/>
            </a:prstGeom>
            <a:noFill/>
          </p:spPr>
          <p:txBody>
            <a:bodyPr wrap="square" rtlCol="0">
              <a:spAutoFit/>
            </a:bodyPr>
            <a:lstStyle/>
            <a:p>
              <a:pPr>
                <a:lnSpc>
                  <a:spcPct val="130000"/>
                </a:lnSpc>
              </a:pPr>
              <a:r>
                <a:rPr lang="zh-CN" sz="1400" dirty="0">
                  <a:solidFill>
                    <a:schemeClr val="tx1"/>
                  </a:solidFill>
                  <a:latin typeface="微软雅黑" panose="020B0503020204020204" charset="-122"/>
                  <a:ea typeface="微软雅黑" panose="020B0503020204020204" charset="-122"/>
                </a:rPr>
                <a:t>请在此添加您的文字内容，</a:t>
              </a:r>
              <a:r>
                <a:rPr lang="zh-CN" sz="1400" dirty="0">
                  <a:solidFill>
                    <a:schemeClr val="tx1"/>
                  </a:solidFill>
                  <a:latin typeface="微软雅黑" panose="020B0503020204020204" charset="-122"/>
                  <a:ea typeface="微软雅黑" panose="020B0503020204020204" charset="-122"/>
                  <a:sym typeface="+mn-ea"/>
                </a:rPr>
                <a:t>请在此添加您的文字内容。</a:t>
              </a:r>
            </a:p>
          </p:txBody>
        </p:sp>
      </p:grpSp>
      <p:sp>
        <p:nvSpPr>
          <p:cNvPr id="36" name="Rectangle 2">
            <a:extLst>
              <a:ext uri="{FF2B5EF4-FFF2-40B4-BE49-F238E27FC236}">
                <a16:creationId xmlns:a16="http://schemas.microsoft.com/office/drawing/2014/main" id="{56EFB270-D804-4407-8566-DA1634ECAA6E}"/>
              </a:ext>
            </a:extLst>
          </p:cNvPr>
          <p:cNvSpPr/>
          <p:nvPr/>
        </p:nvSpPr>
        <p:spPr>
          <a:xfrm>
            <a:off x="359031" y="690047"/>
            <a:ext cx="1774845" cy="307777"/>
          </a:xfrm>
          <a:prstGeom prst="rect">
            <a:avLst/>
          </a:prstGeom>
        </p:spPr>
        <p:txBody>
          <a:bodyPr wrap="none">
            <a:spAutoFit/>
          </a:bodyPr>
          <a:lstStyle/>
          <a:p>
            <a:r>
              <a:rPr lang="id-ID" sz="1400" dirty="0">
                <a:solidFill>
                  <a:schemeClr val="bg1">
                    <a:lumMod val="65000"/>
                  </a:schemeClr>
                </a:solidFill>
                <a:cs typeface="+mn-ea"/>
                <a:sym typeface="+mn-lt"/>
              </a:rPr>
              <a:t>MARKET POTENTIAL</a:t>
            </a:r>
          </a:p>
        </p:txBody>
      </p:sp>
      <p:sp>
        <p:nvSpPr>
          <p:cNvPr id="37" name="TextBox 3">
            <a:extLst>
              <a:ext uri="{FF2B5EF4-FFF2-40B4-BE49-F238E27FC236}">
                <a16:creationId xmlns:a16="http://schemas.microsoft.com/office/drawing/2014/main" id="{7D747FF9-BA99-41B5-90FB-CB1DD72ADED7}"/>
              </a:ext>
            </a:extLst>
          </p:cNvPr>
          <p:cNvSpPr txBox="1"/>
          <p:nvPr/>
        </p:nvSpPr>
        <p:spPr>
          <a:xfrm>
            <a:off x="359031" y="259161"/>
            <a:ext cx="1919115" cy="584775"/>
          </a:xfrm>
          <a:prstGeom prst="rect">
            <a:avLst/>
          </a:prstGeom>
          <a:noFill/>
        </p:spPr>
        <p:txBody>
          <a:bodyPr wrap="none" rtlCol="0">
            <a:spAutoFit/>
          </a:bodyPr>
          <a:lstStyle/>
          <a:p>
            <a:r>
              <a:rPr lang="en-US" altLang="zh-CN" sz="2400" dirty="0">
                <a:solidFill>
                  <a:schemeClr val="accent1"/>
                </a:solidFill>
                <a:cs typeface="+mn-ea"/>
                <a:sym typeface="+mn-lt"/>
              </a:rPr>
              <a:t>2.1</a:t>
            </a:r>
            <a:r>
              <a:rPr lang="en-US" altLang="zh-CN" sz="3200" dirty="0">
                <a:solidFill>
                  <a:schemeClr val="accent1"/>
                </a:solidFill>
                <a:cs typeface="+mn-ea"/>
                <a:sym typeface="+mn-lt"/>
              </a:rPr>
              <a:t> </a:t>
            </a:r>
            <a:r>
              <a:rPr lang="zh-CN" altLang="en-US" sz="2400" dirty="0">
                <a:solidFill>
                  <a:schemeClr val="accent1"/>
                </a:solidFill>
                <a:cs typeface="+mn-ea"/>
                <a:sym typeface="+mn-lt"/>
              </a:rPr>
              <a:t>市场潜力</a:t>
            </a:r>
            <a:endParaRPr lang="zh-CN" altLang="en-US" sz="3200" dirty="0">
              <a:solidFill>
                <a:schemeClr val="accent1"/>
              </a:solidFill>
              <a:cs typeface="+mn-ea"/>
              <a:sym typeface="+mn-lt"/>
            </a:endParaRPr>
          </a:p>
        </p:txBody>
      </p:sp>
    </p:spTree>
    <p:extLst>
      <p:ext uri="{BB962C8B-B14F-4D97-AF65-F5344CB8AC3E}">
        <p14:creationId xmlns:p14="http://schemas.microsoft.com/office/powerpoint/2010/main" val="420255927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7"/>
                                        </p:tgtEl>
                                        <p:attrNameLst>
                                          <p:attrName>style.visibility</p:attrName>
                                        </p:attrNameLst>
                                      </p:cBhvr>
                                      <p:to>
                                        <p:strVal val="visible"/>
                                      </p:to>
                                    </p:set>
                                    <p:animEffect transition="in" filter="fade">
                                      <p:cBhvr>
                                        <p:cTn id="10" dur="500"/>
                                        <p:tgtEl>
                                          <p:spTgt spid="47"/>
                                        </p:tgtEl>
                                      </p:cBhvr>
                                    </p:animEffect>
                                  </p:childTnLst>
                                </p:cTn>
                              </p:par>
                              <p:par>
                                <p:cTn id="11" presetID="10"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nodeType="withEffect">
                                  <p:stCondLst>
                                    <p:cond delay="0"/>
                                  </p:stCondLst>
                                  <p:childTnLst>
                                    <p:set>
                                      <p:cBhvr>
                                        <p:cTn id="15" dur="1" fill="hold">
                                          <p:stCondLst>
                                            <p:cond delay="0"/>
                                          </p:stCondLst>
                                        </p:cTn>
                                        <p:tgtEl>
                                          <p:spTgt spid="43"/>
                                        </p:tgtEl>
                                        <p:attrNameLst>
                                          <p:attrName>style.visibility</p:attrName>
                                        </p:attrNameLst>
                                      </p:cBhvr>
                                      <p:to>
                                        <p:strVal val="visible"/>
                                      </p:to>
                                    </p:set>
                                    <p:animEffect transition="in" filter="fade">
                                      <p:cBhvr>
                                        <p:cTn id="16" dur="500"/>
                                        <p:tgtEl>
                                          <p:spTgt spid="43"/>
                                        </p:tgtEl>
                                      </p:cBhvr>
                                    </p:animEffect>
                                  </p:childTnLst>
                                </p:cTn>
                              </p:par>
                            </p:childTnLst>
                          </p:cTn>
                        </p:par>
                      </p:childTnLst>
                    </p:cTn>
                  </p:par>
                  <p:par>
                    <p:cTn id="17" fill="hold">
                      <p:stCondLst>
                        <p:cond delay="indefinite"/>
                      </p:stCondLst>
                      <p:childTnLst>
                        <p:par>
                          <p:cTn id="18" fill="hold">
                            <p:stCondLst>
                              <p:cond delay="0"/>
                            </p:stCondLst>
                            <p:childTnLst>
                              <p:par>
                                <p:cTn id="19" presetID="12" presetClass="entr" presetSubtype="4" fill="hold" nodeType="click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500"/>
                                        <p:tgtEl>
                                          <p:spTgt spid="12"/>
                                        </p:tgtEl>
                                        <p:attrNameLst>
                                          <p:attrName>ppt_y</p:attrName>
                                        </p:attrNameLst>
                                      </p:cBhvr>
                                      <p:tavLst>
                                        <p:tav tm="0">
                                          <p:val>
                                            <p:strVal val="#ppt_y+#ppt_h*1.125000"/>
                                          </p:val>
                                        </p:tav>
                                        <p:tav tm="100000">
                                          <p:val>
                                            <p:strVal val="#ppt_y"/>
                                          </p:val>
                                        </p:tav>
                                      </p:tavLst>
                                    </p:anim>
                                    <p:animEffect transition="in" filter="wipe(up)">
                                      <p:cBhvr>
                                        <p:cTn id="22" dur="500"/>
                                        <p:tgtEl>
                                          <p:spTgt spid="12"/>
                                        </p:tgtEl>
                                      </p:cBhvr>
                                    </p:animEffect>
                                  </p:childTnLst>
                                </p:cTn>
                              </p:par>
                              <p:par>
                                <p:cTn id="23" presetID="12" presetClass="entr" presetSubtype="4" fill="hold" nodeType="with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p:tgtEl>
                                          <p:spTgt spid="14"/>
                                        </p:tgtEl>
                                        <p:attrNameLst>
                                          <p:attrName>ppt_y</p:attrName>
                                        </p:attrNameLst>
                                      </p:cBhvr>
                                      <p:tavLst>
                                        <p:tav tm="0">
                                          <p:val>
                                            <p:strVal val="#ppt_y+#ppt_h*1.125000"/>
                                          </p:val>
                                        </p:tav>
                                        <p:tav tm="100000">
                                          <p:val>
                                            <p:strVal val="#ppt_y"/>
                                          </p:val>
                                        </p:tav>
                                      </p:tavLst>
                                    </p:anim>
                                    <p:animEffect transition="in" filter="wipe(up)">
                                      <p:cBhvr>
                                        <p:cTn id="26" dur="500"/>
                                        <p:tgtEl>
                                          <p:spTgt spid="14"/>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nodeType="click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additive="base">
                                        <p:cTn id="31" dur="500"/>
                                        <p:tgtEl>
                                          <p:spTgt spid="21"/>
                                        </p:tgtEl>
                                        <p:attrNameLst>
                                          <p:attrName>ppt_y</p:attrName>
                                        </p:attrNameLst>
                                      </p:cBhvr>
                                      <p:tavLst>
                                        <p:tav tm="0">
                                          <p:val>
                                            <p:strVal val="#ppt_y+#ppt_h*1.125000"/>
                                          </p:val>
                                        </p:tav>
                                        <p:tav tm="100000">
                                          <p:val>
                                            <p:strVal val="#ppt_y"/>
                                          </p:val>
                                        </p:tav>
                                      </p:tavLst>
                                    </p:anim>
                                    <p:animEffect transition="in" filter="wipe(up)">
                                      <p:cBhvr>
                                        <p:cTn id="32" dur="500"/>
                                        <p:tgtEl>
                                          <p:spTgt spid="21"/>
                                        </p:tgtEl>
                                      </p:cBhvr>
                                    </p:animEffect>
                                  </p:childTnLst>
                                </p:cTn>
                              </p:par>
                              <p:par>
                                <p:cTn id="33" presetID="12" presetClass="entr" presetSubtype="4" fill="hold" nodeType="withEffect">
                                  <p:stCondLst>
                                    <p:cond delay="0"/>
                                  </p:stCondLst>
                                  <p:childTnLst>
                                    <p:set>
                                      <p:cBhvr>
                                        <p:cTn id="34" dur="1" fill="hold">
                                          <p:stCondLst>
                                            <p:cond delay="0"/>
                                          </p:stCondLst>
                                        </p:cTn>
                                        <p:tgtEl>
                                          <p:spTgt spid="24"/>
                                        </p:tgtEl>
                                        <p:attrNameLst>
                                          <p:attrName>style.visibility</p:attrName>
                                        </p:attrNameLst>
                                      </p:cBhvr>
                                      <p:to>
                                        <p:strVal val="visible"/>
                                      </p:to>
                                    </p:set>
                                    <p:anim calcmode="lin" valueType="num">
                                      <p:cBhvr additive="base">
                                        <p:cTn id="35" dur="500"/>
                                        <p:tgtEl>
                                          <p:spTgt spid="24"/>
                                        </p:tgtEl>
                                        <p:attrNameLst>
                                          <p:attrName>ppt_y</p:attrName>
                                        </p:attrNameLst>
                                      </p:cBhvr>
                                      <p:tavLst>
                                        <p:tav tm="0">
                                          <p:val>
                                            <p:strVal val="#ppt_y+#ppt_h*1.125000"/>
                                          </p:val>
                                        </p:tav>
                                        <p:tav tm="100000">
                                          <p:val>
                                            <p:strVal val="#ppt_y"/>
                                          </p:val>
                                        </p:tav>
                                      </p:tavLst>
                                    </p:anim>
                                    <p:animEffect transition="in" filter="wipe(up)">
                                      <p:cBhvr>
                                        <p:cTn id="36" dur="500"/>
                                        <p:tgtEl>
                                          <p:spTgt spid="24"/>
                                        </p:tgtEl>
                                      </p:cBhvr>
                                    </p:animEffect>
                                  </p:childTnLst>
                                </p:cTn>
                              </p:par>
                            </p:childTnLst>
                          </p:cTn>
                        </p:par>
                        <p:par>
                          <p:cTn id="37" fill="hold">
                            <p:stCondLst>
                              <p:cond delay="500"/>
                            </p:stCondLst>
                            <p:childTnLst>
                              <p:par>
                                <p:cTn id="38" presetID="10" presetClass="entr" presetSubtype="0" fill="hold" grpId="0" nodeType="afterEffect">
                                  <p:stCondLst>
                                    <p:cond delay="0"/>
                                  </p:stCondLst>
                                  <p:childTnLst>
                                    <p:set>
                                      <p:cBhvr>
                                        <p:cTn id="39" dur="1" fill="hold">
                                          <p:stCondLst>
                                            <p:cond delay="0"/>
                                          </p:stCondLst>
                                        </p:cTn>
                                        <p:tgtEl>
                                          <p:spTgt spid="37"/>
                                        </p:tgtEl>
                                        <p:attrNameLst>
                                          <p:attrName>style.visibility</p:attrName>
                                        </p:attrNameLst>
                                      </p:cBhvr>
                                      <p:to>
                                        <p:strVal val="visible"/>
                                      </p:to>
                                    </p:set>
                                    <p:animEffect transition="in" filter="fade">
                                      <p:cBhvr>
                                        <p:cTn id="40" dur="500"/>
                                        <p:tgtEl>
                                          <p:spTgt spid="37"/>
                                        </p:tgtEl>
                                      </p:cBhvr>
                                    </p:animEffect>
                                  </p:childTnLst>
                                </p:cTn>
                              </p:par>
                            </p:childTnLst>
                          </p:cTn>
                        </p:par>
                        <p:par>
                          <p:cTn id="41" fill="hold">
                            <p:stCondLst>
                              <p:cond delay="1000"/>
                            </p:stCondLst>
                            <p:childTnLst>
                              <p:par>
                                <p:cTn id="42" presetID="22" presetClass="entr" presetSubtype="8" fill="hold" grpId="0" nodeType="afterEffect">
                                  <p:stCondLst>
                                    <p:cond delay="0"/>
                                  </p:stCondLst>
                                  <p:childTnLst>
                                    <p:set>
                                      <p:cBhvr>
                                        <p:cTn id="43" dur="1" fill="hold">
                                          <p:stCondLst>
                                            <p:cond delay="0"/>
                                          </p:stCondLst>
                                        </p:cTn>
                                        <p:tgtEl>
                                          <p:spTgt spid="36"/>
                                        </p:tgtEl>
                                        <p:attrNameLst>
                                          <p:attrName>style.visibility</p:attrName>
                                        </p:attrNameLst>
                                      </p:cBhvr>
                                      <p:to>
                                        <p:strVal val="visible"/>
                                      </p:to>
                                    </p:set>
                                    <p:animEffect transition="in" filter="wipe(left)">
                                      <p:cBhvr>
                                        <p:cTn id="44"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36" grpId="0"/>
      <p:bldP spid="37"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PA_MH_Other_2">
            <a:extLst>
              <a:ext uri="{FF2B5EF4-FFF2-40B4-BE49-F238E27FC236}">
                <a16:creationId xmlns:a16="http://schemas.microsoft.com/office/drawing/2014/main" id="{47536248-ACCC-409A-9A5E-74B4AB0F05DD}"/>
              </a:ext>
            </a:extLst>
          </p:cNvPr>
          <p:cNvSpPr>
            <a:spLocks noChangeArrowheads="1"/>
          </p:cNvSpPr>
          <p:nvPr>
            <p:custDataLst>
              <p:tags r:id="rId2"/>
            </p:custDataLst>
          </p:nvPr>
        </p:nvSpPr>
        <p:spPr bwMode="auto">
          <a:xfrm rot="21293681">
            <a:off x="5066366" y="1766579"/>
            <a:ext cx="1493837" cy="979487"/>
          </a:xfrm>
          <a:prstGeom prst="rect">
            <a:avLst/>
          </a:prstGeom>
          <a:solidFill>
            <a:schemeClr val="bg1">
              <a:lumMod val="85000"/>
            </a:schemeClr>
          </a:solidFill>
          <a:ln>
            <a:noFill/>
          </a:ln>
          <a:extLst/>
        </p:spPr>
        <p:txBody>
          <a:bodyPr/>
          <a:lstStyle/>
          <a:p>
            <a:pPr>
              <a:defRPr/>
            </a:pPr>
            <a:endParaRPr lang="zh-CN" altLang="en-US">
              <a:ea typeface="微软雅黑" panose="020B0503020204020204" pitchFamily="34" charset="-122"/>
            </a:endParaRPr>
          </a:p>
        </p:txBody>
      </p:sp>
      <p:sp>
        <p:nvSpPr>
          <p:cNvPr id="16" name="PA_MH_SubTitle_2">
            <a:extLst>
              <a:ext uri="{FF2B5EF4-FFF2-40B4-BE49-F238E27FC236}">
                <a16:creationId xmlns:a16="http://schemas.microsoft.com/office/drawing/2014/main" id="{5D75BC3B-8F14-449F-9096-82EDEFC97E1E}"/>
              </a:ext>
            </a:extLst>
          </p:cNvPr>
          <p:cNvSpPr>
            <a:spLocks/>
          </p:cNvSpPr>
          <p:nvPr>
            <p:custDataLst>
              <p:tags r:id="rId3"/>
            </p:custDataLst>
          </p:nvPr>
        </p:nvSpPr>
        <p:spPr bwMode="auto">
          <a:xfrm>
            <a:off x="5029853" y="1766578"/>
            <a:ext cx="1554163" cy="1071562"/>
          </a:xfrm>
          <a:custGeom>
            <a:avLst/>
            <a:gdLst>
              <a:gd name="T0" fmla="*/ 1285 w 1336"/>
              <a:gd name="T1" fmla="*/ 922 h 922"/>
              <a:gd name="T2" fmla="*/ 0 w 1336"/>
              <a:gd name="T3" fmla="*/ 843 h 922"/>
              <a:gd name="T4" fmla="*/ 52 w 1336"/>
              <a:gd name="T5" fmla="*/ 0 h 922"/>
              <a:gd name="T6" fmla="*/ 1336 w 1336"/>
              <a:gd name="T7" fmla="*/ 78 h 922"/>
              <a:gd name="T8" fmla="*/ 1285 w 1336"/>
              <a:gd name="T9" fmla="*/ 922 h 922"/>
            </a:gdLst>
            <a:ahLst/>
            <a:cxnLst>
              <a:cxn ang="0">
                <a:pos x="T0" y="T1"/>
              </a:cxn>
              <a:cxn ang="0">
                <a:pos x="T2" y="T3"/>
              </a:cxn>
              <a:cxn ang="0">
                <a:pos x="T4" y="T5"/>
              </a:cxn>
              <a:cxn ang="0">
                <a:pos x="T6" y="T7"/>
              </a:cxn>
              <a:cxn ang="0">
                <a:pos x="T8" y="T9"/>
              </a:cxn>
            </a:cxnLst>
            <a:rect l="0" t="0" r="r" b="b"/>
            <a:pathLst>
              <a:path w="1336" h="922">
                <a:moveTo>
                  <a:pt x="1285" y="922"/>
                </a:moveTo>
                <a:lnTo>
                  <a:pt x="0" y="843"/>
                </a:lnTo>
                <a:lnTo>
                  <a:pt x="52" y="0"/>
                </a:lnTo>
                <a:lnTo>
                  <a:pt x="1336" y="78"/>
                </a:lnTo>
                <a:lnTo>
                  <a:pt x="1285" y="922"/>
                </a:lnTo>
                <a:close/>
              </a:path>
            </a:pathLst>
          </a:custGeom>
          <a:solidFill>
            <a:schemeClr val="accent1"/>
          </a:solidFill>
          <a:effectLst>
            <a:outerShdw blurRad="50800" dist="50800" dir="2700000" algn="tl" rotWithShape="0">
              <a:prstClr val="black">
                <a:alpha val="30000"/>
              </a:prstClr>
            </a:outerShdw>
          </a:effectLst>
          <a:extLst/>
        </p:spPr>
        <p:txBody>
          <a:bodyPr anchor="ctr">
            <a:normAutofit/>
          </a:bodyPr>
          <a:lstStyle/>
          <a:p>
            <a:pPr algn="ctr">
              <a:lnSpc>
                <a:spcPct val="110000"/>
              </a:lnSpc>
              <a:defRPr/>
            </a:pPr>
            <a:r>
              <a:rPr lang="zh-CN" altLang="en-US" dirty="0">
                <a:solidFill>
                  <a:srgbClr val="FFFFFF"/>
                </a:solidFill>
                <a:ea typeface="微软雅黑" panose="020B0503020204020204" pitchFamily="34" charset="-122"/>
              </a:rPr>
              <a:t>市场潜力</a:t>
            </a:r>
          </a:p>
          <a:p>
            <a:pPr algn="ctr">
              <a:lnSpc>
                <a:spcPct val="110000"/>
              </a:lnSpc>
              <a:defRPr/>
            </a:pPr>
            <a:r>
              <a:rPr lang="zh-CN" altLang="en-US" dirty="0">
                <a:solidFill>
                  <a:srgbClr val="FFFFFF"/>
                </a:solidFill>
                <a:ea typeface="微软雅黑" panose="020B0503020204020204" pitchFamily="34" charset="-122"/>
              </a:rPr>
              <a:t>模型</a:t>
            </a:r>
          </a:p>
        </p:txBody>
      </p:sp>
      <p:sp>
        <p:nvSpPr>
          <p:cNvPr id="17" name="PA_MH_Other_3">
            <a:extLst>
              <a:ext uri="{FF2B5EF4-FFF2-40B4-BE49-F238E27FC236}">
                <a16:creationId xmlns:a16="http://schemas.microsoft.com/office/drawing/2014/main" id="{4BD8BE70-2529-466C-9B47-A4AF27216188}"/>
              </a:ext>
            </a:extLst>
          </p:cNvPr>
          <p:cNvSpPr>
            <a:spLocks noChangeArrowheads="1"/>
          </p:cNvSpPr>
          <p:nvPr>
            <p:custDataLst>
              <p:tags r:id="rId4"/>
            </p:custDataLst>
          </p:nvPr>
        </p:nvSpPr>
        <p:spPr bwMode="auto">
          <a:xfrm rot="21293681">
            <a:off x="7174771" y="3781925"/>
            <a:ext cx="1493838" cy="981075"/>
          </a:xfrm>
          <a:prstGeom prst="rect">
            <a:avLst/>
          </a:prstGeom>
          <a:solidFill>
            <a:schemeClr val="bg1">
              <a:lumMod val="85000"/>
            </a:schemeClr>
          </a:solidFill>
          <a:ln>
            <a:noFill/>
          </a:ln>
          <a:extLst/>
        </p:spPr>
        <p:txBody>
          <a:bodyPr/>
          <a:lstStyle/>
          <a:p>
            <a:pPr>
              <a:defRPr/>
            </a:pPr>
            <a:endParaRPr lang="zh-CN" altLang="en-US">
              <a:ea typeface="微软雅黑" panose="020B0503020204020204" pitchFamily="34" charset="-122"/>
            </a:endParaRPr>
          </a:p>
        </p:txBody>
      </p:sp>
      <p:sp>
        <p:nvSpPr>
          <p:cNvPr id="18" name="PA_MH_SubTitle_3">
            <a:extLst>
              <a:ext uri="{FF2B5EF4-FFF2-40B4-BE49-F238E27FC236}">
                <a16:creationId xmlns:a16="http://schemas.microsoft.com/office/drawing/2014/main" id="{99AD8030-7EC0-4AF1-B84E-8D7A0528EBC7}"/>
              </a:ext>
            </a:extLst>
          </p:cNvPr>
          <p:cNvSpPr>
            <a:spLocks/>
          </p:cNvSpPr>
          <p:nvPr>
            <p:custDataLst>
              <p:tags r:id="rId5"/>
            </p:custDataLst>
          </p:nvPr>
        </p:nvSpPr>
        <p:spPr bwMode="auto">
          <a:xfrm>
            <a:off x="7138260" y="3781924"/>
            <a:ext cx="1552575" cy="1073150"/>
          </a:xfrm>
          <a:custGeom>
            <a:avLst/>
            <a:gdLst>
              <a:gd name="T0" fmla="*/ 1285 w 1336"/>
              <a:gd name="T1" fmla="*/ 922 h 922"/>
              <a:gd name="T2" fmla="*/ 0 w 1336"/>
              <a:gd name="T3" fmla="*/ 843 h 922"/>
              <a:gd name="T4" fmla="*/ 52 w 1336"/>
              <a:gd name="T5" fmla="*/ 0 h 922"/>
              <a:gd name="T6" fmla="*/ 1336 w 1336"/>
              <a:gd name="T7" fmla="*/ 78 h 922"/>
              <a:gd name="T8" fmla="*/ 1285 w 1336"/>
              <a:gd name="T9" fmla="*/ 922 h 922"/>
            </a:gdLst>
            <a:ahLst/>
            <a:cxnLst>
              <a:cxn ang="0">
                <a:pos x="T0" y="T1"/>
              </a:cxn>
              <a:cxn ang="0">
                <a:pos x="T2" y="T3"/>
              </a:cxn>
              <a:cxn ang="0">
                <a:pos x="T4" y="T5"/>
              </a:cxn>
              <a:cxn ang="0">
                <a:pos x="T6" y="T7"/>
              </a:cxn>
              <a:cxn ang="0">
                <a:pos x="T8" y="T9"/>
              </a:cxn>
            </a:cxnLst>
            <a:rect l="0" t="0" r="r" b="b"/>
            <a:pathLst>
              <a:path w="1336" h="922">
                <a:moveTo>
                  <a:pt x="1285" y="922"/>
                </a:moveTo>
                <a:lnTo>
                  <a:pt x="0" y="843"/>
                </a:lnTo>
                <a:lnTo>
                  <a:pt x="52" y="0"/>
                </a:lnTo>
                <a:lnTo>
                  <a:pt x="1336" y="78"/>
                </a:lnTo>
                <a:lnTo>
                  <a:pt x="1285" y="922"/>
                </a:lnTo>
                <a:close/>
              </a:path>
            </a:pathLst>
          </a:custGeom>
          <a:solidFill>
            <a:schemeClr val="accent1"/>
          </a:solidFill>
          <a:effectLst>
            <a:outerShdw blurRad="50800" dist="50800" dir="2700000" algn="tl" rotWithShape="0">
              <a:prstClr val="black">
                <a:alpha val="30000"/>
              </a:prstClr>
            </a:outerShdw>
          </a:effectLst>
          <a:extLst/>
        </p:spPr>
        <p:txBody>
          <a:bodyPr anchor="ctr">
            <a:normAutofit/>
          </a:bodyPr>
          <a:lstStyle/>
          <a:p>
            <a:pPr algn="ctr">
              <a:lnSpc>
                <a:spcPct val="110000"/>
              </a:lnSpc>
              <a:defRPr/>
            </a:pPr>
            <a:endParaRPr lang="en-US" altLang="zh-CN" dirty="0">
              <a:solidFill>
                <a:srgbClr val="FFFFFF"/>
              </a:solidFill>
              <a:ea typeface="微软雅黑" panose="020B0503020204020204" pitchFamily="34" charset="-122"/>
            </a:endParaRPr>
          </a:p>
          <a:p>
            <a:pPr algn="ctr">
              <a:lnSpc>
                <a:spcPct val="110000"/>
              </a:lnSpc>
              <a:defRPr/>
            </a:pPr>
            <a:r>
              <a:rPr lang="zh-CN" altLang="en-US" dirty="0">
                <a:solidFill>
                  <a:srgbClr val="FFFFFF"/>
                </a:solidFill>
                <a:ea typeface="微软雅黑" panose="020B0503020204020204" pitchFamily="34" charset="-122"/>
              </a:rPr>
              <a:t>市场潜力</a:t>
            </a:r>
          </a:p>
          <a:p>
            <a:pPr algn="ctr">
              <a:lnSpc>
                <a:spcPct val="110000"/>
              </a:lnSpc>
              <a:defRPr/>
            </a:pPr>
            <a:r>
              <a:rPr lang="zh-CN" altLang="en-US" dirty="0">
                <a:solidFill>
                  <a:srgbClr val="FFFFFF"/>
                </a:solidFill>
                <a:ea typeface="微软雅黑" panose="020B0503020204020204" pitchFamily="34" charset="-122"/>
              </a:rPr>
              <a:t>模型</a:t>
            </a:r>
          </a:p>
          <a:p>
            <a:pPr algn="ctr">
              <a:lnSpc>
                <a:spcPct val="110000"/>
              </a:lnSpc>
              <a:defRPr/>
            </a:pPr>
            <a:endParaRPr lang="da-DK" altLang="zh-CN" dirty="0">
              <a:solidFill>
                <a:srgbClr val="FFFFFF"/>
              </a:solidFill>
              <a:ea typeface="微软雅黑" panose="020B0503020204020204" pitchFamily="34" charset="-122"/>
            </a:endParaRPr>
          </a:p>
        </p:txBody>
      </p:sp>
      <p:sp>
        <p:nvSpPr>
          <p:cNvPr id="25" name="PA_MH_Other_5">
            <a:extLst>
              <a:ext uri="{FF2B5EF4-FFF2-40B4-BE49-F238E27FC236}">
                <a16:creationId xmlns:a16="http://schemas.microsoft.com/office/drawing/2014/main" id="{879554AB-4E69-4136-9F6B-F7042AD91051}"/>
              </a:ext>
            </a:extLst>
          </p:cNvPr>
          <p:cNvSpPr>
            <a:spLocks noChangeArrowheads="1"/>
          </p:cNvSpPr>
          <p:nvPr>
            <p:custDataLst>
              <p:tags r:id="rId6"/>
            </p:custDataLst>
          </p:nvPr>
        </p:nvSpPr>
        <p:spPr bwMode="auto">
          <a:xfrm rot="21293681">
            <a:off x="3290574" y="3846447"/>
            <a:ext cx="1493837" cy="979487"/>
          </a:xfrm>
          <a:prstGeom prst="rect">
            <a:avLst/>
          </a:prstGeom>
          <a:solidFill>
            <a:schemeClr val="bg1">
              <a:lumMod val="85000"/>
            </a:schemeClr>
          </a:solidFill>
          <a:ln>
            <a:noFill/>
          </a:ln>
          <a:extLst/>
        </p:spPr>
        <p:txBody>
          <a:bodyPr/>
          <a:lstStyle/>
          <a:p>
            <a:pPr>
              <a:defRPr/>
            </a:pPr>
            <a:endParaRPr lang="zh-CN" altLang="en-US">
              <a:ea typeface="微软雅黑" panose="020B0503020204020204" pitchFamily="34" charset="-122"/>
            </a:endParaRPr>
          </a:p>
        </p:txBody>
      </p:sp>
      <p:sp>
        <p:nvSpPr>
          <p:cNvPr id="26" name="PA_MH_SubTitle_5">
            <a:extLst>
              <a:ext uri="{FF2B5EF4-FFF2-40B4-BE49-F238E27FC236}">
                <a16:creationId xmlns:a16="http://schemas.microsoft.com/office/drawing/2014/main" id="{8B835038-0E9F-4892-9CAA-0A3F858ADEC7}"/>
              </a:ext>
            </a:extLst>
          </p:cNvPr>
          <p:cNvSpPr>
            <a:spLocks/>
          </p:cNvSpPr>
          <p:nvPr>
            <p:custDataLst>
              <p:tags r:id="rId7"/>
            </p:custDataLst>
          </p:nvPr>
        </p:nvSpPr>
        <p:spPr bwMode="auto">
          <a:xfrm>
            <a:off x="3254061" y="3846446"/>
            <a:ext cx="1554163" cy="1071562"/>
          </a:xfrm>
          <a:custGeom>
            <a:avLst/>
            <a:gdLst>
              <a:gd name="T0" fmla="*/ 1285 w 1336"/>
              <a:gd name="T1" fmla="*/ 922 h 922"/>
              <a:gd name="T2" fmla="*/ 0 w 1336"/>
              <a:gd name="T3" fmla="*/ 843 h 922"/>
              <a:gd name="T4" fmla="*/ 52 w 1336"/>
              <a:gd name="T5" fmla="*/ 0 h 922"/>
              <a:gd name="T6" fmla="*/ 1336 w 1336"/>
              <a:gd name="T7" fmla="*/ 78 h 922"/>
              <a:gd name="T8" fmla="*/ 1285 w 1336"/>
              <a:gd name="T9" fmla="*/ 922 h 922"/>
            </a:gdLst>
            <a:ahLst/>
            <a:cxnLst>
              <a:cxn ang="0">
                <a:pos x="T0" y="T1"/>
              </a:cxn>
              <a:cxn ang="0">
                <a:pos x="T2" y="T3"/>
              </a:cxn>
              <a:cxn ang="0">
                <a:pos x="T4" y="T5"/>
              </a:cxn>
              <a:cxn ang="0">
                <a:pos x="T6" y="T7"/>
              </a:cxn>
              <a:cxn ang="0">
                <a:pos x="T8" y="T9"/>
              </a:cxn>
            </a:cxnLst>
            <a:rect l="0" t="0" r="r" b="b"/>
            <a:pathLst>
              <a:path w="1336" h="922">
                <a:moveTo>
                  <a:pt x="1285" y="922"/>
                </a:moveTo>
                <a:lnTo>
                  <a:pt x="0" y="843"/>
                </a:lnTo>
                <a:lnTo>
                  <a:pt x="52" y="0"/>
                </a:lnTo>
                <a:lnTo>
                  <a:pt x="1336" y="78"/>
                </a:lnTo>
                <a:lnTo>
                  <a:pt x="1285" y="922"/>
                </a:lnTo>
                <a:close/>
              </a:path>
            </a:pathLst>
          </a:custGeom>
          <a:solidFill>
            <a:schemeClr val="accent1"/>
          </a:solidFill>
          <a:effectLst>
            <a:outerShdw blurRad="50800" dist="50800" dir="2700000" algn="tl" rotWithShape="0">
              <a:prstClr val="black">
                <a:alpha val="30000"/>
              </a:prstClr>
            </a:outerShdw>
          </a:effectLst>
          <a:extLst/>
        </p:spPr>
        <p:txBody>
          <a:bodyPr anchor="ctr">
            <a:normAutofit/>
          </a:bodyPr>
          <a:lstStyle/>
          <a:p>
            <a:pPr algn="ctr">
              <a:lnSpc>
                <a:spcPct val="110000"/>
              </a:lnSpc>
              <a:defRPr/>
            </a:pPr>
            <a:endParaRPr lang="en-US" altLang="zh-CN" dirty="0">
              <a:solidFill>
                <a:srgbClr val="FFFFFF"/>
              </a:solidFill>
              <a:ea typeface="微软雅黑" panose="020B0503020204020204" pitchFamily="34" charset="-122"/>
            </a:endParaRPr>
          </a:p>
          <a:p>
            <a:pPr algn="ctr">
              <a:lnSpc>
                <a:spcPct val="110000"/>
              </a:lnSpc>
              <a:defRPr/>
            </a:pPr>
            <a:r>
              <a:rPr lang="zh-CN" altLang="en-US" dirty="0">
                <a:solidFill>
                  <a:srgbClr val="FFFFFF"/>
                </a:solidFill>
                <a:ea typeface="微软雅黑" panose="020B0503020204020204" pitchFamily="34" charset="-122"/>
              </a:rPr>
              <a:t>市场潜力</a:t>
            </a:r>
          </a:p>
          <a:p>
            <a:pPr algn="ctr">
              <a:lnSpc>
                <a:spcPct val="110000"/>
              </a:lnSpc>
              <a:defRPr/>
            </a:pPr>
            <a:r>
              <a:rPr lang="zh-CN" altLang="en-US" dirty="0">
                <a:solidFill>
                  <a:srgbClr val="FFFFFF"/>
                </a:solidFill>
                <a:ea typeface="微软雅黑" panose="020B0503020204020204" pitchFamily="34" charset="-122"/>
              </a:rPr>
              <a:t>模型</a:t>
            </a:r>
          </a:p>
          <a:p>
            <a:pPr algn="ctr">
              <a:lnSpc>
                <a:spcPct val="110000"/>
              </a:lnSpc>
              <a:defRPr/>
            </a:pPr>
            <a:endParaRPr lang="da-DK" altLang="zh-CN" dirty="0">
              <a:solidFill>
                <a:srgbClr val="FFFFFF"/>
              </a:solidFill>
              <a:ea typeface="微软雅黑" panose="020B0503020204020204" pitchFamily="34" charset="-122"/>
            </a:endParaRPr>
          </a:p>
        </p:txBody>
      </p:sp>
      <p:sp>
        <p:nvSpPr>
          <p:cNvPr id="20" name="PA_文本框 7">
            <a:extLst>
              <a:ext uri="{FF2B5EF4-FFF2-40B4-BE49-F238E27FC236}">
                <a16:creationId xmlns:a16="http://schemas.microsoft.com/office/drawing/2014/main" id="{37D254BB-E743-406C-81C4-002185CCAA5E}"/>
              </a:ext>
            </a:extLst>
          </p:cNvPr>
          <p:cNvSpPr txBox="1"/>
          <p:nvPr>
            <p:custDataLst>
              <p:tags r:id="rId8"/>
            </p:custDataLst>
          </p:nvPr>
        </p:nvSpPr>
        <p:spPr>
          <a:xfrm>
            <a:off x="7134082" y="1766578"/>
            <a:ext cx="3679655" cy="812530"/>
          </a:xfrm>
          <a:prstGeom prst="rect">
            <a:avLst/>
          </a:prstGeom>
          <a:noFill/>
        </p:spPr>
        <p:txBody>
          <a:bodyPr wrap="square" rtlCol="0">
            <a:spAutoFit/>
          </a:bodyPr>
          <a:lstStyle/>
          <a:p>
            <a:pP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标题数字等都可以通过点击和重新输入进行更改，顶部“开始”面板中可以对字体、字号、颜色、行距等进行修改。</a:t>
            </a:r>
          </a:p>
        </p:txBody>
      </p:sp>
      <p:sp>
        <p:nvSpPr>
          <p:cNvPr id="21" name="PA_文本框 11">
            <a:extLst>
              <a:ext uri="{FF2B5EF4-FFF2-40B4-BE49-F238E27FC236}">
                <a16:creationId xmlns:a16="http://schemas.microsoft.com/office/drawing/2014/main" id="{6DEC6F12-D3F2-4409-A4DA-70884B09EA0A}"/>
              </a:ext>
            </a:extLst>
          </p:cNvPr>
          <p:cNvSpPr txBox="1"/>
          <p:nvPr>
            <p:custDataLst>
              <p:tags r:id="rId9"/>
            </p:custDataLst>
          </p:nvPr>
        </p:nvSpPr>
        <p:spPr>
          <a:xfrm>
            <a:off x="485760" y="3120999"/>
            <a:ext cx="3398915" cy="812530"/>
          </a:xfrm>
          <a:prstGeom prst="rect">
            <a:avLst/>
          </a:prstGeom>
          <a:noFill/>
        </p:spPr>
        <p:txBody>
          <a:bodyPr wrap="square" rtlCol="0">
            <a:spAutoFit/>
          </a:bodyPr>
          <a:lstStyle/>
          <a:p>
            <a:pP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标题数字等都可以通过点击和重新输入进行更改，顶部“开始”面板中可以对字体、字号、颜色、行距等进行修改。</a:t>
            </a:r>
          </a:p>
        </p:txBody>
      </p:sp>
      <p:sp>
        <p:nvSpPr>
          <p:cNvPr id="22" name="PA_文本框 9">
            <a:extLst>
              <a:ext uri="{FF2B5EF4-FFF2-40B4-BE49-F238E27FC236}">
                <a16:creationId xmlns:a16="http://schemas.microsoft.com/office/drawing/2014/main" id="{8BBCD3A4-6D4B-4C49-B4EE-09A3907BD1D3}"/>
              </a:ext>
            </a:extLst>
          </p:cNvPr>
          <p:cNvSpPr txBox="1"/>
          <p:nvPr>
            <p:custDataLst>
              <p:tags r:id="rId10"/>
            </p:custDataLst>
          </p:nvPr>
        </p:nvSpPr>
        <p:spPr>
          <a:xfrm>
            <a:off x="7624687" y="5122744"/>
            <a:ext cx="3293949" cy="812530"/>
          </a:xfrm>
          <a:prstGeom prst="rect">
            <a:avLst/>
          </a:prstGeom>
          <a:noFill/>
        </p:spPr>
        <p:txBody>
          <a:bodyPr wrap="square" rtlCol="0">
            <a:spAutoFit/>
          </a:bodyPr>
          <a:lstStyle/>
          <a:p>
            <a:pP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标题数字等都可以通过点击和重新输入进行更改，顶部“开始”面板中可以对字体、字号、颜色、行距等进行修改。</a:t>
            </a:r>
          </a:p>
        </p:txBody>
      </p:sp>
      <p:sp>
        <p:nvSpPr>
          <p:cNvPr id="29" name="PA_矩形 28">
            <a:extLst>
              <a:ext uri="{FF2B5EF4-FFF2-40B4-BE49-F238E27FC236}">
                <a16:creationId xmlns:a16="http://schemas.microsoft.com/office/drawing/2014/main" id="{6E94D9E7-6B73-4210-96DB-B50D7288525E}"/>
              </a:ext>
            </a:extLst>
          </p:cNvPr>
          <p:cNvSpPr/>
          <p:nvPr>
            <p:custDataLst>
              <p:tags r:id="rId11"/>
            </p:custDataLst>
          </p:nvPr>
        </p:nvSpPr>
        <p:spPr>
          <a:xfrm>
            <a:off x="402287" y="393998"/>
            <a:ext cx="1883713" cy="4345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PA_文本框 1">
            <a:extLst>
              <a:ext uri="{FF2B5EF4-FFF2-40B4-BE49-F238E27FC236}">
                <a16:creationId xmlns:a16="http://schemas.microsoft.com/office/drawing/2014/main" id="{ED392FD7-F0E6-419D-9E9E-DA1E3B19BAD6}"/>
              </a:ext>
            </a:extLst>
          </p:cNvPr>
          <p:cNvSpPr txBox="1"/>
          <p:nvPr>
            <p:custDataLst>
              <p:tags r:id="rId12"/>
            </p:custDataLst>
          </p:nvPr>
        </p:nvSpPr>
        <p:spPr>
          <a:xfrm>
            <a:off x="402287" y="400939"/>
            <a:ext cx="1744067" cy="932563"/>
          </a:xfrm>
          <a:prstGeom prst="rect">
            <a:avLst/>
          </a:prstGeom>
          <a:noFill/>
        </p:spPr>
        <p:txBody>
          <a:bodyPr wrap="square" lIns="0" tIns="0" rIns="0" rtlCol="0">
            <a:spAutoFit/>
          </a:bodyPr>
          <a:lstStyle/>
          <a:p>
            <a:pPr>
              <a:lnSpc>
                <a:spcPct val="120000"/>
              </a:lnSpc>
            </a:pPr>
            <a:r>
              <a:rPr lang="en-US" altLang="zh-CN" sz="2400" dirty="0">
                <a:solidFill>
                  <a:srgbClr val="063D54"/>
                </a:solidFill>
                <a:cs typeface="+mn-ea"/>
                <a:sym typeface="+mn-lt"/>
              </a:rPr>
              <a:t>2.1</a:t>
            </a:r>
            <a:r>
              <a:rPr lang="zh-CN" altLang="en-US" sz="2400" dirty="0">
                <a:solidFill>
                  <a:srgbClr val="063D54"/>
                </a:solidFill>
                <a:cs typeface="+mn-ea"/>
                <a:sym typeface="+mn-lt"/>
              </a:rPr>
              <a:t>市场潜力</a:t>
            </a:r>
          </a:p>
          <a:p>
            <a:pPr>
              <a:lnSpc>
                <a:spcPct val="120000"/>
              </a:lnSpc>
            </a:pPr>
            <a:endParaRPr lang="en-US" altLang="zh-CN" sz="2400" dirty="0">
              <a:solidFill>
                <a:schemeClr val="bg1"/>
              </a:solidFill>
              <a:cs typeface="+mn-ea"/>
              <a:sym typeface="+mn-lt"/>
            </a:endParaRPr>
          </a:p>
        </p:txBody>
      </p:sp>
      <p:sp>
        <p:nvSpPr>
          <p:cNvPr id="31" name="PA_文本框 1">
            <a:extLst>
              <a:ext uri="{FF2B5EF4-FFF2-40B4-BE49-F238E27FC236}">
                <a16:creationId xmlns:a16="http://schemas.microsoft.com/office/drawing/2014/main" id="{551A4509-6782-401D-8267-EA92791AE609}"/>
              </a:ext>
            </a:extLst>
          </p:cNvPr>
          <p:cNvSpPr txBox="1"/>
          <p:nvPr>
            <p:custDataLst>
              <p:tags r:id="rId13"/>
            </p:custDataLst>
          </p:nvPr>
        </p:nvSpPr>
        <p:spPr>
          <a:xfrm>
            <a:off x="402287" y="828538"/>
            <a:ext cx="2645713" cy="280911"/>
          </a:xfrm>
          <a:prstGeom prst="rect">
            <a:avLst/>
          </a:prstGeom>
          <a:noFill/>
        </p:spPr>
        <p:txBody>
          <a:bodyPr wrap="square" lIns="0" tIns="0" rIns="0" rtlCol="0">
            <a:spAutoFit/>
          </a:bodyPr>
          <a:lstStyle/>
          <a:p>
            <a:pPr>
              <a:lnSpc>
                <a:spcPct val="120000"/>
              </a:lnSpc>
            </a:pPr>
            <a:r>
              <a:rPr lang="en-US" altLang="zh-CN" sz="1400" dirty="0">
                <a:solidFill>
                  <a:schemeClr val="bg1">
                    <a:lumMod val="50000"/>
                  </a:schemeClr>
                </a:solidFill>
                <a:cs typeface="+mn-ea"/>
                <a:sym typeface="+mn-lt"/>
              </a:rPr>
              <a:t>MARKET POTENTIAL</a:t>
            </a:r>
          </a:p>
        </p:txBody>
      </p:sp>
    </p:spTree>
    <p:custDataLst>
      <p:tags r:id="rId1"/>
    </p:custDataLst>
    <p:extLst>
      <p:ext uri="{BB962C8B-B14F-4D97-AF65-F5344CB8AC3E}">
        <p14:creationId xmlns:p14="http://schemas.microsoft.com/office/powerpoint/2010/main" val="101163584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p:tgtEl>
                                          <p:spTgt spid="20"/>
                                        </p:tgtEl>
                                        <p:attrNameLst>
                                          <p:attrName>ppt_y</p:attrName>
                                        </p:attrNameLst>
                                      </p:cBhvr>
                                      <p:tavLst>
                                        <p:tav tm="0">
                                          <p:val>
                                            <p:strVal val="#ppt_y+#ppt_h*1.125000"/>
                                          </p:val>
                                        </p:tav>
                                        <p:tav tm="100000">
                                          <p:val>
                                            <p:strVal val="#ppt_y"/>
                                          </p:val>
                                        </p:tav>
                                      </p:tavLst>
                                    </p:anim>
                                    <p:animEffect transition="in" filter="wipe(up)">
                                      <p:cBhvr>
                                        <p:cTn id="8" dur="500"/>
                                        <p:tgtEl>
                                          <p:spTgt spid="20"/>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500"/>
                                        <p:tgtEl>
                                          <p:spTgt spid="21"/>
                                        </p:tgtEl>
                                        <p:attrNameLst>
                                          <p:attrName>ppt_y</p:attrName>
                                        </p:attrNameLst>
                                      </p:cBhvr>
                                      <p:tavLst>
                                        <p:tav tm="0">
                                          <p:val>
                                            <p:strVal val="#ppt_y+#ppt_h*1.125000"/>
                                          </p:val>
                                        </p:tav>
                                        <p:tav tm="100000">
                                          <p:val>
                                            <p:strVal val="#ppt_y"/>
                                          </p:val>
                                        </p:tav>
                                      </p:tavLst>
                                    </p:anim>
                                    <p:animEffect transition="in" filter="wipe(up)">
                                      <p:cBhvr>
                                        <p:cTn id="14" dur="500"/>
                                        <p:tgtEl>
                                          <p:spTgt spid="21"/>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500"/>
                                        <p:tgtEl>
                                          <p:spTgt spid="22"/>
                                        </p:tgtEl>
                                        <p:attrNameLst>
                                          <p:attrName>ppt_y</p:attrName>
                                        </p:attrNameLst>
                                      </p:cBhvr>
                                      <p:tavLst>
                                        <p:tav tm="0">
                                          <p:val>
                                            <p:strVal val="#ppt_y+#ppt_h*1.125000"/>
                                          </p:val>
                                        </p:tav>
                                        <p:tav tm="100000">
                                          <p:val>
                                            <p:strVal val="#ppt_y"/>
                                          </p:val>
                                        </p:tav>
                                      </p:tavLst>
                                    </p:anim>
                                    <p:animEffect transition="in" filter="wipe(up)">
                                      <p:cBhvr>
                                        <p:cTn id="20" dur="500"/>
                                        <p:tgtEl>
                                          <p:spTgt spid="22"/>
                                        </p:tgtEl>
                                      </p:cBhvr>
                                    </p:animEffect>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300"/>
                                        <p:tgtEl>
                                          <p:spTgt spid="16"/>
                                        </p:tgtEl>
                                      </p:cBhvr>
                                    </p:animEffect>
                                  </p:childTnLst>
                                </p:cTn>
                              </p:par>
                            </p:childTnLst>
                          </p:cTn>
                        </p:par>
                        <p:par>
                          <p:cTn id="25" fill="hold">
                            <p:stCondLst>
                              <p:cond delay="800"/>
                            </p:stCondLst>
                            <p:childTnLst>
                              <p:par>
                                <p:cTn id="26" presetID="47" presetClass="entr" presetSubtype="0" fill="hold" grpId="0" nodeType="afterEffect">
                                  <p:stCondLst>
                                    <p:cond delay="0"/>
                                  </p:stCondLst>
                                  <p:childTnLst>
                                    <p:set>
                                      <p:cBhvr>
                                        <p:cTn id="27" dur="1" fill="hold">
                                          <p:stCondLst>
                                            <p:cond delay="0"/>
                                          </p:stCondLst>
                                        </p:cTn>
                                        <p:tgtEl>
                                          <p:spTgt spid="17">
                                            <p:bg/>
                                          </p:spTgt>
                                        </p:tgtEl>
                                        <p:attrNameLst>
                                          <p:attrName>style.visibility</p:attrName>
                                        </p:attrNameLst>
                                      </p:cBhvr>
                                      <p:to>
                                        <p:strVal val="visible"/>
                                      </p:to>
                                    </p:set>
                                    <p:animEffect transition="in" filter="fade">
                                      <p:cBhvr>
                                        <p:cTn id="28" dur="300"/>
                                        <p:tgtEl>
                                          <p:spTgt spid="17">
                                            <p:bg/>
                                          </p:spTgt>
                                        </p:tgtEl>
                                      </p:cBhvr>
                                    </p:animEffect>
                                    <p:anim calcmode="lin" valueType="num">
                                      <p:cBhvr>
                                        <p:cTn id="29" dur="300" fill="hold"/>
                                        <p:tgtEl>
                                          <p:spTgt spid="17">
                                            <p:bg/>
                                          </p:spTgt>
                                        </p:tgtEl>
                                        <p:attrNameLst>
                                          <p:attrName>ppt_x</p:attrName>
                                        </p:attrNameLst>
                                      </p:cBhvr>
                                      <p:tavLst>
                                        <p:tav tm="0">
                                          <p:val>
                                            <p:strVal val="#ppt_x"/>
                                          </p:val>
                                        </p:tav>
                                        <p:tav tm="100000">
                                          <p:val>
                                            <p:strVal val="#ppt_x"/>
                                          </p:val>
                                        </p:tav>
                                      </p:tavLst>
                                    </p:anim>
                                    <p:anim calcmode="lin" valueType="num">
                                      <p:cBhvr>
                                        <p:cTn id="30" dur="300" fill="hold"/>
                                        <p:tgtEl>
                                          <p:spTgt spid="17">
                                            <p:bg/>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7" presetClass="entr" presetSubtype="0" fill="hold" grpId="0" nodeType="clickEffect" nodePh="1">
                                  <p:stCondLst>
                                    <p:cond delay="0"/>
                                  </p:stCondLst>
                                  <p:endCondLst>
                                    <p:cond evt="begin" delay="0">
                                      <p:tn val="33"/>
                                    </p:cond>
                                  </p:endCondLst>
                                  <p:childTnLst>
                                    <p:set>
                                      <p:cBhvr>
                                        <p:cTn id="34" dur="1" fill="hold">
                                          <p:stCondLst>
                                            <p:cond delay="0"/>
                                          </p:stCondLst>
                                        </p:cTn>
                                        <p:tgtEl>
                                          <p:spTgt spid="17">
                                            <p:txEl>
                                              <p:pRg st="0" end="0"/>
                                            </p:txEl>
                                          </p:spTgt>
                                        </p:tgtEl>
                                        <p:attrNameLst>
                                          <p:attrName>style.visibility</p:attrName>
                                        </p:attrNameLst>
                                      </p:cBhvr>
                                      <p:to>
                                        <p:strVal val="visible"/>
                                      </p:to>
                                    </p:set>
                                    <p:animEffect transition="in" filter="fade">
                                      <p:cBhvr>
                                        <p:cTn id="35" dur="1000"/>
                                        <p:tgtEl>
                                          <p:spTgt spid="17">
                                            <p:txEl>
                                              <p:pRg st="0" end="0"/>
                                            </p:txEl>
                                          </p:spTgt>
                                        </p:tgtEl>
                                      </p:cBhvr>
                                    </p:animEffect>
                                    <p:anim calcmode="lin" valueType="num">
                                      <p:cBhvr>
                                        <p:cTn id="36" dur="1000" fill="hold"/>
                                        <p:tgtEl>
                                          <p:spTgt spid="17">
                                            <p:txEl>
                                              <p:pRg st="0" end="0"/>
                                            </p:txEl>
                                          </p:spTgt>
                                        </p:tgtEl>
                                        <p:attrNameLst>
                                          <p:attrName>ppt_x</p:attrName>
                                        </p:attrNameLst>
                                      </p:cBhvr>
                                      <p:tavLst>
                                        <p:tav tm="0">
                                          <p:val>
                                            <p:strVal val="#ppt_x"/>
                                          </p:val>
                                        </p:tav>
                                        <p:tav tm="100000">
                                          <p:val>
                                            <p:strVal val="#ppt_x"/>
                                          </p:val>
                                        </p:tav>
                                      </p:tavLst>
                                    </p:anim>
                                    <p:anim calcmode="lin" valueType="num">
                                      <p:cBhvr>
                                        <p:cTn id="37" dur="1000" fill="hold"/>
                                        <p:tgtEl>
                                          <p:spTgt spid="17">
                                            <p:txEl>
                                              <p:pRg st="0" end="0"/>
                                            </p:txEl>
                                          </p:spTgt>
                                        </p:tgtEl>
                                        <p:attrNameLst>
                                          <p:attrName>ppt_y</p:attrName>
                                        </p:attrNameLst>
                                      </p:cBhvr>
                                      <p:tavLst>
                                        <p:tav tm="0">
                                          <p:val>
                                            <p:strVal val="#ppt_y-.1"/>
                                          </p:val>
                                        </p:tav>
                                        <p:tav tm="100000">
                                          <p:val>
                                            <p:strVal val="#ppt_y"/>
                                          </p:val>
                                        </p:tav>
                                      </p:tavLst>
                                    </p:anim>
                                  </p:childTnLst>
                                </p:cTn>
                              </p:par>
                            </p:childTnLst>
                          </p:cTn>
                        </p:par>
                        <p:par>
                          <p:cTn id="38" fill="hold">
                            <p:stCondLst>
                              <p:cond delay="1000"/>
                            </p:stCondLst>
                            <p:childTnLst>
                              <p:par>
                                <p:cTn id="39" presetID="10" presetClass="entr" presetSubtype="0" fill="hold" grpId="1" nodeType="after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fade">
                                      <p:cBhvr>
                                        <p:cTn id="41" dur="300"/>
                                        <p:tgtEl>
                                          <p:spTgt spid="25"/>
                                        </p:tgtEl>
                                      </p:cBhvr>
                                    </p:animEffect>
                                  </p:childTnLst>
                                </p:cTn>
                              </p:par>
                            </p:childTnLst>
                          </p:cTn>
                        </p:par>
                        <p:par>
                          <p:cTn id="42" fill="hold">
                            <p:stCondLst>
                              <p:cond delay="1300"/>
                            </p:stCondLst>
                            <p:childTnLst>
                              <p:par>
                                <p:cTn id="43" presetID="47" presetClass="entr" presetSubtype="0" fill="hold" grpId="0" nodeType="afterEffect">
                                  <p:stCondLst>
                                    <p:cond delay="0"/>
                                  </p:stCondLst>
                                  <p:childTnLst>
                                    <p:set>
                                      <p:cBhvr>
                                        <p:cTn id="44" dur="1" fill="hold">
                                          <p:stCondLst>
                                            <p:cond delay="0"/>
                                          </p:stCondLst>
                                        </p:cTn>
                                        <p:tgtEl>
                                          <p:spTgt spid="26">
                                            <p:bg/>
                                          </p:spTgt>
                                        </p:tgtEl>
                                        <p:attrNameLst>
                                          <p:attrName>style.visibility</p:attrName>
                                        </p:attrNameLst>
                                      </p:cBhvr>
                                      <p:to>
                                        <p:strVal val="visible"/>
                                      </p:to>
                                    </p:set>
                                    <p:animEffect transition="in" filter="fade">
                                      <p:cBhvr>
                                        <p:cTn id="45" dur="300"/>
                                        <p:tgtEl>
                                          <p:spTgt spid="26">
                                            <p:bg/>
                                          </p:spTgt>
                                        </p:tgtEl>
                                      </p:cBhvr>
                                    </p:animEffect>
                                    <p:anim calcmode="lin" valueType="num">
                                      <p:cBhvr>
                                        <p:cTn id="46" dur="300" fill="hold"/>
                                        <p:tgtEl>
                                          <p:spTgt spid="26">
                                            <p:bg/>
                                          </p:spTgt>
                                        </p:tgtEl>
                                        <p:attrNameLst>
                                          <p:attrName>ppt_x</p:attrName>
                                        </p:attrNameLst>
                                      </p:cBhvr>
                                      <p:tavLst>
                                        <p:tav tm="0">
                                          <p:val>
                                            <p:strVal val="#ppt_x"/>
                                          </p:val>
                                        </p:tav>
                                        <p:tav tm="100000">
                                          <p:val>
                                            <p:strVal val="#ppt_x"/>
                                          </p:val>
                                        </p:tav>
                                      </p:tavLst>
                                    </p:anim>
                                    <p:anim calcmode="lin" valueType="num">
                                      <p:cBhvr>
                                        <p:cTn id="47" dur="300" fill="hold"/>
                                        <p:tgtEl>
                                          <p:spTgt spid="26">
                                            <p:bg/>
                                          </p:spTgt>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7" presetClass="entr" presetSubtype="0" fill="hold" grpId="0" nodeType="clickEffect">
                                  <p:stCondLst>
                                    <p:cond delay="0"/>
                                  </p:stCondLst>
                                  <p:childTnLst>
                                    <p:set>
                                      <p:cBhvr>
                                        <p:cTn id="51" dur="1" fill="hold">
                                          <p:stCondLst>
                                            <p:cond delay="0"/>
                                          </p:stCondLst>
                                        </p:cTn>
                                        <p:tgtEl>
                                          <p:spTgt spid="26">
                                            <p:txEl>
                                              <p:pRg st="1" end="1"/>
                                            </p:txEl>
                                          </p:spTgt>
                                        </p:tgtEl>
                                        <p:attrNameLst>
                                          <p:attrName>style.visibility</p:attrName>
                                        </p:attrNameLst>
                                      </p:cBhvr>
                                      <p:to>
                                        <p:strVal val="visible"/>
                                      </p:to>
                                    </p:set>
                                    <p:animEffect transition="in" filter="fade">
                                      <p:cBhvr>
                                        <p:cTn id="52" dur="1000"/>
                                        <p:tgtEl>
                                          <p:spTgt spid="26">
                                            <p:txEl>
                                              <p:pRg st="1" end="1"/>
                                            </p:txEl>
                                          </p:spTgt>
                                        </p:tgtEl>
                                      </p:cBhvr>
                                    </p:animEffect>
                                    <p:anim calcmode="lin" valueType="num">
                                      <p:cBhvr>
                                        <p:cTn id="53" dur="1000" fill="hold"/>
                                        <p:tgtEl>
                                          <p:spTgt spid="26">
                                            <p:txEl>
                                              <p:pRg st="1" end="1"/>
                                            </p:txEl>
                                          </p:spTgt>
                                        </p:tgtEl>
                                        <p:attrNameLst>
                                          <p:attrName>ppt_x</p:attrName>
                                        </p:attrNameLst>
                                      </p:cBhvr>
                                      <p:tavLst>
                                        <p:tav tm="0">
                                          <p:val>
                                            <p:strVal val="#ppt_x"/>
                                          </p:val>
                                        </p:tav>
                                        <p:tav tm="100000">
                                          <p:val>
                                            <p:strVal val="#ppt_x"/>
                                          </p:val>
                                        </p:tav>
                                      </p:tavLst>
                                    </p:anim>
                                    <p:anim calcmode="lin" valueType="num">
                                      <p:cBhvr>
                                        <p:cTn id="54" dur="1000" fill="hold"/>
                                        <p:tgtEl>
                                          <p:spTgt spid="2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7" presetClass="entr" presetSubtype="0" fill="hold" grpId="0" nodeType="clickEffect">
                                  <p:stCondLst>
                                    <p:cond delay="0"/>
                                  </p:stCondLst>
                                  <p:childTnLst>
                                    <p:set>
                                      <p:cBhvr>
                                        <p:cTn id="58" dur="1" fill="hold">
                                          <p:stCondLst>
                                            <p:cond delay="0"/>
                                          </p:stCondLst>
                                        </p:cTn>
                                        <p:tgtEl>
                                          <p:spTgt spid="26">
                                            <p:txEl>
                                              <p:pRg st="2" end="2"/>
                                            </p:txEl>
                                          </p:spTgt>
                                        </p:tgtEl>
                                        <p:attrNameLst>
                                          <p:attrName>style.visibility</p:attrName>
                                        </p:attrNameLst>
                                      </p:cBhvr>
                                      <p:to>
                                        <p:strVal val="visible"/>
                                      </p:to>
                                    </p:set>
                                    <p:animEffect transition="in" filter="fade">
                                      <p:cBhvr>
                                        <p:cTn id="59" dur="1000"/>
                                        <p:tgtEl>
                                          <p:spTgt spid="26">
                                            <p:txEl>
                                              <p:pRg st="2" end="2"/>
                                            </p:txEl>
                                          </p:spTgt>
                                        </p:tgtEl>
                                      </p:cBhvr>
                                    </p:animEffect>
                                    <p:anim calcmode="lin" valueType="num">
                                      <p:cBhvr>
                                        <p:cTn id="60" dur="1000" fill="hold"/>
                                        <p:tgtEl>
                                          <p:spTgt spid="26">
                                            <p:txEl>
                                              <p:pRg st="2" end="2"/>
                                            </p:txEl>
                                          </p:spTgt>
                                        </p:tgtEl>
                                        <p:attrNameLst>
                                          <p:attrName>ppt_x</p:attrName>
                                        </p:attrNameLst>
                                      </p:cBhvr>
                                      <p:tavLst>
                                        <p:tav tm="0">
                                          <p:val>
                                            <p:strVal val="#ppt_x"/>
                                          </p:val>
                                        </p:tav>
                                        <p:tav tm="100000">
                                          <p:val>
                                            <p:strVal val="#ppt_x"/>
                                          </p:val>
                                        </p:tav>
                                      </p:tavLst>
                                    </p:anim>
                                    <p:anim calcmode="lin" valueType="num">
                                      <p:cBhvr>
                                        <p:cTn id="61" dur="1000" fill="hold"/>
                                        <p:tgtEl>
                                          <p:spTgt spid="26">
                                            <p:txEl>
                                              <p:pRg st="2" end="2"/>
                                            </p:txEl>
                                          </p:spTgt>
                                        </p:tgtEl>
                                        <p:attrNameLst>
                                          <p:attrName>ppt_y</p:attrName>
                                        </p:attrNameLst>
                                      </p:cBhvr>
                                      <p:tavLst>
                                        <p:tav tm="0">
                                          <p:val>
                                            <p:strVal val="#ppt_y-.1"/>
                                          </p:val>
                                        </p:tav>
                                        <p:tav tm="100000">
                                          <p:val>
                                            <p:strVal val="#ppt_y"/>
                                          </p:val>
                                        </p:tav>
                                      </p:tavLst>
                                    </p:anim>
                                  </p:childTnLst>
                                </p:cTn>
                              </p:par>
                            </p:childTnLst>
                          </p:cTn>
                        </p:par>
                        <p:par>
                          <p:cTn id="62" fill="hold">
                            <p:stCondLst>
                              <p:cond delay="1000"/>
                            </p:stCondLst>
                            <p:childTnLst>
                              <p:par>
                                <p:cTn id="63" presetID="47" presetClass="entr" presetSubtype="0" fill="hold" grpId="1" nodeType="afterEffect">
                                  <p:stCondLst>
                                    <p:cond delay="0"/>
                                  </p:stCondLst>
                                  <p:childTnLst>
                                    <p:set>
                                      <p:cBhvr>
                                        <p:cTn id="64" dur="1" fill="hold">
                                          <p:stCondLst>
                                            <p:cond delay="0"/>
                                          </p:stCondLst>
                                        </p:cTn>
                                        <p:tgtEl>
                                          <p:spTgt spid="22">
                                            <p:txEl>
                                              <p:pRg st="0" end="0"/>
                                            </p:txEl>
                                          </p:spTgt>
                                        </p:tgtEl>
                                        <p:attrNameLst>
                                          <p:attrName>style.visibility</p:attrName>
                                        </p:attrNameLst>
                                      </p:cBhvr>
                                      <p:to>
                                        <p:strVal val="visible"/>
                                      </p:to>
                                    </p:set>
                                    <p:animEffect transition="in" filter="fade">
                                      <p:cBhvr>
                                        <p:cTn id="65" dur="300"/>
                                        <p:tgtEl>
                                          <p:spTgt spid="22">
                                            <p:txEl>
                                              <p:pRg st="0" end="0"/>
                                            </p:txEl>
                                          </p:spTgt>
                                        </p:tgtEl>
                                      </p:cBhvr>
                                    </p:animEffect>
                                    <p:anim calcmode="lin" valueType="num">
                                      <p:cBhvr>
                                        <p:cTn id="66" dur="300" fill="hold"/>
                                        <p:tgtEl>
                                          <p:spTgt spid="22">
                                            <p:txEl>
                                              <p:pRg st="0" end="0"/>
                                            </p:txEl>
                                          </p:spTgt>
                                        </p:tgtEl>
                                        <p:attrNameLst>
                                          <p:attrName>ppt_x</p:attrName>
                                        </p:attrNameLst>
                                      </p:cBhvr>
                                      <p:tavLst>
                                        <p:tav tm="0">
                                          <p:val>
                                            <p:strVal val="#ppt_x"/>
                                          </p:val>
                                        </p:tav>
                                        <p:tav tm="100000">
                                          <p:val>
                                            <p:strVal val="#ppt_x"/>
                                          </p:val>
                                        </p:tav>
                                      </p:tavLst>
                                    </p:anim>
                                    <p:anim calcmode="lin" valueType="num">
                                      <p:cBhvr>
                                        <p:cTn id="67" dur="300" fill="hold"/>
                                        <p:tgtEl>
                                          <p:spTgt spid="22">
                                            <p:txEl>
                                              <p:pRg st="0" end="0"/>
                                            </p:txEl>
                                          </p:spTgt>
                                        </p:tgtEl>
                                        <p:attrNameLst>
                                          <p:attrName>ppt_y</p:attrName>
                                        </p:attrNameLst>
                                      </p:cBhvr>
                                      <p:tavLst>
                                        <p:tav tm="0">
                                          <p:val>
                                            <p:strVal val="#ppt_y-.1"/>
                                          </p:val>
                                        </p:tav>
                                        <p:tav tm="100000">
                                          <p:val>
                                            <p:strVal val="#ppt_y"/>
                                          </p:val>
                                        </p:tav>
                                      </p:tavLst>
                                    </p:anim>
                                  </p:childTnLst>
                                </p:cTn>
                              </p:par>
                            </p:childTnLst>
                          </p:cTn>
                        </p:par>
                        <p:par>
                          <p:cTn id="68" fill="hold">
                            <p:stCondLst>
                              <p:cond delay="1300"/>
                            </p:stCondLst>
                            <p:childTnLst>
                              <p:par>
                                <p:cTn id="69" presetID="10" presetClass="entr" presetSubtype="0" fill="hold" grpId="2" nodeType="afterEffect">
                                  <p:stCondLst>
                                    <p:cond delay="0"/>
                                  </p:stCondLst>
                                  <p:childTnLst>
                                    <p:set>
                                      <p:cBhvr>
                                        <p:cTn id="70" dur="1" fill="hold">
                                          <p:stCondLst>
                                            <p:cond delay="0"/>
                                          </p:stCondLst>
                                        </p:cTn>
                                        <p:tgtEl>
                                          <p:spTgt spid="30"/>
                                        </p:tgtEl>
                                        <p:attrNameLst>
                                          <p:attrName>style.visibility</p:attrName>
                                        </p:attrNameLst>
                                      </p:cBhvr>
                                      <p:to>
                                        <p:strVal val="visible"/>
                                      </p:to>
                                    </p:set>
                                    <p:animEffect transition="in" filter="fade">
                                      <p:cBhvr>
                                        <p:cTn id="71" dur="300"/>
                                        <p:tgtEl>
                                          <p:spTgt spid="30"/>
                                        </p:tgtEl>
                                      </p:cBhvr>
                                    </p:animEffect>
                                  </p:childTnLst>
                                </p:cTn>
                              </p:par>
                            </p:childTnLst>
                          </p:cTn>
                        </p:par>
                        <p:par>
                          <p:cTn id="72" fill="hold">
                            <p:stCondLst>
                              <p:cond delay="1600"/>
                            </p:stCondLst>
                            <p:childTnLst>
                              <p:par>
                                <p:cTn id="73" presetID="47" presetClass="entr" presetSubtype="0" fill="hold" grpId="1" nodeType="afterEffect">
                                  <p:stCondLst>
                                    <p:cond delay="0"/>
                                  </p:stCondLst>
                                  <p:childTnLst>
                                    <p:set>
                                      <p:cBhvr>
                                        <p:cTn id="74" dur="1" fill="hold">
                                          <p:stCondLst>
                                            <p:cond delay="0"/>
                                          </p:stCondLst>
                                        </p:cTn>
                                        <p:tgtEl>
                                          <p:spTgt spid="31">
                                            <p:txEl>
                                              <p:pRg st="0" end="0"/>
                                            </p:txEl>
                                          </p:spTgt>
                                        </p:tgtEl>
                                        <p:attrNameLst>
                                          <p:attrName>style.visibility</p:attrName>
                                        </p:attrNameLst>
                                      </p:cBhvr>
                                      <p:to>
                                        <p:strVal val="visible"/>
                                      </p:to>
                                    </p:set>
                                    <p:animEffect transition="in" filter="fade">
                                      <p:cBhvr>
                                        <p:cTn id="75" dur="300"/>
                                        <p:tgtEl>
                                          <p:spTgt spid="31">
                                            <p:txEl>
                                              <p:pRg st="0" end="0"/>
                                            </p:txEl>
                                          </p:spTgt>
                                        </p:tgtEl>
                                      </p:cBhvr>
                                    </p:animEffect>
                                    <p:anim calcmode="lin" valueType="num">
                                      <p:cBhvr>
                                        <p:cTn id="76" dur="300" fill="hold"/>
                                        <p:tgtEl>
                                          <p:spTgt spid="31">
                                            <p:txEl>
                                              <p:pRg st="0" end="0"/>
                                            </p:txEl>
                                          </p:spTgt>
                                        </p:tgtEl>
                                        <p:attrNameLst>
                                          <p:attrName>ppt_x</p:attrName>
                                        </p:attrNameLst>
                                      </p:cBhvr>
                                      <p:tavLst>
                                        <p:tav tm="0">
                                          <p:val>
                                            <p:strVal val="#ppt_x"/>
                                          </p:val>
                                        </p:tav>
                                        <p:tav tm="100000">
                                          <p:val>
                                            <p:strVal val="#ppt_x"/>
                                          </p:val>
                                        </p:tav>
                                      </p:tavLst>
                                    </p:anim>
                                    <p:anim calcmode="lin" valueType="num">
                                      <p:cBhvr>
                                        <p:cTn id="77" dur="300" fill="hold"/>
                                        <p:tgtEl>
                                          <p:spTgt spid="3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78" fill="hold">
                      <p:stCondLst>
                        <p:cond delay="indefinite"/>
                      </p:stCondLst>
                      <p:childTnLst>
                        <p:par>
                          <p:cTn id="79" fill="hold">
                            <p:stCondLst>
                              <p:cond delay="0"/>
                            </p:stCondLst>
                            <p:childTnLst>
                              <p:par>
                                <p:cTn id="80" presetID="22" presetClass="entr" presetSubtype="4" fill="hold" grpId="0" nodeType="clickEffect">
                                  <p:stCondLst>
                                    <p:cond delay="0"/>
                                  </p:stCondLst>
                                  <p:childTnLst>
                                    <p:set>
                                      <p:cBhvr>
                                        <p:cTn id="81" dur="1" fill="hold">
                                          <p:stCondLst>
                                            <p:cond delay="0"/>
                                          </p:stCondLst>
                                        </p:cTn>
                                        <p:tgtEl>
                                          <p:spTgt spid="13"/>
                                        </p:tgtEl>
                                        <p:attrNameLst>
                                          <p:attrName>style.visibility</p:attrName>
                                        </p:attrNameLst>
                                      </p:cBhvr>
                                      <p:to>
                                        <p:strVal val="visible"/>
                                      </p:to>
                                    </p:set>
                                    <p:animEffect transition="in" filter="wipe(down)">
                                      <p:cBhvr>
                                        <p:cTn id="82" dur="500"/>
                                        <p:tgtEl>
                                          <p:spTgt spid="13"/>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4" fill="hold" grpId="0" nodeType="clickEffect">
                                  <p:stCondLst>
                                    <p:cond delay="0"/>
                                  </p:stCondLst>
                                  <p:childTnLst>
                                    <p:set>
                                      <p:cBhvr>
                                        <p:cTn id="86" dur="1" fill="hold">
                                          <p:stCondLst>
                                            <p:cond delay="0"/>
                                          </p:stCondLst>
                                        </p:cTn>
                                        <p:tgtEl>
                                          <p:spTgt spid="18"/>
                                        </p:tgtEl>
                                        <p:attrNameLst>
                                          <p:attrName>style.visibility</p:attrName>
                                        </p:attrNameLst>
                                      </p:cBhvr>
                                      <p:to>
                                        <p:strVal val="visible"/>
                                      </p:to>
                                    </p:set>
                                    <p:animEffect transition="in" filter="wipe(down)">
                                      <p:cBhvr>
                                        <p:cTn id="8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6" grpId="0" animBg="1" autoUpdateAnimBg="0"/>
      <p:bldP spid="17" grpId="0" build="p" animBg="1"/>
      <p:bldP spid="18" grpId="0" animBg="1"/>
      <p:bldP spid="25" grpId="1" animBg="1" autoUpdateAnimBg="0"/>
      <p:bldP spid="26" grpId="0" build="p" animBg="1"/>
      <p:bldP spid="20" grpId="0"/>
      <p:bldP spid="21" grpId="0"/>
      <p:bldP spid="22" grpId="0"/>
      <p:bldP spid="22" grpId="1" build="p"/>
      <p:bldP spid="30" grpId="2" animBg="1" autoUpdateAnimBg="0"/>
      <p:bldP spid="31" grpI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793906" y="3667282"/>
            <a:ext cx="2110089" cy="1846659"/>
          </a:xfrm>
          <a:prstGeom prst="rect">
            <a:avLst/>
          </a:prstGeom>
          <a:noFill/>
        </p:spPr>
        <p:txBody>
          <a:bodyPr wrap="square" lIns="0" tIns="0" rIns="0" bIns="0" rtlCol="0">
            <a:spAutoFit/>
          </a:bodyPr>
          <a:lstStyle/>
          <a:p>
            <a:pPr>
              <a:lnSpc>
                <a:spcPts val="1733"/>
              </a:lnSpc>
              <a:spcAft>
                <a:spcPts val="800"/>
              </a:spcAft>
            </a:pPr>
            <a:r>
              <a:rPr lang="en-US" sz="1067" dirty="0">
                <a:solidFill>
                  <a:schemeClr val="bg2">
                    <a:lumMod val="25000"/>
                  </a:schemeClr>
                </a:solidFill>
                <a:latin typeface="Lato" panose="020F0502020204030203" pitchFamily="34" charset="0"/>
              </a:rPr>
              <a:t>Sed </a:t>
            </a:r>
            <a:r>
              <a:rPr lang="en-US" sz="1067" dirty="0" err="1">
                <a:solidFill>
                  <a:schemeClr val="bg2">
                    <a:lumMod val="25000"/>
                  </a:schemeClr>
                </a:solidFill>
                <a:latin typeface="Lato" panose="020F0502020204030203" pitchFamily="34" charset="0"/>
              </a:rPr>
              <a:t>ut</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perspiciatis</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unde</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omnis</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iste</a:t>
            </a:r>
            <a:r>
              <a:rPr lang="en-US" sz="1067" dirty="0">
                <a:solidFill>
                  <a:schemeClr val="bg2">
                    <a:lumMod val="25000"/>
                  </a:schemeClr>
                </a:solidFill>
                <a:latin typeface="Lato" panose="020F0502020204030203" pitchFamily="34" charset="0"/>
              </a:rPr>
              <a:t> natus error sit </a:t>
            </a:r>
            <a:r>
              <a:rPr lang="en-US" sz="1067" dirty="0" err="1">
                <a:solidFill>
                  <a:schemeClr val="bg2">
                    <a:lumMod val="25000"/>
                  </a:schemeClr>
                </a:solidFill>
                <a:latin typeface="Lato" panose="020F0502020204030203" pitchFamily="34" charset="0"/>
              </a:rPr>
              <a:t>volup</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tatem</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accus</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antium</a:t>
            </a:r>
            <a:r>
              <a:rPr lang="en-US" sz="1067" dirty="0">
                <a:solidFill>
                  <a:schemeClr val="bg2">
                    <a:lumMod val="25000"/>
                  </a:schemeClr>
                </a:solidFill>
                <a:latin typeface="Lato" panose="020F0502020204030203" pitchFamily="34" charset="0"/>
              </a:rPr>
              <a:t> dolor </a:t>
            </a:r>
            <a:r>
              <a:rPr lang="en-US" sz="1067" dirty="0" err="1">
                <a:solidFill>
                  <a:schemeClr val="bg2">
                    <a:lumMod val="25000"/>
                  </a:schemeClr>
                </a:solidFill>
                <a:latin typeface="Lato" panose="020F0502020204030203" pitchFamily="34" charset="0"/>
              </a:rPr>
              <a:t>emque</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lauda</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nt</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ium</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totam</a:t>
            </a:r>
            <a:r>
              <a:rPr lang="en-US" sz="1067" dirty="0">
                <a:solidFill>
                  <a:schemeClr val="bg2">
                    <a:lumMod val="25000"/>
                  </a:schemeClr>
                </a:solidFill>
                <a:latin typeface="Lato" panose="020F0502020204030203" pitchFamily="34" charset="0"/>
              </a:rPr>
              <a:t> rem </a:t>
            </a:r>
            <a:r>
              <a:rPr lang="en-US" sz="1067" dirty="0" err="1">
                <a:solidFill>
                  <a:schemeClr val="bg2">
                    <a:lumMod val="25000"/>
                  </a:schemeClr>
                </a:solidFill>
                <a:latin typeface="Lato" panose="020F0502020204030203" pitchFamily="34" charset="0"/>
              </a:rPr>
              <a:t>aperiam</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eaque</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ipsa</a:t>
            </a:r>
            <a:r>
              <a:rPr lang="en-US" sz="1067" dirty="0">
                <a:solidFill>
                  <a:schemeClr val="bg2">
                    <a:lumMod val="25000"/>
                  </a:schemeClr>
                </a:solidFill>
                <a:latin typeface="Lato" panose="020F0502020204030203" pitchFamily="34" charset="0"/>
              </a:rPr>
              <a:t> quae </a:t>
            </a:r>
            <a:r>
              <a:rPr lang="en-US" sz="1067" dirty="0" err="1">
                <a:solidFill>
                  <a:schemeClr val="bg2">
                    <a:lumMod val="25000"/>
                  </a:schemeClr>
                </a:solidFill>
                <a:latin typeface="Lato" panose="020F0502020204030203" pitchFamily="34" charset="0"/>
              </a:rPr>
              <a:t>ab</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illo</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inventore</a:t>
            </a:r>
            <a:r>
              <a:rPr lang="en-US" sz="1067" dirty="0">
                <a:solidFill>
                  <a:schemeClr val="bg2">
                    <a:lumMod val="25000"/>
                  </a:schemeClr>
                </a:solidFill>
                <a:latin typeface="Lato" panose="020F0502020204030203" pitchFamily="34" charset="0"/>
              </a:rPr>
              <a:t> very.</a:t>
            </a:r>
          </a:p>
          <a:p>
            <a:pPr>
              <a:lnSpc>
                <a:spcPts val="1733"/>
              </a:lnSpc>
              <a:spcAft>
                <a:spcPts val="800"/>
              </a:spcAft>
            </a:pPr>
            <a:r>
              <a:rPr lang="en-US" sz="1067" dirty="0" err="1">
                <a:solidFill>
                  <a:schemeClr val="bg2">
                    <a:lumMod val="25000"/>
                  </a:schemeClr>
                </a:solidFill>
                <a:latin typeface="Lato" panose="020F0502020204030203" pitchFamily="34" charset="0"/>
              </a:rPr>
              <a:t>Tatis</a:t>
            </a:r>
            <a:r>
              <a:rPr lang="en-US" sz="1067" dirty="0">
                <a:solidFill>
                  <a:schemeClr val="bg2">
                    <a:lumMod val="25000"/>
                  </a:schemeClr>
                </a:solidFill>
                <a:latin typeface="Lato" panose="020F0502020204030203" pitchFamily="34" charset="0"/>
              </a:rPr>
              <a:t> et quasi </a:t>
            </a:r>
            <a:r>
              <a:rPr lang="en-US" sz="1067" dirty="0" err="1">
                <a:solidFill>
                  <a:schemeClr val="bg2">
                    <a:lumMod val="25000"/>
                  </a:schemeClr>
                </a:solidFill>
                <a:latin typeface="Lato" panose="020F0502020204030203" pitchFamily="34" charset="0"/>
              </a:rPr>
              <a:t>architecto</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beatae</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vit</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ae</a:t>
            </a:r>
            <a:r>
              <a:rPr lang="en-US" sz="1067" dirty="0">
                <a:solidFill>
                  <a:schemeClr val="bg2">
                    <a:lumMod val="25000"/>
                  </a:schemeClr>
                </a:solidFill>
                <a:latin typeface="Lato" panose="020F0502020204030203" pitchFamily="34" charset="0"/>
              </a:rPr>
              <a:t> dicta </a:t>
            </a:r>
            <a:r>
              <a:rPr lang="en-US" sz="1067" dirty="0" err="1">
                <a:solidFill>
                  <a:schemeClr val="bg2">
                    <a:lumMod val="25000"/>
                  </a:schemeClr>
                </a:solidFill>
                <a:latin typeface="Lato" panose="020F0502020204030203" pitchFamily="34" charset="0"/>
              </a:rPr>
              <a:t>sunt</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explicabo</a:t>
            </a:r>
            <a:r>
              <a:rPr lang="en-US" sz="1067" dirty="0">
                <a:solidFill>
                  <a:schemeClr val="bg2">
                    <a:lumMod val="25000"/>
                  </a:schemeClr>
                </a:solidFill>
                <a:latin typeface="Lato" panose="020F0502020204030203" pitchFamily="34" charset="0"/>
              </a:rPr>
              <a:t>.  Sed </a:t>
            </a:r>
            <a:r>
              <a:rPr lang="en-US" sz="1067" dirty="0" err="1">
                <a:solidFill>
                  <a:schemeClr val="bg2">
                    <a:lumMod val="25000"/>
                  </a:schemeClr>
                </a:solidFill>
                <a:latin typeface="Lato" panose="020F0502020204030203" pitchFamily="34" charset="0"/>
              </a:rPr>
              <a:t>ut</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perspic</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iatis</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unde</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omnis</a:t>
            </a:r>
            <a:r>
              <a:rPr lang="en-US" sz="1067" dirty="0">
                <a:solidFill>
                  <a:schemeClr val="bg2">
                    <a:lumMod val="25000"/>
                  </a:schemeClr>
                </a:solidFill>
                <a:latin typeface="Lato" panose="020F0502020204030203" pitchFamily="34" charset="0"/>
              </a:rPr>
              <a:t> .</a:t>
            </a:r>
          </a:p>
        </p:txBody>
      </p:sp>
      <p:sp>
        <p:nvSpPr>
          <p:cNvPr id="17" name="TextBox 16"/>
          <p:cNvSpPr txBox="1"/>
          <p:nvPr/>
        </p:nvSpPr>
        <p:spPr>
          <a:xfrm>
            <a:off x="791635" y="3144863"/>
            <a:ext cx="2114631" cy="294953"/>
          </a:xfrm>
          <a:prstGeom prst="rect">
            <a:avLst/>
          </a:prstGeom>
          <a:noFill/>
        </p:spPr>
        <p:txBody>
          <a:bodyPr wrap="square" lIns="0" tIns="0" rIns="0" bIns="0" rtlCol="0">
            <a:spAutoFit/>
          </a:bodyPr>
          <a:lstStyle/>
          <a:p>
            <a:pPr algn="ctr">
              <a:lnSpc>
                <a:spcPts val="2267"/>
              </a:lnSpc>
              <a:spcAft>
                <a:spcPts val="800"/>
              </a:spcAft>
            </a:pPr>
            <a:r>
              <a:rPr lang="zh-CN" altLang="en-US" sz="1600" cap="all" spc="27" dirty="0">
                <a:solidFill>
                  <a:schemeClr val="accent1"/>
                </a:solidFill>
                <a:latin typeface="Lato" panose="020F0502020204030203" pitchFamily="34" charset="0"/>
              </a:rPr>
              <a:t>区域市场透析</a:t>
            </a:r>
          </a:p>
        </p:txBody>
      </p:sp>
      <p:sp>
        <p:nvSpPr>
          <p:cNvPr id="31" name="Freeform 27"/>
          <p:cNvSpPr>
            <a:spLocks noEditPoints="1"/>
          </p:cNvSpPr>
          <p:nvPr/>
        </p:nvSpPr>
        <p:spPr bwMode="auto">
          <a:xfrm>
            <a:off x="1523511" y="2295682"/>
            <a:ext cx="650876" cy="650876"/>
          </a:xfrm>
          <a:custGeom>
            <a:avLst/>
            <a:gdLst>
              <a:gd name="T0" fmla="*/ 0 w 188"/>
              <a:gd name="T1" fmla="*/ 8 h 187"/>
              <a:gd name="T2" fmla="*/ 3 w 188"/>
              <a:gd name="T3" fmla="*/ 3 h 187"/>
              <a:gd name="T4" fmla="*/ 9 w 188"/>
              <a:gd name="T5" fmla="*/ 0 h 187"/>
              <a:gd name="T6" fmla="*/ 180 w 188"/>
              <a:gd name="T7" fmla="*/ 0 h 187"/>
              <a:gd name="T8" fmla="*/ 185 w 188"/>
              <a:gd name="T9" fmla="*/ 3 h 187"/>
              <a:gd name="T10" fmla="*/ 188 w 188"/>
              <a:gd name="T11" fmla="*/ 8 h 187"/>
              <a:gd name="T12" fmla="*/ 188 w 188"/>
              <a:gd name="T13" fmla="*/ 147 h 187"/>
              <a:gd name="T14" fmla="*/ 185 w 188"/>
              <a:gd name="T15" fmla="*/ 153 h 187"/>
              <a:gd name="T16" fmla="*/ 180 w 188"/>
              <a:gd name="T17" fmla="*/ 156 h 187"/>
              <a:gd name="T18" fmla="*/ 113 w 188"/>
              <a:gd name="T19" fmla="*/ 156 h 187"/>
              <a:gd name="T20" fmla="*/ 116 w 188"/>
              <a:gd name="T21" fmla="*/ 180 h 187"/>
              <a:gd name="T22" fmla="*/ 121 w 188"/>
              <a:gd name="T23" fmla="*/ 186 h 187"/>
              <a:gd name="T24" fmla="*/ 121 w 188"/>
              <a:gd name="T25" fmla="*/ 186 h 187"/>
              <a:gd name="T26" fmla="*/ 120 w 188"/>
              <a:gd name="T27" fmla="*/ 187 h 187"/>
              <a:gd name="T28" fmla="*/ 117 w 188"/>
              <a:gd name="T29" fmla="*/ 187 h 187"/>
              <a:gd name="T30" fmla="*/ 116 w 188"/>
              <a:gd name="T31" fmla="*/ 187 h 187"/>
              <a:gd name="T32" fmla="*/ 73 w 188"/>
              <a:gd name="T33" fmla="*/ 187 h 187"/>
              <a:gd name="T34" fmla="*/ 67 w 188"/>
              <a:gd name="T35" fmla="*/ 186 h 187"/>
              <a:gd name="T36" fmla="*/ 67 w 188"/>
              <a:gd name="T37" fmla="*/ 186 h 187"/>
              <a:gd name="T38" fmla="*/ 72 w 188"/>
              <a:gd name="T39" fmla="*/ 180 h 187"/>
              <a:gd name="T40" fmla="*/ 75 w 188"/>
              <a:gd name="T41" fmla="*/ 156 h 187"/>
              <a:gd name="T42" fmla="*/ 9 w 188"/>
              <a:gd name="T43" fmla="*/ 156 h 187"/>
              <a:gd name="T44" fmla="*/ 3 w 188"/>
              <a:gd name="T45" fmla="*/ 153 h 187"/>
              <a:gd name="T46" fmla="*/ 0 w 188"/>
              <a:gd name="T47" fmla="*/ 147 h 187"/>
              <a:gd name="T48" fmla="*/ 0 w 188"/>
              <a:gd name="T49" fmla="*/ 8 h 187"/>
              <a:gd name="T50" fmla="*/ 11 w 188"/>
              <a:gd name="T51" fmla="*/ 117 h 187"/>
              <a:gd name="T52" fmla="*/ 177 w 188"/>
              <a:gd name="T53" fmla="*/ 117 h 187"/>
              <a:gd name="T54" fmla="*/ 177 w 188"/>
              <a:gd name="T55" fmla="*/ 11 h 187"/>
              <a:gd name="T56" fmla="*/ 11 w 188"/>
              <a:gd name="T57" fmla="*/ 11 h 187"/>
              <a:gd name="T58" fmla="*/ 11 w 188"/>
              <a:gd name="T59" fmla="*/ 117 h 187"/>
              <a:gd name="T60" fmla="*/ 90 w 188"/>
              <a:gd name="T61" fmla="*/ 130 h 187"/>
              <a:gd name="T62" fmla="*/ 89 w 188"/>
              <a:gd name="T63" fmla="*/ 134 h 187"/>
              <a:gd name="T64" fmla="*/ 90 w 188"/>
              <a:gd name="T65" fmla="*/ 138 h 187"/>
              <a:gd name="T66" fmla="*/ 94 w 188"/>
              <a:gd name="T67" fmla="*/ 139 h 187"/>
              <a:gd name="T68" fmla="*/ 98 w 188"/>
              <a:gd name="T69" fmla="*/ 138 h 187"/>
              <a:gd name="T70" fmla="*/ 99 w 188"/>
              <a:gd name="T71" fmla="*/ 134 h 187"/>
              <a:gd name="T72" fmla="*/ 98 w 188"/>
              <a:gd name="T73" fmla="*/ 130 h 187"/>
              <a:gd name="T74" fmla="*/ 94 w 188"/>
              <a:gd name="T75" fmla="*/ 129 h 187"/>
              <a:gd name="T76" fmla="*/ 90 w 188"/>
              <a:gd name="T77" fmla="*/ 13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88" h="187">
                <a:moveTo>
                  <a:pt x="0" y="8"/>
                </a:moveTo>
                <a:cubicBezTo>
                  <a:pt x="0" y="6"/>
                  <a:pt x="1" y="4"/>
                  <a:pt x="3" y="3"/>
                </a:cubicBezTo>
                <a:cubicBezTo>
                  <a:pt x="4" y="1"/>
                  <a:pt x="6" y="0"/>
                  <a:pt x="9" y="0"/>
                </a:cubicBezTo>
                <a:cubicBezTo>
                  <a:pt x="180" y="0"/>
                  <a:pt x="180" y="0"/>
                  <a:pt x="180" y="0"/>
                </a:cubicBezTo>
                <a:cubicBezTo>
                  <a:pt x="182" y="0"/>
                  <a:pt x="184" y="1"/>
                  <a:pt x="185" y="3"/>
                </a:cubicBezTo>
                <a:cubicBezTo>
                  <a:pt x="187" y="4"/>
                  <a:pt x="188" y="6"/>
                  <a:pt x="188" y="8"/>
                </a:cubicBezTo>
                <a:cubicBezTo>
                  <a:pt x="188" y="147"/>
                  <a:pt x="188" y="147"/>
                  <a:pt x="188" y="147"/>
                </a:cubicBezTo>
                <a:cubicBezTo>
                  <a:pt x="188" y="150"/>
                  <a:pt x="187" y="152"/>
                  <a:pt x="185" y="153"/>
                </a:cubicBezTo>
                <a:cubicBezTo>
                  <a:pt x="184" y="155"/>
                  <a:pt x="182" y="156"/>
                  <a:pt x="180" y="156"/>
                </a:cubicBezTo>
                <a:cubicBezTo>
                  <a:pt x="113" y="156"/>
                  <a:pt x="113" y="156"/>
                  <a:pt x="113" y="156"/>
                </a:cubicBezTo>
                <a:cubicBezTo>
                  <a:pt x="116" y="180"/>
                  <a:pt x="116" y="180"/>
                  <a:pt x="116" y="180"/>
                </a:cubicBezTo>
                <a:cubicBezTo>
                  <a:pt x="121" y="186"/>
                  <a:pt x="121" y="186"/>
                  <a:pt x="121" y="186"/>
                </a:cubicBezTo>
                <a:cubicBezTo>
                  <a:pt x="121" y="186"/>
                  <a:pt x="121" y="186"/>
                  <a:pt x="121" y="186"/>
                </a:cubicBezTo>
                <a:cubicBezTo>
                  <a:pt x="121" y="187"/>
                  <a:pt x="121" y="187"/>
                  <a:pt x="120" y="187"/>
                </a:cubicBezTo>
                <a:cubicBezTo>
                  <a:pt x="119" y="187"/>
                  <a:pt x="118" y="187"/>
                  <a:pt x="117" y="187"/>
                </a:cubicBezTo>
                <a:cubicBezTo>
                  <a:pt x="116" y="187"/>
                  <a:pt x="116" y="187"/>
                  <a:pt x="116" y="187"/>
                </a:cubicBezTo>
                <a:cubicBezTo>
                  <a:pt x="73" y="187"/>
                  <a:pt x="73" y="187"/>
                  <a:pt x="73" y="187"/>
                </a:cubicBezTo>
                <a:cubicBezTo>
                  <a:pt x="69" y="187"/>
                  <a:pt x="67" y="187"/>
                  <a:pt x="67" y="186"/>
                </a:cubicBezTo>
                <a:cubicBezTo>
                  <a:pt x="67" y="186"/>
                  <a:pt x="67" y="186"/>
                  <a:pt x="67" y="186"/>
                </a:cubicBezTo>
                <a:cubicBezTo>
                  <a:pt x="72" y="180"/>
                  <a:pt x="72" y="180"/>
                  <a:pt x="72" y="180"/>
                </a:cubicBezTo>
                <a:cubicBezTo>
                  <a:pt x="75" y="156"/>
                  <a:pt x="75" y="156"/>
                  <a:pt x="75" y="156"/>
                </a:cubicBezTo>
                <a:cubicBezTo>
                  <a:pt x="9" y="156"/>
                  <a:pt x="9" y="156"/>
                  <a:pt x="9" y="156"/>
                </a:cubicBezTo>
                <a:cubicBezTo>
                  <a:pt x="6" y="156"/>
                  <a:pt x="4" y="155"/>
                  <a:pt x="3" y="153"/>
                </a:cubicBezTo>
                <a:cubicBezTo>
                  <a:pt x="1" y="152"/>
                  <a:pt x="0" y="150"/>
                  <a:pt x="0" y="147"/>
                </a:cubicBezTo>
                <a:lnTo>
                  <a:pt x="0" y="8"/>
                </a:lnTo>
                <a:close/>
                <a:moveTo>
                  <a:pt x="11" y="117"/>
                </a:moveTo>
                <a:cubicBezTo>
                  <a:pt x="177" y="117"/>
                  <a:pt x="177" y="117"/>
                  <a:pt x="177" y="117"/>
                </a:cubicBezTo>
                <a:cubicBezTo>
                  <a:pt x="177" y="11"/>
                  <a:pt x="177" y="11"/>
                  <a:pt x="177" y="11"/>
                </a:cubicBezTo>
                <a:cubicBezTo>
                  <a:pt x="11" y="11"/>
                  <a:pt x="11" y="11"/>
                  <a:pt x="11" y="11"/>
                </a:cubicBezTo>
                <a:lnTo>
                  <a:pt x="11" y="117"/>
                </a:lnTo>
                <a:close/>
                <a:moveTo>
                  <a:pt x="90" y="130"/>
                </a:moveTo>
                <a:cubicBezTo>
                  <a:pt x="89" y="131"/>
                  <a:pt x="89" y="133"/>
                  <a:pt x="89" y="134"/>
                </a:cubicBezTo>
                <a:cubicBezTo>
                  <a:pt x="89" y="136"/>
                  <a:pt x="89" y="137"/>
                  <a:pt x="90" y="138"/>
                </a:cubicBezTo>
                <a:cubicBezTo>
                  <a:pt x="91" y="139"/>
                  <a:pt x="93" y="139"/>
                  <a:pt x="94" y="139"/>
                </a:cubicBezTo>
                <a:cubicBezTo>
                  <a:pt x="96" y="139"/>
                  <a:pt x="97" y="139"/>
                  <a:pt x="98" y="138"/>
                </a:cubicBezTo>
                <a:cubicBezTo>
                  <a:pt x="99" y="137"/>
                  <a:pt x="99" y="136"/>
                  <a:pt x="99" y="134"/>
                </a:cubicBezTo>
                <a:cubicBezTo>
                  <a:pt x="99" y="133"/>
                  <a:pt x="99" y="131"/>
                  <a:pt x="98" y="130"/>
                </a:cubicBezTo>
                <a:cubicBezTo>
                  <a:pt x="97" y="129"/>
                  <a:pt x="96" y="129"/>
                  <a:pt x="94" y="129"/>
                </a:cubicBezTo>
                <a:cubicBezTo>
                  <a:pt x="93" y="129"/>
                  <a:pt x="91" y="129"/>
                  <a:pt x="90" y="130"/>
                </a:cubicBezTo>
                <a:close/>
              </a:path>
            </a:pathLst>
          </a:custGeom>
          <a:solidFill>
            <a:srgbClr val="063D54"/>
          </a:solidFill>
          <a:ln>
            <a:noFill/>
          </a:ln>
        </p:spPr>
        <p:txBody>
          <a:bodyPr vert="horz" wrap="square" lIns="121920" tIns="60960" rIns="121920" bIns="60960" numCol="1" anchor="t" anchorCtr="0" compatLnSpc="1">
            <a:prstTxWarp prst="textNoShape">
              <a:avLst/>
            </a:prstTxWarp>
          </a:bodyPr>
          <a:lstStyle/>
          <a:p>
            <a:pPr algn="ctr"/>
            <a:endParaRPr lang="en-US" sz="2400"/>
          </a:p>
        </p:txBody>
      </p:sp>
      <p:cxnSp>
        <p:nvCxnSpPr>
          <p:cNvPr id="6" name="Straight Connector 5"/>
          <p:cNvCxnSpPr/>
          <p:nvPr/>
        </p:nvCxnSpPr>
        <p:spPr>
          <a:xfrm>
            <a:off x="791635" y="3495832"/>
            <a:ext cx="211463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2" name="TextBox 61"/>
          <p:cNvSpPr txBox="1"/>
          <p:nvPr/>
        </p:nvSpPr>
        <p:spPr>
          <a:xfrm>
            <a:off x="3619630" y="3667280"/>
            <a:ext cx="2110089" cy="1628651"/>
          </a:xfrm>
          <a:prstGeom prst="rect">
            <a:avLst/>
          </a:prstGeom>
          <a:noFill/>
        </p:spPr>
        <p:txBody>
          <a:bodyPr wrap="square" lIns="0" tIns="0" rIns="0" bIns="0" rtlCol="0">
            <a:spAutoFit/>
          </a:bodyPr>
          <a:lstStyle/>
          <a:p>
            <a:pPr>
              <a:lnSpc>
                <a:spcPts val="1733"/>
              </a:lnSpc>
              <a:spcAft>
                <a:spcPts val="800"/>
              </a:spcAft>
            </a:pPr>
            <a:r>
              <a:rPr lang="en-US" sz="1067" dirty="0">
                <a:solidFill>
                  <a:schemeClr val="bg2">
                    <a:lumMod val="25000"/>
                  </a:schemeClr>
                </a:solidFill>
                <a:latin typeface="Lato" panose="020F0502020204030203" pitchFamily="34" charset="0"/>
              </a:rPr>
              <a:t>Sed </a:t>
            </a:r>
            <a:r>
              <a:rPr lang="en-US" sz="1067" dirty="0" err="1">
                <a:solidFill>
                  <a:schemeClr val="bg2">
                    <a:lumMod val="25000"/>
                  </a:schemeClr>
                </a:solidFill>
                <a:latin typeface="Lato" panose="020F0502020204030203" pitchFamily="34" charset="0"/>
              </a:rPr>
              <a:t>ut</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perspiciatis</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unde</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omnis</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iste</a:t>
            </a:r>
            <a:r>
              <a:rPr lang="en-US" sz="1067" dirty="0">
                <a:solidFill>
                  <a:schemeClr val="bg2">
                    <a:lumMod val="25000"/>
                  </a:schemeClr>
                </a:solidFill>
                <a:latin typeface="Lato" panose="020F0502020204030203" pitchFamily="34" charset="0"/>
              </a:rPr>
              <a:t> natus error sit </a:t>
            </a:r>
            <a:r>
              <a:rPr lang="en-US" sz="1067" dirty="0" err="1">
                <a:solidFill>
                  <a:schemeClr val="bg2">
                    <a:lumMod val="25000"/>
                  </a:schemeClr>
                </a:solidFill>
                <a:latin typeface="Lato" panose="020F0502020204030203" pitchFamily="34" charset="0"/>
              </a:rPr>
              <a:t>volup</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tatem</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accus</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antium</a:t>
            </a:r>
            <a:r>
              <a:rPr lang="en-US" sz="1067" dirty="0">
                <a:solidFill>
                  <a:schemeClr val="bg2">
                    <a:lumMod val="25000"/>
                  </a:schemeClr>
                </a:solidFill>
                <a:latin typeface="Lato" panose="020F0502020204030203" pitchFamily="34" charset="0"/>
              </a:rPr>
              <a:t> dolor </a:t>
            </a:r>
            <a:r>
              <a:rPr lang="en-US" sz="1067" dirty="0" err="1">
                <a:solidFill>
                  <a:schemeClr val="bg2">
                    <a:lumMod val="25000"/>
                  </a:schemeClr>
                </a:solidFill>
                <a:latin typeface="Lato" panose="020F0502020204030203" pitchFamily="34" charset="0"/>
              </a:rPr>
              <a:t>emque</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lauda</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nt</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ium</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totam</a:t>
            </a:r>
            <a:r>
              <a:rPr lang="en-US" sz="1067" dirty="0">
                <a:solidFill>
                  <a:schemeClr val="bg2">
                    <a:lumMod val="25000"/>
                  </a:schemeClr>
                </a:solidFill>
                <a:latin typeface="Lato" panose="020F0502020204030203" pitchFamily="34" charset="0"/>
              </a:rPr>
              <a:t> rem </a:t>
            </a:r>
            <a:r>
              <a:rPr lang="en-US" sz="1067" dirty="0" err="1">
                <a:solidFill>
                  <a:schemeClr val="bg2">
                    <a:lumMod val="25000"/>
                  </a:schemeClr>
                </a:solidFill>
                <a:latin typeface="Lato" panose="020F0502020204030203" pitchFamily="34" charset="0"/>
              </a:rPr>
              <a:t>aperiam</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eaque</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ipsa</a:t>
            </a:r>
            <a:r>
              <a:rPr lang="en-US" sz="1067" dirty="0">
                <a:solidFill>
                  <a:schemeClr val="bg2">
                    <a:lumMod val="25000"/>
                  </a:schemeClr>
                </a:solidFill>
                <a:latin typeface="Lato" panose="020F0502020204030203" pitchFamily="34" charset="0"/>
              </a:rPr>
              <a:t> quae </a:t>
            </a:r>
            <a:r>
              <a:rPr lang="en-US" sz="1067" dirty="0" err="1">
                <a:solidFill>
                  <a:schemeClr val="bg2">
                    <a:lumMod val="25000"/>
                  </a:schemeClr>
                </a:solidFill>
                <a:latin typeface="Lato" panose="020F0502020204030203" pitchFamily="34" charset="0"/>
              </a:rPr>
              <a:t>ab</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illo</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inventore</a:t>
            </a:r>
            <a:r>
              <a:rPr lang="en-US" sz="1067" dirty="0">
                <a:solidFill>
                  <a:schemeClr val="bg2">
                    <a:lumMod val="25000"/>
                  </a:schemeClr>
                </a:solidFill>
                <a:latin typeface="Lato" panose="020F0502020204030203" pitchFamily="34" charset="0"/>
              </a:rPr>
              <a:t> very.</a:t>
            </a:r>
          </a:p>
          <a:p>
            <a:pPr>
              <a:lnSpc>
                <a:spcPts val="1733"/>
              </a:lnSpc>
              <a:spcAft>
                <a:spcPts val="800"/>
              </a:spcAft>
            </a:pPr>
            <a:r>
              <a:rPr lang="en-US" sz="1067" dirty="0" err="1">
                <a:solidFill>
                  <a:schemeClr val="bg2">
                    <a:lumMod val="25000"/>
                  </a:schemeClr>
                </a:solidFill>
                <a:latin typeface="Lato" panose="020F0502020204030203" pitchFamily="34" charset="0"/>
              </a:rPr>
              <a:t>Tatis</a:t>
            </a:r>
            <a:r>
              <a:rPr lang="en-US" sz="1067" dirty="0">
                <a:solidFill>
                  <a:schemeClr val="bg2">
                    <a:lumMod val="25000"/>
                  </a:schemeClr>
                </a:solidFill>
                <a:latin typeface="Lato" panose="020F0502020204030203" pitchFamily="34" charset="0"/>
              </a:rPr>
              <a:t> et quasi </a:t>
            </a:r>
            <a:r>
              <a:rPr lang="en-US" sz="1067" dirty="0" err="1">
                <a:solidFill>
                  <a:schemeClr val="bg2">
                    <a:lumMod val="25000"/>
                  </a:schemeClr>
                </a:solidFill>
                <a:latin typeface="Lato" panose="020F0502020204030203" pitchFamily="34" charset="0"/>
              </a:rPr>
              <a:t>architecto</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beatae</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vit</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ae</a:t>
            </a:r>
            <a:r>
              <a:rPr lang="en-US" sz="1067" dirty="0">
                <a:solidFill>
                  <a:schemeClr val="bg2">
                    <a:lumMod val="25000"/>
                  </a:schemeClr>
                </a:solidFill>
                <a:latin typeface="Lato" panose="020F0502020204030203" pitchFamily="34" charset="0"/>
              </a:rPr>
              <a:t> dicta </a:t>
            </a:r>
            <a:r>
              <a:rPr lang="en-US" sz="1067" dirty="0" err="1">
                <a:solidFill>
                  <a:schemeClr val="bg2">
                    <a:lumMod val="25000"/>
                  </a:schemeClr>
                </a:solidFill>
                <a:latin typeface="Lato" panose="020F0502020204030203" pitchFamily="34" charset="0"/>
              </a:rPr>
              <a:t>sunt</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explicabo</a:t>
            </a:r>
            <a:r>
              <a:rPr lang="en-US" sz="1067" dirty="0">
                <a:solidFill>
                  <a:schemeClr val="bg2">
                    <a:lumMod val="25000"/>
                  </a:schemeClr>
                </a:solidFill>
                <a:latin typeface="Lato" panose="020F0502020204030203" pitchFamily="34" charset="0"/>
              </a:rPr>
              <a:t>.  </a:t>
            </a:r>
          </a:p>
        </p:txBody>
      </p:sp>
      <p:sp>
        <p:nvSpPr>
          <p:cNvPr id="63" name="TextBox 62"/>
          <p:cNvSpPr txBox="1"/>
          <p:nvPr/>
        </p:nvSpPr>
        <p:spPr>
          <a:xfrm>
            <a:off x="3617359" y="3144863"/>
            <a:ext cx="2114631" cy="294953"/>
          </a:xfrm>
          <a:prstGeom prst="rect">
            <a:avLst/>
          </a:prstGeom>
          <a:noFill/>
        </p:spPr>
        <p:txBody>
          <a:bodyPr wrap="square" lIns="0" tIns="0" rIns="0" bIns="0" rtlCol="0">
            <a:spAutoFit/>
          </a:bodyPr>
          <a:lstStyle/>
          <a:p>
            <a:pPr algn="ctr">
              <a:lnSpc>
                <a:spcPts val="2267"/>
              </a:lnSpc>
              <a:spcAft>
                <a:spcPts val="800"/>
              </a:spcAft>
            </a:pPr>
            <a:r>
              <a:rPr lang="zh-CN" altLang="en-US" sz="1600" cap="all" spc="27" dirty="0">
                <a:solidFill>
                  <a:schemeClr val="accent1"/>
                </a:solidFill>
                <a:latin typeface="Lato" panose="020F0502020204030203" pitchFamily="34" charset="0"/>
              </a:rPr>
              <a:t>区域市场透析</a:t>
            </a:r>
          </a:p>
        </p:txBody>
      </p:sp>
      <p:cxnSp>
        <p:nvCxnSpPr>
          <p:cNvPr id="66" name="Straight Connector 65"/>
          <p:cNvCxnSpPr/>
          <p:nvPr/>
        </p:nvCxnSpPr>
        <p:spPr>
          <a:xfrm>
            <a:off x="3617359" y="3495832"/>
            <a:ext cx="211463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8" name="TextBox 67"/>
          <p:cNvSpPr txBox="1"/>
          <p:nvPr/>
        </p:nvSpPr>
        <p:spPr>
          <a:xfrm>
            <a:off x="6445354" y="3667280"/>
            <a:ext cx="2110089" cy="1628651"/>
          </a:xfrm>
          <a:prstGeom prst="rect">
            <a:avLst/>
          </a:prstGeom>
          <a:noFill/>
        </p:spPr>
        <p:txBody>
          <a:bodyPr wrap="square" lIns="0" tIns="0" rIns="0" bIns="0" rtlCol="0">
            <a:spAutoFit/>
          </a:bodyPr>
          <a:lstStyle/>
          <a:p>
            <a:pPr>
              <a:lnSpc>
                <a:spcPts val="1733"/>
              </a:lnSpc>
              <a:spcAft>
                <a:spcPts val="800"/>
              </a:spcAft>
            </a:pPr>
            <a:r>
              <a:rPr lang="en-US" sz="1067" dirty="0">
                <a:solidFill>
                  <a:schemeClr val="bg2">
                    <a:lumMod val="25000"/>
                  </a:schemeClr>
                </a:solidFill>
                <a:latin typeface="Lato" panose="020F0502020204030203" pitchFamily="34" charset="0"/>
              </a:rPr>
              <a:t>Sed </a:t>
            </a:r>
            <a:r>
              <a:rPr lang="en-US" sz="1067" dirty="0" err="1">
                <a:solidFill>
                  <a:schemeClr val="bg2">
                    <a:lumMod val="25000"/>
                  </a:schemeClr>
                </a:solidFill>
                <a:latin typeface="Lato" panose="020F0502020204030203" pitchFamily="34" charset="0"/>
              </a:rPr>
              <a:t>ut</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perspiciatis</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unde</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omnis</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iste</a:t>
            </a:r>
            <a:r>
              <a:rPr lang="en-US" sz="1067" dirty="0">
                <a:solidFill>
                  <a:schemeClr val="bg2">
                    <a:lumMod val="25000"/>
                  </a:schemeClr>
                </a:solidFill>
                <a:latin typeface="Lato" panose="020F0502020204030203" pitchFamily="34" charset="0"/>
              </a:rPr>
              <a:t> natus error sit </a:t>
            </a:r>
            <a:r>
              <a:rPr lang="en-US" sz="1067" dirty="0" err="1">
                <a:solidFill>
                  <a:schemeClr val="bg2">
                    <a:lumMod val="25000"/>
                  </a:schemeClr>
                </a:solidFill>
                <a:latin typeface="Lato" panose="020F0502020204030203" pitchFamily="34" charset="0"/>
              </a:rPr>
              <a:t>volup</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tatem</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accus</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antium</a:t>
            </a:r>
            <a:r>
              <a:rPr lang="en-US" sz="1067" dirty="0">
                <a:solidFill>
                  <a:schemeClr val="bg2">
                    <a:lumMod val="25000"/>
                  </a:schemeClr>
                </a:solidFill>
                <a:latin typeface="Lato" panose="020F0502020204030203" pitchFamily="34" charset="0"/>
              </a:rPr>
              <a:t> dolor </a:t>
            </a:r>
            <a:r>
              <a:rPr lang="en-US" sz="1067" dirty="0" err="1">
                <a:solidFill>
                  <a:schemeClr val="bg2">
                    <a:lumMod val="25000"/>
                  </a:schemeClr>
                </a:solidFill>
                <a:latin typeface="Lato" panose="020F0502020204030203" pitchFamily="34" charset="0"/>
              </a:rPr>
              <a:t>emque</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lauda</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nt</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ium</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totam</a:t>
            </a:r>
            <a:r>
              <a:rPr lang="en-US" sz="1067" dirty="0">
                <a:solidFill>
                  <a:schemeClr val="bg2">
                    <a:lumMod val="25000"/>
                  </a:schemeClr>
                </a:solidFill>
                <a:latin typeface="Lato" panose="020F0502020204030203" pitchFamily="34" charset="0"/>
              </a:rPr>
              <a:t> rem </a:t>
            </a:r>
            <a:r>
              <a:rPr lang="en-US" sz="1067" dirty="0" err="1">
                <a:solidFill>
                  <a:schemeClr val="bg2">
                    <a:lumMod val="25000"/>
                  </a:schemeClr>
                </a:solidFill>
                <a:latin typeface="Lato" panose="020F0502020204030203" pitchFamily="34" charset="0"/>
              </a:rPr>
              <a:t>aperiam</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eaque</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ipsa</a:t>
            </a:r>
            <a:r>
              <a:rPr lang="en-US" sz="1067" dirty="0">
                <a:solidFill>
                  <a:schemeClr val="bg2">
                    <a:lumMod val="25000"/>
                  </a:schemeClr>
                </a:solidFill>
                <a:latin typeface="Lato" panose="020F0502020204030203" pitchFamily="34" charset="0"/>
              </a:rPr>
              <a:t> quae </a:t>
            </a:r>
            <a:r>
              <a:rPr lang="en-US" sz="1067" dirty="0" err="1">
                <a:solidFill>
                  <a:schemeClr val="bg2">
                    <a:lumMod val="25000"/>
                  </a:schemeClr>
                </a:solidFill>
                <a:latin typeface="Lato" panose="020F0502020204030203" pitchFamily="34" charset="0"/>
              </a:rPr>
              <a:t>ab</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illo</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inventore</a:t>
            </a:r>
            <a:r>
              <a:rPr lang="en-US" sz="1067" dirty="0">
                <a:solidFill>
                  <a:schemeClr val="bg2">
                    <a:lumMod val="25000"/>
                  </a:schemeClr>
                </a:solidFill>
                <a:latin typeface="Lato" panose="020F0502020204030203" pitchFamily="34" charset="0"/>
              </a:rPr>
              <a:t> very.</a:t>
            </a:r>
          </a:p>
          <a:p>
            <a:pPr>
              <a:lnSpc>
                <a:spcPts val="1733"/>
              </a:lnSpc>
              <a:spcAft>
                <a:spcPts val="800"/>
              </a:spcAft>
            </a:pPr>
            <a:r>
              <a:rPr lang="en-US" sz="1067" dirty="0" err="1">
                <a:solidFill>
                  <a:schemeClr val="bg2">
                    <a:lumMod val="25000"/>
                  </a:schemeClr>
                </a:solidFill>
                <a:latin typeface="Lato" panose="020F0502020204030203" pitchFamily="34" charset="0"/>
              </a:rPr>
              <a:t>Tatis</a:t>
            </a:r>
            <a:r>
              <a:rPr lang="en-US" sz="1067" dirty="0">
                <a:solidFill>
                  <a:schemeClr val="bg2">
                    <a:lumMod val="25000"/>
                  </a:schemeClr>
                </a:solidFill>
                <a:latin typeface="Lato" panose="020F0502020204030203" pitchFamily="34" charset="0"/>
              </a:rPr>
              <a:t> et quasi </a:t>
            </a:r>
            <a:r>
              <a:rPr lang="en-US" sz="1067" dirty="0" err="1">
                <a:solidFill>
                  <a:schemeClr val="bg2">
                    <a:lumMod val="25000"/>
                  </a:schemeClr>
                </a:solidFill>
                <a:latin typeface="Lato" panose="020F0502020204030203" pitchFamily="34" charset="0"/>
              </a:rPr>
              <a:t>architecto</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beatae</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vit</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ae</a:t>
            </a:r>
            <a:r>
              <a:rPr lang="en-US" sz="1067" dirty="0">
                <a:solidFill>
                  <a:schemeClr val="bg2">
                    <a:lumMod val="25000"/>
                  </a:schemeClr>
                </a:solidFill>
                <a:latin typeface="Lato" panose="020F0502020204030203" pitchFamily="34" charset="0"/>
              </a:rPr>
              <a:t> dicta </a:t>
            </a:r>
            <a:r>
              <a:rPr lang="en-US" sz="1067" dirty="0" err="1">
                <a:solidFill>
                  <a:schemeClr val="bg2">
                    <a:lumMod val="25000"/>
                  </a:schemeClr>
                </a:solidFill>
                <a:latin typeface="Lato" panose="020F0502020204030203" pitchFamily="34" charset="0"/>
              </a:rPr>
              <a:t>sunt</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explicabo</a:t>
            </a:r>
            <a:r>
              <a:rPr lang="en-US" sz="1067" dirty="0">
                <a:solidFill>
                  <a:schemeClr val="bg2">
                    <a:lumMod val="25000"/>
                  </a:schemeClr>
                </a:solidFill>
                <a:latin typeface="Lato" panose="020F0502020204030203" pitchFamily="34" charset="0"/>
              </a:rPr>
              <a:t>.  </a:t>
            </a:r>
          </a:p>
        </p:txBody>
      </p:sp>
      <p:sp>
        <p:nvSpPr>
          <p:cNvPr id="69" name="TextBox 68"/>
          <p:cNvSpPr txBox="1"/>
          <p:nvPr/>
        </p:nvSpPr>
        <p:spPr>
          <a:xfrm>
            <a:off x="6443083" y="3144863"/>
            <a:ext cx="2114631" cy="294953"/>
          </a:xfrm>
          <a:prstGeom prst="rect">
            <a:avLst/>
          </a:prstGeom>
          <a:noFill/>
        </p:spPr>
        <p:txBody>
          <a:bodyPr wrap="square" lIns="0" tIns="0" rIns="0" bIns="0" rtlCol="0">
            <a:spAutoFit/>
          </a:bodyPr>
          <a:lstStyle/>
          <a:p>
            <a:pPr algn="ctr">
              <a:lnSpc>
                <a:spcPts val="2267"/>
              </a:lnSpc>
              <a:spcAft>
                <a:spcPts val="800"/>
              </a:spcAft>
            </a:pPr>
            <a:r>
              <a:rPr lang="zh-CN" altLang="en-US" sz="1600" cap="all" spc="27" dirty="0">
                <a:solidFill>
                  <a:schemeClr val="accent1"/>
                </a:solidFill>
                <a:latin typeface="Lato" panose="020F0502020204030203" pitchFamily="34" charset="0"/>
              </a:rPr>
              <a:t>区域市场透析</a:t>
            </a:r>
          </a:p>
        </p:txBody>
      </p:sp>
      <p:cxnSp>
        <p:nvCxnSpPr>
          <p:cNvPr id="71" name="Straight Connector 70"/>
          <p:cNvCxnSpPr/>
          <p:nvPr/>
        </p:nvCxnSpPr>
        <p:spPr>
          <a:xfrm>
            <a:off x="6443083" y="3495832"/>
            <a:ext cx="211463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4" name="TextBox 73"/>
          <p:cNvSpPr txBox="1"/>
          <p:nvPr/>
        </p:nvSpPr>
        <p:spPr>
          <a:xfrm>
            <a:off x="9271077" y="3667280"/>
            <a:ext cx="2110089" cy="1628651"/>
          </a:xfrm>
          <a:prstGeom prst="rect">
            <a:avLst/>
          </a:prstGeom>
          <a:noFill/>
        </p:spPr>
        <p:txBody>
          <a:bodyPr wrap="square" lIns="0" tIns="0" rIns="0" bIns="0" rtlCol="0">
            <a:spAutoFit/>
          </a:bodyPr>
          <a:lstStyle/>
          <a:p>
            <a:pPr>
              <a:lnSpc>
                <a:spcPts val="1733"/>
              </a:lnSpc>
              <a:spcAft>
                <a:spcPts val="800"/>
              </a:spcAft>
            </a:pPr>
            <a:r>
              <a:rPr lang="en-US" sz="1067" dirty="0">
                <a:solidFill>
                  <a:schemeClr val="bg2">
                    <a:lumMod val="25000"/>
                  </a:schemeClr>
                </a:solidFill>
                <a:latin typeface="Lato" panose="020F0502020204030203" pitchFamily="34" charset="0"/>
              </a:rPr>
              <a:t>Sed </a:t>
            </a:r>
            <a:r>
              <a:rPr lang="en-US" sz="1067" dirty="0" err="1">
                <a:solidFill>
                  <a:schemeClr val="bg2">
                    <a:lumMod val="25000"/>
                  </a:schemeClr>
                </a:solidFill>
                <a:latin typeface="Lato" panose="020F0502020204030203" pitchFamily="34" charset="0"/>
              </a:rPr>
              <a:t>ut</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perspiciatis</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unde</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omnis</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iste</a:t>
            </a:r>
            <a:r>
              <a:rPr lang="en-US" sz="1067" dirty="0">
                <a:solidFill>
                  <a:schemeClr val="bg2">
                    <a:lumMod val="25000"/>
                  </a:schemeClr>
                </a:solidFill>
                <a:latin typeface="Lato" panose="020F0502020204030203" pitchFamily="34" charset="0"/>
              </a:rPr>
              <a:t> natus error sit </a:t>
            </a:r>
            <a:r>
              <a:rPr lang="en-US" sz="1067" dirty="0" err="1">
                <a:solidFill>
                  <a:schemeClr val="bg2">
                    <a:lumMod val="25000"/>
                  </a:schemeClr>
                </a:solidFill>
                <a:latin typeface="Lato" panose="020F0502020204030203" pitchFamily="34" charset="0"/>
              </a:rPr>
              <a:t>volup</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tatem</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accus</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antium</a:t>
            </a:r>
            <a:r>
              <a:rPr lang="en-US" sz="1067" dirty="0">
                <a:solidFill>
                  <a:schemeClr val="bg2">
                    <a:lumMod val="25000"/>
                  </a:schemeClr>
                </a:solidFill>
                <a:latin typeface="Lato" panose="020F0502020204030203" pitchFamily="34" charset="0"/>
              </a:rPr>
              <a:t> dolor </a:t>
            </a:r>
            <a:r>
              <a:rPr lang="en-US" sz="1067" dirty="0" err="1">
                <a:solidFill>
                  <a:schemeClr val="bg2">
                    <a:lumMod val="25000"/>
                  </a:schemeClr>
                </a:solidFill>
                <a:latin typeface="Lato" panose="020F0502020204030203" pitchFamily="34" charset="0"/>
              </a:rPr>
              <a:t>emque</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lauda</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nt</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ium</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totam</a:t>
            </a:r>
            <a:r>
              <a:rPr lang="en-US" sz="1067" dirty="0">
                <a:solidFill>
                  <a:schemeClr val="bg2">
                    <a:lumMod val="25000"/>
                  </a:schemeClr>
                </a:solidFill>
                <a:latin typeface="Lato" panose="020F0502020204030203" pitchFamily="34" charset="0"/>
              </a:rPr>
              <a:t> rem </a:t>
            </a:r>
            <a:r>
              <a:rPr lang="en-US" sz="1067" dirty="0" err="1">
                <a:solidFill>
                  <a:schemeClr val="bg2">
                    <a:lumMod val="25000"/>
                  </a:schemeClr>
                </a:solidFill>
                <a:latin typeface="Lato" panose="020F0502020204030203" pitchFamily="34" charset="0"/>
              </a:rPr>
              <a:t>aperiam</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eaque</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ipsa</a:t>
            </a:r>
            <a:r>
              <a:rPr lang="en-US" sz="1067" dirty="0">
                <a:solidFill>
                  <a:schemeClr val="bg2">
                    <a:lumMod val="25000"/>
                  </a:schemeClr>
                </a:solidFill>
                <a:latin typeface="Lato" panose="020F0502020204030203" pitchFamily="34" charset="0"/>
              </a:rPr>
              <a:t> quae </a:t>
            </a:r>
            <a:r>
              <a:rPr lang="en-US" sz="1067" dirty="0" err="1">
                <a:solidFill>
                  <a:schemeClr val="bg2">
                    <a:lumMod val="25000"/>
                  </a:schemeClr>
                </a:solidFill>
                <a:latin typeface="Lato" panose="020F0502020204030203" pitchFamily="34" charset="0"/>
              </a:rPr>
              <a:t>ab</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illo</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inventore</a:t>
            </a:r>
            <a:r>
              <a:rPr lang="en-US" sz="1067" dirty="0">
                <a:solidFill>
                  <a:schemeClr val="bg2">
                    <a:lumMod val="25000"/>
                  </a:schemeClr>
                </a:solidFill>
                <a:latin typeface="Lato" panose="020F0502020204030203" pitchFamily="34" charset="0"/>
              </a:rPr>
              <a:t> very.</a:t>
            </a:r>
          </a:p>
          <a:p>
            <a:pPr>
              <a:lnSpc>
                <a:spcPts val="1733"/>
              </a:lnSpc>
              <a:spcAft>
                <a:spcPts val="800"/>
              </a:spcAft>
            </a:pPr>
            <a:r>
              <a:rPr lang="en-US" sz="1067" dirty="0" err="1">
                <a:solidFill>
                  <a:schemeClr val="bg2">
                    <a:lumMod val="25000"/>
                  </a:schemeClr>
                </a:solidFill>
                <a:latin typeface="Lato" panose="020F0502020204030203" pitchFamily="34" charset="0"/>
              </a:rPr>
              <a:t>Tatis</a:t>
            </a:r>
            <a:r>
              <a:rPr lang="en-US" sz="1067" dirty="0">
                <a:solidFill>
                  <a:schemeClr val="bg2">
                    <a:lumMod val="25000"/>
                  </a:schemeClr>
                </a:solidFill>
                <a:latin typeface="Lato" panose="020F0502020204030203" pitchFamily="34" charset="0"/>
              </a:rPr>
              <a:t> et quasi </a:t>
            </a:r>
            <a:r>
              <a:rPr lang="en-US" sz="1067" dirty="0" err="1">
                <a:solidFill>
                  <a:schemeClr val="bg2">
                    <a:lumMod val="25000"/>
                  </a:schemeClr>
                </a:solidFill>
                <a:latin typeface="Lato" panose="020F0502020204030203" pitchFamily="34" charset="0"/>
              </a:rPr>
              <a:t>architecto</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beatae</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vit</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ae</a:t>
            </a:r>
            <a:r>
              <a:rPr lang="en-US" sz="1067" dirty="0">
                <a:solidFill>
                  <a:schemeClr val="bg2">
                    <a:lumMod val="25000"/>
                  </a:schemeClr>
                </a:solidFill>
                <a:latin typeface="Lato" panose="020F0502020204030203" pitchFamily="34" charset="0"/>
              </a:rPr>
              <a:t> dicta </a:t>
            </a:r>
            <a:r>
              <a:rPr lang="en-US" sz="1067" dirty="0" err="1">
                <a:solidFill>
                  <a:schemeClr val="bg2">
                    <a:lumMod val="25000"/>
                  </a:schemeClr>
                </a:solidFill>
                <a:latin typeface="Lato" panose="020F0502020204030203" pitchFamily="34" charset="0"/>
              </a:rPr>
              <a:t>sunt</a:t>
            </a:r>
            <a:r>
              <a:rPr lang="en-US" sz="1067" dirty="0">
                <a:solidFill>
                  <a:schemeClr val="bg2">
                    <a:lumMod val="25000"/>
                  </a:schemeClr>
                </a:solidFill>
                <a:latin typeface="Lato" panose="020F0502020204030203" pitchFamily="34" charset="0"/>
              </a:rPr>
              <a:t> </a:t>
            </a:r>
            <a:r>
              <a:rPr lang="en-US" sz="1067" dirty="0" err="1">
                <a:solidFill>
                  <a:schemeClr val="bg2">
                    <a:lumMod val="25000"/>
                  </a:schemeClr>
                </a:solidFill>
                <a:latin typeface="Lato" panose="020F0502020204030203" pitchFamily="34" charset="0"/>
              </a:rPr>
              <a:t>explicabo</a:t>
            </a:r>
            <a:r>
              <a:rPr lang="en-US" sz="1067" dirty="0">
                <a:solidFill>
                  <a:schemeClr val="bg2">
                    <a:lumMod val="25000"/>
                  </a:schemeClr>
                </a:solidFill>
                <a:latin typeface="Lato" panose="020F0502020204030203" pitchFamily="34" charset="0"/>
              </a:rPr>
              <a:t>.  </a:t>
            </a:r>
          </a:p>
        </p:txBody>
      </p:sp>
      <p:sp>
        <p:nvSpPr>
          <p:cNvPr id="75" name="TextBox 74"/>
          <p:cNvSpPr txBox="1"/>
          <p:nvPr/>
        </p:nvSpPr>
        <p:spPr>
          <a:xfrm>
            <a:off x="9266535" y="3144863"/>
            <a:ext cx="2114631" cy="294953"/>
          </a:xfrm>
          <a:prstGeom prst="rect">
            <a:avLst/>
          </a:prstGeom>
          <a:noFill/>
        </p:spPr>
        <p:txBody>
          <a:bodyPr wrap="square" lIns="0" tIns="0" rIns="0" bIns="0" rtlCol="0">
            <a:spAutoFit/>
          </a:bodyPr>
          <a:lstStyle/>
          <a:p>
            <a:pPr algn="ctr">
              <a:lnSpc>
                <a:spcPts val="2267"/>
              </a:lnSpc>
              <a:spcAft>
                <a:spcPts val="800"/>
              </a:spcAft>
            </a:pPr>
            <a:r>
              <a:rPr lang="zh-CN" altLang="en-US" sz="1600" cap="all" spc="27" dirty="0">
                <a:solidFill>
                  <a:schemeClr val="accent1"/>
                </a:solidFill>
                <a:latin typeface="Lato" panose="020F0502020204030203" pitchFamily="34" charset="0"/>
              </a:rPr>
              <a:t>区域市场透析</a:t>
            </a:r>
          </a:p>
        </p:txBody>
      </p:sp>
      <p:cxnSp>
        <p:nvCxnSpPr>
          <p:cNvPr id="77" name="Straight Connector 76"/>
          <p:cNvCxnSpPr/>
          <p:nvPr/>
        </p:nvCxnSpPr>
        <p:spPr>
          <a:xfrm>
            <a:off x="9268806" y="3495832"/>
            <a:ext cx="211463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6" name="Freeform 76"/>
          <p:cNvSpPr>
            <a:spLocks noEditPoints="1"/>
          </p:cNvSpPr>
          <p:nvPr/>
        </p:nvSpPr>
        <p:spPr bwMode="auto">
          <a:xfrm>
            <a:off x="9998127" y="2357608"/>
            <a:ext cx="655984" cy="588949"/>
          </a:xfrm>
          <a:custGeom>
            <a:avLst/>
            <a:gdLst>
              <a:gd name="T0" fmla="*/ 0 w 208"/>
              <a:gd name="T1" fmla="*/ 86 h 187"/>
              <a:gd name="T2" fmla="*/ 1 w 208"/>
              <a:gd name="T3" fmla="*/ 84 h 187"/>
              <a:gd name="T4" fmla="*/ 3 w 208"/>
              <a:gd name="T5" fmla="*/ 83 h 187"/>
              <a:gd name="T6" fmla="*/ 31 w 208"/>
              <a:gd name="T7" fmla="*/ 83 h 187"/>
              <a:gd name="T8" fmla="*/ 31 w 208"/>
              <a:gd name="T9" fmla="*/ 119 h 187"/>
              <a:gd name="T10" fmla="*/ 35 w 208"/>
              <a:gd name="T11" fmla="*/ 131 h 187"/>
              <a:gd name="T12" fmla="*/ 45 w 208"/>
              <a:gd name="T13" fmla="*/ 135 h 187"/>
              <a:gd name="T14" fmla="*/ 46 w 208"/>
              <a:gd name="T15" fmla="*/ 135 h 187"/>
              <a:gd name="T16" fmla="*/ 67 w 208"/>
              <a:gd name="T17" fmla="*/ 135 h 187"/>
              <a:gd name="T18" fmla="*/ 111 w 208"/>
              <a:gd name="T19" fmla="*/ 134 h 187"/>
              <a:gd name="T20" fmla="*/ 111 w 208"/>
              <a:gd name="T21" fmla="*/ 162 h 187"/>
              <a:gd name="T22" fmla="*/ 110 w 208"/>
              <a:gd name="T23" fmla="*/ 165 h 187"/>
              <a:gd name="T24" fmla="*/ 107 w 208"/>
              <a:gd name="T25" fmla="*/ 166 h 187"/>
              <a:gd name="T26" fmla="*/ 41 w 208"/>
              <a:gd name="T27" fmla="*/ 166 h 187"/>
              <a:gd name="T28" fmla="*/ 21 w 208"/>
              <a:gd name="T29" fmla="*/ 187 h 187"/>
              <a:gd name="T30" fmla="*/ 21 w 208"/>
              <a:gd name="T31" fmla="*/ 166 h 187"/>
              <a:gd name="T32" fmla="*/ 3 w 208"/>
              <a:gd name="T33" fmla="*/ 166 h 187"/>
              <a:gd name="T34" fmla="*/ 1 w 208"/>
              <a:gd name="T35" fmla="*/ 165 h 187"/>
              <a:gd name="T36" fmla="*/ 0 w 208"/>
              <a:gd name="T37" fmla="*/ 162 h 187"/>
              <a:gd name="T38" fmla="*/ 0 w 208"/>
              <a:gd name="T39" fmla="*/ 86 h 187"/>
              <a:gd name="T40" fmla="*/ 41 w 208"/>
              <a:gd name="T41" fmla="*/ 5 h 187"/>
              <a:gd name="T42" fmla="*/ 43 w 208"/>
              <a:gd name="T43" fmla="*/ 1 h 187"/>
              <a:gd name="T44" fmla="*/ 47 w 208"/>
              <a:gd name="T45" fmla="*/ 0 h 187"/>
              <a:gd name="T46" fmla="*/ 203 w 208"/>
              <a:gd name="T47" fmla="*/ 0 h 187"/>
              <a:gd name="T48" fmla="*/ 206 w 208"/>
              <a:gd name="T49" fmla="*/ 1 h 187"/>
              <a:gd name="T50" fmla="*/ 208 w 208"/>
              <a:gd name="T51" fmla="*/ 5 h 187"/>
              <a:gd name="T52" fmla="*/ 208 w 208"/>
              <a:gd name="T53" fmla="*/ 119 h 187"/>
              <a:gd name="T54" fmla="*/ 206 w 208"/>
              <a:gd name="T55" fmla="*/ 123 h 187"/>
              <a:gd name="T56" fmla="*/ 203 w 208"/>
              <a:gd name="T57" fmla="*/ 124 h 187"/>
              <a:gd name="T58" fmla="*/ 177 w 208"/>
              <a:gd name="T59" fmla="*/ 124 h 187"/>
              <a:gd name="T60" fmla="*/ 177 w 208"/>
              <a:gd name="T61" fmla="*/ 156 h 187"/>
              <a:gd name="T62" fmla="*/ 145 w 208"/>
              <a:gd name="T63" fmla="*/ 124 h 187"/>
              <a:gd name="T64" fmla="*/ 47 w 208"/>
              <a:gd name="T65" fmla="*/ 124 h 187"/>
              <a:gd name="T66" fmla="*/ 43 w 208"/>
              <a:gd name="T67" fmla="*/ 123 h 187"/>
              <a:gd name="T68" fmla="*/ 41 w 208"/>
              <a:gd name="T69" fmla="*/ 119 h 187"/>
              <a:gd name="T70" fmla="*/ 41 w 208"/>
              <a:gd name="T71" fmla="*/ 5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08" h="187">
                <a:moveTo>
                  <a:pt x="0" y="86"/>
                </a:moveTo>
                <a:cubicBezTo>
                  <a:pt x="0" y="85"/>
                  <a:pt x="0" y="84"/>
                  <a:pt x="1" y="84"/>
                </a:cubicBezTo>
                <a:cubicBezTo>
                  <a:pt x="2" y="83"/>
                  <a:pt x="2" y="83"/>
                  <a:pt x="3" y="83"/>
                </a:cubicBezTo>
                <a:cubicBezTo>
                  <a:pt x="31" y="83"/>
                  <a:pt x="31" y="83"/>
                  <a:pt x="31" y="83"/>
                </a:cubicBezTo>
                <a:cubicBezTo>
                  <a:pt x="31" y="119"/>
                  <a:pt x="31" y="119"/>
                  <a:pt x="31" y="119"/>
                </a:cubicBezTo>
                <a:cubicBezTo>
                  <a:pt x="31" y="124"/>
                  <a:pt x="32" y="128"/>
                  <a:pt x="35" y="131"/>
                </a:cubicBezTo>
                <a:cubicBezTo>
                  <a:pt x="37" y="133"/>
                  <a:pt x="41" y="135"/>
                  <a:pt x="45" y="135"/>
                </a:cubicBezTo>
                <a:cubicBezTo>
                  <a:pt x="46" y="135"/>
                  <a:pt x="46" y="135"/>
                  <a:pt x="46" y="135"/>
                </a:cubicBezTo>
                <a:cubicBezTo>
                  <a:pt x="49" y="135"/>
                  <a:pt x="56" y="135"/>
                  <a:pt x="67" y="135"/>
                </a:cubicBezTo>
                <a:cubicBezTo>
                  <a:pt x="78" y="135"/>
                  <a:pt x="92" y="134"/>
                  <a:pt x="111" y="134"/>
                </a:cubicBezTo>
                <a:cubicBezTo>
                  <a:pt x="111" y="162"/>
                  <a:pt x="111" y="162"/>
                  <a:pt x="111" y="162"/>
                </a:cubicBezTo>
                <a:cubicBezTo>
                  <a:pt x="111" y="163"/>
                  <a:pt x="110" y="164"/>
                  <a:pt x="110" y="165"/>
                </a:cubicBezTo>
                <a:cubicBezTo>
                  <a:pt x="109" y="166"/>
                  <a:pt x="108" y="166"/>
                  <a:pt x="107" y="166"/>
                </a:cubicBezTo>
                <a:cubicBezTo>
                  <a:pt x="41" y="166"/>
                  <a:pt x="41" y="166"/>
                  <a:pt x="41" y="166"/>
                </a:cubicBezTo>
                <a:cubicBezTo>
                  <a:pt x="21" y="187"/>
                  <a:pt x="21" y="187"/>
                  <a:pt x="21" y="187"/>
                </a:cubicBezTo>
                <a:cubicBezTo>
                  <a:pt x="21" y="166"/>
                  <a:pt x="21" y="166"/>
                  <a:pt x="21" y="166"/>
                </a:cubicBezTo>
                <a:cubicBezTo>
                  <a:pt x="3" y="166"/>
                  <a:pt x="3" y="166"/>
                  <a:pt x="3" y="166"/>
                </a:cubicBezTo>
                <a:cubicBezTo>
                  <a:pt x="2" y="166"/>
                  <a:pt x="2" y="166"/>
                  <a:pt x="1" y="165"/>
                </a:cubicBezTo>
                <a:cubicBezTo>
                  <a:pt x="0" y="164"/>
                  <a:pt x="0" y="163"/>
                  <a:pt x="0" y="162"/>
                </a:cubicBezTo>
                <a:lnTo>
                  <a:pt x="0" y="86"/>
                </a:lnTo>
                <a:close/>
                <a:moveTo>
                  <a:pt x="41" y="5"/>
                </a:moveTo>
                <a:cubicBezTo>
                  <a:pt x="41" y="3"/>
                  <a:pt x="42" y="2"/>
                  <a:pt x="43" y="1"/>
                </a:cubicBezTo>
                <a:cubicBezTo>
                  <a:pt x="44" y="0"/>
                  <a:pt x="45" y="0"/>
                  <a:pt x="47" y="0"/>
                </a:cubicBezTo>
                <a:cubicBezTo>
                  <a:pt x="203" y="0"/>
                  <a:pt x="203" y="0"/>
                  <a:pt x="203" y="0"/>
                </a:cubicBezTo>
                <a:cubicBezTo>
                  <a:pt x="204" y="0"/>
                  <a:pt x="205" y="0"/>
                  <a:pt x="206" y="1"/>
                </a:cubicBezTo>
                <a:cubicBezTo>
                  <a:pt x="207" y="2"/>
                  <a:pt x="208" y="3"/>
                  <a:pt x="208" y="5"/>
                </a:cubicBezTo>
                <a:cubicBezTo>
                  <a:pt x="208" y="119"/>
                  <a:pt x="208" y="119"/>
                  <a:pt x="208" y="119"/>
                </a:cubicBezTo>
                <a:cubicBezTo>
                  <a:pt x="208" y="121"/>
                  <a:pt x="207" y="122"/>
                  <a:pt x="206" y="123"/>
                </a:cubicBezTo>
                <a:cubicBezTo>
                  <a:pt x="205" y="124"/>
                  <a:pt x="204" y="124"/>
                  <a:pt x="203" y="124"/>
                </a:cubicBezTo>
                <a:cubicBezTo>
                  <a:pt x="177" y="124"/>
                  <a:pt x="177" y="124"/>
                  <a:pt x="177" y="124"/>
                </a:cubicBezTo>
                <a:cubicBezTo>
                  <a:pt x="177" y="156"/>
                  <a:pt x="177" y="156"/>
                  <a:pt x="177" y="156"/>
                </a:cubicBezTo>
                <a:cubicBezTo>
                  <a:pt x="145" y="124"/>
                  <a:pt x="145" y="124"/>
                  <a:pt x="145" y="124"/>
                </a:cubicBezTo>
                <a:cubicBezTo>
                  <a:pt x="47" y="124"/>
                  <a:pt x="47" y="124"/>
                  <a:pt x="47" y="124"/>
                </a:cubicBezTo>
                <a:cubicBezTo>
                  <a:pt x="45" y="124"/>
                  <a:pt x="44" y="124"/>
                  <a:pt x="43" y="123"/>
                </a:cubicBezTo>
                <a:cubicBezTo>
                  <a:pt x="42" y="122"/>
                  <a:pt x="41" y="121"/>
                  <a:pt x="41" y="119"/>
                </a:cubicBezTo>
                <a:lnTo>
                  <a:pt x="41" y="5"/>
                </a:lnTo>
                <a:close/>
              </a:path>
            </a:pathLst>
          </a:custGeom>
          <a:solidFill>
            <a:srgbClr val="063D54"/>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87" name="Freeform 69"/>
          <p:cNvSpPr>
            <a:spLocks noEditPoints="1"/>
          </p:cNvSpPr>
          <p:nvPr/>
        </p:nvSpPr>
        <p:spPr bwMode="auto">
          <a:xfrm>
            <a:off x="7218831" y="2350851"/>
            <a:ext cx="563133" cy="563133"/>
          </a:xfrm>
          <a:custGeom>
            <a:avLst/>
            <a:gdLst>
              <a:gd name="T0" fmla="*/ 0 w 208"/>
              <a:gd name="T1" fmla="*/ 208 h 208"/>
              <a:gd name="T2" fmla="*/ 29 w 208"/>
              <a:gd name="T3" fmla="*/ 120 h 208"/>
              <a:gd name="T4" fmla="*/ 111 w 208"/>
              <a:gd name="T5" fmla="*/ 38 h 208"/>
              <a:gd name="T6" fmla="*/ 118 w 208"/>
              <a:gd name="T7" fmla="*/ 46 h 208"/>
              <a:gd name="T8" fmla="*/ 38 w 208"/>
              <a:gd name="T9" fmla="*/ 126 h 208"/>
              <a:gd name="T10" fmla="*/ 34 w 208"/>
              <a:gd name="T11" fmla="*/ 121 h 208"/>
              <a:gd name="T12" fmla="*/ 34 w 208"/>
              <a:gd name="T13" fmla="*/ 121 h 208"/>
              <a:gd name="T14" fmla="*/ 30 w 208"/>
              <a:gd name="T15" fmla="*/ 133 h 208"/>
              <a:gd name="T16" fmla="*/ 25 w 208"/>
              <a:gd name="T17" fmla="*/ 146 h 208"/>
              <a:gd name="T18" fmla="*/ 21 w 208"/>
              <a:gd name="T19" fmla="*/ 158 h 208"/>
              <a:gd name="T20" fmla="*/ 19 w 208"/>
              <a:gd name="T21" fmla="*/ 166 h 208"/>
              <a:gd name="T22" fmla="*/ 16 w 208"/>
              <a:gd name="T23" fmla="*/ 173 h 208"/>
              <a:gd name="T24" fmla="*/ 28 w 208"/>
              <a:gd name="T25" fmla="*/ 180 h 208"/>
              <a:gd name="T26" fmla="*/ 35 w 208"/>
              <a:gd name="T27" fmla="*/ 192 h 208"/>
              <a:gd name="T28" fmla="*/ 87 w 208"/>
              <a:gd name="T29" fmla="*/ 174 h 208"/>
              <a:gd name="T30" fmla="*/ 87 w 208"/>
              <a:gd name="T31" fmla="*/ 174 h 208"/>
              <a:gd name="T32" fmla="*/ 82 w 208"/>
              <a:gd name="T33" fmla="*/ 170 h 208"/>
              <a:gd name="T34" fmla="*/ 162 w 208"/>
              <a:gd name="T35" fmla="*/ 90 h 208"/>
              <a:gd name="T36" fmla="*/ 170 w 208"/>
              <a:gd name="T37" fmla="*/ 97 h 208"/>
              <a:gd name="T38" fmla="*/ 88 w 208"/>
              <a:gd name="T39" fmla="*/ 179 h 208"/>
              <a:gd name="T40" fmla="*/ 0 w 208"/>
              <a:gd name="T41" fmla="*/ 208 h 208"/>
              <a:gd name="T42" fmla="*/ 48 w 208"/>
              <a:gd name="T43" fmla="*/ 135 h 208"/>
              <a:gd name="T44" fmla="*/ 128 w 208"/>
              <a:gd name="T45" fmla="*/ 55 h 208"/>
              <a:gd name="T46" fmla="*/ 136 w 208"/>
              <a:gd name="T47" fmla="*/ 63 h 208"/>
              <a:gd name="T48" fmla="*/ 55 w 208"/>
              <a:gd name="T49" fmla="*/ 143 h 208"/>
              <a:gd name="T50" fmla="*/ 48 w 208"/>
              <a:gd name="T51" fmla="*/ 135 h 208"/>
              <a:gd name="T52" fmla="*/ 65 w 208"/>
              <a:gd name="T53" fmla="*/ 153 h 208"/>
              <a:gd name="T54" fmla="*/ 145 w 208"/>
              <a:gd name="T55" fmla="*/ 72 h 208"/>
              <a:gd name="T56" fmla="*/ 153 w 208"/>
              <a:gd name="T57" fmla="*/ 80 h 208"/>
              <a:gd name="T58" fmla="*/ 73 w 208"/>
              <a:gd name="T59" fmla="*/ 160 h 208"/>
              <a:gd name="T60" fmla="*/ 65 w 208"/>
              <a:gd name="T61" fmla="*/ 153 h 208"/>
              <a:gd name="T62" fmla="*/ 118 w 208"/>
              <a:gd name="T63" fmla="*/ 31 h 208"/>
              <a:gd name="T64" fmla="*/ 126 w 208"/>
              <a:gd name="T65" fmla="*/ 24 h 208"/>
              <a:gd name="T66" fmla="*/ 185 w 208"/>
              <a:gd name="T67" fmla="*/ 82 h 208"/>
              <a:gd name="T68" fmla="*/ 177 w 208"/>
              <a:gd name="T69" fmla="*/ 90 h 208"/>
              <a:gd name="T70" fmla="*/ 118 w 208"/>
              <a:gd name="T71" fmla="*/ 31 h 208"/>
              <a:gd name="T72" fmla="*/ 133 w 208"/>
              <a:gd name="T73" fmla="*/ 16 h 208"/>
              <a:gd name="T74" fmla="*/ 140 w 208"/>
              <a:gd name="T75" fmla="*/ 9 h 208"/>
              <a:gd name="T76" fmla="*/ 151 w 208"/>
              <a:gd name="T77" fmla="*/ 2 h 208"/>
              <a:gd name="T78" fmla="*/ 162 w 208"/>
              <a:gd name="T79" fmla="*/ 0 h 208"/>
              <a:gd name="T80" fmla="*/ 185 w 208"/>
              <a:gd name="T81" fmla="*/ 9 h 208"/>
              <a:gd name="T82" fmla="*/ 199 w 208"/>
              <a:gd name="T83" fmla="*/ 24 h 208"/>
              <a:gd name="T84" fmla="*/ 208 w 208"/>
              <a:gd name="T85" fmla="*/ 46 h 208"/>
              <a:gd name="T86" fmla="*/ 206 w 208"/>
              <a:gd name="T87" fmla="*/ 57 h 208"/>
              <a:gd name="T88" fmla="*/ 199 w 208"/>
              <a:gd name="T89" fmla="*/ 68 h 208"/>
              <a:gd name="T90" fmla="*/ 192 w 208"/>
              <a:gd name="T91" fmla="*/ 75 h 208"/>
              <a:gd name="T92" fmla="*/ 133 w 208"/>
              <a:gd name="T93" fmla="*/ 1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08" h="208">
                <a:moveTo>
                  <a:pt x="0" y="208"/>
                </a:moveTo>
                <a:cubicBezTo>
                  <a:pt x="29" y="120"/>
                  <a:pt x="29" y="120"/>
                  <a:pt x="29" y="120"/>
                </a:cubicBezTo>
                <a:cubicBezTo>
                  <a:pt x="111" y="38"/>
                  <a:pt x="111" y="38"/>
                  <a:pt x="111" y="38"/>
                </a:cubicBezTo>
                <a:cubicBezTo>
                  <a:pt x="118" y="46"/>
                  <a:pt x="118" y="46"/>
                  <a:pt x="118" y="46"/>
                </a:cubicBezTo>
                <a:cubicBezTo>
                  <a:pt x="38" y="126"/>
                  <a:pt x="38" y="126"/>
                  <a:pt x="38" y="126"/>
                </a:cubicBezTo>
                <a:cubicBezTo>
                  <a:pt x="34" y="121"/>
                  <a:pt x="34" y="121"/>
                  <a:pt x="34" y="121"/>
                </a:cubicBezTo>
                <a:cubicBezTo>
                  <a:pt x="34" y="121"/>
                  <a:pt x="34" y="121"/>
                  <a:pt x="34" y="121"/>
                </a:cubicBezTo>
                <a:cubicBezTo>
                  <a:pt x="32" y="125"/>
                  <a:pt x="31" y="129"/>
                  <a:pt x="30" y="133"/>
                </a:cubicBezTo>
                <a:cubicBezTo>
                  <a:pt x="28" y="137"/>
                  <a:pt x="27" y="142"/>
                  <a:pt x="25" y="146"/>
                </a:cubicBezTo>
                <a:cubicBezTo>
                  <a:pt x="24" y="150"/>
                  <a:pt x="22" y="154"/>
                  <a:pt x="21" y="158"/>
                </a:cubicBezTo>
                <a:cubicBezTo>
                  <a:pt x="20" y="161"/>
                  <a:pt x="19" y="164"/>
                  <a:pt x="19" y="166"/>
                </a:cubicBezTo>
                <a:cubicBezTo>
                  <a:pt x="16" y="173"/>
                  <a:pt x="16" y="173"/>
                  <a:pt x="16" y="173"/>
                </a:cubicBezTo>
                <a:cubicBezTo>
                  <a:pt x="19" y="173"/>
                  <a:pt x="23" y="175"/>
                  <a:pt x="28" y="180"/>
                </a:cubicBezTo>
                <a:cubicBezTo>
                  <a:pt x="32" y="185"/>
                  <a:pt x="35" y="188"/>
                  <a:pt x="35" y="192"/>
                </a:cubicBezTo>
                <a:cubicBezTo>
                  <a:pt x="87" y="174"/>
                  <a:pt x="87" y="174"/>
                  <a:pt x="87" y="174"/>
                </a:cubicBezTo>
                <a:cubicBezTo>
                  <a:pt x="87" y="174"/>
                  <a:pt x="87" y="174"/>
                  <a:pt x="87" y="174"/>
                </a:cubicBezTo>
                <a:cubicBezTo>
                  <a:pt x="82" y="170"/>
                  <a:pt x="82" y="170"/>
                  <a:pt x="82" y="170"/>
                </a:cubicBezTo>
                <a:cubicBezTo>
                  <a:pt x="162" y="90"/>
                  <a:pt x="162" y="90"/>
                  <a:pt x="162" y="90"/>
                </a:cubicBezTo>
                <a:cubicBezTo>
                  <a:pt x="170" y="97"/>
                  <a:pt x="170" y="97"/>
                  <a:pt x="170" y="97"/>
                </a:cubicBezTo>
                <a:cubicBezTo>
                  <a:pt x="88" y="179"/>
                  <a:pt x="88" y="179"/>
                  <a:pt x="88" y="179"/>
                </a:cubicBezTo>
                <a:lnTo>
                  <a:pt x="0" y="208"/>
                </a:lnTo>
                <a:close/>
                <a:moveTo>
                  <a:pt x="48" y="135"/>
                </a:moveTo>
                <a:cubicBezTo>
                  <a:pt x="128" y="55"/>
                  <a:pt x="128" y="55"/>
                  <a:pt x="128" y="55"/>
                </a:cubicBezTo>
                <a:cubicBezTo>
                  <a:pt x="136" y="63"/>
                  <a:pt x="136" y="63"/>
                  <a:pt x="136" y="63"/>
                </a:cubicBezTo>
                <a:cubicBezTo>
                  <a:pt x="55" y="143"/>
                  <a:pt x="55" y="143"/>
                  <a:pt x="55" y="143"/>
                </a:cubicBezTo>
                <a:lnTo>
                  <a:pt x="48" y="135"/>
                </a:lnTo>
                <a:close/>
                <a:moveTo>
                  <a:pt x="65" y="153"/>
                </a:moveTo>
                <a:cubicBezTo>
                  <a:pt x="145" y="72"/>
                  <a:pt x="145" y="72"/>
                  <a:pt x="145" y="72"/>
                </a:cubicBezTo>
                <a:cubicBezTo>
                  <a:pt x="153" y="80"/>
                  <a:pt x="153" y="80"/>
                  <a:pt x="153" y="80"/>
                </a:cubicBezTo>
                <a:cubicBezTo>
                  <a:pt x="73" y="160"/>
                  <a:pt x="73" y="160"/>
                  <a:pt x="73" y="160"/>
                </a:cubicBezTo>
                <a:lnTo>
                  <a:pt x="65" y="153"/>
                </a:lnTo>
                <a:close/>
                <a:moveTo>
                  <a:pt x="118" y="31"/>
                </a:moveTo>
                <a:cubicBezTo>
                  <a:pt x="126" y="24"/>
                  <a:pt x="126" y="24"/>
                  <a:pt x="126" y="24"/>
                </a:cubicBezTo>
                <a:cubicBezTo>
                  <a:pt x="185" y="82"/>
                  <a:pt x="185" y="82"/>
                  <a:pt x="185" y="82"/>
                </a:cubicBezTo>
                <a:cubicBezTo>
                  <a:pt x="177" y="90"/>
                  <a:pt x="177" y="90"/>
                  <a:pt x="177" y="90"/>
                </a:cubicBezTo>
                <a:lnTo>
                  <a:pt x="118" y="31"/>
                </a:lnTo>
                <a:close/>
                <a:moveTo>
                  <a:pt x="133" y="16"/>
                </a:moveTo>
                <a:cubicBezTo>
                  <a:pt x="140" y="9"/>
                  <a:pt x="140" y="9"/>
                  <a:pt x="140" y="9"/>
                </a:cubicBezTo>
                <a:cubicBezTo>
                  <a:pt x="143" y="6"/>
                  <a:pt x="147" y="3"/>
                  <a:pt x="151" y="2"/>
                </a:cubicBezTo>
                <a:cubicBezTo>
                  <a:pt x="154" y="0"/>
                  <a:pt x="158" y="0"/>
                  <a:pt x="162" y="0"/>
                </a:cubicBezTo>
                <a:cubicBezTo>
                  <a:pt x="171" y="0"/>
                  <a:pt x="178" y="3"/>
                  <a:pt x="185" y="9"/>
                </a:cubicBezTo>
                <a:cubicBezTo>
                  <a:pt x="199" y="24"/>
                  <a:pt x="199" y="24"/>
                  <a:pt x="199" y="24"/>
                </a:cubicBezTo>
                <a:cubicBezTo>
                  <a:pt x="205" y="30"/>
                  <a:pt x="208" y="37"/>
                  <a:pt x="208" y="46"/>
                </a:cubicBezTo>
                <a:cubicBezTo>
                  <a:pt x="208" y="50"/>
                  <a:pt x="208" y="54"/>
                  <a:pt x="206" y="57"/>
                </a:cubicBezTo>
                <a:cubicBezTo>
                  <a:pt x="205" y="61"/>
                  <a:pt x="202" y="65"/>
                  <a:pt x="199" y="68"/>
                </a:cubicBezTo>
                <a:cubicBezTo>
                  <a:pt x="192" y="75"/>
                  <a:pt x="192" y="75"/>
                  <a:pt x="192" y="75"/>
                </a:cubicBezTo>
                <a:lnTo>
                  <a:pt x="133" y="16"/>
                </a:lnTo>
                <a:close/>
              </a:path>
            </a:pathLst>
          </a:custGeom>
          <a:solidFill>
            <a:srgbClr val="063D54"/>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88" name="Freeform 24"/>
          <p:cNvSpPr>
            <a:spLocks noEditPoints="1"/>
          </p:cNvSpPr>
          <p:nvPr/>
        </p:nvSpPr>
        <p:spPr bwMode="auto">
          <a:xfrm>
            <a:off x="4503296" y="2329863"/>
            <a:ext cx="319915" cy="616693"/>
          </a:xfrm>
          <a:custGeom>
            <a:avLst/>
            <a:gdLst>
              <a:gd name="T0" fmla="*/ 0 w 125"/>
              <a:gd name="T1" fmla="*/ 21 h 243"/>
              <a:gd name="T2" fmla="*/ 2 w 125"/>
              <a:gd name="T3" fmla="*/ 13 h 243"/>
              <a:gd name="T4" fmla="*/ 6 w 125"/>
              <a:gd name="T5" fmla="*/ 6 h 243"/>
              <a:gd name="T6" fmla="*/ 21 w 125"/>
              <a:gd name="T7" fmla="*/ 0 h 243"/>
              <a:gd name="T8" fmla="*/ 22 w 125"/>
              <a:gd name="T9" fmla="*/ 0 h 243"/>
              <a:gd name="T10" fmla="*/ 22 w 125"/>
              <a:gd name="T11" fmla="*/ 0 h 243"/>
              <a:gd name="T12" fmla="*/ 103 w 125"/>
              <a:gd name="T13" fmla="*/ 0 h 243"/>
              <a:gd name="T14" fmla="*/ 104 w 125"/>
              <a:gd name="T15" fmla="*/ 0 h 243"/>
              <a:gd name="T16" fmla="*/ 104 w 125"/>
              <a:gd name="T17" fmla="*/ 0 h 243"/>
              <a:gd name="T18" fmla="*/ 119 w 125"/>
              <a:gd name="T19" fmla="*/ 6 h 243"/>
              <a:gd name="T20" fmla="*/ 124 w 125"/>
              <a:gd name="T21" fmla="*/ 13 h 243"/>
              <a:gd name="T22" fmla="*/ 125 w 125"/>
              <a:gd name="T23" fmla="*/ 21 h 243"/>
              <a:gd name="T24" fmla="*/ 125 w 125"/>
              <a:gd name="T25" fmla="*/ 222 h 243"/>
              <a:gd name="T26" fmla="*/ 119 w 125"/>
              <a:gd name="T27" fmla="*/ 237 h 243"/>
              <a:gd name="T28" fmla="*/ 113 w 125"/>
              <a:gd name="T29" fmla="*/ 241 h 243"/>
              <a:gd name="T30" fmla="*/ 106 w 125"/>
              <a:gd name="T31" fmla="*/ 243 h 243"/>
              <a:gd name="T32" fmla="*/ 20 w 125"/>
              <a:gd name="T33" fmla="*/ 243 h 243"/>
              <a:gd name="T34" fmla="*/ 12 w 125"/>
              <a:gd name="T35" fmla="*/ 241 h 243"/>
              <a:gd name="T36" fmla="*/ 6 w 125"/>
              <a:gd name="T37" fmla="*/ 237 h 243"/>
              <a:gd name="T38" fmla="*/ 0 w 125"/>
              <a:gd name="T39" fmla="*/ 222 h 243"/>
              <a:gd name="T40" fmla="*/ 0 w 125"/>
              <a:gd name="T41" fmla="*/ 21 h 243"/>
              <a:gd name="T42" fmla="*/ 11 w 125"/>
              <a:gd name="T43" fmla="*/ 201 h 243"/>
              <a:gd name="T44" fmla="*/ 115 w 125"/>
              <a:gd name="T45" fmla="*/ 201 h 243"/>
              <a:gd name="T46" fmla="*/ 115 w 125"/>
              <a:gd name="T47" fmla="*/ 42 h 243"/>
              <a:gd name="T48" fmla="*/ 11 w 125"/>
              <a:gd name="T49" fmla="*/ 42 h 243"/>
              <a:gd name="T50" fmla="*/ 11 w 125"/>
              <a:gd name="T51" fmla="*/ 201 h 243"/>
              <a:gd name="T52" fmla="*/ 54 w 125"/>
              <a:gd name="T53" fmla="*/ 214 h 243"/>
              <a:gd name="T54" fmla="*/ 51 w 125"/>
              <a:gd name="T55" fmla="*/ 218 h 243"/>
              <a:gd name="T56" fmla="*/ 50 w 125"/>
              <a:gd name="T57" fmla="*/ 222 h 243"/>
              <a:gd name="T58" fmla="*/ 51 w 125"/>
              <a:gd name="T59" fmla="*/ 227 h 243"/>
              <a:gd name="T60" fmla="*/ 54 w 125"/>
              <a:gd name="T61" fmla="*/ 231 h 243"/>
              <a:gd name="T62" fmla="*/ 58 w 125"/>
              <a:gd name="T63" fmla="*/ 234 h 243"/>
              <a:gd name="T64" fmla="*/ 63 w 125"/>
              <a:gd name="T65" fmla="*/ 234 h 243"/>
              <a:gd name="T66" fmla="*/ 67 w 125"/>
              <a:gd name="T67" fmla="*/ 234 h 243"/>
              <a:gd name="T68" fmla="*/ 71 w 125"/>
              <a:gd name="T69" fmla="*/ 231 h 243"/>
              <a:gd name="T70" fmla="*/ 74 w 125"/>
              <a:gd name="T71" fmla="*/ 227 h 243"/>
              <a:gd name="T72" fmla="*/ 75 w 125"/>
              <a:gd name="T73" fmla="*/ 222 h 243"/>
              <a:gd name="T74" fmla="*/ 74 w 125"/>
              <a:gd name="T75" fmla="*/ 218 h 243"/>
              <a:gd name="T76" fmla="*/ 71 w 125"/>
              <a:gd name="T77" fmla="*/ 214 h 243"/>
              <a:gd name="T78" fmla="*/ 67 w 125"/>
              <a:gd name="T79" fmla="*/ 211 h 243"/>
              <a:gd name="T80" fmla="*/ 63 w 125"/>
              <a:gd name="T81" fmla="*/ 210 h 243"/>
              <a:gd name="T82" fmla="*/ 58 w 125"/>
              <a:gd name="T83" fmla="*/ 211 h 243"/>
              <a:gd name="T84" fmla="*/ 54 w 125"/>
              <a:gd name="T85" fmla="*/ 214 h 243"/>
              <a:gd name="T86" fmla="*/ 51 w 125"/>
              <a:gd name="T87" fmla="*/ 21 h 243"/>
              <a:gd name="T88" fmla="*/ 53 w 125"/>
              <a:gd name="T89" fmla="*/ 23 h 243"/>
              <a:gd name="T90" fmla="*/ 72 w 125"/>
              <a:gd name="T91" fmla="*/ 23 h 243"/>
              <a:gd name="T92" fmla="*/ 74 w 125"/>
              <a:gd name="T93" fmla="*/ 21 h 243"/>
              <a:gd name="T94" fmla="*/ 72 w 125"/>
              <a:gd name="T95" fmla="*/ 19 h 243"/>
              <a:gd name="T96" fmla="*/ 53 w 125"/>
              <a:gd name="T97" fmla="*/ 19 h 243"/>
              <a:gd name="T98" fmla="*/ 51 w 125"/>
              <a:gd name="T99" fmla="*/ 21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5" h="243">
                <a:moveTo>
                  <a:pt x="0" y="21"/>
                </a:moveTo>
                <a:cubicBezTo>
                  <a:pt x="0" y="18"/>
                  <a:pt x="1" y="15"/>
                  <a:pt x="2" y="13"/>
                </a:cubicBezTo>
                <a:cubicBezTo>
                  <a:pt x="3" y="10"/>
                  <a:pt x="4" y="8"/>
                  <a:pt x="6" y="6"/>
                </a:cubicBezTo>
                <a:cubicBezTo>
                  <a:pt x="10" y="2"/>
                  <a:pt x="15" y="0"/>
                  <a:pt x="21" y="0"/>
                </a:cubicBezTo>
                <a:cubicBezTo>
                  <a:pt x="21" y="0"/>
                  <a:pt x="21" y="0"/>
                  <a:pt x="22" y="0"/>
                </a:cubicBezTo>
                <a:cubicBezTo>
                  <a:pt x="22" y="0"/>
                  <a:pt x="22" y="0"/>
                  <a:pt x="22" y="0"/>
                </a:cubicBezTo>
                <a:cubicBezTo>
                  <a:pt x="103" y="0"/>
                  <a:pt x="103" y="0"/>
                  <a:pt x="103" y="0"/>
                </a:cubicBezTo>
                <a:cubicBezTo>
                  <a:pt x="103" y="0"/>
                  <a:pt x="104" y="0"/>
                  <a:pt x="104" y="0"/>
                </a:cubicBezTo>
                <a:cubicBezTo>
                  <a:pt x="104" y="0"/>
                  <a:pt x="104" y="0"/>
                  <a:pt x="104" y="0"/>
                </a:cubicBezTo>
                <a:cubicBezTo>
                  <a:pt x="110" y="0"/>
                  <a:pt x="115" y="2"/>
                  <a:pt x="119" y="6"/>
                </a:cubicBezTo>
                <a:cubicBezTo>
                  <a:pt x="121" y="8"/>
                  <a:pt x="123" y="10"/>
                  <a:pt x="124" y="13"/>
                </a:cubicBezTo>
                <a:cubicBezTo>
                  <a:pt x="125" y="15"/>
                  <a:pt x="125" y="18"/>
                  <a:pt x="125" y="21"/>
                </a:cubicBezTo>
                <a:cubicBezTo>
                  <a:pt x="125" y="222"/>
                  <a:pt x="125" y="222"/>
                  <a:pt x="125" y="222"/>
                </a:cubicBezTo>
                <a:cubicBezTo>
                  <a:pt x="125" y="228"/>
                  <a:pt x="123" y="232"/>
                  <a:pt x="119" y="237"/>
                </a:cubicBezTo>
                <a:cubicBezTo>
                  <a:pt x="117" y="239"/>
                  <a:pt x="115" y="240"/>
                  <a:pt x="113" y="241"/>
                </a:cubicBezTo>
                <a:cubicBezTo>
                  <a:pt x="111" y="243"/>
                  <a:pt x="108" y="243"/>
                  <a:pt x="106" y="243"/>
                </a:cubicBezTo>
                <a:cubicBezTo>
                  <a:pt x="20" y="243"/>
                  <a:pt x="20" y="243"/>
                  <a:pt x="20" y="243"/>
                </a:cubicBezTo>
                <a:cubicBezTo>
                  <a:pt x="17" y="243"/>
                  <a:pt x="15" y="243"/>
                  <a:pt x="12" y="241"/>
                </a:cubicBezTo>
                <a:cubicBezTo>
                  <a:pt x="10" y="240"/>
                  <a:pt x="8" y="239"/>
                  <a:pt x="6" y="237"/>
                </a:cubicBezTo>
                <a:cubicBezTo>
                  <a:pt x="2" y="232"/>
                  <a:pt x="0" y="228"/>
                  <a:pt x="0" y="222"/>
                </a:cubicBezTo>
                <a:lnTo>
                  <a:pt x="0" y="21"/>
                </a:lnTo>
                <a:close/>
                <a:moveTo>
                  <a:pt x="11" y="201"/>
                </a:moveTo>
                <a:cubicBezTo>
                  <a:pt x="115" y="201"/>
                  <a:pt x="115" y="201"/>
                  <a:pt x="115" y="201"/>
                </a:cubicBezTo>
                <a:cubicBezTo>
                  <a:pt x="115" y="42"/>
                  <a:pt x="115" y="42"/>
                  <a:pt x="115" y="42"/>
                </a:cubicBezTo>
                <a:cubicBezTo>
                  <a:pt x="11" y="42"/>
                  <a:pt x="11" y="42"/>
                  <a:pt x="11" y="42"/>
                </a:cubicBezTo>
                <a:lnTo>
                  <a:pt x="11" y="201"/>
                </a:lnTo>
                <a:close/>
                <a:moveTo>
                  <a:pt x="54" y="214"/>
                </a:moveTo>
                <a:cubicBezTo>
                  <a:pt x="53" y="215"/>
                  <a:pt x="52" y="216"/>
                  <a:pt x="51" y="218"/>
                </a:cubicBezTo>
                <a:cubicBezTo>
                  <a:pt x="51" y="219"/>
                  <a:pt x="50" y="221"/>
                  <a:pt x="50" y="222"/>
                </a:cubicBezTo>
                <a:cubicBezTo>
                  <a:pt x="50" y="224"/>
                  <a:pt x="51" y="225"/>
                  <a:pt x="51" y="227"/>
                </a:cubicBezTo>
                <a:cubicBezTo>
                  <a:pt x="52" y="228"/>
                  <a:pt x="53" y="230"/>
                  <a:pt x="54" y="231"/>
                </a:cubicBezTo>
                <a:cubicBezTo>
                  <a:pt x="55" y="232"/>
                  <a:pt x="57" y="233"/>
                  <a:pt x="58" y="234"/>
                </a:cubicBezTo>
                <a:cubicBezTo>
                  <a:pt x="60" y="234"/>
                  <a:pt x="61" y="234"/>
                  <a:pt x="63" y="234"/>
                </a:cubicBezTo>
                <a:cubicBezTo>
                  <a:pt x="64" y="234"/>
                  <a:pt x="66" y="234"/>
                  <a:pt x="67" y="234"/>
                </a:cubicBezTo>
                <a:cubicBezTo>
                  <a:pt x="69" y="233"/>
                  <a:pt x="70" y="232"/>
                  <a:pt x="71" y="231"/>
                </a:cubicBezTo>
                <a:cubicBezTo>
                  <a:pt x="72" y="230"/>
                  <a:pt x="73" y="228"/>
                  <a:pt x="74" y="227"/>
                </a:cubicBezTo>
                <a:cubicBezTo>
                  <a:pt x="75" y="225"/>
                  <a:pt x="75" y="224"/>
                  <a:pt x="75" y="222"/>
                </a:cubicBezTo>
                <a:cubicBezTo>
                  <a:pt x="75" y="221"/>
                  <a:pt x="75" y="219"/>
                  <a:pt x="74" y="218"/>
                </a:cubicBezTo>
                <a:cubicBezTo>
                  <a:pt x="73" y="216"/>
                  <a:pt x="72" y="215"/>
                  <a:pt x="71" y="214"/>
                </a:cubicBezTo>
                <a:cubicBezTo>
                  <a:pt x="70" y="213"/>
                  <a:pt x="69" y="212"/>
                  <a:pt x="67" y="211"/>
                </a:cubicBezTo>
                <a:cubicBezTo>
                  <a:pt x="66" y="210"/>
                  <a:pt x="64" y="210"/>
                  <a:pt x="63" y="210"/>
                </a:cubicBezTo>
                <a:cubicBezTo>
                  <a:pt x="61" y="210"/>
                  <a:pt x="60" y="210"/>
                  <a:pt x="58" y="211"/>
                </a:cubicBezTo>
                <a:cubicBezTo>
                  <a:pt x="57" y="212"/>
                  <a:pt x="55" y="213"/>
                  <a:pt x="54" y="214"/>
                </a:cubicBezTo>
                <a:close/>
                <a:moveTo>
                  <a:pt x="51" y="21"/>
                </a:moveTo>
                <a:cubicBezTo>
                  <a:pt x="51" y="22"/>
                  <a:pt x="52" y="23"/>
                  <a:pt x="53" y="23"/>
                </a:cubicBezTo>
                <a:cubicBezTo>
                  <a:pt x="72" y="23"/>
                  <a:pt x="72" y="23"/>
                  <a:pt x="72" y="23"/>
                </a:cubicBezTo>
                <a:cubicBezTo>
                  <a:pt x="74" y="23"/>
                  <a:pt x="74" y="22"/>
                  <a:pt x="74" y="21"/>
                </a:cubicBezTo>
                <a:cubicBezTo>
                  <a:pt x="74" y="19"/>
                  <a:pt x="74" y="19"/>
                  <a:pt x="72" y="19"/>
                </a:cubicBezTo>
                <a:cubicBezTo>
                  <a:pt x="53" y="19"/>
                  <a:pt x="53" y="19"/>
                  <a:pt x="53" y="19"/>
                </a:cubicBezTo>
                <a:cubicBezTo>
                  <a:pt x="52" y="19"/>
                  <a:pt x="51" y="19"/>
                  <a:pt x="51" y="21"/>
                </a:cubicBezTo>
                <a:close/>
              </a:path>
            </a:pathLst>
          </a:custGeom>
          <a:solidFill>
            <a:srgbClr val="063D54"/>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20" name="Rectangle 2">
            <a:extLst>
              <a:ext uri="{FF2B5EF4-FFF2-40B4-BE49-F238E27FC236}">
                <a16:creationId xmlns:a16="http://schemas.microsoft.com/office/drawing/2014/main" id="{65074D79-701F-4487-A7F5-E4C7D924DAE4}"/>
              </a:ext>
            </a:extLst>
          </p:cNvPr>
          <p:cNvSpPr/>
          <p:nvPr/>
        </p:nvSpPr>
        <p:spPr>
          <a:xfrm>
            <a:off x="387400" y="733414"/>
            <a:ext cx="1867819" cy="338554"/>
          </a:xfrm>
          <a:prstGeom prst="rect">
            <a:avLst/>
          </a:prstGeom>
        </p:spPr>
        <p:txBody>
          <a:bodyPr wrap="none">
            <a:spAutoFit/>
          </a:bodyPr>
          <a:lstStyle/>
          <a:p>
            <a:r>
              <a:rPr lang="id-ID" sz="1600" dirty="0">
                <a:solidFill>
                  <a:schemeClr val="bg1">
                    <a:lumMod val="65000"/>
                  </a:schemeClr>
                </a:solidFill>
                <a:cs typeface="+mn-ea"/>
                <a:sym typeface="+mn-lt"/>
              </a:rPr>
              <a:t>MARKET ANALYSIS</a:t>
            </a:r>
          </a:p>
        </p:txBody>
      </p:sp>
      <p:sp>
        <p:nvSpPr>
          <p:cNvPr id="21" name="TextBox 3">
            <a:extLst>
              <a:ext uri="{FF2B5EF4-FFF2-40B4-BE49-F238E27FC236}">
                <a16:creationId xmlns:a16="http://schemas.microsoft.com/office/drawing/2014/main" id="{462698D0-0A14-4141-A23F-DD9B6149BEF8}"/>
              </a:ext>
            </a:extLst>
          </p:cNvPr>
          <p:cNvSpPr txBox="1"/>
          <p:nvPr/>
        </p:nvSpPr>
        <p:spPr>
          <a:xfrm>
            <a:off x="387400" y="332367"/>
            <a:ext cx="1984839" cy="502766"/>
          </a:xfrm>
          <a:prstGeom prst="rect">
            <a:avLst/>
          </a:prstGeom>
          <a:noFill/>
        </p:spPr>
        <p:txBody>
          <a:bodyPr wrap="none" rtlCol="0">
            <a:spAutoFit/>
          </a:bodyPr>
          <a:lstStyle/>
          <a:p>
            <a:r>
              <a:rPr lang="en-US" altLang="zh-CN" sz="2667" dirty="0">
                <a:solidFill>
                  <a:schemeClr val="accent1"/>
                </a:solidFill>
                <a:cs typeface="+mn-ea"/>
                <a:sym typeface="+mn-lt"/>
              </a:rPr>
              <a:t>2.2</a:t>
            </a:r>
            <a:r>
              <a:rPr lang="zh-CN" altLang="en-US" sz="2667" dirty="0">
                <a:solidFill>
                  <a:schemeClr val="accent1"/>
                </a:solidFill>
                <a:cs typeface="+mn-ea"/>
                <a:sym typeface="+mn-lt"/>
              </a:rPr>
              <a:t>市场透析</a:t>
            </a:r>
            <a:endParaRPr lang="zh-CN" altLang="en-US" sz="4267" dirty="0">
              <a:solidFill>
                <a:schemeClr val="accent1"/>
              </a:solidFill>
              <a:cs typeface="+mn-ea"/>
              <a:sym typeface="+mn-lt"/>
            </a:endParaRPr>
          </a:p>
        </p:txBody>
      </p:sp>
    </p:spTree>
    <p:extLst>
      <p:ext uri="{BB962C8B-B14F-4D97-AF65-F5344CB8AC3E}">
        <p14:creationId xmlns:p14="http://schemas.microsoft.com/office/powerpoint/2010/main" val="187239845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8"/>
                                        </p:tgtEl>
                                        <p:attrNameLst>
                                          <p:attrName>style.visibility</p:attrName>
                                        </p:attrNameLst>
                                      </p:cBhvr>
                                      <p:to>
                                        <p:strVal val="visible"/>
                                      </p:to>
                                    </p:set>
                                    <p:animEffect transition="in" filter="fade">
                                      <p:cBhvr>
                                        <p:cTn id="23" dur="500"/>
                                        <p:tgtEl>
                                          <p:spTgt spid="88"/>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63"/>
                                        </p:tgtEl>
                                        <p:attrNameLst>
                                          <p:attrName>style.visibility</p:attrName>
                                        </p:attrNameLst>
                                      </p:cBhvr>
                                      <p:to>
                                        <p:strVal val="visible"/>
                                      </p:to>
                                    </p:set>
                                    <p:animEffect transition="in" filter="fade">
                                      <p:cBhvr>
                                        <p:cTn id="27" dur="500"/>
                                        <p:tgtEl>
                                          <p:spTgt spid="63"/>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66"/>
                                        </p:tgtEl>
                                        <p:attrNameLst>
                                          <p:attrName>style.visibility</p:attrName>
                                        </p:attrNameLst>
                                      </p:cBhvr>
                                      <p:to>
                                        <p:strVal val="visible"/>
                                      </p:to>
                                    </p:set>
                                    <p:animEffect transition="in" filter="fade">
                                      <p:cBhvr>
                                        <p:cTn id="31" dur="500"/>
                                        <p:tgtEl>
                                          <p:spTgt spid="66"/>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62"/>
                                        </p:tgtEl>
                                        <p:attrNameLst>
                                          <p:attrName>style.visibility</p:attrName>
                                        </p:attrNameLst>
                                      </p:cBhvr>
                                      <p:to>
                                        <p:strVal val="visible"/>
                                      </p:to>
                                    </p:set>
                                    <p:animEffect transition="in" filter="fade">
                                      <p:cBhvr>
                                        <p:cTn id="35" dur="500"/>
                                        <p:tgtEl>
                                          <p:spTgt spid="62"/>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87"/>
                                        </p:tgtEl>
                                        <p:attrNameLst>
                                          <p:attrName>style.visibility</p:attrName>
                                        </p:attrNameLst>
                                      </p:cBhvr>
                                      <p:to>
                                        <p:strVal val="visible"/>
                                      </p:to>
                                    </p:set>
                                    <p:animEffect transition="in" filter="fade">
                                      <p:cBhvr>
                                        <p:cTn id="39" dur="500"/>
                                        <p:tgtEl>
                                          <p:spTgt spid="87"/>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69"/>
                                        </p:tgtEl>
                                        <p:attrNameLst>
                                          <p:attrName>style.visibility</p:attrName>
                                        </p:attrNameLst>
                                      </p:cBhvr>
                                      <p:to>
                                        <p:strVal val="visible"/>
                                      </p:to>
                                    </p:set>
                                    <p:animEffect transition="in" filter="fade">
                                      <p:cBhvr>
                                        <p:cTn id="43" dur="500"/>
                                        <p:tgtEl>
                                          <p:spTgt spid="69"/>
                                        </p:tgtEl>
                                      </p:cBhvr>
                                    </p:animEffect>
                                  </p:childTnLst>
                                </p:cTn>
                              </p:par>
                            </p:childTnLst>
                          </p:cTn>
                        </p:par>
                        <p:par>
                          <p:cTn id="44" fill="hold">
                            <p:stCondLst>
                              <p:cond delay="5000"/>
                            </p:stCondLst>
                            <p:childTnLst>
                              <p:par>
                                <p:cTn id="45" presetID="10" presetClass="entr" presetSubtype="0" fill="hold" nodeType="afterEffect">
                                  <p:stCondLst>
                                    <p:cond delay="0"/>
                                  </p:stCondLst>
                                  <p:childTnLst>
                                    <p:set>
                                      <p:cBhvr>
                                        <p:cTn id="46" dur="1" fill="hold">
                                          <p:stCondLst>
                                            <p:cond delay="0"/>
                                          </p:stCondLst>
                                        </p:cTn>
                                        <p:tgtEl>
                                          <p:spTgt spid="71"/>
                                        </p:tgtEl>
                                        <p:attrNameLst>
                                          <p:attrName>style.visibility</p:attrName>
                                        </p:attrNameLst>
                                      </p:cBhvr>
                                      <p:to>
                                        <p:strVal val="visible"/>
                                      </p:to>
                                    </p:set>
                                    <p:animEffect transition="in" filter="fade">
                                      <p:cBhvr>
                                        <p:cTn id="47" dur="500"/>
                                        <p:tgtEl>
                                          <p:spTgt spid="71"/>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68"/>
                                        </p:tgtEl>
                                        <p:attrNameLst>
                                          <p:attrName>style.visibility</p:attrName>
                                        </p:attrNameLst>
                                      </p:cBhvr>
                                      <p:to>
                                        <p:strVal val="visible"/>
                                      </p:to>
                                    </p:set>
                                    <p:animEffect transition="in" filter="fade">
                                      <p:cBhvr>
                                        <p:cTn id="51" dur="500"/>
                                        <p:tgtEl>
                                          <p:spTgt spid="68"/>
                                        </p:tgtEl>
                                      </p:cBhvr>
                                    </p:animEffect>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86"/>
                                        </p:tgtEl>
                                        <p:attrNameLst>
                                          <p:attrName>style.visibility</p:attrName>
                                        </p:attrNameLst>
                                      </p:cBhvr>
                                      <p:to>
                                        <p:strVal val="visible"/>
                                      </p:to>
                                    </p:set>
                                    <p:animEffect transition="in" filter="fade">
                                      <p:cBhvr>
                                        <p:cTn id="55" dur="500"/>
                                        <p:tgtEl>
                                          <p:spTgt spid="86"/>
                                        </p:tgtEl>
                                      </p:cBhvr>
                                    </p:animEffect>
                                  </p:childTnLst>
                                </p:cTn>
                              </p:par>
                            </p:childTnLst>
                          </p:cTn>
                        </p:par>
                        <p:par>
                          <p:cTn id="56" fill="hold">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75"/>
                                        </p:tgtEl>
                                        <p:attrNameLst>
                                          <p:attrName>style.visibility</p:attrName>
                                        </p:attrNameLst>
                                      </p:cBhvr>
                                      <p:to>
                                        <p:strVal val="visible"/>
                                      </p:to>
                                    </p:set>
                                    <p:animEffect transition="in" filter="fade">
                                      <p:cBhvr>
                                        <p:cTn id="59" dur="500"/>
                                        <p:tgtEl>
                                          <p:spTgt spid="75"/>
                                        </p:tgtEl>
                                      </p:cBhvr>
                                    </p:animEffect>
                                  </p:childTnLst>
                                </p:cTn>
                              </p:par>
                            </p:childTnLst>
                          </p:cTn>
                        </p:par>
                        <p:par>
                          <p:cTn id="60" fill="hold">
                            <p:stCondLst>
                              <p:cond delay="7000"/>
                            </p:stCondLst>
                            <p:childTnLst>
                              <p:par>
                                <p:cTn id="61" presetID="10" presetClass="entr" presetSubtype="0" fill="hold" nodeType="afterEffect">
                                  <p:stCondLst>
                                    <p:cond delay="0"/>
                                  </p:stCondLst>
                                  <p:childTnLst>
                                    <p:set>
                                      <p:cBhvr>
                                        <p:cTn id="62" dur="1" fill="hold">
                                          <p:stCondLst>
                                            <p:cond delay="0"/>
                                          </p:stCondLst>
                                        </p:cTn>
                                        <p:tgtEl>
                                          <p:spTgt spid="77"/>
                                        </p:tgtEl>
                                        <p:attrNameLst>
                                          <p:attrName>style.visibility</p:attrName>
                                        </p:attrNameLst>
                                      </p:cBhvr>
                                      <p:to>
                                        <p:strVal val="visible"/>
                                      </p:to>
                                    </p:set>
                                    <p:animEffect transition="in" filter="fade">
                                      <p:cBhvr>
                                        <p:cTn id="63" dur="500"/>
                                        <p:tgtEl>
                                          <p:spTgt spid="77"/>
                                        </p:tgtEl>
                                      </p:cBhvr>
                                    </p:animEffect>
                                  </p:childTnLst>
                                </p:cTn>
                              </p:par>
                            </p:childTnLst>
                          </p:cTn>
                        </p:par>
                        <p:par>
                          <p:cTn id="64" fill="hold">
                            <p:stCondLst>
                              <p:cond delay="7500"/>
                            </p:stCondLst>
                            <p:childTnLst>
                              <p:par>
                                <p:cTn id="65" presetID="10" presetClass="entr" presetSubtype="0" fill="hold" grpId="0" nodeType="afterEffect">
                                  <p:stCondLst>
                                    <p:cond delay="0"/>
                                  </p:stCondLst>
                                  <p:childTnLst>
                                    <p:set>
                                      <p:cBhvr>
                                        <p:cTn id="66" dur="1" fill="hold">
                                          <p:stCondLst>
                                            <p:cond delay="0"/>
                                          </p:stCondLst>
                                        </p:cTn>
                                        <p:tgtEl>
                                          <p:spTgt spid="74"/>
                                        </p:tgtEl>
                                        <p:attrNameLst>
                                          <p:attrName>style.visibility</p:attrName>
                                        </p:attrNameLst>
                                      </p:cBhvr>
                                      <p:to>
                                        <p:strVal val="visible"/>
                                      </p:to>
                                    </p:set>
                                    <p:animEffect transition="in" filter="fade">
                                      <p:cBhvr>
                                        <p:cTn id="67" dur="500"/>
                                        <p:tgtEl>
                                          <p:spTgt spid="74"/>
                                        </p:tgtEl>
                                      </p:cBhvr>
                                    </p:animEffect>
                                  </p:childTnLst>
                                </p:cTn>
                              </p:par>
                            </p:childTnLst>
                          </p:cTn>
                        </p:par>
                        <p:par>
                          <p:cTn id="68" fill="hold">
                            <p:stCondLst>
                              <p:cond delay="8000"/>
                            </p:stCondLst>
                            <p:childTnLst>
                              <p:par>
                                <p:cTn id="69" presetID="10" presetClass="entr" presetSubtype="0" fill="hold" grpId="0" nodeType="afterEffect">
                                  <p:stCondLst>
                                    <p:cond delay="0"/>
                                  </p:stCondLst>
                                  <p:childTnLst>
                                    <p:set>
                                      <p:cBhvr>
                                        <p:cTn id="70" dur="1" fill="hold">
                                          <p:stCondLst>
                                            <p:cond delay="0"/>
                                          </p:stCondLst>
                                        </p:cTn>
                                        <p:tgtEl>
                                          <p:spTgt spid="21"/>
                                        </p:tgtEl>
                                        <p:attrNameLst>
                                          <p:attrName>style.visibility</p:attrName>
                                        </p:attrNameLst>
                                      </p:cBhvr>
                                      <p:to>
                                        <p:strVal val="visible"/>
                                      </p:to>
                                    </p:set>
                                    <p:animEffect transition="in" filter="fade">
                                      <p:cBhvr>
                                        <p:cTn id="71" dur="500"/>
                                        <p:tgtEl>
                                          <p:spTgt spid="21"/>
                                        </p:tgtEl>
                                      </p:cBhvr>
                                    </p:animEffect>
                                  </p:childTnLst>
                                </p:cTn>
                              </p:par>
                            </p:childTnLst>
                          </p:cTn>
                        </p:par>
                        <p:par>
                          <p:cTn id="72" fill="hold">
                            <p:stCondLst>
                              <p:cond delay="8500"/>
                            </p:stCondLst>
                            <p:childTnLst>
                              <p:par>
                                <p:cTn id="73" presetID="22" presetClass="entr" presetSubtype="8" fill="hold" grpId="0" nodeType="afterEffect">
                                  <p:stCondLst>
                                    <p:cond delay="0"/>
                                  </p:stCondLst>
                                  <p:childTnLst>
                                    <p:set>
                                      <p:cBhvr>
                                        <p:cTn id="74" dur="1" fill="hold">
                                          <p:stCondLst>
                                            <p:cond delay="0"/>
                                          </p:stCondLst>
                                        </p:cTn>
                                        <p:tgtEl>
                                          <p:spTgt spid="20"/>
                                        </p:tgtEl>
                                        <p:attrNameLst>
                                          <p:attrName>style.visibility</p:attrName>
                                        </p:attrNameLst>
                                      </p:cBhvr>
                                      <p:to>
                                        <p:strVal val="visible"/>
                                      </p:to>
                                    </p:set>
                                    <p:animEffect transition="in" filter="wipe(left)">
                                      <p:cBhvr>
                                        <p:cTn id="75"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31" grpId="0" animBg="1"/>
      <p:bldP spid="62" grpId="0"/>
      <p:bldP spid="63" grpId="0"/>
      <p:bldP spid="68" grpId="0"/>
      <p:bldP spid="69" grpId="0"/>
      <p:bldP spid="74" grpId="0"/>
      <p:bldP spid="75" grpId="0"/>
      <p:bldP spid="86" grpId="0" animBg="1"/>
      <p:bldP spid="87" grpId="0" animBg="1"/>
      <p:bldP spid="88" grpId="0" animBg="1"/>
      <p:bldP spid="20" grpId="0"/>
      <p:bldP spid="2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61"/>
          <p:cNvGrpSpPr/>
          <p:nvPr/>
        </p:nvGrpSpPr>
        <p:grpSpPr>
          <a:xfrm>
            <a:off x="4179345" y="2636455"/>
            <a:ext cx="2095515" cy="2738859"/>
            <a:chOff x="2143108" y="2131344"/>
            <a:chExt cx="1571636" cy="2054144"/>
          </a:xfrm>
        </p:grpSpPr>
        <p:sp>
          <p:nvSpPr>
            <p:cNvPr id="32" name="Rectangle 31"/>
            <p:cNvSpPr/>
            <p:nvPr/>
          </p:nvSpPr>
          <p:spPr>
            <a:xfrm>
              <a:off x="2143108" y="3143254"/>
              <a:ext cx="1571636" cy="28575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31" name="Rectangle 30"/>
            <p:cNvSpPr/>
            <p:nvPr/>
          </p:nvSpPr>
          <p:spPr>
            <a:xfrm>
              <a:off x="2143108" y="3500444"/>
              <a:ext cx="1571636" cy="685044"/>
            </a:xfrm>
            <a:prstGeom prst="rect">
              <a:avLst/>
            </a:prstGeom>
          </p:spPr>
          <p:txBody>
            <a:bodyPr wrap="square">
              <a:spAutoFit/>
            </a:bodyPr>
            <a:lstStyle/>
            <a:p>
              <a:r>
                <a:rPr lang="ms-MY" sz="1067" dirty="0">
                  <a:solidFill>
                    <a:schemeClr val="bg1">
                      <a:lumMod val="65000"/>
                    </a:schemeClr>
                  </a:solidFill>
                  <a:cs typeface="+mn-ea"/>
                  <a:sym typeface="+mn-lt"/>
                </a:rPr>
                <a:t>Lorem ipsum dolor sit amet, consectetur adipiscing elit. Praesent sodales odio sit amet odio tristique quis tempus odio Lorem ipsum dolor sit amet</a:t>
              </a:r>
            </a:p>
          </p:txBody>
        </p:sp>
        <p:grpSp>
          <p:nvGrpSpPr>
            <p:cNvPr id="4" name="Group 40"/>
            <p:cNvGrpSpPr/>
            <p:nvPr/>
          </p:nvGrpSpPr>
          <p:grpSpPr>
            <a:xfrm>
              <a:off x="2643174" y="2571750"/>
              <a:ext cx="476251" cy="314325"/>
              <a:chOff x="2141517" y="2373325"/>
              <a:chExt cx="476251" cy="314325"/>
            </a:xfrm>
            <a:solidFill>
              <a:schemeClr val="bg1">
                <a:lumMod val="65000"/>
              </a:schemeClr>
            </a:solidFill>
          </p:grpSpPr>
          <p:sp>
            <p:nvSpPr>
              <p:cNvPr id="42" name="Rectangle 22"/>
              <p:cNvSpPr>
                <a:spLocks noChangeArrowheads="1"/>
              </p:cNvSpPr>
              <p:nvPr/>
            </p:nvSpPr>
            <p:spPr bwMode="auto">
              <a:xfrm>
                <a:off x="2200255" y="2678125"/>
                <a:ext cx="387350" cy="9525"/>
              </a:xfrm>
              <a:prstGeom prst="rect">
                <a:avLst/>
              </a:prstGeom>
              <a:grpFill/>
              <a:ln w="9525">
                <a:noFill/>
                <a:miter lim="800000"/>
                <a:headEnd/>
                <a:tailEnd/>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43" name="Rectangle 23"/>
              <p:cNvSpPr>
                <a:spLocks noChangeArrowheads="1"/>
              </p:cNvSpPr>
              <p:nvPr/>
            </p:nvSpPr>
            <p:spPr bwMode="auto">
              <a:xfrm>
                <a:off x="2517755" y="2468575"/>
                <a:ext cx="69850" cy="209550"/>
              </a:xfrm>
              <a:prstGeom prst="rect">
                <a:avLst/>
              </a:prstGeom>
              <a:grpFill/>
              <a:ln w="9525">
                <a:noFill/>
                <a:miter lim="800000"/>
                <a:headEnd/>
                <a:tailEnd/>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44" name="Rectangle 24"/>
              <p:cNvSpPr>
                <a:spLocks noChangeArrowheads="1"/>
              </p:cNvSpPr>
              <p:nvPr/>
            </p:nvSpPr>
            <p:spPr bwMode="auto">
              <a:xfrm>
                <a:off x="2438380" y="2547950"/>
                <a:ext cx="69850" cy="130175"/>
              </a:xfrm>
              <a:prstGeom prst="rect">
                <a:avLst/>
              </a:prstGeom>
              <a:grpFill/>
              <a:ln w="9525">
                <a:noFill/>
                <a:miter lim="800000"/>
                <a:headEnd/>
                <a:tailEnd/>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45" name="Rectangle 25"/>
              <p:cNvSpPr>
                <a:spLocks noChangeArrowheads="1"/>
              </p:cNvSpPr>
              <p:nvPr/>
            </p:nvSpPr>
            <p:spPr bwMode="auto">
              <a:xfrm>
                <a:off x="2359005" y="2592400"/>
                <a:ext cx="69850" cy="85725"/>
              </a:xfrm>
              <a:prstGeom prst="rect">
                <a:avLst/>
              </a:prstGeom>
              <a:grpFill/>
              <a:ln w="9525">
                <a:noFill/>
                <a:miter lim="800000"/>
                <a:headEnd/>
                <a:tailEnd/>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46" name="Rectangle 26"/>
              <p:cNvSpPr>
                <a:spLocks noChangeArrowheads="1"/>
              </p:cNvSpPr>
              <p:nvPr/>
            </p:nvSpPr>
            <p:spPr bwMode="auto">
              <a:xfrm>
                <a:off x="2279630" y="2551125"/>
                <a:ext cx="69850" cy="127000"/>
              </a:xfrm>
              <a:prstGeom prst="rect">
                <a:avLst/>
              </a:prstGeom>
              <a:grpFill/>
              <a:ln w="9525">
                <a:noFill/>
                <a:miter lim="800000"/>
                <a:headEnd/>
                <a:tailEnd/>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47" name="Rectangle 27"/>
              <p:cNvSpPr>
                <a:spLocks noChangeArrowheads="1"/>
              </p:cNvSpPr>
              <p:nvPr/>
            </p:nvSpPr>
            <p:spPr bwMode="auto">
              <a:xfrm>
                <a:off x="2200255" y="2587637"/>
                <a:ext cx="68263" cy="90488"/>
              </a:xfrm>
              <a:prstGeom prst="rect">
                <a:avLst/>
              </a:prstGeom>
              <a:grpFill/>
              <a:ln w="9525">
                <a:noFill/>
                <a:miter lim="800000"/>
                <a:headEnd/>
                <a:tailEnd/>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48" name="Freeform 28"/>
              <p:cNvSpPr>
                <a:spLocks/>
              </p:cNvSpPr>
              <p:nvPr/>
            </p:nvSpPr>
            <p:spPr bwMode="auto">
              <a:xfrm>
                <a:off x="2141517" y="2559062"/>
                <a:ext cx="36513" cy="38100"/>
              </a:xfrm>
              <a:custGeom>
                <a:avLst/>
                <a:gdLst/>
                <a:ahLst/>
                <a:cxnLst>
                  <a:cxn ang="0">
                    <a:pos x="22" y="0"/>
                  </a:cxn>
                  <a:cxn ang="0">
                    <a:pos x="22" y="0"/>
                  </a:cxn>
                  <a:cxn ang="0">
                    <a:pos x="27" y="0"/>
                  </a:cxn>
                  <a:cxn ang="0">
                    <a:pos x="32" y="1"/>
                  </a:cxn>
                  <a:cxn ang="0">
                    <a:pos x="36" y="3"/>
                  </a:cxn>
                  <a:cxn ang="0">
                    <a:pos x="40" y="7"/>
                  </a:cxn>
                  <a:cxn ang="0">
                    <a:pos x="42" y="10"/>
                  </a:cxn>
                  <a:cxn ang="0">
                    <a:pos x="45" y="15"/>
                  </a:cxn>
                  <a:cxn ang="0">
                    <a:pos x="46" y="18"/>
                  </a:cxn>
                  <a:cxn ang="0">
                    <a:pos x="46" y="23"/>
                  </a:cxn>
                  <a:cxn ang="0">
                    <a:pos x="46" y="23"/>
                  </a:cxn>
                  <a:cxn ang="0">
                    <a:pos x="46" y="28"/>
                  </a:cxn>
                  <a:cxn ang="0">
                    <a:pos x="45" y="32"/>
                  </a:cxn>
                  <a:cxn ang="0">
                    <a:pos x="42" y="36"/>
                  </a:cxn>
                  <a:cxn ang="0">
                    <a:pos x="40" y="39"/>
                  </a:cxn>
                  <a:cxn ang="0">
                    <a:pos x="36" y="43"/>
                  </a:cxn>
                  <a:cxn ang="0">
                    <a:pos x="32" y="44"/>
                  </a:cxn>
                  <a:cxn ang="0">
                    <a:pos x="27" y="45"/>
                  </a:cxn>
                  <a:cxn ang="0">
                    <a:pos x="22" y="47"/>
                  </a:cxn>
                  <a:cxn ang="0">
                    <a:pos x="22" y="47"/>
                  </a:cxn>
                  <a:cxn ang="0">
                    <a:pos x="19" y="45"/>
                  </a:cxn>
                  <a:cxn ang="0">
                    <a:pos x="14" y="44"/>
                  </a:cxn>
                  <a:cxn ang="0">
                    <a:pos x="10" y="43"/>
                  </a:cxn>
                  <a:cxn ang="0">
                    <a:pos x="6" y="39"/>
                  </a:cxn>
                  <a:cxn ang="0">
                    <a:pos x="4" y="36"/>
                  </a:cxn>
                  <a:cxn ang="0">
                    <a:pos x="1" y="32"/>
                  </a:cxn>
                  <a:cxn ang="0">
                    <a:pos x="0" y="28"/>
                  </a:cxn>
                  <a:cxn ang="0">
                    <a:pos x="0" y="23"/>
                  </a:cxn>
                  <a:cxn ang="0">
                    <a:pos x="0" y="23"/>
                  </a:cxn>
                  <a:cxn ang="0">
                    <a:pos x="0" y="18"/>
                  </a:cxn>
                  <a:cxn ang="0">
                    <a:pos x="1" y="15"/>
                  </a:cxn>
                  <a:cxn ang="0">
                    <a:pos x="4" y="10"/>
                  </a:cxn>
                  <a:cxn ang="0">
                    <a:pos x="6" y="7"/>
                  </a:cxn>
                  <a:cxn ang="0">
                    <a:pos x="10" y="3"/>
                  </a:cxn>
                  <a:cxn ang="0">
                    <a:pos x="14" y="1"/>
                  </a:cxn>
                  <a:cxn ang="0">
                    <a:pos x="19" y="0"/>
                  </a:cxn>
                  <a:cxn ang="0">
                    <a:pos x="22" y="0"/>
                  </a:cxn>
                  <a:cxn ang="0">
                    <a:pos x="22" y="0"/>
                  </a:cxn>
                </a:cxnLst>
                <a:rect l="0" t="0" r="r" b="b"/>
                <a:pathLst>
                  <a:path w="46" h="47">
                    <a:moveTo>
                      <a:pt x="22" y="0"/>
                    </a:moveTo>
                    <a:lnTo>
                      <a:pt x="22" y="0"/>
                    </a:lnTo>
                    <a:lnTo>
                      <a:pt x="27" y="0"/>
                    </a:lnTo>
                    <a:lnTo>
                      <a:pt x="32" y="1"/>
                    </a:lnTo>
                    <a:lnTo>
                      <a:pt x="36" y="3"/>
                    </a:lnTo>
                    <a:lnTo>
                      <a:pt x="40" y="7"/>
                    </a:lnTo>
                    <a:lnTo>
                      <a:pt x="42" y="10"/>
                    </a:lnTo>
                    <a:lnTo>
                      <a:pt x="45" y="15"/>
                    </a:lnTo>
                    <a:lnTo>
                      <a:pt x="46" y="18"/>
                    </a:lnTo>
                    <a:lnTo>
                      <a:pt x="46" y="23"/>
                    </a:lnTo>
                    <a:lnTo>
                      <a:pt x="46" y="23"/>
                    </a:lnTo>
                    <a:lnTo>
                      <a:pt x="46" y="28"/>
                    </a:lnTo>
                    <a:lnTo>
                      <a:pt x="45" y="32"/>
                    </a:lnTo>
                    <a:lnTo>
                      <a:pt x="42" y="36"/>
                    </a:lnTo>
                    <a:lnTo>
                      <a:pt x="40" y="39"/>
                    </a:lnTo>
                    <a:lnTo>
                      <a:pt x="36" y="43"/>
                    </a:lnTo>
                    <a:lnTo>
                      <a:pt x="32" y="44"/>
                    </a:lnTo>
                    <a:lnTo>
                      <a:pt x="27" y="45"/>
                    </a:lnTo>
                    <a:lnTo>
                      <a:pt x="22" y="47"/>
                    </a:lnTo>
                    <a:lnTo>
                      <a:pt x="22" y="47"/>
                    </a:lnTo>
                    <a:lnTo>
                      <a:pt x="19" y="45"/>
                    </a:lnTo>
                    <a:lnTo>
                      <a:pt x="14" y="44"/>
                    </a:lnTo>
                    <a:lnTo>
                      <a:pt x="10" y="43"/>
                    </a:lnTo>
                    <a:lnTo>
                      <a:pt x="6" y="39"/>
                    </a:lnTo>
                    <a:lnTo>
                      <a:pt x="4" y="36"/>
                    </a:lnTo>
                    <a:lnTo>
                      <a:pt x="1" y="32"/>
                    </a:lnTo>
                    <a:lnTo>
                      <a:pt x="0" y="28"/>
                    </a:lnTo>
                    <a:lnTo>
                      <a:pt x="0" y="23"/>
                    </a:lnTo>
                    <a:lnTo>
                      <a:pt x="0" y="23"/>
                    </a:lnTo>
                    <a:lnTo>
                      <a:pt x="0" y="18"/>
                    </a:lnTo>
                    <a:lnTo>
                      <a:pt x="1" y="15"/>
                    </a:lnTo>
                    <a:lnTo>
                      <a:pt x="4" y="10"/>
                    </a:lnTo>
                    <a:lnTo>
                      <a:pt x="6" y="7"/>
                    </a:lnTo>
                    <a:lnTo>
                      <a:pt x="10" y="3"/>
                    </a:lnTo>
                    <a:lnTo>
                      <a:pt x="14" y="1"/>
                    </a:lnTo>
                    <a:lnTo>
                      <a:pt x="19" y="0"/>
                    </a:lnTo>
                    <a:lnTo>
                      <a:pt x="22" y="0"/>
                    </a:lnTo>
                    <a:lnTo>
                      <a:pt x="22"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49" name="Freeform 29"/>
              <p:cNvSpPr>
                <a:spLocks/>
              </p:cNvSpPr>
              <p:nvPr/>
            </p:nvSpPr>
            <p:spPr bwMode="auto">
              <a:xfrm>
                <a:off x="2568555" y="2373325"/>
                <a:ext cx="49213" cy="47625"/>
              </a:xfrm>
              <a:custGeom>
                <a:avLst/>
                <a:gdLst/>
                <a:ahLst/>
                <a:cxnLst>
                  <a:cxn ang="0">
                    <a:pos x="62" y="0"/>
                  </a:cxn>
                  <a:cxn ang="0">
                    <a:pos x="0" y="1"/>
                  </a:cxn>
                  <a:cxn ang="0">
                    <a:pos x="22" y="29"/>
                  </a:cxn>
                  <a:cxn ang="0">
                    <a:pos x="43" y="59"/>
                  </a:cxn>
                  <a:cxn ang="0">
                    <a:pos x="62" y="0"/>
                  </a:cxn>
                </a:cxnLst>
                <a:rect l="0" t="0" r="r" b="b"/>
                <a:pathLst>
                  <a:path w="62" h="59">
                    <a:moveTo>
                      <a:pt x="62" y="0"/>
                    </a:moveTo>
                    <a:lnTo>
                      <a:pt x="0" y="1"/>
                    </a:lnTo>
                    <a:lnTo>
                      <a:pt x="22" y="29"/>
                    </a:lnTo>
                    <a:lnTo>
                      <a:pt x="43" y="59"/>
                    </a:lnTo>
                    <a:lnTo>
                      <a:pt x="62"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50" name="Freeform 30"/>
              <p:cNvSpPr>
                <a:spLocks/>
              </p:cNvSpPr>
              <p:nvPr/>
            </p:nvSpPr>
            <p:spPr bwMode="auto">
              <a:xfrm>
                <a:off x="2176442" y="2397137"/>
                <a:ext cx="404813" cy="169863"/>
              </a:xfrm>
              <a:custGeom>
                <a:avLst/>
                <a:gdLst/>
                <a:ahLst/>
                <a:cxnLst>
                  <a:cxn ang="0">
                    <a:pos x="0" y="204"/>
                  </a:cxn>
                  <a:cxn ang="0">
                    <a:pos x="176" y="73"/>
                  </a:cxn>
                  <a:cxn ang="0">
                    <a:pos x="182" y="70"/>
                  </a:cxn>
                  <a:cxn ang="0">
                    <a:pos x="186" y="75"/>
                  </a:cxn>
                  <a:cxn ang="0">
                    <a:pos x="270" y="174"/>
                  </a:cxn>
                  <a:cxn ang="0">
                    <a:pos x="502" y="0"/>
                  </a:cxn>
                  <a:cxn ang="0">
                    <a:pos x="507" y="7"/>
                  </a:cxn>
                  <a:cxn ang="0">
                    <a:pos x="511" y="12"/>
                  </a:cxn>
                  <a:cxn ang="0">
                    <a:pos x="274" y="190"/>
                  </a:cxn>
                  <a:cxn ang="0">
                    <a:pos x="268" y="193"/>
                  </a:cxn>
                  <a:cxn ang="0">
                    <a:pos x="263" y="188"/>
                  </a:cxn>
                  <a:cxn ang="0">
                    <a:pos x="180" y="89"/>
                  </a:cxn>
                  <a:cxn ang="0">
                    <a:pos x="9" y="216"/>
                  </a:cxn>
                  <a:cxn ang="0">
                    <a:pos x="9" y="216"/>
                  </a:cxn>
                  <a:cxn ang="0">
                    <a:pos x="5" y="209"/>
                  </a:cxn>
                  <a:cxn ang="0">
                    <a:pos x="0" y="204"/>
                  </a:cxn>
                  <a:cxn ang="0">
                    <a:pos x="0" y="204"/>
                  </a:cxn>
                </a:cxnLst>
                <a:rect l="0" t="0" r="r" b="b"/>
                <a:pathLst>
                  <a:path w="511" h="216">
                    <a:moveTo>
                      <a:pt x="0" y="204"/>
                    </a:moveTo>
                    <a:lnTo>
                      <a:pt x="176" y="73"/>
                    </a:lnTo>
                    <a:lnTo>
                      <a:pt x="182" y="70"/>
                    </a:lnTo>
                    <a:lnTo>
                      <a:pt x="186" y="75"/>
                    </a:lnTo>
                    <a:lnTo>
                      <a:pt x="270" y="174"/>
                    </a:lnTo>
                    <a:lnTo>
                      <a:pt x="502" y="0"/>
                    </a:lnTo>
                    <a:lnTo>
                      <a:pt x="507" y="7"/>
                    </a:lnTo>
                    <a:lnTo>
                      <a:pt x="511" y="12"/>
                    </a:lnTo>
                    <a:lnTo>
                      <a:pt x="274" y="190"/>
                    </a:lnTo>
                    <a:lnTo>
                      <a:pt x="268" y="193"/>
                    </a:lnTo>
                    <a:lnTo>
                      <a:pt x="263" y="188"/>
                    </a:lnTo>
                    <a:lnTo>
                      <a:pt x="180" y="89"/>
                    </a:lnTo>
                    <a:lnTo>
                      <a:pt x="9" y="216"/>
                    </a:lnTo>
                    <a:lnTo>
                      <a:pt x="9" y="216"/>
                    </a:lnTo>
                    <a:lnTo>
                      <a:pt x="5" y="209"/>
                    </a:lnTo>
                    <a:lnTo>
                      <a:pt x="0" y="204"/>
                    </a:lnTo>
                    <a:lnTo>
                      <a:pt x="0" y="20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grpSp>
        <p:sp>
          <p:nvSpPr>
            <p:cNvPr id="56" name="Rectangle 55"/>
            <p:cNvSpPr/>
            <p:nvPr/>
          </p:nvSpPr>
          <p:spPr>
            <a:xfrm>
              <a:off x="2463944" y="2131344"/>
              <a:ext cx="855042" cy="284742"/>
            </a:xfrm>
            <a:prstGeom prst="rect">
              <a:avLst/>
            </a:prstGeom>
          </p:spPr>
          <p:txBody>
            <a:bodyPr wrap="none">
              <a:spAutoFit/>
            </a:bodyPr>
            <a:lstStyle/>
            <a:p>
              <a:r>
                <a:rPr lang="zh-CN" altLang="en-US" sz="1867" dirty="0">
                  <a:cs typeface="+mn-ea"/>
                  <a:sym typeface="+mn-lt"/>
                </a:rPr>
                <a:t>行业痛点</a:t>
              </a:r>
            </a:p>
          </p:txBody>
        </p:sp>
      </p:grpSp>
      <p:grpSp>
        <p:nvGrpSpPr>
          <p:cNvPr id="5" name="Group 60"/>
          <p:cNvGrpSpPr/>
          <p:nvPr/>
        </p:nvGrpSpPr>
        <p:grpSpPr>
          <a:xfrm>
            <a:off x="1988580" y="3070746"/>
            <a:ext cx="2095515" cy="2780822"/>
            <a:chOff x="500034" y="2457062"/>
            <a:chExt cx="1571636" cy="2085616"/>
          </a:xfrm>
        </p:grpSpPr>
        <p:sp>
          <p:nvSpPr>
            <p:cNvPr id="27" name="Rectangle 26"/>
            <p:cNvSpPr/>
            <p:nvPr/>
          </p:nvSpPr>
          <p:spPr>
            <a:xfrm>
              <a:off x="500034" y="3500444"/>
              <a:ext cx="1571636" cy="28575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30" name="Rectangle 29"/>
            <p:cNvSpPr/>
            <p:nvPr/>
          </p:nvSpPr>
          <p:spPr>
            <a:xfrm>
              <a:off x="500034" y="3857634"/>
              <a:ext cx="1571636" cy="685044"/>
            </a:xfrm>
            <a:prstGeom prst="rect">
              <a:avLst/>
            </a:prstGeom>
          </p:spPr>
          <p:txBody>
            <a:bodyPr wrap="square">
              <a:spAutoFit/>
            </a:bodyPr>
            <a:lstStyle/>
            <a:p>
              <a:r>
                <a:rPr lang="ms-MY" sz="1067" dirty="0">
                  <a:solidFill>
                    <a:schemeClr val="bg1">
                      <a:lumMod val="65000"/>
                    </a:schemeClr>
                  </a:solidFill>
                  <a:cs typeface="+mn-ea"/>
                  <a:sym typeface="+mn-lt"/>
                </a:rPr>
                <a:t>Lorem ipsum dolor sit amet, consectetur adipiscing elit. Praesent sodales odio sit amet odio tristique quis tempus odio Lorem ipsum dolor sit amet</a:t>
              </a:r>
            </a:p>
          </p:txBody>
        </p:sp>
        <p:grpSp>
          <p:nvGrpSpPr>
            <p:cNvPr id="6" name="Group 50"/>
            <p:cNvGrpSpPr/>
            <p:nvPr/>
          </p:nvGrpSpPr>
          <p:grpSpPr>
            <a:xfrm>
              <a:off x="1071538" y="2857502"/>
              <a:ext cx="381000" cy="365126"/>
              <a:chOff x="1003288" y="2254241"/>
              <a:chExt cx="381000" cy="365126"/>
            </a:xfrm>
            <a:solidFill>
              <a:schemeClr val="bg1">
                <a:lumMod val="65000"/>
              </a:schemeClr>
            </a:solidFill>
          </p:grpSpPr>
          <p:sp>
            <p:nvSpPr>
              <p:cNvPr id="29" name="Freeform 16"/>
              <p:cNvSpPr>
                <a:spLocks/>
              </p:cNvSpPr>
              <p:nvPr/>
            </p:nvSpPr>
            <p:spPr bwMode="auto">
              <a:xfrm>
                <a:off x="1058850" y="2411404"/>
                <a:ext cx="146050" cy="207963"/>
              </a:xfrm>
              <a:custGeom>
                <a:avLst/>
                <a:gdLst/>
                <a:ahLst/>
                <a:cxnLst>
                  <a:cxn ang="0">
                    <a:pos x="125" y="101"/>
                  </a:cxn>
                  <a:cxn ang="0">
                    <a:pos x="125" y="231"/>
                  </a:cxn>
                  <a:cxn ang="0">
                    <a:pos x="125" y="231"/>
                  </a:cxn>
                  <a:cxn ang="0">
                    <a:pos x="124" y="237"/>
                  </a:cxn>
                  <a:cxn ang="0">
                    <a:pos x="122" y="243"/>
                  </a:cxn>
                  <a:cxn ang="0">
                    <a:pos x="119" y="248"/>
                  </a:cxn>
                  <a:cxn ang="0">
                    <a:pos x="115" y="253"/>
                  </a:cxn>
                  <a:cxn ang="0">
                    <a:pos x="110" y="257"/>
                  </a:cxn>
                  <a:cxn ang="0">
                    <a:pos x="105" y="260"/>
                  </a:cxn>
                  <a:cxn ang="0">
                    <a:pos x="99" y="262"/>
                  </a:cxn>
                  <a:cxn ang="0">
                    <a:pos x="93" y="263"/>
                  </a:cxn>
                  <a:cxn ang="0">
                    <a:pos x="93" y="263"/>
                  </a:cxn>
                  <a:cxn ang="0">
                    <a:pos x="93" y="263"/>
                  </a:cxn>
                  <a:cxn ang="0">
                    <a:pos x="87" y="262"/>
                  </a:cxn>
                  <a:cxn ang="0">
                    <a:pos x="80" y="260"/>
                  </a:cxn>
                  <a:cxn ang="0">
                    <a:pos x="74" y="257"/>
                  </a:cxn>
                  <a:cxn ang="0">
                    <a:pos x="69" y="253"/>
                  </a:cxn>
                  <a:cxn ang="0">
                    <a:pos x="66" y="248"/>
                  </a:cxn>
                  <a:cxn ang="0">
                    <a:pos x="63" y="243"/>
                  </a:cxn>
                  <a:cxn ang="0">
                    <a:pos x="61" y="237"/>
                  </a:cxn>
                  <a:cxn ang="0">
                    <a:pos x="61" y="231"/>
                  </a:cxn>
                  <a:cxn ang="0">
                    <a:pos x="61" y="101"/>
                  </a:cxn>
                  <a:cxn ang="0">
                    <a:pos x="16" y="101"/>
                  </a:cxn>
                  <a:cxn ang="0">
                    <a:pos x="16" y="101"/>
                  </a:cxn>
                  <a:cxn ang="0">
                    <a:pos x="10" y="100"/>
                  </a:cxn>
                  <a:cxn ang="0">
                    <a:pos x="5" y="99"/>
                  </a:cxn>
                  <a:cxn ang="0">
                    <a:pos x="1" y="95"/>
                  </a:cxn>
                  <a:cxn ang="0">
                    <a:pos x="0" y="91"/>
                  </a:cxn>
                  <a:cxn ang="0">
                    <a:pos x="0" y="87"/>
                  </a:cxn>
                  <a:cxn ang="0">
                    <a:pos x="0" y="82"/>
                  </a:cxn>
                  <a:cxn ang="0">
                    <a:pos x="3" y="77"/>
                  </a:cxn>
                  <a:cxn ang="0">
                    <a:pos x="7" y="73"/>
                  </a:cxn>
                  <a:cxn ang="0">
                    <a:pos x="69" y="11"/>
                  </a:cxn>
                  <a:cxn ang="0">
                    <a:pos x="69" y="11"/>
                  </a:cxn>
                  <a:cxn ang="0">
                    <a:pos x="75" y="6"/>
                  </a:cxn>
                  <a:cxn ang="0">
                    <a:pos x="80" y="2"/>
                  </a:cxn>
                  <a:cxn ang="0">
                    <a:pos x="87" y="0"/>
                  </a:cxn>
                  <a:cxn ang="0">
                    <a:pos x="93" y="0"/>
                  </a:cxn>
                  <a:cxn ang="0">
                    <a:pos x="98" y="0"/>
                  </a:cxn>
                  <a:cxn ang="0">
                    <a:pos x="104" y="2"/>
                  </a:cxn>
                  <a:cxn ang="0">
                    <a:pos x="110" y="6"/>
                  </a:cxn>
                  <a:cxn ang="0">
                    <a:pos x="115" y="11"/>
                  </a:cxn>
                  <a:cxn ang="0">
                    <a:pos x="178" y="73"/>
                  </a:cxn>
                  <a:cxn ang="0">
                    <a:pos x="178" y="73"/>
                  </a:cxn>
                  <a:cxn ang="0">
                    <a:pos x="182" y="77"/>
                  </a:cxn>
                  <a:cxn ang="0">
                    <a:pos x="184" y="82"/>
                  </a:cxn>
                  <a:cxn ang="0">
                    <a:pos x="184" y="86"/>
                  </a:cxn>
                  <a:cxn ang="0">
                    <a:pos x="184" y="91"/>
                  </a:cxn>
                  <a:cxn ang="0">
                    <a:pos x="182" y="95"/>
                  </a:cxn>
                  <a:cxn ang="0">
                    <a:pos x="178" y="97"/>
                  </a:cxn>
                  <a:cxn ang="0">
                    <a:pos x="173" y="100"/>
                  </a:cxn>
                  <a:cxn ang="0">
                    <a:pos x="166" y="101"/>
                  </a:cxn>
                  <a:cxn ang="0">
                    <a:pos x="125" y="101"/>
                  </a:cxn>
                </a:cxnLst>
                <a:rect l="0" t="0" r="r" b="b"/>
                <a:pathLst>
                  <a:path w="184" h="263">
                    <a:moveTo>
                      <a:pt x="125" y="101"/>
                    </a:moveTo>
                    <a:lnTo>
                      <a:pt x="125" y="231"/>
                    </a:lnTo>
                    <a:lnTo>
                      <a:pt x="125" y="231"/>
                    </a:lnTo>
                    <a:lnTo>
                      <a:pt x="124" y="237"/>
                    </a:lnTo>
                    <a:lnTo>
                      <a:pt x="122" y="243"/>
                    </a:lnTo>
                    <a:lnTo>
                      <a:pt x="119" y="248"/>
                    </a:lnTo>
                    <a:lnTo>
                      <a:pt x="115" y="253"/>
                    </a:lnTo>
                    <a:lnTo>
                      <a:pt x="110" y="257"/>
                    </a:lnTo>
                    <a:lnTo>
                      <a:pt x="105" y="260"/>
                    </a:lnTo>
                    <a:lnTo>
                      <a:pt x="99" y="262"/>
                    </a:lnTo>
                    <a:lnTo>
                      <a:pt x="93" y="263"/>
                    </a:lnTo>
                    <a:lnTo>
                      <a:pt x="93" y="263"/>
                    </a:lnTo>
                    <a:lnTo>
                      <a:pt x="93" y="263"/>
                    </a:lnTo>
                    <a:lnTo>
                      <a:pt x="87" y="262"/>
                    </a:lnTo>
                    <a:lnTo>
                      <a:pt x="80" y="260"/>
                    </a:lnTo>
                    <a:lnTo>
                      <a:pt x="74" y="257"/>
                    </a:lnTo>
                    <a:lnTo>
                      <a:pt x="69" y="253"/>
                    </a:lnTo>
                    <a:lnTo>
                      <a:pt x="66" y="248"/>
                    </a:lnTo>
                    <a:lnTo>
                      <a:pt x="63" y="243"/>
                    </a:lnTo>
                    <a:lnTo>
                      <a:pt x="61" y="237"/>
                    </a:lnTo>
                    <a:lnTo>
                      <a:pt x="61" y="231"/>
                    </a:lnTo>
                    <a:lnTo>
                      <a:pt x="61" y="101"/>
                    </a:lnTo>
                    <a:lnTo>
                      <a:pt x="16" y="101"/>
                    </a:lnTo>
                    <a:lnTo>
                      <a:pt x="16" y="101"/>
                    </a:lnTo>
                    <a:lnTo>
                      <a:pt x="10" y="100"/>
                    </a:lnTo>
                    <a:lnTo>
                      <a:pt x="5" y="99"/>
                    </a:lnTo>
                    <a:lnTo>
                      <a:pt x="1" y="95"/>
                    </a:lnTo>
                    <a:lnTo>
                      <a:pt x="0" y="91"/>
                    </a:lnTo>
                    <a:lnTo>
                      <a:pt x="0" y="87"/>
                    </a:lnTo>
                    <a:lnTo>
                      <a:pt x="0" y="82"/>
                    </a:lnTo>
                    <a:lnTo>
                      <a:pt x="3" y="77"/>
                    </a:lnTo>
                    <a:lnTo>
                      <a:pt x="7" y="73"/>
                    </a:lnTo>
                    <a:lnTo>
                      <a:pt x="69" y="11"/>
                    </a:lnTo>
                    <a:lnTo>
                      <a:pt x="69" y="11"/>
                    </a:lnTo>
                    <a:lnTo>
                      <a:pt x="75" y="6"/>
                    </a:lnTo>
                    <a:lnTo>
                      <a:pt x="80" y="2"/>
                    </a:lnTo>
                    <a:lnTo>
                      <a:pt x="87" y="0"/>
                    </a:lnTo>
                    <a:lnTo>
                      <a:pt x="93" y="0"/>
                    </a:lnTo>
                    <a:lnTo>
                      <a:pt x="98" y="0"/>
                    </a:lnTo>
                    <a:lnTo>
                      <a:pt x="104" y="2"/>
                    </a:lnTo>
                    <a:lnTo>
                      <a:pt x="110" y="6"/>
                    </a:lnTo>
                    <a:lnTo>
                      <a:pt x="115" y="11"/>
                    </a:lnTo>
                    <a:lnTo>
                      <a:pt x="178" y="73"/>
                    </a:lnTo>
                    <a:lnTo>
                      <a:pt x="178" y="73"/>
                    </a:lnTo>
                    <a:lnTo>
                      <a:pt x="182" y="77"/>
                    </a:lnTo>
                    <a:lnTo>
                      <a:pt x="184" y="82"/>
                    </a:lnTo>
                    <a:lnTo>
                      <a:pt x="184" y="86"/>
                    </a:lnTo>
                    <a:lnTo>
                      <a:pt x="184" y="91"/>
                    </a:lnTo>
                    <a:lnTo>
                      <a:pt x="182" y="95"/>
                    </a:lnTo>
                    <a:lnTo>
                      <a:pt x="178" y="97"/>
                    </a:lnTo>
                    <a:lnTo>
                      <a:pt x="173" y="100"/>
                    </a:lnTo>
                    <a:lnTo>
                      <a:pt x="166" y="101"/>
                    </a:lnTo>
                    <a:lnTo>
                      <a:pt x="125" y="10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39" name="Freeform 17"/>
              <p:cNvSpPr>
                <a:spLocks/>
              </p:cNvSpPr>
              <p:nvPr/>
            </p:nvSpPr>
            <p:spPr bwMode="auto">
              <a:xfrm>
                <a:off x="1003288" y="2254241"/>
                <a:ext cx="381000" cy="266700"/>
              </a:xfrm>
              <a:custGeom>
                <a:avLst/>
                <a:gdLst/>
                <a:ahLst/>
                <a:cxnLst>
                  <a:cxn ang="0">
                    <a:pos x="392" y="125"/>
                  </a:cxn>
                  <a:cxn ang="0">
                    <a:pos x="420" y="136"/>
                  </a:cxn>
                  <a:cxn ang="0">
                    <a:pos x="445" y="153"/>
                  </a:cxn>
                  <a:cxn ang="0">
                    <a:pos x="463" y="175"/>
                  </a:cxn>
                  <a:cxn ang="0">
                    <a:pos x="476" y="200"/>
                  </a:cxn>
                  <a:cxn ang="0">
                    <a:pos x="480" y="227"/>
                  </a:cxn>
                  <a:cxn ang="0">
                    <a:pos x="480" y="237"/>
                  </a:cxn>
                  <a:cxn ang="0">
                    <a:pos x="472" y="264"/>
                  </a:cxn>
                  <a:cxn ang="0">
                    <a:pos x="457" y="289"/>
                  </a:cxn>
                  <a:cxn ang="0">
                    <a:pos x="435" y="310"/>
                  </a:cxn>
                  <a:cxn ang="0">
                    <a:pos x="408" y="325"/>
                  </a:cxn>
                  <a:cxn ang="0">
                    <a:pos x="376" y="334"/>
                  </a:cxn>
                  <a:cxn ang="0">
                    <a:pos x="376" y="220"/>
                  </a:cxn>
                  <a:cxn ang="0">
                    <a:pos x="362" y="195"/>
                  </a:cxn>
                  <a:cxn ang="0">
                    <a:pos x="347" y="185"/>
                  </a:cxn>
                  <a:cxn ang="0">
                    <a:pos x="329" y="182"/>
                  </a:cxn>
                  <a:cxn ang="0">
                    <a:pos x="301" y="190"/>
                  </a:cxn>
                  <a:cxn ang="0">
                    <a:pos x="288" y="203"/>
                  </a:cxn>
                  <a:cxn ang="0">
                    <a:pos x="280" y="230"/>
                  </a:cxn>
                  <a:cxn ang="0">
                    <a:pos x="210" y="315"/>
                  </a:cxn>
                  <a:cxn ang="0">
                    <a:pos x="246" y="313"/>
                  </a:cxn>
                  <a:cxn ang="0">
                    <a:pos x="259" y="306"/>
                  </a:cxn>
                  <a:cxn ang="0">
                    <a:pos x="268" y="295"/>
                  </a:cxn>
                  <a:cxn ang="0">
                    <a:pos x="268" y="277"/>
                  </a:cxn>
                  <a:cxn ang="0">
                    <a:pos x="258" y="259"/>
                  </a:cxn>
                  <a:cxn ang="0">
                    <a:pos x="188" y="190"/>
                  </a:cxn>
                  <a:cxn ang="0">
                    <a:pos x="162" y="182"/>
                  </a:cxn>
                  <a:cxn ang="0">
                    <a:pos x="143" y="185"/>
                  </a:cxn>
                  <a:cxn ang="0">
                    <a:pos x="65" y="259"/>
                  </a:cxn>
                  <a:cxn ang="0">
                    <a:pos x="54" y="278"/>
                  </a:cxn>
                  <a:cxn ang="0">
                    <a:pos x="54" y="295"/>
                  </a:cxn>
                  <a:cxn ang="0">
                    <a:pos x="59" y="304"/>
                  </a:cxn>
                  <a:cxn ang="0">
                    <a:pos x="67" y="310"/>
                  </a:cxn>
                  <a:cxn ang="0">
                    <a:pos x="114" y="315"/>
                  </a:cxn>
                  <a:cxn ang="0">
                    <a:pos x="101" y="334"/>
                  </a:cxn>
                  <a:cxn ang="0">
                    <a:pos x="69" y="324"/>
                  </a:cxn>
                  <a:cxn ang="0">
                    <a:pos x="41" y="306"/>
                  </a:cxn>
                  <a:cxn ang="0">
                    <a:pos x="20" y="284"/>
                  </a:cxn>
                  <a:cxn ang="0">
                    <a:pos x="5" y="257"/>
                  </a:cxn>
                  <a:cxn ang="0">
                    <a:pos x="0" y="227"/>
                  </a:cxn>
                  <a:cxn ang="0">
                    <a:pos x="1" y="219"/>
                  </a:cxn>
                  <a:cxn ang="0">
                    <a:pos x="7" y="191"/>
                  </a:cxn>
                  <a:cxn ang="0">
                    <a:pos x="22" y="167"/>
                  </a:cxn>
                  <a:cxn ang="0">
                    <a:pos x="43" y="147"/>
                  </a:cxn>
                  <a:cxn ang="0">
                    <a:pos x="69" y="132"/>
                  </a:cxn>
                  <a:cxn ang="0">
                    <a:pos x="99" y="122"/>
                  </a:cxn>
                  <a:cxn ang="0">
                    <a:pos x="99" y="118"/>
                  </a:cxn>
                  <a:cxn ang="0">
                    <a:pos x="105" y="84"/>
                  </a:cxn>
                  <a:cxn ang="0">
                    <a:pos x="123" y="53"/>
                  </a:cxn>
                  <a:cxn ang="0">
                    <a:pos x="151" y="27"/>
                  </a:cxn>
                  <a:cxn ang="0">
                    <a:pos x="185" y="10"/>
                  </a:cxn>
                  <a:cxn ang="0">
                    <a:pos x="226" y="1"/>
                  </a:cxn>
                  <a:cxn ang="0">
                    <a:pos x="255" y="1"/>
                  </a:cxn>
                  <a:cxn ang="0">
                    <a:pos x="295" y="10"/>
                  </a:cxn>
                  <a:cxn ang="0">
                    <a:pos x="330" y="27"/>
                  </a:cxn>
                  <a:cxn ang="0">
                    <a:pos x="357" y="53"/>
                  </a:cxn>
                  <a:cxn ang="0">
                    <a:pos x="374" y="84"/>
                  </a:cxn>
                  <a:cxn ang="0">
                    <a:pos x="381" y="118"/>
                  </a:cxn>
                  <a:cxn ang="0">
                    <a:pos x="381" y="122"/>
                  </a:cxn>
                </a:cxnLst>
                <a:rect l="0" t="0" r="r" b="b"/>
                <a:pathLst>
                  <a:path w="480" h="336">
                    <a:moveTo>
                      <a:pt x="381" y="122"/>
                    </a:moveTo>
                    <a:lnTo>
                      <a:pt x="381" y="122"/>
                    </a:lnTo>
                    <a:lnTo>
                      <a:pt x="392" y="125"/>
                    </a:lnTo>
                    <a:lnTo>
                      <a:pt x="402" y="127"/>
                    </a:lnTo>
                    <a:lnTo>
                      <a:pt x="412" y="132"/>
                    </a:lnTo>
                    <a:lnTo>
                      <a:pt x="420" y="136"/>
                    </a:lnTo>
                    <a:lnTo>
                      <a:pt x="429" y="141"/>
                    </a:lnTo>
                    <a:lnTo>
                      <a:pt x="438" y="147"/>
                    </a:lnTo>
                    <a:lnTo>
                      <a:pt x="445" y="153"/>
                    </a:lnTo>
                    <a:lnTo>
                      <a:pt x="451" y="161"/>
                    </a:lnTo>
                    <a:lnTo>
                      <a:pt x="457" y="167"/>
                    </a:lnTo>
                    <a:lnTo>
                      <a:pt x="463" y="175"/>
                    </a:lnTo>
                    <a:lnTo>
                      <a:pt x="468" y="183"/>
                    </a:lnTo>
                    <a:lnTo>
                      <a:pt x="472" y="191"/>
                    </a:lnTo>
                    <a:lnTo>
                      <a:pt x="476" y="200"/>
                    </a:lnTo>
                    <a:lnTo>
                      <a:pt x="478" y="209"/>
                    </a:lnTo>
                    <a:lnTo>
                      <a:pt x="480" y="219"/>
                    </a:lnTo>
                    <a:lnTo>
                      <a:pt x="480" y="227"/>
                    </a:lnTo>
                    <a:lnTo>
                      <a:pt x="480" y="227"/>
                    </a:lnTo>
                    <a:lnTo>
                      <a:pt x="480" y="227"/>
                    </a:lnTo>
                    <a:lnTo>
                      <a:pt x="480" y="237"/>
                    </a:lnTo>
                    <a:lnTo>
                      <a:pt x="478" y="247"/>
                    </a:lnTo>
                    <a:lnTo>
                      <a:pt x="476" y="256"/>
                    </a:lnTo>
                    <a:lnTo>
                      <a:pt x="472" y="264"/>
                    </a:lnTo>
                    <a:lnTo>
                      <a:pt x="467" y="273"/>
                    </a:lnTo>
                    <a:lnTo>
                      <a:pt x="462" y="282"/>
                    </a:lnTo>
                    <a:lnTo>
                      <a:pt x="457" y="289"/>
                    </a:lnTo>
                    <a:lnTo>
                      <a:pt x="450" y="297"/>
                    </a:lnTo>
                    <a:lnTo>
                      <a:pt x="442" y="304"/>
                    </a:lnTo>
                    <a:lnTo>
                      <a:pt x="435" y="310"/>
                    </a:lnTo>
                    <a:lnTo>
                      <a:pt x="426" y="315"/>
                    </a:lnTo>
                    <a:lnTo>
                      <a:pt x="418" y="320"/>
                    </a:lnTo>
                    <a:lnTo>
                      <a:pt x="408" y="325"/>
                    </a:lnTo>
                    <a:lnTo>
                      <a:pt x="398" y="329"/>
                    </a:lnTo>
                    <a:lnTo>
                      <a:pt x="387" y="331"/>
                    </a:lnTo>
                    <a:lnTo>
                      <a:pt x="376" y="334"/>
                    </a:lnTo>
                    <a:lnTo>
                      <a:pt x="376" y="230"/>
                    </a:lnTo>
                    <a:lnTo>
                      <a:pt x="376" y="230"/>
                    </a:lnTo>
                    <a:lnTo>
                      <a:pt x="376" y="220"/>
                    </a:lnTo>
                    <a:lnTo>
                      <a:pt x="372" y="211"/>
                    </a:lnTo>
                    <a:lnTo>
                      <a:pt x="368" y="203"/>
                    </a:lnTo>
                    <a:lnTo>
                      <a:pt x="362" y="195"/>
                    </a:lnTo>
                    <a:lnTo>
                      <a:pt x="362" y="195"/>
                    </a:lnTo>
                    <a:lnTo>
                      <a:pt x="355" y="190"/>
                    </a:lnTo>
                    <a:lnTo>
                      <a:pt x="347" y="185"/>
                    </a:lnTo>
                    <a:lnTo>
                      <a:pt x="337" y="183"/>
                    </a:lnTo>
                    <a:lnTo>
                      <a:pt x="329" y="182"/>
                    </a:lnTo>
                    <a:lnTo>
                      <a:pt x="329" y="182"/>
                    </a:lnTo>
                    <a:lnTo>
                      <a:pt x="319" y="183"/>
                    </a:lnTo>
                    <a:lnTo>
                      <a:pt x="309" y="185"/>
                    </a:lnTo>
                    <a:lnTo>
                      <a:pt x="301" y="190"/>
                    </a:lnTo>
                    <a:lnTo>
                      <a:pt x="294" y="195"/>
                    </a:lnTo>
                    <a:lnTo>
                      <a:pt x="294" y="195"/>
                    </a:lnTo>
                    <a:lnTo>
                      <a:pt x="288" y="203"/>
                    </a:lnTo>
                    <a:lnTo>
                      <a:pt x="284" y="211"/>
                    </a:lnTo>
                    <a:lnTo>
                      <a:pt x="280" y="220"/>
                    </a:lnTo>
                    <a:lnTo>
                      <a:pt x="280" y="230"/>
                    </a:lnTo>
                    <a:lnTo>
                      <a:pt x="280" y="336"/>
                    </a:lnTo>
                    <a:lnTo>
                      <a:pt x="210" y="336"/>
                    </a:lnTo>
                    <a:lnTo>
                      <a:pt x="210" y="315"/>
                    </a:lnTo>
                    <a:lnTo>
                      <a:pt x="235" y="315"/>
                    </a:lnTo>
                    <a:lnTo>
                      <a:pt x="235" y="315"/>
                    </a:lnTo>
                    <a:lnTo>
                      <a:pt x="246" y="313"/>
                    </a:lnTo>
                    <a:lnTo>
                      <a:pt x="255" y="310"/>
                    </a:lnTo>
                    <a:lnTo>
                      <a:pt x="255" y="310"/>
                    </a:lnTo>
                    <a:lnTo>
                      <a:pt x="259" y="306"/>
                    </a:lnTo>
                    <a:lnTo>
                      <a:pt x="263" y="303"/>
                    </a:lnTo>
                    <a:lnTo>
                      <a:pt x="266" y="299"/>
                    </a:lnTo>
                    <a:lnTo>
                      <a:pt x="268" y="295"/>
                    </a:lnTo>
                    <a:lnTo>
                      <a:pt x="268" y="295"/>
                    </a:lnTo>
                    <a:lnTo>
                      <a:pt x="269" y="285"/>
                    </a:lnTo>
                    <a:lnTo>
                      <a:pt x="268" y="277"/>
                    </a:lnTo>
                    <a:lnTo>
                      <a:pt x="268" y="277"/>
                    </a:lnTo>
                    <a:lnTo>
                      <a:pt x="264" y="268"/>
                    </a:lnTo>
                    <a:lnTo>
                      <a:pt x="258" y="259"/>
                    </a:lnTo>
                    <a:lnTo>
                      <a:pt x="195" y="198"/>
                    </a:lnTo>
                    <a:lnTo>
                      <a:pt x="195" y="198"/>
                    </a:lnTo>
                    <a:lnTo>
                      <a:pt x="188" y="190"/>
                    </a:lnTo>
                    <a:lnTo>
                      <a:pt x="179" y="185"/>
                    </a:lnTo>
                    <a:lnTo>
                      <a:pt x="170" y="183"/>
                    </a:lnTo>
                    <a:lnTo>
                      <a:pt x="162" y="182"/>
                    </a:lnTo>
                    <a:lnTo>
                      <a:pt x="162" y="182"/>
                    </a:lnTo>
                    <a:lnTo>
                      <a:pt x="152" y="183"/>
                    </a:lnTo>
                    <a:lnTo>
                      <a:pt x="143" y="185"/>
                    </a:lnTo>
                    <a:lnTo>
                      <a:pt x="136" y="190"/>
                    </a:lnTo>
                    <a:lnTo>
                      <a:pt x="127" y="198"/>
                    </a:lnTo>
                    <a:lnTo>
                      <a:pt x="65" y="259"/>
                    </a:lnTo>
                    <a:lnTo>
                      <a:pt x="65" y="259"/>
                    </a:lnTo>
                    <a:lnTo>
                      <a:pt x="58" y="268"/>
                    </a:lnTo>
                    <a:lnTo>
                      <a:pt x="54" y="278"/>
                    </a:lnTo>
                    <a:lnTo>
                      <a:pt x="54" y="278"/>
                    </a:lnTo>
                    <a:lnTo>
                      <a:pt x="53" y="287"/>
                    </a:lnTo>
                    <a:lnTo>
                      <a:pt x="54" y="295"/>
                    </a:lnTo>
                    <a:lnTo>
                      <a:pt x="54" y="295"/>
                    </a:lnTo>
                    <a:lnTo>
                      <a:pt x="57" y="300"/>
                    </a:lnTo>
                    <a:lnTo>
                      <a:pt x="59" y="304"/>
                    </a:lnTo>
                    <a:lnTo>
                      <a:pt x="63" y="306"/>
                    </a:lnTo>
                    <a:lnTo>
                      <a:pt x="67" y="310"/>
                    </a:lnTo>
                    <a:lnTo>
                      <a:pt x="67" y="310"/>
                    </a:lnTo>
                    <a:lnTo>
                      <a:pt x="75" y="314"/>
                    </a:lnTo>
                    <a:lnTo>
                      <a:pt x="85" y="315"/>
                    </a:lnTo>
                    <a:lnTo>
                      <a:pt x="114" y="315"/>
                    </a:lnTo>
                    <a:lnTo>
                      <a:pt x="114" y="335"/>
                    </a:lnTo>
                    <a:lnTo>
                      <a:pt x="114" y="335"/>
                    </a:lnTo>
                    <a:lnTo>
                      <a:pt x="101" y="334"/>
                    </a:lnTo>
                    <a:lnTo>
                      <a:pt x="90" y="331"/>
                    </a:lnTo>
                    <a:lnTo>
                      <a:pt x="79" y="327"/>
                    </a:lnTo>
                    <a:lnTo>
                      <a:pt x="69" y="324"/>
                    </a:lnTo>
                    <a:lnTo>
                      <a:pt x="59" y="319"/>
                    </a:lnTo>
                    <a:lnTo>
                      <a:pt x="49" y="313"/>
                    </a:lnTo>
                    <a:lnTo>
                      <a:pt x="41" y="306"/>
                    </a:lnTo>
                    <a:lnTo>
                      <a:pt x="33" y="300"/>
                    </a:lnTo>
                    <a:lnTo>
                      <a:pt x="26" y="292"/>
                    </a:lnTo>
                    <a:lnTo>
                      <a:pt x="20" y="284"/>
                    </a:lnTo>
                    <a:lnTo>
                      <a:pt x="13" y="275"/>
                    </a:lnTo>
                    <a:lnTo>
                      <a:pt x="8" y="267"/>
                    </a:lnTo>
                    <a:lnTo>
                      <a:pt x="5" y="257"/>
                    </a:lnTo>
                    <a:lnTo>
                      <a:pt x="2" y="248"/>
                    </a:lnTo>
                    <a:lnTo>
                      <a:pt x="1" y="237"/>
                    </a:lnTo>
                    <a:lnTo>
                      <a:pt x="0" y="227"/>
                    </a:lnTo>
                    <a:lnTo>
                      <a:pt x="0" y="227"/>
                    </a:lnTo>
                    <a:lnTo>
                      <a:pt x="0" y="227"/>
                    </a:lnTo>
                    <a:lnTo>
                      <a:pt x="1" y="219"/>
                    </a:lnTo>
                    <a:lnTo>
                      <a:pt x="2" y="209"/>
                    </a:lnTo>
                    <a:lnTo>
                      <a:pt x="5" y="200"/>
                    </a:lnTo>
                    <a:lnTo>
                      <a:pt x="7" y="191"/>
                    </a:lnTo>
                    <a:lnTo>
                      <a:pt x="12" y="183"/>
                    </a:lnTo>
                    <a:lnTo>
                      <a:pt x="16" y="175"/>
                    </a:lnTo>
                    <a:lnTo>
                      <a:pt x="22" y="167"/>
                    </a:lnTo>
                    <a:lnTo>
                      <a:pt x="28" y="161"/>
                    </a:lnTo>
                    <a:lnTo>
                      <a:pt x="36" y="153"/>
                    </a:lnTo>
                    <a:lnTo>
                      <a:pt x="43" y="147"/>
                    </a:lnTo>
                    <a:lnTo>
                      <a:pt x="50" y="141"/>
                    </a:lnTo>
                    <a:lnTo>
                      <a:pt x="59" y="136"/>
                    </a:lnTo>
                    <a:lnTo>
                      <a:pt x="69" y="132"/>
                    </a:lnTo>
                    <a:lnTo>
                      <a:pt x="79" y="127"/>
                    </a:lnTo>
                    <a:lnTo>
                      <a:pt x="89" y="125"/>
                    </a:lnTo>
                    <a:lnTo>
                      <a:pt x="99" y="122"/>
                    </a:lnTo>
                    <a:lnTo>
                      <a:pt x="99" y="122"/>
                    </a:lnTo>
                    <a:lnTo>
                      <a:pt x="99" y="118"/>
                    </a:lnTo>
                    <a:lnTo>
                      <a:pt x="99" y="118"/>
                    </a:lnTo>
                    <a:lnTo>
                      <a:pt x="100" y="107"/>
                    </a:lnTo>
                    <a:lnTo>
                      <a:pt x="101" y="95"/>
                    </a:lnTo>
                    <a:lnTo>
                      <a:pt x="105" y="84"/>
                    </a:lnTo>
                    <a:lnTo>
                      <a:pt x="110" y="73"/>
                    </a:lnTo>
                    <a:lnTo>
                      <a:pt x="116" y="63"/>
                    </a:lnTo>
                    <a:lnTo>
                      <a:pt x="123" y="53"/>
                    </a:lnTo>
                    <a:lnTo>
                      <a:pt x="131" y="43"/>
                    </a:lnTo>
                    <a:lnTo>
                      <a:pt x="141" y="36"/>
                    </a:lnTo>
                    <a:lnTo>
                      <a:pt x="151" y="27"/>
                    </a:lnTo>
                    <a:lnTo>
                      <a:pt x="161" y="21"/>
                    </a:lnTo>
                    <a:lnTo>
                      <a:pt x="173" y="15"/>
                    </a:lnTo>
                    <a:lnTo>
                      <a:pt x="185" y="10"/>
                    </a:lnTo>
                    <a:lnTo>
                      <a:pt x="198" y="6"/>
                    </a:lnTo>
                    <a:lnTo>
                      <a:pt x="211" y="2"/>
                    </a:lnTo>
                    <a:lnTo>
                      <a:pt x="226" y="1"/>
                    </a:lnTo>
                    <a:lnTo>
                      <a:pt x="240" y="0"/>
                    </a:lnTo>
                    <a:lnTo>
                      <a:pt x="240" y="0"/>
                    </a:lnTo>
                    <a:lnTo>
                      <a:pt x="255" y="1"/>
                    </a:lnTo>
                    <a:lnTo>
                      <a:pt x="268" y="2"/>
                    </a:lnTo>
                    <a:lnTo>
                      <a:pt x="282" y="6"/>
                    </a:lnTo>
                    <a:lnTo>
                      <a:pt x="295" y="10"/>
                    </a:lnTo>
                    <a:lnTo>
                      <a:pt x="308" y="15"/>
                    </a:lnTo>
                    <a:lnTo>
                      <a:pt x="319" y="21"/>
                    </a:lnTo>
                    <a:lnTo>
                      <a:pt x="330" y="27"/>
                    </a:lnTo>
                    <a:lnTo>
                      <a:pt x="340" y="36"/>
                    </a:lnTo>
                    <a:lnTo>
                      <a:pt x="348" y="43"/>
                    </a:lnTo>
                    <a:lnTo>
                      <a:pt x="357" y="53"/>
                    </a:lnTo>
                    <a:lnTo>
                      <a:pt x="365" y="63"/>
                    </a:lnTo>
                    <a:lnTo>
                      <a:pt x="369" y="73"/>
                    </a:lnTo>
                    <a:lnTo>
                      <a:pt x="374" y="84"/>
                    </a:lnTo>
                    <a:lnTo>
                      <a:pt x="378" y="95"/>
                    </a:lnTo>
                    <a:lnTo>
                      <a:pt x="381" y="107"/>
                    </a:lnTo>
                    <a:lnTo>
                      <a:pt x="381" y="118"/>
                    </a:lnTo>
                    <a:lnTo>
                      <a:pt x="381" y="118"/>
                    </a:lnTo>
                    <a:lnTo>
                      <a:pt x="381" y="122"/>
                    </a:lnTo>
                    <a:lnTo>
                      <a:pt x="381" y="12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40" name="Freeform 18"/>
              <p:cNvSpPr>
                <a:spLocks/>
              </p:cNvSpPr>
              <p:nvPr/>
            </p:nvSpPr>
            <p:spPr bwMode="auto">
              <a:xfrm>
                <a:off x="1190613" y="2411404"/>
                <a:ext cx="147638" cy="207963"/>
              </a:xfrm>
              <a:custGeom>
                <a:avLst/>
                <a:gdLst/>
                <a:ahLst/>
                <a:cxnLst>
                  <a:cxn ang="0">
                    <a:pos x="126" y="162"/>
                  </a:cxn>
                  <a:cxn ang="0">
                    <a:pos x="126" y="32"/>
                  </a:cxn>
                  <a:cxn ang="0">
                    <a:pos x="126" y="32"/>
                  </a:cxn>
                  <a:cxn ang="0">
                    <a:pos x="125" y="26"/>
                  </a:cxn>
                  <a:cxn ang="0">
                    <a:pos x="123" y="19"/>
                  </a:cxn>
                  <a:cxn ang="0">
                    <a:pos x="120" y="13"/>
                  </a:cxn>
                  <a:cxn ang="0">
                    <a:pos x="116" y="8"/>
                  </a:cxn>
                  <a:cxn ang="0">
                    <a:pos x="111" y="5"/>
                  </a:cxn>
                  <a:cxn ang="0">
                    <a:pos x="106" y="2"/>
                  </a:cxn>
                  <a:cxn ang="0">
                    <a:pos x="100" y="0"/>
                  </a:cxn>
                  <a:cxn ang="0">
                    <a:pos x="94" y="0"/>
                  </a:cxn>
                  <a:cxn ang="0">
                    <a:pos x="94" y="0"/>
                  </a:cxn>
                  <a:cxn ang="0">
                    <a:pos x="94" y="0"/>
                  </a:cxn>
                  <a:cxn ang="0">
                    <a:pos x="86" y="0"/>
                  </a:cxn>
                  <a:cxn ang="0">
                    <a:pos x="80" y="2"/>
                  </a:cxn>
                  <a:cxn ang="0">
                    <a:pos x="75" y="5"/>
                  </a:cxn>
                  <a:cxn ang="0">
                    <a:pos x="70" y="8"/>
                  </a:cxn>
                  <a:cxn ang="0">
                    <a:pos x="66" y="13"/>
                  </a:cxn>
                  <a:cxn ang="0">
                    <a:pos x="64" y="19"/>
                  </a:cxn>
                  <a:cxn ang="0">
                    <a:pos x="62" y="26"/>
                  </a:cxn>
                  <a:cxn ang="0">
                    <a:pos x="62" y="32"/>
                  </a:cxn>
                  <a:cxn ang="0">
                    <a:pos x="62" y="162"/>
                  </a:cxn>
                  <a:cxn ang="0">
                    <a:pos x="17" y="162"/>
                  </a:cxn>
                  <a:cxn ang="0">
                    <a:pos x="17" y="162"/>
                  </a:cxn>
                  <a:cxn ang="0">
                    <a:pos x="11" y="162"/>
                  </a:cxn>
                  <a:cxn ang="0">
                    <a:pos x="6" y="164"/>
                  </a:cxn>
                  <a:cxn ang="0">
                    <a:pos x="2" y="167"/>
                  </a:cxn>
                  <a:cxn ang="0">
                    <a:pos x="1" y="170"/>
                  </a:cxn>
                  <a:cxn ang="0">
                    <a:pos x="0" y="175"/>
                  </a:cxn>
                  <a:cxn ang="0">
                    <a:pos x="1" y="179"/>
                  </a:cxn>
                  <a:cxn ang="0">
                    <a:pos x="3" y="184"/>
                  </a:cxn>
                  <a:cxn ang="0">
                    <a:pos x="7" y="189"/>
                  </a:cxn>
                  <a:cxn ang="0">
                    <a:pos x="70" y="251"/>
                  </a:cxn>
                  <a:cxn ang="0">
                    <a:pos x="70" y="251"/>
                  </a:cxn>
                  <a:cxn ang="0">
                    <a:pos x="76" y="256"/>
                  </a:cxn>
                  <a:cxn ang="0">
                    <a:pos x="81" y="259"/>
                  </a:cxn>
                  <a:cxn ang="0">
                    <a:pos x="88" y="262"/>
                  </a:cxn>
                  <a:cxn ang="0">
                    <a:pos x="92" y="263"/>
                  </a:cxn>
                  <a:cxn ang="0">
                    <a:pos x="99" y="262"/>
                  </a:cxn>
                  <a:cxn ang="0">
                    <a:pos x="105" y="259"/>
                  </a:cxn>
                  <a:cxn ang="0">
                    <a:pos x="110" y="256"/>
                  </a:cxn>
                  <a:cxn ang="0">
                    <a:pos x="116" y="251"/>
                  </a:cxn>
                  <a:cxn ang="0">
                    <a:pos x="179" y="189"/>
                  </a:cxn>
                  <a:cxn ang="0">
                    <a:pos x="179" y="189"/>
                  </a:cxn>
                  <a:cxn ang="0">
                    <a:pos x="183" y="185"/>
                  </a:cxn>
                  <a:cxn ang="0">
                    <a:pos x="184" y="180"/>
                  </a:cxn>
                  <a:cxn ang="0">
                    <a:pos x="185" y="175"/>
                  </a:cxn>
                  <a:cxn ang="0">
                    <a:pos x="185" y="171"/>
                  </a:cxn>
                  <a:cxn ang="0">
                    <a:pos x="183" y="168"/>
                  </a:cxn>
                  <a:cxn ang="0">
                    <a:pos x="179" y="164"/>
                  </a:cxn>
                  <a:cxn ang="0">
                    <a:pos x="173" y="162"/>
                  </a:cxn>
                  <a:cxn ang="0">
                    <a:pos x="165" y="162"/>
                  </a:cxn>
                  <a:cxn ang="0">
                    <a:pos x="126" y="162"/>
                  </a:cxn>
                </a:cxnLst>
                <a:rect l="0" t="0" r="r" b="b"/>
                <a:pathLst>
                  <a:path w="185" h="263">
                    <a:moveTo>
                      <a:pt x="126" y="162"/>
                    </a:moveTo>
                    <a:lnTo>
                      <a:pt x="126" y="32"/>
                    </a:lnTo>
                    <a:lnTo>
                      <a:pt x="126" y="32"/>
                    </a:lnTo>
                    <a:lnTo>
                      <a:pt x="125" y="26"/>
                    </a:lnTo>
                    <a:lnTo>
                      <a:pt x="123" y="19"/>
                    </a:lnTo>
                    <a:lnTo>
                      <a:pt x="120" y="13"/>
                    </a:lnTo>
                    <a:lnTo>
                      <a:pt x="116" y="8"/>
                    </a:lnTo>
                    <a:lnTo>
                      <a:pt x="111" y="5"/>
                    </a:lnTo>
                    <a:lnTo>
                      <a:pt x="106" y="2"/>
                    </a:lnTo>
                    <a:lnTo>
                      <a:pt x="100" y="0"/>
                    </a:lnTo>
                    <a:lnTo>
                      <a:pt x="94" y="0"/>
                    </a:lnTo>
                    <a:lnTo>
                      <a:pt x="94" y="0"/>
                    </a:lnTo>
                    <a:lnTo>
                      <a:pt x="94" y="0"/>
                    </a:lnTo>
                    <a:lnTo>
                      <a:pt x="86" y="0"/>
                    </a:lnTo>
                    <a:lnTo>
                      <a:pt x="80" y="2"/>
                    </a:lnTo>
                    <a:lnTo>
                      <a:pt x="75" y="5"/>
                    </a:lnTo>
                    <a:lnTo>
                      <a:pt x="70" y="8"/>
                    </a:lnTo>
                    <a:lnTo>
                      <a:pt x="66" y="13"/>
                    </a:lnTo>
                    <a:lnTo>
                      <a:pt x="64" y="19"/>
                    </a:lnTo>
                    <a:lnTo>
                      <a:pt x="62" y="26"/>
                    </a:lnTo>
                    <a:lnTo>
                      <a:pt x="62" y="32"/>
                    </a:lnTo>
                    <a:lnTo>
                      <a:pt x="62" y="162"/>
                    </a:lnTo>
                    <a:lnTo>
                      <a:pt x="17" y="162"/>
                    </a:lnTo>
                    <a:lnTo>
                      <a:pt x="17" y="162"/>
                    </a:lnTo>
                    <a:lnTo>
                      <a:pt x="11" y="162"/>
                    </a:lnTo>
                    <a:lnTo>
                      <a:pt x="6" y="164"/>
                    </a:lnTo>
                    <a:lnTo>
                      <a:pt x="2" y="167"/>
                    </a:lnTo>
                    <a:lnTo>
                      <a:pt x="1" y="170"/>
                    </a:lnTo>
                    <a:lnTo>
                      <a:pt x="0" y="175"/>
                    </a:lnTo>
                    <a:lnTo>
                      <a:pt x="1" y="179"/>
                    </a:lnTo>
                    <a:lnTo>
                      <a:pt x="3" y="184"/>
                    </a:lnTo>
                    <a:lnTo>
                      <a:pt x="7" y="189"/>
                    </a:lnTo>
                    <a:lnTo>
                      <a:pt x="70" y="251"/>
                    </a:lnTo>
                    <a:lnTo>
                      <a:pt x="70" y="251"/>
                    </a:lnTo>
                    <a:lnTo>
                      <a:pt x="76" y="256"/>
                    </a:lnTo>
                    <a:lnTo>
                      <a:pt x="81" y="259"/>
                    </a:lnTo>
                    <a:lnTo>
                      <a:pt x="88" y="262"/>
                    </a:lnTo>
                    <a:lnTo>
                      <a:pt x="92" y="263"/>
                    </a:lnTo>
                    <a:lnTo>
                      <a:pt x="99" y="262"/>
                    </a:lnTo>
                    <a:lnTo>
                      <a:pt x="105" y="259"/>
                    </a:lnTo>
                    <a:lnTo>
                      <a:pt x="110" y="256"/>
                    </a:lnTo>
                    <a:lnTo>
                      <a:pt x="116" y="251"/>
                    </a:lnTo>
                    <a:lnTo>
                      <a:pt x="179" y="189"/>
                    </a:lnTo>
                    <a:lnTo>
                      <a:pt x="179" y="189"/>
                    </a:lnTo>
                    <a:lnTo>
                      <a:pt x="183" y="185"/>
                    </a:lnTo>
                    <a:lnTo>
                      <a:pt x="184" y="180"/>
                    </a:lnTo>
                    <a:lnTo>
                      <a:pt x="185" y="175"/>
                    </a:lnTo>
                    <a:lnTo>
                      <a:pt x="185" y="171"/>
                    </a:lnTo>
                    <a:lnTo>
                      <a:pt x="183" y="168"/>
                    </a:lnTo>
                    <a:lnTo>
                      <a:pt x="179" y="164"/>
                    </a:lnTo>
                    <a:lnTo>
                      <a:pt x="173" y="162"/>
                    </a:lnTo>
                    <a:lnTo>
                      <a:pt x="165" y="162"/>
                    </a:lnTo>
                    <a:lnTo>
                      <a:pt x="126" y="16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grpSp>
        <p:sp>
          <p:nvSpPr>
            <p:cNvPr id="57" name="Rectangle 56"/>
            <p:cNvSpPr/>
            <p:nvPr/>
          </p:nvSpPr>
          <p:spPr>
            <a:xfrm>
              <a:off x="932572" y="2457062"/>
              <a:ext cx="855042" cy="284742"/>
            </a:xfrm>
            <a:prstGeom prst="rect">
              <a:avLst/>
            </a:prstGeom>
          </p:spPr>
          <p:txBody>
            <a:bodyPr wrap="none">
              <a:spAutoFit/>
            </a:bodyPr>
            <a:lstStyle/>
            <a:p>
              <a:r>
                <a:rPr lang="zh-CN" altLang="en-US" sz="1867" dirty="0">
                  <a:solidFill>
                    <a:schemeClr val="tx2">
                      <a:lumMod val="60000"/>
                      <a:lumOff val="40000"/>
                    </a:schemeClr>
                  </a:solidFill>
                  <a:cs typeface="+mn-ea"/>
                  <a:sym typeface="+mn-lt"/>
                </a:rPr>
                <a:t>行业痛点</a:t>
              </a:r>
            </a:p>
          </p:txBody>
        </p:sp>
      </p:grpSp>
      <p:grpSp>
        <p:nvGrpSpPr>
          <p:cNvPr id="7" name="Group 62"/>
          <p:cNvGrpSpPr/>
          <p:nvPr/>
        </p:nvGrpSpPr>
        <p:grpSpPr>
          <a:xfrm>
            <a:off x="6370111" y="2081741"/>
            <a:ext cx="2095515" cy="2817320"/>
            <a:chOff x="3786182" y="1715308"/>
            <a:chExt cx="1571636" cy="2112990"/>
          </a:xfrm>
        </p:grpSpPr>
        <p:sp>
          <p:nvSpPr>
            <p:cNvPr id="35" name="Rectangle 34"/>
            <p:cNvSpPr/>
            <p:nvPr/>
          </p:nvSpPr>
          <p:spPr>
            <a:xfrm>
              <a:off x="3786182" y="2786064"/>
              <a:ext cx="1571636" cy="285752"/>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33" name="Rectangle 32"/>
            <p:cNvSpPr/>
            <p:nvPr/>
          </p:nvSpPr>
          <p:spPr>
            <a:xfrm>
              <a:off x="3786182" y="3143254"/>
              <a:ext cx="1571636" cy="685044"/>
            </a:xfrm>
            <a:prstGeom prst="rect">
              <a:avLst/>
            </a:prstGeom>
          </p:spPr>
          <p:txBody>
            <a:bodyPr wrap="square">
              <a:spAutoFit/>
            </a:bodyPr>
            <a:lstStyle/>
            <a:p>
              <a:r>
                <a:rPr lang="ms-MY" sz="1067" dirty="0">
                  <a:solidFill>
                    <a:schemeClr val="bg1">
                      <a:lumMod val="65000"/>
                    </a:schemeClr>
                  </a:solidFill>
                  <a:cs typeface="+mn-ea"/>
                  <a:sym typeface="+mn-lt"/>
                </a:rPr>
                <a:t>Lorem ipsum dolor sit amet, consectetur adipiscing elit. Praesent sodales odio sit amet odio tristique quis tempus odio Lorem ipsum dolor sit amet</a:t>
              </a:r>
            </a:p>
          </p:txBody>
        </p:sp>
        <p:grpSp>
          <p:nvGrpSpPr>
            <p:cNvPr id="8" name="Group 19"/>
            <p:cNvGrpSpPr/>
            <p:nvPr/>
          </p:nvGrpSpPr>
          <p:grpSpPr>
            <a:xfrm>
              <a:off x="4286248" y="2143122"/>
              <a:ext cx="468313" cy="392113"/>
              <a:chOff x="2951142" y="2589225"/>
              <a:chExt cx="468313" cy="392113"/>
            </a:xfrm>
            <a:solidFill>
              <a:schemeClr val="bg1">
                <a:lumMod val="65000"/>
              </a:schemeClr>
            </a:solidFill>
          </p:grpSpPr>
          <p:sp>
            <p:nvSpPr>
              <p:cNvPr id="22" name="Freeform 13"/>
              <p:cNvSpPr>
                <a:spLocks noEditPoints="1"/>
              </p:cNvSpPr>
              <p:nvPr/>
            </p:nvSpPr>
            <p:spPr bwMode="auto">
              <a:xfrm>
                <a:off x="2951142" y="2646375"/>
                <a:ext cx="284163" cy="284163"/>
              </a:xfrm>
              <a:custGeom>
                <a:avLst/>
                <a:gdLst/>
                <a:ahLst/>
                <a:cxnLst>
                  <a:cxn ang="0">
                    <a:pos x="208" y="331"/>
                  </a:cxn>
                  <a:cxn ang="0">
                    <a:pos x="239" y="322"/>
                  </a:cxn>
                  <a:cxn ang="0">
                    <a:pos x="286" y="326"/>
                  </a:cxn>
                  <a:cxn ang="0">
                    <a:pos x="307" y="267"/>
                  </a:cxn>
                  <a:cxn ang="0">
                    <a:pos x="328" y="223"/>
                  </a:cxn>
                  <a:cxn ang="0">
                    <a:pos x="359" y="150"/>
                  </a:cxn>
                  <a:cxn ang="0">
                    <a:pos x="328" y="136"/>
                  </a:cxn>
                  <a:cxn ang="0">
                    <a:pos x="307" y="91"/>
                  </a:cxn>
                  <a:cxn ang="0">
                    <a:pos x="267" y="51"/>
                  </a:cxn>
                  <a:cxn ang="0">
                    <a:pos x="239" y="37"/>
                  </a:cxn>
                  <a:cxn ang="0">
                    <a:pos x="208" y="0"/>
                  </a:cxn>
                  <a:cxn ang="0">
                    <a:pos x="179" y="65"/>
                  </a:cxn>
                  <a:cxn ang="0">
                    <a:pos x="213" y="70"/>
                  </a:cxn>
                  <a:cxn ang="0">
                    <a:pos x="244" y="85"/>
                  </a:cxn>
                  <a:cxn ang="0">
                    <a:pos x="267" y="106"/>
                  </a:cxn>
                  <a:cxn ang="0">
                    <a:pos x="284" y="134"/>
                  </a:cxn>
                  <a:cxn ang="0">
                    <a:pos x="293" y="168"/>
                  </a:cxn>
                  <a:cxn ang="0">
                    <a:pos x="293" y="191"/>
                  </a:cxn>
                  <a:cxn ang="0">
                    <a:pos x="284" y="223"/>
                  </a:cxn>
                  <a:cxn ang="0">
                    <a:pos x="267" y="252"/>
                  </a:cxn>
                  <a:cxn ang="0">
                    <a:pos x="244" y="274"/>
                  </a:cxn>
                  <a:cxn ang="0">
                    <a:pos x="213" y="289"/>
                  </a:cxn>
                  <a:cxn ang="0">
                    <a:pos x="179" y="294"/>
                  </a:cxn>
                  <a:cxn ang="0">
                    <a:pos x="32" y="286"/>
                  </a:cxn>
                  <a:cxn ang="0">
                    <a:pos x="92" y="307"/>
                  </a:cxn>
                  <a:cxn ang="0">
                    <a:pos x="135" y="327"/>
                  </a:cxn>
                  <a:cxn ang="0">
                    <a:pos x="179" y="358"/>
                  </a:cxn>
                  <a:cxn ang="0">
                    <a:pos x="179" y="294"/>
                  </a:cxn>
                  <a:cxn ang="0">
                    <a:pos x="145" y="289"/>
                  </a:cxn>
                  <a:cxn ang="0">
                    <a:pos x="115" y="274"/>
                  </a:cxn>
                  <a:cxn ang="0">
                    <a:pos x="92" y="252"/>
                  </a:cxn>
                  <a:cxn ang="0">
                    <a:pos x="74" y="223"/>
                  </a:cxn>
                  <a:cxn ang="0">
                    <a:pos x="66" y="191"/>
                  </a:cxn>
                  <a:cxn ang="0">
                    <a:pos x="66" y="168"/>
                  </a:cxn>
                  <a:cxn ang="0">
                    <a:pos x="74" y="134"/>
                  </a:cxn>
                  <a:cxn ang="0">
                    <a:pos x="92" y="106"/>
                  </a:cxn>
                  <a:cxn ang="0">
                    <a:pos x="115" y="85"/>
                  </a:cxn>
                  <a:cxn ang="0">
                    <a:pos x="145" y="70"/>
                  </a:cxn>
                  <a:cxn ang="0">
                    <a:pos x="179" y="65"/>
                  </a:cxn>
                  <a:cxn ang="0">
                    <a:pos x="179" y="0"/>
                  </a:cxn>
                  <a:cxn ang="0">
                    <a:pos x="151" y="27"/>
                  </a:cxn>
                  <a:cxn ang="0">
                    <a:pos x="105" y="43"/>
                  </a:cxn>
                  <a:cxn ang="0">
                    <a:pos x="32" y="72"/>
                  </a:cxn>
                  <a:cxn ang="0">
                    <a:pos x="43" y="105"/>
                  </a:cxn>
                  <a:cxn ang="0">
                    <a:pos x="27" y="150"/>
                  </a:cxn>
                  <a:cxn ang="0">
                    <a:pos x="27" y="207"/>
                  </a:cxn>
                  <a:cxn ang="0">
                    <a:pos x="36" y="238"/>
                  </a:cxn>
                  <a:cxn ang="0">
                    <a:pos x="52" y="267"/>
                  </a:cxn>
                </a:cxnLst>
                <a:rect l="0" t="0" r="r" b="b"/>
                <a:pathLst>
                  <a:path w="359" h="358">
                    <a:moveTo>
                      <a:pt x="179" y="358"/>
                    </a:moveTo>
                    <a:lnTo>
                      <a:pt x="208" y="358"/>
                    </a:lnTo>
                    <a:lnTo>
                      <a:pt x="208" y="331"/>
                    </a:lnTo>
                    <a:lnTo>
                      <a:pt x="208" y="331"/>
                    </a:lnTo>
                    <a:lnTo>
                      <a:pt x="224" y="327"/>
                    </a:lnTo>
                    <a:lnTo>
                      <a:pt x="239" y="322"/>
                    </a:lnTo>
                    <a:lnTo>
                      <a:pt x="254" y="315"/>
                    </a:lnTo>
                    <a:lnTo>
                      <a:pt x="267" y="307"/>
                    </a:lnTo>
                    <a:lnTo>
                      <a:pt x="286" y="326"/>
                    </a:lnTo>
                    <a:lnTo>
                      <a:pt x="326" y="286"/>
                    </a:lnTo>
                    <a:lnTo>
                      <a:pt x="307" y="267"/>
                    </a:lnTo>
                    <a:lnTo>
                      <a:pt x="307" y="267"/>
                    </a:lnTo>
                    <a:lnTo>
                      <a:pt x="315" y="253"/>
                    </a:lnTo>
                    <a:lnTo>
                      <a:pt x="323" y="238"/>
                    </a:lnTo>
                    <a:lnTo>
                      <a:pt x="328" y="223"/>
                    </a:lnTo>
                    <a:lnTo>
                      <a:pt x="331" y="207"/>
                    </a:lnTo>
                    <a:lnTo>
                      <a:pt x="359" y="207"/>
                    </a:lnTo>
                    <a:lnTo>
                      <a:pt x="359" y="150"/>
                    </a:lnTo>
                    <a:lnTo>
                      <a:pt x="331" y="150"/>
                    </a:lnTo>
                    <a:lnTo>
                      <a:pt x="331" y="150"/>
                    </a:lnTo>
                    <a:lnTo>
                      <a:pt x="328" y="136"/>
                    </a:lnTo>
                    <a:lnTo>
                      <a:pt x="323" y="119"/>
                    </a:lnTo>
                    <a:lnTo>
                      <a:pt x="315" y="105"/>
                    </a:lnTo>
                    <a:lnTo>
                      <a:pt x="307" y="91"/>
                    </a:lnTo>
                    <a:lnTo>
                      <a:pt x="326" y="72"/>
                    </a:lnTo>
                    <a:lnTo>
                      <a:pt x="286" y="33"/>
                    </a:lnTo>
                    <a:lnTo>
                      <a:pt x="267" y="51"/>
                    </a:lnTo>
                    <a:lnTo>
                      <a:pt x="267" y="51"/>
                    </a:lnTo>
                    <a:lnTo>
                      <a:pt x="254" y="43"/>
                    </a:lnTo>
                    <a:lnTo>
                      <a:pt x="239" y="37"/>
                    </a:lnTo>
                    <a:lnTo>
                      <a:pt x="224" y="30"/>
                    </a:lnTo>
                    <a:lnTo>
                      <a:pt x="208" y="27"/>
                    </a:lnTo>
                    <a:lnTo>
                      <a:pt x="208" y="0"/>
                    </a:lnTo>
                    <a:lnTo>
                      <a:pt x="179" y="0"/>
                    </a:lnTo>
                    <a:lnTo>
                      <a:pt x="179" y="65"/>
                    </a:lnTo>
                    <a:lnTo>
                      <a:pt x="179" y="65"/>
                    </a:lnTo>
                    <a:lnTo>
                      <a:pt x="190" y="65"/>
                    </a:lnTo>
                    <a:lnTo>
                      <a:pt x="203" y="68"/>
                    </a:lnTo>
                    <a:lnTo>
                      <a:pt x="213" y="70"/>
                    </a:lnTo>
                    <a:lnTo>
                      <a:pt x="224" y="74"/>
                    </a:lnTo>
                    <a:lnTo>
                      <a:pt x="234" y="79"/>
                    </a:lnTo>
                    <a:lnTo>
                      <a:pt x="244" y="85"/>
                    </a:lnTo>
                    <a:lnTo>
                      <a:pt x="252" y="91"/>
                    </a:lnTo>
                    <a:lnTo>
                      <a:pt x="260" y="98"/>
                    </a:lnTo>
                    <a:lnTo>
                      <a:pt x="267" y="106"/>
                    </a:lnTo>
                    <a:lnTo>
                      <a:pt x="275" y="116"/>
                    </a:lnTo>
                    <a:lnTo>
                      <a:pt x="279" y="124"/>
                    </a:lnTo>
                    <a:lnTo>
                      <a:pt x="284" y="134"/>
                    </a:lnTo>
                    <a:lnTo>
                      <a:pt x="288" y="145"/>
                    </a:lnTo>
                    <a:lnTo>
                      <a:pt x="292" y="157"/>
                    </a:lnTo>
                    <a:lnTo>
                      <a:pt x="293" y="168"/>
                    </a:lnTo>
                    <a:lnTo>
                      <a:pt x="293" y="179"/>
                    </a:lnTo>
                    <a:lnTo>
                      <a:pt x="293" y="179"/>
                    </a:lnTo>
                    <a:lnTo>
                      <a:pt x="293" y="191"/>
                    </a:lnTo>
                    <a:lnTo>
                      <a:pt x="292" y="202"/>
                    </a:lnTo>
                    <a:lnTo>
                      <a:pt x="288" y="213"/>
                    </a:lnTo>
                    <a:lnTo>
                      <a:pt x="284" y="223"/>
                    </a:lnTo>
                    <a:lnTo>
                      <a:pt x="279" y="233"/>
                    </a:lnTo>
                    <a:lnTo>
                      <a:pt x="275" y="243"/>
                    </a:lnTo>
                    <a:lnTo>
                      <a:pt x="267" y="252"/>
                    </a:lnTo>
                    <a:lnTo>
                      <a:pt x="260" y="260"/>
                    </a:lnTo>
                    <a:lnTo>
                      <a:pt x="252" y="268"/>
                    </a:lnTo>
                    <a:lnTo>
                      <a:pt x="244" y="274"/>
                    </a:lnTo>
                    <a:lnTo>
                      <a:pt x="234" y="280"/>
                    </a:lnTo>
                    <a:lnTo>
                      <a:pt x="224" y="285"/>
                    </a:lnTo>
                    <a:lnTo>
                      <a:pt x="213" y="289"/>
                    </a:lnTo>
                    <a:lnTo>
                      <a:pt x="203" y="291"/>
                    </a:lnTo>
                    <a:lnTo>
                      <a:pt x="190" y="293"/>
                    </a:lnTo>
                    <a:lnTo>
                      <a:pt x="179" y="294"/>
                    </a:lnTo>
                    <a:lnTo>
                      <a:pt x="179" y="358"/>
                    </a:lnTo>
                    <a:close/>
                    <a:moveTo>
                      <a:pt x="52" y="267"/>
                    </a:moveTo>
                    <a:lnTo>
                      <a:pt x="32" y="286"/>
                    </a:lnTo>
                    <a:lnTo>
                      <a:pt x="73" y="326"/>
                    </a:lnTo>
                    <a:lnTo>
                      <a:pt x="92" y="307"/>
                    </a:lnTo>
                    <a:lnTo>
                      <a:pt x="92" y="307"/>
                    </a:lnTo>
                    <a:lnTo>
                      <a:pt x="105" y="315"/>
                    </a:lnTo>
                    <a:lnTo>
                      <a:pt x="120" y="322"/>
                    </a:lnTo>
                    <a:lnTo>
                      <a:pt x="135" y="327"/>
                    </a:lnTo>
                    <a:lnTo>
                      <a:pt x="151" y="331"/>
                    </a:lnTo>
                    <a:lnTo>
                      <a:pt x="151" y="358"/>
                    </a:lnTo>
                    <a:lnTo>
                      <a:pt x="179" y="358"/>
                    </a:lnTo>
                    <a:lnTo>
                      <a:pt x="179" y="294"/>
                    </a:lnTo>
                    <a:lnTo>
                      <a:pt x="179" y="294"/>
                    </a:lnTo>
                    <a:lnTo>
                      <a:pt x="179" y="294"/>
                    </a:lnTo>
                    <a:lnTo>
                      <a:pt x="168" y="293"/>
                    </a:lnTo>
                    <a:lnTo>
                      <a:pt x="156" y="291"/>
                    </a:lnTo>
                    <a:lnTo>
                      <a:pt x="145" y="289"/>
                    </a:lnTo>
                    <a:lnTo>
                      <a:pt x="135" y="285"/>
                    </a:lnTo>
                    <a:lnTo>
                      <a:pt x="125" y="280"/>
                    </a:lnTo>
                    <a:lnTo>
                      <a:pt x="115" y="274"/>
                    </a:lnTo>
                    <a:lnTo>
                      <a:pt x="106" y="268"/>
                    </a:lnTo>
                    <a:lnTo>
                      <a:pt x="99" y="260"/>
                    </a:lnTo>
                    <a:lnTo>
                      <a:pt x="92" y="252"/>
                    </a:lnTo>
                    <a:lnTo>
                      <a:pt x="84" y="243"/>
                    </a:lnTo>
                    <a:lnTo>
                      <a:pt x="79" y="233"/>
                    </a:lnTo>
                    <a:lnTo>
                      <a:pt x="74" y="223"/>
                    </a:lnTo>
                    <a:lnTo>
                      <a:pt x="71" y="213"/>
                    </a:lnTo>
                    <a:lnTo>
                      <a:pt x="67" y="202"/>
                    </a:lnTo>
                    <a:lnTo>
                      <a:pt x="66" y="191"/>
                    </a:lnTo>
                    <a:lnTo>
                      <a:pt x="64" y="179"/>
                    </a:lnTo>
                    <a:lnTo>
                      <a:pt x="64" y="179"/>
                    </a:lnTo>
                    <a:lnTo>
                      <a:pt x="66" y="168"/>
                    </a:lnTo>
                    <a:lnTo>
                      <a:pt x="67" y="157"/>
                    </a:lnTo>
                    <a:lnTo>
                      <a:pt x="71" y="145"/>
                    </a:lnTo>
                    <a:lnTo>
                      <a:pt x="74" y="134"/>
                    </a:lnTo>
                    <a:lnTo>
                      <a:pt x="79" y="124"/>
                    </a:lnTo>
                    <a:lnTo>
                      <a:pt x="84" y="116"/>
                    </a:lnTo>
                    <a:lnTo>
                      <a:pt x="92" y="106"/>
                    </a:lnTo>
                    <a:lnTo>
                      <a:pt x="99" y="98"/>
                    </a:lnTo>
                    <a:lnTo>
                      <a:pt x="106" y="91"/>
                    </a:lnTo>
                    <a:lnTo>
                      <a:pt x="115" y="85"/>
                    </a:lnTo>
                    <a:lnTo>
                      <a:pt x="125" y="79"/>
                    </a:lnTo>
                    <a:lnTo>
                      <a:pt x="135" y="74"/>
                    </a:lnTo>
                    <a:lnTo>
                      <a:pt x="145" y="70"/>
                    </a:lnTo>
                    <a:lnTo>
                      <a:pt x="156" y="68"/>
                    </a:lnTo>
                    <a:lnTo>
                      <a:pt x="168" y="65"/>
                    </a:lnTo>
                    <a:lnTo>
                      <a:pt x="179" y="65"/>
                    </a:lnTo>
                    <a:lnTo>
                      <a:pt x="179" y="65"/>
                    </a:lnTo>
                    <a:lnTo>
                      <a:pt x="179" y="65"/>
                    </a:lnTo>
                    <a:lnTo>
                      <a:pt x="179" y="0"/>
                    </a:lnTo>
                    <a:lnTo>
                      <a:pt x="151" y="0"/>
                    </a:lnTo>
                    <a:lnTo>
                      <a:pt x="151" y="27"/>
                    </a:lnTo>
                    <a:lnTo>
                      <a:pt x="151" y="27"/>
                    </a:lnTo>
                    <a:lnTo>
                      <a:pt x="135" y="30"/>
                    </a:lnTo>
                    <a:lnTo>
                      <a:pt x="120" y="37"/>
                    </a:lnTo>
                    <a:lnTo>
                      <a:pt x="105" y="43"/>
                    </a:lnTo>
                    <a:lnTo>
                      <a:pt x="92" y="51"/>
                    </a:lnTo>
                    <a:lnTo>
                      <a:pt x="73" y="33"/>
                    </a:lnTo>
                    <a:lnTo>
                      <a:pt x="32" y="72"/>
                    </a:lnTo>
                    <a:lnTo>
                      <a:pt x="52" y="91"/>
                    </a:lnTo>
                    <a:lnTo>
                      <a:pt x="52" y="91"/>
                    </a:lnTo>
                    <a:lnTo>
                      <a:pt x="43" y="105"/>
                    </a:lnTo>
                    <a:lnTo>
                      <a:pt x="36" y="119"/>
                    </a:lnTo>
                    <a:lnTo>
                      <a:pt x="31" y="136"/>
                    </a:lnTo>
                    <a:lnTo>
                      <a:pt x="27" y="150"/>
                    </a:lnTo>
                    <a:lnTo>
                      <a:pt x="0" y="150"/>
                    </a:lnTo>
                    <a:lnTo>
                      <a:pt x="0" y="207"/>
                    </a:lnTo>
                    <a:lnTo>
                      <a:pt x="27" y="207"/>
                    </a:lnTo>
                    <a:lnTo>
                      <a:pt x="27" y="207"/>
                    </a:lnTo>
                    <a:lnTo>
                      <a:pt x="31" y="223"/>
                    </a:lnTo>
                    <a:lnTo>
                      <a:pt x="36" y="238"/>
                    </a:lnTo>
                    <a:lnTo>
                      <a:pt x="43" y="253"/>
                    </a:lnTo>
                    <a:lnTo>
                      <a:pt x="52" y="267"/>
                    </a:lnTo>
                    <a:lnTo>
                      <a:pt x="52" y="267"/>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25" name="Freeform 14"/>
              <p:cNvSpPr>
                <a:spLocks noEditPoints="1"/>
              </p:cNvSpPr>
              <p:nvPr/>
            </p:nvSpPr>
            <p:spPr bwMode="auto">
              <a:xfrm>
                <a:off x="3233717" y="2798775"/>
                <a:ext cx="182563" cy="182563"/>
              </a:xfrm>
              <a:custGeom>
                <a:avLst/>
                <a:gdLst/>
                <a:ahLst/>
                <a:cxnLst>
                  <a:cxn ang="0">
                    <a:pos x="131" y="20"/>
                  </a:cxn>
                  <a:cxn ang="0">
                    <a:pos x="152" y="6"/>
                  </a:cxn>
                  <a:cxn ang="0">
                    <a:pos x="183" y="21"/>
                  </a:cxn>
                  <a:cxn ang="0">
                    <a:pos x="179" y="42"/>
                  </a:cxn>
                  <a:cxn ang="0">
                    <a:pos x="198" y="64"/>
                  </a:cxn>
                  <a:cxn ang="0">
                    <a:pos x="219" y="64"/>
                  </a:cxn>
                  <a:cxn ang="0">
                    <a:pos x="230" y="97"/>
                  </a:cxn>
                  <a:cxn ang="0">
                    <a:pos x="213" y="109"/>
                  </a:cxn>
                  <a:cxn ang="0">
                    <a:pos x="210" y="137"/>
                  </a:cxn>
                  <a:cxn ang="0">
                    <a:pos x="225" y="152"/>
                  </a:cxn>
                  <a:cxn ang="0">
                    <a:pos x="210" y="183"/>
                  </a:cxn>
                  <a:cxn ang="0">
                    <a:pos x="189" y="179"/>
                  </a:cxn>
                  <a:cxn ang="0">
                    <a:pos x="167" y="198"/>
                  </a:cxn>
                  <a:cxn ang="0">
                    <a:pos x="167" y="220"/>
                  </a:cxn>
                  <a:cxn ang="0">
                    <a:pos x="135" y="230"/>
                  </a:cxn>
                  <a:cxn ang="0">
                    <a:pos x="123" y="213"/>
                  </a:cxn>
                  <a:cxn ang="0">
                    <a:pos x="115" y="163"/>
                  </a:cxn>
                  <a:cxn ang="0">
                    <a:pos x="136" y="158"/>
                  </a:cxn>
                  <a:cxn ang="0">
                    <a:pos x="153" y="144"/>
                  </a:cxn>
                  <a:cxn ang="0">
                    <a:pos x="161" y="131"/>
                  </a:cxn>
                  <a:cxn ang="0">
                    <a:pos x="161" y="103"/>
                  </a:cxn>
                  <a:cxn ang="0">
                    <a:pos x="147" y="80"/>
                  </a:cxn>
                  <a:cxn ang="0">
                    <a:pos x="130" y="71"/>
                  </a:cxn>
                  <a:cxn ang="0">
                    <a:pos x="115" y="19"/>
                  </a:cxn>
                  <a:cxn ang="0">
                    <a:pos x="11" y="167"/>
                  </a:cxn>
                  <a:cxn ang="0">
                    <a:pos x="1" y="135"/>
                  </a:cxn>
                  <a:cxn ang="0">
                    <a:pos x="19" y="123"/>
                  </a:cxn>
                  <a:cxn ang="0">
                    <a:pos x="20" y="94"/>
                  </a:cxn>
                  <a:cxn ang="0">
                    <a:pos x="5" y="79"/>
                  </a:cxn>
                  <a:cxn ang="0">
                    <a:pos x="21" y="48"/>
                  </a:cxn>
                  <a:cxn ang="0">
                    <a:pos x="42" y="52"/>
                  </a:cxn>
                  <a:cxn ang="0">
                    <a:pos x="63" y="34"/>
                  </a:cxn>
                  <a:cxn ang="0">
                    <a:pos x="63" y="12"/>
                  </a:cxn>
                  <a:cxn ang="0">
                    <a:pos x="97" y="1"/>
                  </a:cxn>
                  <a:cxn ang="0">
                    <a:pos x="109" y="19"/>
                  </a:cxn>
                  <a:cxn ang="0">
                    <a:pos x="115" y="68"/>
                  </a:cxn>
                  <a:cxn ang="0">
                    <a:pos x="94" y="73"/>
                  </a:cxn>
                  <a:cxn ang="0">
                    <a:pos x="78" y="88"/>
                  </a:cxn>
                  <a:cxn ang="0">
                    <a:pos x="71" y="100"/>
                  </a:cxn>
                  <a:cxn ang="0">
                    <a:pos x="71" y="129"/>
                  </a:cxn>
                  <a:cxn ang="0">
                    <a:pos x="84" y="151"/>
                  </a:cxn>
                  <a:cxn ang="0">
                    <a:pos x="100" y="161"/>
                  </a:cxn>
                  <a:cxn ang="0">
                    <a:pos x="115" y="213"/>
                  </a:cxn>
                  <a:cxn ang="0">
                    <a:pos x="84" y="208"/>
                  </a:cxn>
                  <a:cxn ang="0">
                    <a:pos x="68" y="221"/>
                  </a:cxn>
                  <a:cxn ang="0">
                    <a:pos x="40" y="203"/>
                  </a:cxn>
                  <a:cxn ang="0">
                    <a:pos x="45" y="183"/>
                  </a:cxn>
                  <a:cxn ang="0">
                    <a:pos x="29" y="160"/>
                  </a:cxn>
                </a:cxnLst>
                <a:rect l="0" t="0" r="r" b="b"/>
                <a:pathLst>
                  <a:path w="231" h="231">
                    <a:moveTo>
                      <a:pt x="115" y="19"/>
                    </a:moveTo>
                    <a:lnTo>
                      <a:pt x="115" y="19"/>
                    </a:lnTo>
                    <a:lnTo>
                      <a:pt x="131" y="20"/>
                    </a:lnTo>
                    <a:lnTo>
                      <a:pt x="146" y="24"/>
                    </a:lnTo>
                    <a:lnTo>
                      <a:pt x="152" y="6"/>
                    </a:lnTo>
                    <a:lnTo>
                      <a:pt x="152" y="6"/>
                    </a:lnTo>
                    <a:lnTo>
                      <a:pt x="163" y="10"/>
                    </a:lnTo>
                    <a:lnTo>
                      <a:pt x="173" y="15"/>
                    </a:lnTo>
                    <a:lnTo>
                      <a:pt x="183" y="21"/>
                    </a:lnTo>
                    <a:lnTo>
                      <a:pt x="192" y="29"/>
                    </a:lnTo>
                    <a:lnTo>
                      <a:pt x="179" y="42"/>
                    </a:lnTo>
                    <a:lnTo>
                      <a:pt x="179" y="42"/>
                    </a:lnTo>
                    <a:lnTo>
                      <a:pt x="187" y="48"/>
                    </a:lnTo>
                    <a:lnTo>
                      <a:pt x="193" y="56"/>
                    </a:lnTo>
                    <a:lnTo>
                      <a:pt x="198" y="64"/>
                    </a:lnTo>
                    <a:lnTo>
                      <a:pt x="203" y="72"/>
                    </a:lnTo>
                    <a:lnTo>
                      <a:pt x="219" y="64"/>
                    </a:lnTo>
                    <a:lnTo>
                      <a:pt x="219" y="64"/>
                    </a:lnTo>
                    <a:lnTo>
                      <a:pt x="224" y="74"/>
                    </a:lnTo>
                    <a:lnTo>
                      <a:pt x="228" y="85"/>
                    </a:lnTo>
                    <a:lnTo>
                      <a:pt x="230" y="97"/>
                    </a:lnTo>
                    <a:lnTo>
                      <a:pt x="231" y="108"/>
                    </a:lnTo>
                    <a:lnTo>
                      <a:pt x="213" y="109"/>
                    </a:lnTo>
                    <a:lnTo>
                      <a:pt x="213" y="109"/>
                    </a:lnTo>
                    <a:lnTo>
                      <a:pt x="213" y="119"/>
                    </a:lnTo>
                    <a:lnTo>
                      <a:pt x="213" y="127"/>
                    </a:lnTo>
                    <a:lnTo>
                      <a:pt x="210" y="137"/>
                    </a:lnTo>
                    <a:lnTo>
                      <a:pt x="208" y="147"/>
                    </a:lnTo>
                    <a:lnTo>
                      <a:pt x="225" y="152"/>
                    </a:lnTo>
                    <a:lnTo>
                      <a:pt x="225" y="152"/>
                    </a:lnTo>
                    <a:lnTo>
                      <a:pt x="221" y="163"/>
                    </a:lnTo>
                    <a:lnTo>
                      <a:pt x="217" y="173"/>
                    </a:lnTo>
                    <a:lnTo>
                      <a:pt x="210" y="183"/>
                    </a:lnTo>
                    <a:lnTo>
                      <a:pt x="203" y="192"/>
                    </a:lnTo>
                    <a:lnTo>
                      <a:pt x="189" y="179"/>
                    </a:lnTo>
                    <a:lnTo>
                      <a:pt x="189" y="179"/>
                    </a:lnTo>
                    <a:lnTo>
                      <a:pt x="183" y="187"/>
                    </a:lnTo>
                    <a:lnTo>
                      <a:pt x="176" y="193"/>
                    </a:lnTo>
                    <a:lnTo>
                      <a:pt x="167" y="198"/>
                    </a:lnTo>
                    <a:lnTo>
                      <a:pt x="160" y="203"/>
                    </a:lnTo>
                    <a:lnTo>
                      <a:pt x="167" y="220"/>
                    </a:lnTo>
                    <a:lnTo>
                      <a:pt x="167" y="220"/>
                    </a:lnTo>
                    <a:lnTo>
                      <a:pt x="157" y="224"/>
                    </a:lnTo>
                    <a:lnTo>
                      <a:pt x="146" y="228"/>
                    </a:lnTo>
                    <a:lnTo>
                      <a:pt x="135" y="230"/>
                    </a:lnTo>
                    <a:lnTo>
                      <a:pt x="124" y="231"/>
                    </a:lnTo>
                    <a:lnTo>
                      <a:pt x="123" y="213"/>
                    </a:lnTo>
                    <a:lnTo>
                      <a:pt x="123" y="213"/>
                    </a:lnTo>
                    <a:lnTo>
                      <a:pt x="115" y="213"/>
                    </a:lnTo>
                    <a:lnTo>
                      <a:pt x="115" y="163"/>
                    </a:lnTo>
                    <a:lnTo>
                      <a:pt x="115" y="163"/>
                    </a:lnTo>
                    <a:lnTo>
                      <a:pt x="123" y="162"/>
                    </a:lnTo>
                    <a:lnTo>
                      <a:pt x="130" y="161"/>
                    </a:lnTo>
                    <a:lnTo>
                      <a:pt x="136" y="158"/>
                    </a:lnTo>
                    <a:lnTo>
                      <a:pt x="144" y="155"/>
                    </a:lnTo>
                    <a:lnTo>
                      <a:pt x="149" y="150"/>
                    </a:lnTo>
                    <a:lnTo>
                      <a:pt x="153" y="144"/>
                    </a:lnTo>
                    <a:lnTo>
                      <a:pt x="157" y="137"/>
                    </a:lnTo>
                    <a:lnTo>
                      <a:pt x="161" y="131"/>
                    </a:lnTo>
                    <a:lnTo>
                      <a:pt x="161" y="131"/>
                    </a:lnTo>
                    <a:lnTo>
                      <a:pt x="162" y="121"/>
                    </a:lnTo>
                    <a:lnTo>
                      <a:pt x="162" y="113"/>
                    </a:lnTo>
                    <a:lnTo>
                      <a:pt x="161" y="103"/>
                    </a:lnTo>
                    <a:lnTo>
                      <a:pt x="158" y="94"/>
                    </a:lnTo>
                    <a:lnTo>
                      <a:pt x="153" y="87"/>
                    </a:lnTo>
                    <a:lnTo>
                      <a:pt x="147" y="80"/>
                    </a:lnTo>
                    <a:lnTo>
                      <a:pt x="140" y="74"/>
                    </a:lnTo>
                    <a:lnTo>
                      <a:pt x="130" y="71"/>
                    </a:lnTo>
                    <a:lnTo>
                      <a:pt x="130" y="71"/>
                    </a:lnTo>
                    <a:lnTo>
                      <a:pt x="123" y="69"/>
                    </a:lnTo>
                    <a:lnTo>
                      <a:pt x="115" y="68"/>
                    </a:lnTo>
                    <a:lnTo>
                      <a:pt x="115" y="19"/>
                    </a:lnTo>
                    <a:close/>
                    <a:moveTo>
                      <a:pt x="29" y="160"/>
                    </a:moveTo>
                    <a:lnTo>
                      <a:pt x="11" y="167"/>
                    </a:lnTo>
                    <a:lnTo>
                      <a:pt x="11" y="167"/>
                    </a:lnTo>
                    <a:lnTo>
                      <a:pt x="8" y="157"/>
                    </a:lnTo>
                    <a:lnTo>
                      <a:pt x="4" y="146"/>
                    </a:lnTo>
                    <a:lnTo>
                      <a:pt x="1" y="135"/>
                    </a:lnTo>
                    <a:lnTo>
                      <a:pt x="0" y="124"/>
                    </a:lnTo>
                    <a:lnTo>
                      <a:pt x="19" y="123"/>
                    </a:lnTo>
                    <a:lnTo>
                      <a:pt x="19" y="123"/>
                    </a:lnTo>
                    <a:lnTo>
                      <a:pt x="17" y="114"/>
                    </a:lnTo>
                    <a:lnTo>
                      <a:pt x="19" y="104"/>
                    </a:lnTo>
                    <a:lnTo>
                      <a:pt x="20" y="94"/>
                    </a:lnTo>
                    <a:lnTo>
                      <a:pt x="24" y="85"/>
                    </a:lnTo>
                    <a:lnTo>
                      <a:pt x="5" y="79"/>
                    </a:lnTo>
                    <a:lnTo>
                      <a:pt x="5" y="79"/>
                    </a:lnTo>
                    <a:lnTo>
                      <a:pt x="10" y="68"/>
                    </a:lnTo>
                    <a:lnTo>
                      <a:pt x="15" y="58"/>
                    </a:lnTo>
                    <a:lnTo>
                      <a:pt x="21" y="48"/>
                    </a:lnTo>
                    <a:lnTo>
                      <a:pt x="29" y="40"/>
                    </a:lnTo>
                    <a:lnTo>
                      <a:pt x="42" y="52"/>
                    </a:lnTo>
                    <a:lnTo>
                      <a:pt x="42" y="52"/>
                    </a:lnTo>
                    <a:lnTo>
                      <a:pt x="48" y="45"/>
                    </a:lnTo>
                    <a:lnTo>
                      <a:pt x="56" y="38"/>
                    </a:lnTo>
                    <a:lnTo>
                      <a:pt x="63" y="34"/>
                    </a:lnTo>
                    <a:lnTo>
                      <a:pt x="72" y="29"/>
                    </a:lnTo>
                    <a:lnTo>
                      <a:pt x="63" y="12"/>
                    </a:lnTo>
                    <a:lnTo>
                      <a:pt x="63" y="12"/>
                    </a:lnTo>
                    <a:lnTo>
                      <a:pt x="74" y="8"/>
                    </a:lnTo>
                    <a:lnTo>
                      <a:pt x="85" y="4"/>
                    </a:lnTo>
                    <a:lnTo>
                      <a:pt x="97" y="1"/>
                    </a:lnTo>
                    <a:lnTo>
                      <a:pt x="108" y="0"/>
                    </a:lnTo>
                    <a:lnTo>
                      <a:pt x="109" y="19"/>
                    </a:lnTo>
                    <a:lnTo>
                      <a:pt x="109" y="19"/>
                    </a:lnTo>
                    <a:lnTo>
                      <a:pt x="115" y="19"/>
                    </a:lnTo>
                    <a:lnTo>
                      <a:pt x="115" y="68"/>
                    </a:lnTo>
                    <a:lnTo>
                      <a:pt x="115" y="68"/>
                    </a:lnTo>
                    <a:lnTo>
                      <a:pt x="108" y="69"/>
                    </a:lnTo>
                    <a:lnTo>
                      <a:pt x="102" y="71"/>
                    </a:lnTo>
                    <a:lnTo>
                      <a:pt x="94" y="73"/>
                    </a:lnTo>
                    <a:lnTo>
                      <a:pt x="88" y="77"/>
                    </a:lnTo>
                    <a:lnTo>
                      <a:pt x="83" y="82"/>
                    </a:lnTo>
                    <a:lnTo>
                      <a:pt x="78" y="88"/>
                    </a:lnTo>
                    <a:lnTo>
                      <a:pt x="74" y="94"/>
                    </a:lnTo>
                    <a:lnTo>
                      <a:pt x="71" y="100"/>
                    </a:lnTo>
                    <a:lnTo>
                      <a:pt x="71" y="100"/>
                    </a:lnTo>
                    <a:lnTo>
                      <a:pt x="68" y="110"/>
                    </a:lnTo>
                    <a:lnTo>
                      <a:pt x="68" y="120"/>
                    </a:lnTo>
                    <a:lnTo>
                      <a:pt x="71" y="129"/>
                    </a:lnTo>
                    <a:lnTo>
                      <a:pt x="73" y="137"/>
                    </a:lnTo>
                    <a:lnTo>
                      <a:pt x="78" y="145"/>
                    </a:lnTo>
                    <a:lnTo>
                      <a:pt x="84" y="151"/>
                    </a:lnTo>
                    <a:lnTo>
                      <a:pt x="92" y="157"/>
                    </a:lnTo>
                    <a:lnTo>
                      <a:pt x="100" y="161"/>
                    </a:lnTo>
                    <a:lnTo>
                      <a:pt x="100" y="161"/>
                    </a:lnTo>
                    <a:lnTo>
                      <a:pt x="108" y="162"/>
                    </a:lnTo>
                    <a:lnTo>
                      <a:pt x="115" y="163"/>
                    </a:lnTo>
                    <a:lnTo>
                      <a:pt x="115" y="213"/>
                    </a:lnTo>
                    <a:lnTo>
                      <a:pt x="115" y="213"/>
                    </a:lnTo>
                    <a:lnTo>
                      <a:pt x="100" y="212"/>
                    </a:lnTo>
                    <a:lnTo>
                      <a:pt x="84" y="208"/>
                    </a:lnTo>
                    <a:lnTo>
                      <a:pt x="79" y="226"/>
                    </a:lnTo>
                    <a:lnTo>
                      <a:pt x="79" y="226"/>
                    </a:lnTo>
                    <a:lnTo>
                      <a:pt x="68" y="221"/>
                    </a:lnTo>
                    <a:lnTo>
                      <a:pt x="58" y="216"/>
                    </a:lnTo>
                    <a:lnTo>
                      <a:pt x="48" y="210"/>
                    </a:lnTo>
                    <a:lnTo>
                      <a:pt x="40" y="203"/>
                    </a:lnTo>
                    <a:lnTo>
                      <a:pt x="52" y="189"/>
                    </a:lnTo>
                    <a:lnTo>
                      <a:pt x="52" y="189"/>
                    </a:lnTo>
                    <a:lnTo>
                      <a:pt x="45" y="183"/>
                    </a:lnTo>
                    <a:lnTo>
                      <a:pt x="38" y="176"/>
                    </a:lnTo>
                    <a:lnTo>
                      <a:pt x="34" y="168"/>
                    </a:lnTo>
                    <a:lnTo>
                      <a:pt x="29" y="160"/>
                    </a:lnTo>
                    <a:lnTo>
                      <a:pt x="29" y="16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28" name="Freeform 15"/>
              <p:cNvSpPr>
                <a:spLocks noEditPoints="1"/>
              </p:cNvSpPr>
              <p:nvPr/>
            </p:nvSpPr>
            <p:spPr bwMode="auto">
              <a:xfrm>
                <a:off x="3228955" y="2589225"/>
                <a:ext cx="190500" cy="190500"/>
              </a:xfrm>
              <a:custGeom>
                <a:avLst/>
                <a:gdLst/>
                <a:ahLst/>
                <a:cxnLst>
                  <a:cxn ang="0">
                    <a:pos x="131" y="0"/>
                  </a:cxn>
                  <a:cxn ang="0">
                    <a:pos x="170" y="10"/>
                  </a:cxn>
                  <a:cxn ang="0">
                    <a:pos x="163" y="47"/>
                  </a:cxn>
                  <a:cxn ang="0">
                    <a:pos x="186" y="65"/>
                  </a:cxn>
                  <a:cxn ang="0">
                    <a:pos x="222" y="53"/>
                  </a:cxn>
                  <a:cxn ang="0">
                    <a:pos x="234" y="76"/>
                  </a:cxn>
                  <a:cxn ang="0">
                    <a:pos x="204" y="107"/>
                  </a:cxn>
                  <a:cxn ang="0">
                    <a:pos x="205" y="127"/>
                  </a:cxn>
                  <a:cxn ang="0">
                    <a:pos x="236" y="157"/>
                  </a:cxn>
                  <a:cxn ang="0">
                    <a:pos x="225" y="180"/>
                  </a:cxn>
                  <a:cxn ang="0">
                    <a:pos x="182" y="178"/>
                  </a:cxn>
                  <a:cxn ang="0">
                    <a:pos x="168" y="190"/>
                  </a:cxn>
                  <a:cxn ang="0">
                    <a:pos x="151" y="199"/>
                  </a:cxn>
                  <a:cxn ang="0">
                    <a:pos x="154" y="236"/>
                  </a:cxn>
                  <a:cxn ang="0">
                    <a:pos x="121" y="240"/>
                  </a:cxn>
                  <a:cxn ang="0">
                    <a:pos x="134" y="189"/>
                  </a:cxn>
                  <a:cxn ang="0">
                    <a:pos x="158" y="179"/>
                  </a:cxn>
                  <a:cxn ang="0">
                    <a:pos x="184" y="148"/>
                  </a:cxn>
                  <a:cxn ang="0">
                    <a:pos x="191" y="109"/>
                  </a:cxn>
                  <a:cxn ang="0">
                    <a:pos x="182" y="85"/>
                  </a:cxn>
                  <a:cxn ang="0">
                    <a:pos x="160" y="62"/>
                  </a:cxn>
                  <a:cxn ang="0">
                    <a:pos x="131" y="50"/>
                  </a:cxn>
                  <a:cxn ang="0">
                    <a:pos x="121" y="34"/>
                  </a:cxn>
                  <a:cxn ang="0">
                    <a:pos x="121" y="240"/>
                  </a:cxn>
                  <a:cxn ang="0">
                    <a:pos x="114" y="204"/>
                  </a:cxn>
                  <a:cxn ang="0">
                    <a:pos x="95" y="200"/>
                  </a:cxn>
                  <a:cxn ang="0">
                    <a:pos x="60" y="224"/>
                  </a:cxn>
                  <a:cxn ang="0">
                    <a:pos x="39" y="208"/>
                  </a:cxn>
                  <a:cxn ang="0">
                    <a:pos x="51" y="167"/>
                  </a:cxn>
                  <a:cxn ang="0">
                    <a:pos x="42" y="149"/>
                  </a:cxn>
                  <a:cxn ang="0">
                    <a:pos x="37" y="131"/>
                  </a:cxn>
                  <a:cxn ang="0">
                    <a:pos x="0" y="122"/>
                  </a:cxn>
                  <a:cxn ang="0">
                    <a:pos x="6" y="83"/>
                  </a:cxn>
                  <a:cxn ang="0">
                    <a:pos x="43" y="85"/>
                  </a:cxn>
                  <a:cxn ang="0">
                    <a:pos x="60" y="62"/>
                  </a:cxn>
                  <a:cxn ang="0">
                    <a:pos x="42" y="27"/>
                  </a:cxn>
                  <a:cxn ang="0">
                    <a:pos x="78" y="7"/>
                  </a:cxn>
                  <a:cxn ang="0">
                    <a:pos x="105" y="37"/>
                  </a:cxn>
                  <a:cxn ang="0">
                    <a:pos x="121" y="49"/>
                  </a:cxn>
                  <a:cxn ang="0">
                    <a:pos x="95" y="54"/>
                  </a:cxn>
                  <a:cxn ang="0">
                    <a:pos x="63" y="79"/>
                  </a:cxn>
                  <a:cxn ang="0">
                    <a:pos x="51" y="117"/>
                  </a:cxn>
                  <a:cxn ang="0">
                    <a:pos x="55" y="144"/>
                  </a:cxn>
                  <a:cxn ang="0">
                    <a:pos x="73" y="172"/>
                  </a:cxn>
                  <a:cxn ang="0">
                    <a:pos x="100" y="186"/>
                  </a:cxn>
                  <a:cxn ang="0">
                    <a:pos x="121" y="240"/>
                  </a:cxn>
                </a:cxnLst>
                <a:rect l="0" t="0" r="r" b="b"/>
                <a:pathLst>
                  <a:path w="240" h="240">
                    <a:moveTo>
                      <a:pt x="128" y="36"/>
                    </a:moveTo>
                    <a:lnTo>
                      <a:pt x="131" y="0"/>
                    </a:lnTo>
                    <a:lnTo>
                      <a:pt x="131" y="0"/>
                    </a:lnTo>
                    <a:lnTo>
                      <a:pt x="145" y="1"/>
                    </a:lnTo>
                    <a:lnTo>
                      <a:pt x="157" y="5"/>
                    </a:lnTo>
                    <a:lnTo>
                      <a:pt x="170" y="10"/>
                    </a:lnTo>
                    <a:lnTo>
                      <a:pt x="182" y="16"/>
                    </a:lnTo>
                    <a:lnTo>
                      <a:pt x="163" y="47"/>
                    </a:lnTo>
                    <a:lnTo>
                      <a:pt x="163" y="47"/>
                    </a:lnTo>
                    <a:lnTo>
                      <a:pt x="172" y="52"/>
                    </a:lnTo>
                    <a:lnTo>
                      <a:pt x="178" y="58"/>
                    </a:lnTo>
                    <a:lnTo>
                      <a:pt x="186" y="65"/>
                    </a:lnTo>
                    <a:lnTo>
                      <a:pt x="191" y="73"/>
                    </a:lnTo>
                    <a:lnTo>
                      <a:pt x="222" y="53"/>
                    </a:lnTo>
                    <a:lnTo>
                      <a:pt x="222" y="53"/>
                    </a:lnTo>
                    <a:lnTo>
                      <a:pt x="228" y="64"/>
                    </a:lnTo>
                    <a:lnTo>
                      <a:pt x="234" y="76"/>
                    </a:lnTo>
                    <a:lnTo>
                      <a:pt x="234" y="76"/>
                    </a:lnTo>
                    <a:lnTo>
                      <a:pt x="238" y="90"/>
                    </a:lnTo>
                    <a:lnTo>
                      <a:pt x="240" y="102"/>
                    </a:lnTo>
                    <a:lnTo>
                      <a:pt x="204" y="107"/>
                    </a:lnTo>
                    <a:lnTo>
                      <a:pt x="204" y="107"/>
                    </a:lnTo>
                    <a:lnTo>
                      <a:pt x="205" y="117"/>
                    </a:lnTo>
                    <a:lnTo>
                      <a:pt x="205" y="127"/>
                    </a:lnTo>
                    <a:lnTo>
                      <a:pt x="204" y="136"/>
                    </a:lnTo>
                    <a:lnTo>
                      <a:pt x="202" y="146"/>
                    </a:lnTo>
                    <a:lnTo>
                      <a:pt x="236" y="157"/>
                    </a:lnTo>
                    <a:lnTo>
                      <a:pt x="236" y="157"/>
                    </a:lnTo>
                    <a:lnTo>
                      <a:pt x="231" y="169"/>
                    </a:lnTo>
                    <a:lnTo>
                      <a:pt x="225" y="180"/>
                    </a:lnTo>
                    <a:lnTo>
                      <a:pt x="218" y="193"/>
                    </a:lnTo>
                    <a:lnTo>
                      <a:pt x="208" y="203"/>
                    </a:lnTo>
                    <a:lnTo>
                      <a:pt x="182" y="178"/>
                    </a:lnTo>
                    <a:lnTo>
                      <a:pt x="182" y="178"/>
                    </a:lnTo>
                    <a:lnTo>
                      <a:pt x="176" y="184"/>
                    </a:lnTo>
                    <a:lnTo>
                      <a:pt x="168" y="190"/>
                    </a:lnTo>
                    <a:lnTo>
                      <a:pt x="160" y="195"/>
                    </a:lnTo>
                    <a:lnTo>
                      <a:pt x="151" y="199"/>
                    </a:lnTo>
                    <a:lnTo>
                      <a:pt x="151" y="199"/>
                    </a:lnTo>
                    <a:lnTo>
                      <a:pt x="163" y="232"/>
                    </a:lnTo>
                    <a:lnTo>
                      <a:pt x="163" y="232"/>
                    </a:lnTo>
                    <a:lnTo>
                      <a:pt x="154" y="236"/>
                    </a:lnTo>
                    <a:lnTo>
                      <a:pt x="142" y="238"/>
                    </a:lnTo>
                    <a:lnTo>
                      <a:pt x="131" y="240"/>
                    </a:lnTo>
                    <a:lnTo>
                      <a:pt x="121" y="240"/>
                    </a:lnTo>
                    <a:lnTo>
                      <a:pt x="121" y="190"/>
                    </a:lnTo>
                    <a:lnTo>
                      <a:pt x="121" y="190"/>
                    </a:lnTo>
                    <a:lnTo>
                      <a:pt x="134" y="189"/>
                    </a:lnTo>
                    <a:lnTo>
                      <a:pt x="146" y="185"/>
                    </a:lnTo>
                    <a:lnTo>
                      <a:pt x="146" y="185"/>
                    </a:lnTo>
                    <a:lnTo>
                      <a:pt x="158" y="179"/>
                    </a:lnTo>
                    <a:lnTo>
                      <a:pt x="170" y="170"/>
                    </a:lnTo>
                    <a:lnTo>
                      <a:pt x="178" y="161"/>
                    </a:lnTo>
                    <a:lnTo>
                      <a:pt x="184" y="148"/>
                    </a:lnTo>
                    <a:lnTo>
                      <a:pt x="189" y="136"/>
                    </a:lnTo>
                    <a:lnTo>
                      <a:pt x="191" y="122"/>
                    </a:lnTo>
                    <a:lnTo>
                      <a:pt x="191" y="109"/>
                    </a:lnTo>
                    <a:lnTo>
                      <a:pt x="187" y="95"/>
                    </a:lnTo>
                    <a:lnTo>
                      <a:pt x="187" y="95"/>
                    </a:lnTo>
                    <a:lnTo>
                      <a:pt x="182" y="85"/>
                    </a:lnTo>
                    <a:lnTo>
                      <a:pt x="176" y="75"/>
                    </a:lnTo>
                    <a:lnTo>
                      <a:pt x="168" y="68"/>
                    </a:lnTo>
                    <a:lnTo>
                      <a:pt x="160" y="62"/>
                    </a:lnTo>
                    <a:lnTo>
                      <a:pt x="151" y="57"/>
                    </a:lnTo>
                    <a:lnTo>
                      <a:pt x="141" y="53"/>
                    </a:lnTo>
                    <a:lnTo>
                      <a:pt x="131" y="50"/>
                    </a:lnTo>
                    <a:lnTo>
                      <a:pt x="121" y="49"/>
                    </a:lnTo>
                    <a:lnTo>
                      <a:pt x="121" y="34"/>
                    </a:lnTo>
                    <a:lnTo>
                      <a:pt x="121" y="34"/>
                    </a:lnTo>
                    <a:lnTo>
                      <a:pt x="128" y="36"/>
                    </a:lnTo>
                    <a:lnTo>
                      <a:pt x="128" y="36"/>
                    </a:lnTo>
                    <a:close/>
                    <a:moveTo>
                      <a:pt x="121" y="240"/>
                    </a:moveTo>
                    <a:lnTo>
                      <a:pt x="121" y="240"/>
                    </a:lnTo>
                    <a:lnTo>
                      <a:pt x="110" y="240"/>
                    </a:lnTo>
                    <a:lnTo>
                      <a:pt x="114" y="204"/>
                    </a:lnTo>
                    <a:lnTo>
                      <a:pt x="114" y="204"/>
                    </a:lnTo>
                    <a:lnTo>
                      <a:pt x="104" y="203"/>
                    </a:lnTo>
                    <a:lnTo>
                      <a:pt x="95" y="200"/>
                    </a:lnTo>
                    <a:lnTo>
                      <a:pt x="87" y="196"/>
                    </a:lnTo>
                    <a:lnTo>
                      <a:pt x="78" y="193"/>
                    </a:lnTo>
                    <a:lnTo>
                      <a:pt x="60" y="224"/>
                    </a:lnTo>
                    <a:lnTo>
                      <a:pt x="60" y="224"/>
                    </a:lnTo>
                    <a:lnTo>
                      <a:pt x="48" y="216"/>
                    </a:lnTo>
                    <a:lnTo>
                      <a:pt x="39" y="208"/>
                    </a:lnTo>
                    <a:lnTo>
                      <a:pt x="29" y="198"/>
                    </a:lnTo>
                    <a:lnTo>
                      <a:pt x="20" y="186"/>
                    </a:lnTo>
                    <a:lnTo>
                      <a:pt x="51" y="167"/>
                    </a:lnTo>
                    <a:lnTo>
                      <a:pt x="51" y="167"/>
                    </a:lnTo>
                    <a:lnTo>
                      <a:pt x="46" y="158"/>
                    </a:lnTo>
                    <a:lnTo>
                      <a:pt x="42" y="149"/>
                    </a:lnTo>
                    <a:lnTo>
                      <a:pt x="42" y="149"/>
                    </a:lnTo>
                    <a:lnTo>
                      <a:pt x="39" y="141"/>
                    </a:lnTo>
                    <a:lnTo>
                      <a:pt x="37" y="131"/>
                    </a:lnTo>
                    <a:lnTo>
                      <a:pt x="1" y="137"/>
                    </a:lnTo>
                    <a:lnTo>
                      <a:pt x="1" y="137"/>
                    </a:lnTo>
                    <a:lnTo>
                      <a:pt x="0" y="122"/>
                    </a:lnTo>
                    <a:lnTo>
                      <a:pt x="0" y="109"/>
                    </a:lnTo>
                    <a:lnTo>
                      <a:pt x="3" y="96"/>
                    </a:lnTo>
                    <a:lnTo>
                      <a:pt x="6" y="83"/>
                    </a:lnTo>
                    <a:lnTo>
                      <a:pt x="40" y="94"/>
                    </a:lnTo>
                    <a:lnTo>
                      <a:pt x="40" y="94"/>
                    </a:lnTo>
                    <a:lnTo>
                      <a:pt x="43" y="85"/>
                    </a:lnTo>
                    <a:lnTo>
                      <a:pt x="48" y="76"/>
                    </a:lnTo>
                    <a:lnTo>
                      <a:pt x="53" y="69"/>
                    </a:lnTo>
                    <a:lnTo>
                      <a:pt x="60" y="62"/>
                    </a:lnTo>
                    <a:lnTo>
                      <a:pt x="34" y="37"/>
                    </a:lnTo>
                    <a:lnTo>
                      <a:pt x="34" y="37"/>
                    </a:lnTo>
                    <a:lnTo>
                      <a:pt x="42" y="27"/>
                    </a:lnTo>
                    <a:lnTo>
                      <a:pt x="53" y="20"/>
                    </a:lnTo>
                    <a:lnTo>
                      <a:pt x="64" y="12"/>
                    </a:lnTo>
                    <a:lnTo>
                      <a:pt x="78" y="7"/>
                    </a:lnTo>
                    <a:lnTo>
                      <a:pt x="90" y="41"/>
                    </a:lnTo>
                    <a:lnTo>
                      <a:pt x="90" y="41"/>
                    </a:lnTo>
                    <a:lnTo>
                      <a:pt x="105" y="37"/>
                    </a:lnTo>
                    <a:lnTo>
                      <a:pt x="121" y="34"/>
                    </a:lnTo>
                    <a:lnTo>
                      <a:pt x="121" y="49"/>
                    </a:lnTo>
                    <a:lnTo>
                      <a:pt x="121" y="49"/>
                    </a:lnTo>
                    <a:lnTo>
                      <a:pt x="108" y="50"/>
                    </a:lnTo>
                    <a:lnTo>
                      <a:pt x="95" y="54"/>
                    </a:lnTo>
                    <a:lnTo>
                      <a:pt x="95" y="54"/>
                    </a:lnTo>
                    <a:lnTo>
                      <a:pt x="83" y="60"/>
                    </a:lnTo>
                    <a:lnTo>
                      <a:pt x="72" y="69"/>
                    </a:lnTo>
                    <a:lnTo>
                      <a:pt x="63" y="79"/>
                    </a:lnTo>
                    <a:lnTo>
                      <a:pt x="57" y="91"/>
                    </a:lnTo>
                    <a:lnTo>
                      <a:pt x="52" y="104"/>
                    </a:lnTo>
                    <a:lnTo>
                      <a:pt x="51" y="117"/>
                    </a:lnTo>
                    <a:lnTo>
                      <a:pt x="51" y="131"/>
                    </a:lnTo>
                    <a:lnTo>
                      <a:pt x="55" y="144"/>
                    </a:lnTo>
                    <a:lnTo>
                      <a:pt x="55" y="144"/>
                    </a:lnTo>
                    <a:lnTo>
                      <a:pt x="60" y="154"/>
                    </a:lnTo>
                    <a:lnTo>
                      <a:pt x="66" y="163"/>
                    </a:lnTo>
                    <a:lnTo>
                      <a:pt x="73" y="172"/>
                    </a:lnTo>
                    <a:lnTo>
                      <a:pt x="82" y="178"/>
                    </a:lnTo>
                    <a:lnTo>
                      <a:pt x="90" y="183"/>
                    </a:lnTo>
                    <a:lnTo>
                      <a:pt x="100" y="186"/>
                    </a:lnTo>
                    <a:lnTo>
                      <a:pt x="110" y="189"/>
                    </a:lnTo>
                    <a:lnTo>
                      <a:pt x="121" y="190"/>
                    </a:lnTo>
                    <a:lnTo>
                      <a:pt x="121" y="24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grpSp>
        <p:sp>
          <p:nvSpPr>
            <p:cNvPr id="58" name="Rectangle 57"/>
            <p:cNvSpPr/>
            <p:nvPr/>
          </p:nvSpPr>
          <p:spPr>
            <a:xfrm>
              <a:off x="4163951" y="1715308"/>
              <a:ext cx="855042" cy="284742"/>
            </a:xfrm>
            <a:prstGeom prst="rect">
              <a:avLst/>
            </a:prstGeom>
          </p:spPr>
          <p:txBody>
            <a:bodyPr wrap="none">
              <a:spAutoFit/>
            </a:bodyPr>
            <a:lstStyle/>
            <a:p>
              <a:r>
                <a:rPr lang="zh-CN" altLang="en-US" sz="1867" dirty="0">
                  <a:solidFill>
                    <a:srgbClr val="7F7F7F"/>
                  </a:solidFill>
                  <a:cs typeface="+mn-ea"/>
                  <a:sym typeface="+mn-lt"/>
                </a:rPr>
                <a:t>行业痛点</a:t>
              </a:r>
            </a:p>
          </p:txBody>
        </p:sp>
      </p:grpSp>
      <p:grpSp>
        <p:nvGrpSpPr>
          <p:cNvPr id="9" name="Group 63"/>
          <p:cNvGrpSpPr/>
          <p:nvPr/>
        </p:nvGrpSpPr>
        <p:grpSpPr>
          <a:xfrm>
            <a:off x="8560876" y="1699653"/>
            <a:ext cx="2095515" cy="2723155"/>
            <a:chOff x="5429256" y="1428742"/>
            <a:chExt cx="1571636" cy="2042366"/>
          </a:xfrm>
        </p:grpSpPr>
        <p:sp>
          <p:nvSpPr>
            <p:cNvPr id="36" name="Rectangle 35"/>
            <p:cNvSpPr/>
            <p:nvPr/>
          </p:nvSpPr>
          <p:spPr>
            <a:xfrm>
              <a:off x="5429256" y="2428874"/>
              <a:ext cx="1571636" cy="28575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34" name="Rectangle 33"/>
            <p:cNvSpPr/>
            <p:nvPr/>
          </p:nvSpPr>
          <p:spPr>
            <a:xfrm>
              <a:off x="5429256" y="2786064"/>
              <a:ext cx="1571636" cy="685044"/>
            </a:xfrm>
            <a:prstGeom prst="rect">
              <a:avLst/>
            </a:prstGeom>
          </p:spPr>
          <p:txBody>
            <a:bodyPr wrap="square">
              <a:spAutoFit/>
            </a:bodyPr>
            <a:lstStyle/>
            <a:p>
              <a:r>
                <a:rPr lang="ms-MY" sz="1067" dirty="0">
                  <a:solidFill>
                    <a:schemeClr val="bg1">
                      <a:lumMod val="65000"/>
                    </a:schemeClr>
                  </a:solidFill>
                  <a:cs typeface="+mn-ea"/>
                  <a:sym typeface="+mn-lt"/>
                </a:rPr>
                <a:t>Lorem ipsum dolor sit amet, consectetur adipiscing elit. Praesent sodales odio sit amet odio tristique quis tempus odio Lorem ipsum dolor sit amet</a:t>
              </a:r>
            </a:p>
          </p:txBody>
        </p:sp>
        <p:grpSp>
          <p:nvGrpSpPr>
            <p:cNvPr id="10" name="Group 52"/>
            <p:cNvGrpSpPr/>
            <p:nvPr/>
          </p:nvGrpSpPr>
          <p:grpSpPr>
            <a:xfrm>
              <a:off x="6072198" y="1857370"/>
              <a:ext cx="438164" cy="345204"/>
              <a:chOff x="1058564" y="1781841"/>
              <a:chExt cx="649993" cy="512092"/>
            </a:xfrm>
            <a:solidFill>
              <a:schemeClr val="bg1">
                <a:lumMod val="65000"/>
              </a:schemeClr>
            </a:solidFill>
          </p:grpSpPr>
          <p:sp>
            <p:nvSpPr>
              <p:cNvPr id="54" name="Freeform 31"/>
              <p:cNvSpPr>
                <a:spLocks/>
              </p:cNvSpPr>
              <p:nvPr/>
            </p:nvSpPr>
            <p:spPr bwMode="auto">
              <a:xfrm>
                <a:off x="1058564" y="1823776"/>
                <a:ext cx="457253" cy="470157"/>
              </a:xfrm>
              <a:custGeom>
                <a:avLst/>
                <a:gdLst>
                  <a:gd name="T0" fmla="*/ 191 w 240"/>
                  <a:gd name="T1" fmla="*/ 0 h 247"/>
                  <a:gd name="T2" fmla="*/ 49 w 240"/>
                  <a:gd name="T3" fmla="*/ 0 h 247"/>
                  <a:gd name="T4" fmla="*/ 0 w 240"/>
                  <a:gd name="T5" fmla="*/ 49 h 247"/>
                  <a:gd name="T6" fmla="*/ 0 w 240"/>
                  <a:gd name="T7" fmla="*/ 129 h 247"/>
                  <a:gd name="T8" fmla="*/ 49 w 240"/>
                  <a:gd name="T9" fmla="*/ 178 h 247"/>
                  <a:gd name="T10" fmla="*/ 57 w 240"/>
                  <a:gd name="T11" fmla="*/ 178 h 247"/>
                  <a:gd name="T12" fmla="*/ 32 w 240"/>
                  <a:gd name="T13" fmla="*/ 245 h 247"/>
                  <a:gd name="T14" fmla="*/ 121 w 240"/>
                  <a:gd name="T15" fmla="*/ 178 h 247"/>
                  <a:gd name="T16" fmla="*/ 191 w 240"/>
                  <a:gd name="T17" fmla="*/ 178 h 247"/>
                  <a:gd name="T18" fmla="*/ 240 w 240"/>
                  <a:gd name="T19" fmla="*/ 129 h 247"/>
                  <a:gd name="T20" fmla="*/ 240 w 240"/>
                  <a:gd name="T21" fmla="*/ 49 h 247"/>
                  <a:gd name="T22" fmla="*/ 191 w 240"/>
                  <a:gd name="T23" fmla="*/ 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0" h="247">
                    <a:moveTo>
                      <a:pt x="191" y="0"/>
                    </a:moveTo>
                    <a:cubicBezTo>
                      <a:pt x="49" y="0"/>
                      <a:pt x="49" y="0"/>
                      <a:pt x="49" y="0"/>
                    </a:cubicBezTo>
                    <a:cubicBezTo>
                      <a:pt x="22" y="0"/>
                      <a:pt x="0" y="22"/>
                      <a:pt x="0" y="49"/>
                    </a:cubicBezTo>
                    <a:cubicBezTo>
                      <a:pt x="0" y="129"/>
                      <a:pt x="0" y="129"/>
                      <a:pt x="0" y="129"/>
                    </a:cubicBezTo>
                    <a:cubicBezTo>
                      <a:pt x="0" y="156"/>
                      <a:pt x="22" y="178"/>
                      <a:pt x="49" y="178"/>
                    </a:cubicBezTo>
                    <a:cubicBezTo>
                      <a:pt x="57" y="178"/>
                      <a:pt x="57" y="178"/>
                      <a:pt x="57" y="178"/>
                    </a:cubicBezTo>
                    <a:cubicBezTo>
                      <a:pt x="49" y="198"/>
                      <a:pt x="31" y="247"/>
                      <a:pt x="32" y="245"/>
                    </a:cubicBezTo>
                    <a:cubicBezTo>
                      <a:pt x="32" y="244"/>
                      <a:pt x="97" y="196"/>
                      <a:pt x="121" y="178"/>
                    </a:cubicBezTo>
                    <a:cubicBezTo>
                      <a:pt x="191" y="178"/>
                      <a:pt x="191" y="178"/>
                      <a:pt x="191" y="178"/>
                    </a:cubicBezTo>
                    <a:cubicBezTo>
                      <a:pt x="218" y="178"/>
                      <a:pt x="240" y="156"/>
                      <a:pt x="240" y="129"/>
                    </a:cubicBezTo>
                    <a:cubicBezTo>
                      <a:pt x="240" y="49"/>
                      <a:pt x="240" y="49"/>
                      <a:pt x="240" y="49"/>
                    </a:cubicBezTo>
                    <a:cubicBezTo>
                      <a:pt x="240" y="22"/>
                      <a:pt x="218" y="0"/>
                      <a:pt x="19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dirty="0">
                  <a:cs typeface="+mn-ea"/>
                  <a:sym typeface="+mn-lt"/>
                </a:endParaRPr>
              </a:p>
            </p:txBody>
          </p:sp>
          <p:sp>
            <p:nvSpPr>
              <p:cNvPr id="55" name="Freeform 32"/>
              <p:cNvSpPr>
                <a:spLocks/>
              </p:cNvSpPr>
              <p:nvPr/>
            </p:nvSpPr>
            <p:spPr bwMode="auto">
              <a:xfrm>
                <a:off x="1378722" y="1781841"/>
                <a:ext cx="329835" cy="384674"/>
              </a:xfrm>
              <a:custGeom>
                <a:avLst/>
                <a:gdLst>
                  <a:gd name="T0" fmla="*/ 133 w 173"/>
                  <a:gd name="T1" fmla="*/ 0 h 202"/>
                  <a:gd name="T2" fmla="*/ 18 w 173"/>
                  <a:gd name="T3" fmla="*/ 0 h 202"/>
                  <a:gd name="T4" fmla="*/ 0 w 173"/>
                  <a:gd name="T5" fmla="*/ 5 h 202"/>
                  <a:gd name="T6" fmla="*/ 33 w 173"/>
                  <a:gd name="T7" fmla="*/ 5 h 202"/>
                  <a:gd name="T8" fmla="*/ 89 w 173"/>
                  <a:gd name="T9" fmla="*/ 61 h 202"/>
                  <a:gd name="T10" fmla="*/ 89 w 173"/>
                  <a:gd name="T11" fmla="*/ 151 h 202"/>
                  <a:gd name="T12" fmla="*/ 89 w 173"/>
                  <a:gd name="T13" fmla="*/ 156 h 202"/>
                  <a:gd name="T14" fmla="*/ 148 w 173"/>
                  <a:gd name="T15" fmla="*/ 201 h 202"/>
                  <a:gd name="T16" fmla="*/ 127 w 173"/>
                  <a:gd name="T17" fmla="*/ 145 h 202"/>
                  <a:gd name="T18" fmla="*/ 133 w 173"/>
                  <a:gd name="T19" fmla="*/ 145 h 202"/>
                  <a:gd name="T20" fmla="*/ 173 w 173"/>
                  <a:gd name="T21" fmla="*/ 105 h 202"/>
                  <a:gd name="T22" fmla="*/ 173 w 173"/>
                  <a:gd name="T23" fmla="*/ 41 h 202"/>
                  <a:gd name="T24" fmla="*/ 133 w 173"/>
                  <a:gd name="T25"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3" h="202">
                    <a:moveTo>
                      <a:pt x="133" y="0"/>
                    </a:moveTo>
                    <a:cubicBezTo>
                      <a:pt x="18" y="0"/>
                      <a:pt x="18" y="0"/>
                      <a:pt x="18" y="0"/>
                    </a:cubicBezTo>
                    <a:cubicBezTo>
                      <a:pt x="11" y="0"/>
                      <a:pt x="5" y="2"/>
                      <a:pt x="0" y="5"/>
                    </a:cubicBezTo>
                    <a:cubicBezTo>
                      <a:pt x="33" y="5"/>
                      <a:pt x="33" y="5"/>
                      <a:pt x="33" y="5"/>
                    </a:cubicBezTo>
                    <a:cubicBezTo>
                      <a:pt x="64" y="5"/>
                      <a:pt x="89" y="30"/>
                      <a:pt x="89" y="61"/>
                    </a:cubicBezTo>
                    <a:cubicBezTo>
                      <a:pt x="89" y="151"/>
                      <a:pt x="89" y="151"/>
                      <a:pt x="89" y="151"/>
                    </a:cubicBezTo>
                    <a:cubicBezTo>
                      <a:pt x="89" y="153"/>
                      <a:pt x="89" y="154"/>
                      <a:pt x="89" y="156"/>
                    </a:cubicBezTo>
                    <a:cubicBezTo>
                      <a:pt x="113" y="174"/>
                      <a:pt x="148" y="200"/>
                      <a:pt x="148" y="201"/>
                    </a:cubicBezTo>
                    <a:cubicBezTo>
                      <a:pt x="148" y="202"/>
                      <a:pt x="133" y="162"/>
                      <a:pt x="127" y="145"/>
                    </a:cubicBezTo>
                    <a:cubicBezTo>
                      <a:pt x="133" y="145"/>
                      <a:pt x="133" y="145"/>
                      <a:pt x="133" y="145"/>
                    </a:cubicBezTo>
                    <a:cubicBezTo>
                      <a:pt x="155" y="145"/>
                      <a:pt x="173" y="127"/>
                      <a:pt x="173" y="105"/>
                    </a:cubicBezTo>
                    <a:cubicBezTo>
                      <a:pt x="173" y="41"/>
                      <a:pt x="173" y="41"/>
                      <a:pt x="173" y="41"/>
                    </a:cubicBezTo>
                    <a:cubicBezTo>
                      <a:pt x="173" y="18"/>
                      <a:pt x="155" y="0"/>
                      <a:pt x="1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dirty="0">
                  <a:cs typeface="+mn-ea"/>
                  <a:sym typeface="+mn-lt"/>
                </a:endParaRPr>
              </a:p>
            </p:txBody>
          </p:sp>
        </p:grpSp>
        <p:sp>
          <p:nvSpPr>
            <p:cNvPr id="59" name="Rectangle 58"/>
            <p:cNvSpPr/>
            <p:nvPr/>
          </p:nvSpPr>
          <p:spPr>
            <a:xfrm>
              <a:off x="5857884" y="1428742"/>
              <a:ext cx="855042" cy="284742"/>
            </a:xfrm>
            <a:prstGeom prst="rect">
              <a:avLst/>
            </a:prstGeom>
          </p:spPr>
          <p:txBody>
            <a:bodyPr wrap="none">
              <a:spAutoFit/>
            </a:bodyPr>
            <a:lstStyle/>
            <a:p>
              <a:r>
                <a:rPr lang="zh-CN" altLang="en-US" sz="1867" dirty="0">
                  <a:solidFill>
                    <a:srgbClr val="A5A5A5"/>
                  </a:solidFill>
                  <a:cs typeface="+mn-ea"/>
                  <a:sym typeface="+mn-lt"/>
                </a:rPr>
                <a:t>行业痛点</a:t>
              </a:r>
            </a:p>
          </p:txBody>
        </p:sp>
      </p:grpSp>
      <p:sp>
        <p:nvSpPr>
          <p:cNvPr id="41" name="Rectangle 2">
            <a:extLst>
              <a:ext uri="{FF2B5EF4-FFF2-40B4-BE49-F238E27FC236}">
                <a16:creationId xmlns:a16="http://schemas.microsoft.com/office/drawing/2014/main" id="{1DAD913D-35AF-4100-9DD0-C51DFFE43F9A}"/>
              </a:ext>
            </a:extLst>
          </p:cNvPr>
          <p:cNvSpPr/>
          <p:nvPr/>
        </p:nvSpPr>
        <p:spPr>
          <a:xfrm>
            <a:off x="417895" y="736117"/>
            <a:ext cx="2332690" cy="338554"/>
          </a:xfrm>
          <a:prstGeom prst="rect">
            <a:avLst/>
          </a:prstGeom>
        </p:spPr>
        <p:txBody>
          <a:bodyPr wrap="none">
            <a:spAutoFit/>
          </a:bodyPr>
          <a:lstStyle/>
          <a:p>
            <a:r>
              <a:rPr lang="id-ID" sz="1600" dirty="0">
                <a:solidFill>
                  <a:schemeClr val="bg1">
                    <a:lumMod val="65000"/>
                  </a:schemeClr>
                </a:solidFill>
                <a:cs typeface="+mn-ea"/>
                <a:sym typeface="+mn-lt"/>
              </a:rPr>
              <a:t>COMPETITOR ANALYSIS</a:t>
            </a:r>
          </a:p>
        </p:txBody>
      </p:sp>
      <p:sp>
        <p:nvSpPr>
          <p:cNvPr id="51" name="TextBox 3">
            <a:extLst>
              <a:ext uri="{FF2B5EF4-FFF2-40B4-BE49-F238E27FC236}">
                <a16:creationId xmlns:a16="http://schemas.microsoft.com/office/drawing/2014/main" id="{28E8016D-E364-4705-8799-63023E0AE8FC}"/>
              </a:ext>
            </a:extLst>
          </p:cNvPr>
          <p:cNvSpPr txBox="1"/>
          <p:nvPr/>
        </p:nvSpPr>
        <p:spPr>
          <a:xfrm>
            <a:off x="463591" y="310536"/>
            <a:ext cx="1984839" cy="502766"/>
          </a:xfrm>
          <a:prstGeom prst="rect">
            <a:avLst/>
          </a:prstGeom>
          <a:noFill/>
        </p:spPr>
        <p:txBody>
          <a:bodyPr wrap="none" rtlCol="0">
            <a:spAutoFit/>
          </a:bodyPr>
          <a:lstStyle/>
          <a:p>
            <a:r>
              <a:rPr lang="en-US" altLang="zh-CN" sz="2667" dirty="0">
                <a:solidFill>
                  <a:schemeClr val="accent1"/>
                </a:solidFill>
                <a:cs typeface="+mn-ea"/>
                <a:sym typeface="+mn-lt"/>
              </a:rPr>
              <a:t>2.3</a:t>
            </a:r>
            <a:r>
              <a:rPr lang="zh-CN" altLang="en-US" sz="2667" dirty="0">
                <a:solidFill>
                  <a:schemeClr val="accent1"/>
                </a:solidFill>
                <a:cs typeface="+mn-ea"/>
                <a:sym typeface="+mn-lt"/>
              </a:rPr>
              <a:t>行业痛点</a:t>
            </a:r>
            <a:endParaRPr lang="zh-CN" altLang="en-US" sz="4267" dirty="0">
              <a:solidFill>
                <a:schemeClr val="accent1"/>
              </a:solidFill>
              <a:cs typeface="+mn-ea"/>
              <a:sym typeface="+mn-lt"/>
            </a:endParaRPr>
          </a:p>
        </p:txBody>
      </p:sp>
    </p:spTree>
    <p:extLst>
      <p:ext uri="{BB962C8B-B14F-4D97-AF65-F5344CB8AC3E}">
        <p14:creationId xmlns:p14="http://schemas.microsoft.com/office/powerpoint/2010/main" val="183799868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Bottom)">
                                      <p:cBhvr>
                                        <p:cTn id="7" dur="500"/>
                                        <p:tgtEl>
                                          <p:spTgt spid="5"/>
                                        </p:tgtEl>
                                      </p:cBhvr>
                                    </p:animEffect>
                                  </p:childTnLst>
                                </p:cTn>
                              </p:par>
                            </p:childTnLst>
                          </p:cTn>
                        </p:par>
                        <p:par>
                          <p:cTn id="8" fill="hold">
                            <p:stCondLst>
                              <p:cond delay="500"/>
                            </p:stCondLst>
                            <p:childTnLst>
                              <p:par>
                                <p:cTn id="9" presetID="1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slide(fromBottom)">
                                      <p:cBhvr>
                                        <p:cTn id="11" dur="500"/>
                                        <p:tgtEl>
                                          <p:spTgt spid="3"/>
                                        </p:tgtEl>
                                      </p:cBhvr>
                                    </p:animEffect>
                                  </p:childTnLst>
                                </p:cTn>
                              </p:par>
                            </p:childTnLst>
                          </p:cTn>
                        </p:par>
                        <p:par>
                          <p:cTn id="12" fill="hold">
                            <p:stCondLst>
                              <p:cond delay="1000"/>
                            </p:stCondLst>
                            <p:childTnLst>
                              <p:par>
                                <p:cTn id="13" presetID="12" presetClass="entr" presetSubtype="4"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slide(fromBottom)">
                                      <p:cBhvr>
                                        <p:cTn id="15" dur="500"/>
                                        <p:tgtEl>
                                          <p:spTgt spid="7"/>
                                        </p:tgtEl>
                                      </p:cBhvr>
                                    </p:animEffect>
                                  </p:childTnLst>
                                </p:cTn>
                              </p:par>
                            </p:childTnLst>
                          </p:cTn>
                        </p:par>
                        <p:par>
                          <p:cTn id="16" fill="hold">
                            <p:stCondLst>
                              <p:cond delay="1500"/>
                            </p:stCondLst>
                            <p:childTnLst>
                              <p:par>
                                <p:cTn id="17" presetID="12" presetClass="entr" presetSubtype="4"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slide(fromBottom)">
                                      <p:cBhvr>
                                        <p:cTn id="19" dur="500"/>
                                        <p:tgtEl>
                                          <p:spTgt spid="9"/>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51"/>
                                        </p:tgtEl>
                                        <p:attrNameLst>
                                          <p:attrName>style.visibility</p:attrName>
                                        </p:attrNameLst>
                                      </p:cBhvr>
                                      <p:to>
                                        <p:strVal val="visible"/>
                                      </p:to>
                                    </p:set>
                                    <p:animEffect transition="in" filter="fade">
                                      <p:cBhvr>
                                        <p:cTn id="23" dur="500"/>
                                        <p:tgtEl>
                                          <p:spTgt spid="51"/>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41"/>
                                        </p:tgtEl>
                                        <p:attrNameLst>
                                          <p:attrName>style.visibility</p:attrName>
                                        </p:attrNameLst>
                                      </p:cBhvr>
                                      <p:to>
                                        <p:strVal val="visible"/>
                                      </p:to>
                                    </p:set>
                                    <p:animEffect transition="in" filter="wipe(left)">
                                      <p:cBhvr>
                                        <p:cTn id="27"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5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54"/>
          <p:cNvGrpSpPr/>
          <p:nvPr/>
        </p:nvGrpSpPr>
        <p:grpSpPr>
          <a:xfrm>
            <a:off x="9144021" y="2212422"/>
            <a:ext cx="2379739" cy="3661002"/>
            <a:chOff x="6858016" y="1659316"/>
            <a:chExt cx="1784804" cy="2745751"/>
          </a:xfrm>
        </p:grpSpPr>
        <p:grpSp>
          <p:nvGrpSpPr>
            <p:cNvPr id="3" name="Group 49"/>
            <p:cNvGrpSpPr/>
            <p:nvPr/>
          </p:nvGrpSpPr>
          <p:grpSpPr>
            <a:xfrm>
              <a:off x="6858016" y="3357568"/>
              <a:ext cx="1643074" cy="1047499"/>
              <a:chOff x="6858016" y="3357568"/>
              <a:chExt cx="1643074" cy="1047499"/>
            </a:xfrm>
          </p:grpSpPr>
          <p:sp>
            <p:nvSpPr>
              <p:cNvPr id="23" name="Rectangle 22"/>
              <p:cNvSpPr/>
              <p:nvPr/>
            </p:nvSpPr>
            <p:spPr>
              <a:xfrm>
                <a:off x="6858016" y="3643320"/>
                <a:ext cx="1643074" cy="761747"/>
              </a:xfrm>
              <a:prstGeom prst="rect">
                <a:avLst/>
              </a:prstGeom>
            </p:spPr>
            <p:txBody>
              <a:bodyPr wrap="square">
                <a:spAutoFit/>
              </a:bodyPr>
              <a:lstStyle/>
              <a:p>
                <a:pPr algn="ctr"/>
                <a:r>
                  <a:rPr lang="ms-MY" sz="1200" dirty="0">
                    <a:solidFill>
                      <a:schemeClr val="bg1">
                        <a:lumMod val="65000"/>
                      </a:schemeClr>
                    </a:solidFill>
                    <a:cs typeface="+mn-ea"/>
                    <a:sym typeface="+mn-lt"/>
                  </a:rPr>
                  <a:t>Praesent sodales odio sit amet odio tristi Praesent sodales odio sit amet odio tristi Lorem ipsum dolor sit amet consectetur adipiscing</a:t>
                </a:r>
                <a:endParaRPr lang="en-US" sz="1200" dirty="0">
                  <a:solidFill>
                    <a:schemeClr val="bg1">
                      <a:lumMod val="65000"/>
                    </a:schemeClr>
                  </a:solidFill>
                  <a:cs typeface="+mn-ea"/>
                  <a:sym typeface="+mn-lt"/>
                </a:endParaRPr>
              </a:p>
            </p:txBody>
          </p:sp>
          <p:sp>
            <p:nvSpPr>
              <p:cNvPr id="24" name="Rectangle 23"/>
              <p:cNvSpPr/>
              <p:nvPr/>
            </p:nvSpPr>
            <p:spPr>
              <a:xfrm>
                <a:off x="7305406" y="3357568"/>
                <a:ext cx="754052" cy="253915"/>
              </a:xfrm>
              <a:prstGeom prst="rect">
                <a:avLst/>
              </a:prstGeom>
            </p:spPr>
            <p:txBody>
              <a:bodyPr wrap="none">
                <a:spAutoFit/>
              </a:bodyPr>
              <a:lstStyle/>
              <a:p>
                <a:pPr algn="ctr"/>
                <a:r>
                  <a:rPr lang="zh-CN" altLang="en-US" sz="1600" dirty="0">
                    <a:solidFill>
                      <a:srgbClr val="7F7F7F"/>
                    </a:solidFill>
                    <a:cs typeface="+mn-ea"/>
                    <a:sym typeface="+mn-lt"/>
                  </a:rPr>
                  <a:t>解决方案</a:t>
                </a:r>
              </a:p>
            </p:txBody>
          </p:sp>
        </p:grpSp>
        <p:sp>
          <p:nvSpPr>
            <p:cNvPr id="11" name="Rectangle 10"/>
            <p:cNvSpPr/>
            <p:nvPr/>
          </p:nvSpPr>
          <p:spPr>
            <a:xfrm rot="2700000">
              <a:off x="7088589" y="1659316"/>
              <a:ext cx="1113306" cy="1113306"/>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16" name="Rectangle 15"/>
            <p:cNvSpPr/>
            <p:nvPr/>
          </p:nvSpPr>
          <p:spPr>
            <a:xfrm rot="13500000">
              <a:off x="8038786" y="2080739"/>
              <a:ext cx="94761" cy="111330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grpSp>
          <p:nvGrpSpPr>
            <p:cNvPr id="4" name="Group 39"/>
            <p:cNvGrpSpPr/>
            <p:nvPr/>
          </p:nvGrpSpPr>
          <p:grpSpPr>
            <a:xfrm>
              <a:off x="7429520" y="2000246"/>
              <a:ext cx="366050" cy="355413"/>
              <a:chOff x="6251143" y="1082816"/>
              <a:chExt cx="366050" cy="355413"/>
            </a:xfrm>
            <a:solidFill>
              <a:schemeClr val="accent6"/>
            </a:solidFill>
          </p:grpSpPr>
          <p:sp>
            <p:nvSpPr>
              <p:cNvPr id="25" name="AutoShape 16"/>
              <p:cNvSpPr>
                <a:spLocks/>
              </p:cNvSpPr>
              <p:nvPr/>
            </p:nvSpPr>
            <p:spPr bwMode="auto">
              <a:xfrm>
                <a:off x="6434481" y="1277418"/>
                <a:ext cx="45678" cy="4630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4841"/>
                      <a:pt x="0" y="10800"/>
                    </a:cubicBezTo>
                    <a:cubicBezTo>
                      <a:pt x="0" y="16758"/>
                      <a:pt x="4838" y="21599"/>
                      <a:pt x="10800" y="21599"/>
                    </a:cubicBezTo>
                    <a:cubicBezTo>
                      <a:pt x="16761" y="21599"/>
                      <a:pt x="21600" y="16758"/>
                      <a:pt x="21600" y="10800"/>
                    </a:cubicBezTo>
                    <a:cubicBezTo>
                      <a:pt x="21600" y="4841"/>
                      <a:pt x="16761" y="0"/>
                      <a:pt x="108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cs typeface="+mn-ea"/>
                  <a:sym typeface="+mn-lt"/>
                </a:endParaRPr>
              </a:p>
            </p:txBody>
          </p:sp>
          <p:sp>
            <p:nvSpPr>
              <p:cNvPr id="26" name="AutoShape 17"/>
              <p:cNvSpPr>
                <a:spLocks/>
              </p:cNvSpPr>
              <p:nvPr/>
            </p:nvSpPr>
            <p:spPr bwMode="auto">
              <a:xfrm>
                <a:off x="6251143" y="1082816"/>
                <a:ext cx="366050" cy="355413"/>
              </a:xfrm>
              <a:custGeom>
                <a:avLst/>
                <a:gdLst>
                  <a:gd name="T0" fmla="*/ 10473 w 20946"/>
                  <a:gd name="T1" fmla="*/ 10800 h 21600"/>
                  <a:gd name="T2" fmla="*/ 10473 w 20946"/>
                  <a:gd name="T3" fmla="*/ 10800 h 21600"/>
                  <a:gd name="T4" fmla="*/ 10473 w 20946"/>
                  <a:gd name="T5" fmla="*/ 10800 h 21600"/>
                  <a:gd name="T6" fmla="*/ 10473 w 20946"/>
                  <a:gd name="T7" fmla="*/ 10800 h 21600"/>
                </a:gdLst>
                <a:ahLst/>
                <a:cxnLst>
                  <a:cxn ang="0">
                    <a:pos x="T0" y="T1"/>
                  </a:cxn>
                  <a:cxn ang="0">
                    <a:pos x="T2" y="T3"/>
                  </a:cxn>
                  <a:cxn ang="0">
                    <a:pos x="T4" y="T5"/>
                  </a:cxn>
                  <a:cxn ang="0">
                    <a:pos x="T6" y="T7"/>
                  </a:cxn>
                </a:cxnLst>
                <a:rect l="0" t="0" r="r" b="b"/>
                <a:pathLst>
                  <a:path w="20946" h="21600">
                    <a:moveTo>
                      <a:pt x="18509" y="15329"/>
                    </a:moveTo>
                    <a:lnTo>
                      <a:pt x="11782" y="15329"/>
                    </a:lnTo>
                    <a:cubicBezTo>
                      <a:pt x="10699" y="15329"/>
                      <a:pt x="9818" y="14391"/>
                      <a:pt x="9818" y="13238"/>
                    </a:cubicBezTo>
                    <a:cubicBezTo>
                      <a:pt x="9818" y="12086"/>
                      <a:pt x="10699" y="11148"/>
                      <a:pt x="11782" y="11148"/>
                    </a:cubicBezTo>
                    <a:lnTo>
                      <a:pt x="17673" y="11148"/>
                    </a:lnTo>
                    <a:cubicBezTo>
                      <a:pt x="18077" y="11142"/>
                      <a:pt x="18477" y="10934"/>
                      <a:pt x="18721" y="10588"/>
                    </a:cubicBezTo>
                    <a:cubicBezTo>
                      <a:pt x="18789" y="10491"/>
                      <a:pt x="18842" y="10381"/>
                      <a:pt x="18885" y="10267"/>
                    </a:cubicBezTo>
                    <a:cubicBezTo>
                      <a:pt x="18890" y="10251"/>
                      <a:pt x="18901" y="10239"/>
                      <a:pt x="18906" y="10224"/>
                    </a:cubicBezTo>
                    <a:cubicBezTo>
                      <a:pt x="19377" y="10880"/>
                      <a:pt x="19636" y="11686"/>
                      <a:pt x="19636" y="12541"/>
                    </a:cubicBezTo>
                    <a:cubicBezTo>
                      <a:pt x="19636" y="13613"/>
                      <a:pt x="19230" y="14607"/>
                      <a:pt x="18509" y="15329"/>
                    </a:cubicBezTo>
                    <a:moveTo>
                      <a:pt x="17673" y="17767"/>
                    </a:moveTo>
                    <a:cubicBezTo>
                      <a:pt x="17673" y="19114"/>
                      <a:pt x="16647" y="20206"/>
                      <a:pt x="15382" y="20206"/>
                    </a:cubicBezTo>
                    <a:lnTo>
                      <a:pt x="3600" y="20206"/>
                    </a:lnTo>
                    <a:cubicBezTo>
                      <a:pt x="2334" y="20206"/>
                      <a:pt x="1309" y="19114"/>
                      <a:pt x="1309" y="17767"/>
                    </a:cubicBezTo>
                    <a:lnTo>
                      <a:pt x="1309" y="6786"/>
                    </a:lnTo>
                    <a:cubicBezTo>
                      <a:pt x="1931" y="7334"/>
                      <a:pt x="2730" y="7664"/>
                      <a:pt x="3600" y="7664"/>
                    </a:cubicBezTo>
                    <a:lnTo>
                      <a:pt x="14400" y="7664"/>
                    </a:lnTo>
                    <a:lnTo>
                      <a:pt x="17018" y="7664"/>
                    </a:lnTo>
                    <a:cubicBezTo>
                      <a:pt x="17379" y="7664"/>
                      <a:pt x="17673" y="7976"/>
                      <a:pt x="17673" y="8361"/>
                    </a:cubicBezTo>
                    <a:lnTo>
                      <a:pt x="17673" y="9754"/>
                    </a:lnTo>
                    <a:lnTo>
                      <a:pt x="11782" y="9754"/>
                    </a:lnTo>
                    <a:cubicBezTo>
                      <a:pt x="9974" y="9754"/>
                      <a:pt x="8509" y="11314"/>
                      <a:pt x="8509" y="13238"/>
                    </a:cubicBezTo>
                    <a:cubicBezTo>
                      <a:pt x="8509" y="15163"/>
                      <a:pt x="9974" y="16722"/>
                      <a:pt x="11782" y="16722"/>
                    </a:cubicBezTo>
                    <a:lnTo>
                      <a:pt x="17673" y="16722"/>
                    </a:lnTo>
                    <a:cubicBezTo>
                      <a:pt x="17673" y="16722"/>
                      <a:pt x="17673" y="17767"/>
                      <a:pt x="17673" y="17767"/>
                    </a:cubicBezTo>
                    <a:close/>
                    <a:moveTo>
                      <a:pt x="16363" y="5574"/>
                    </a:moveTo>
                    <a:lnTo>
                      <a:pt x="16363" y="6270"/>
                    </a:lnTo>
                    <a:lnTo>
                      <a:pt x="14400" y="6270"/>
                    </a:lnTo>
                    <a:lnTo>
                      <a:pt x="3600" y="6270"/>
                    </a:lnTo>
                    <a:cubicBezTo>
                      <a:pt x="3246" y="6270"/>
                      <a:pt x="2916" y="6179"/>
                      <a:pt x="2617" y="6027"/>
                    </a:cubicBezTo>
                    <a:lnTo>
                      <a:pt x="2617" y="5574"/>
                    </a:lnTo>
                    <a:cubicBezTo>
                      <a:pt x="2617" y="5574"/>
                      <a:pt x="16363" y="5574"/>
                      <a:pt x="16363" y="5574"/>
                    </a:cubicBezTo>
                    <a:close/>
                    <a:moveTo>
                      <a:pt x="16363" y="4877"/>
                    </a:moveTo>
                    <a:lnTo>
                      <a:pt x="2617" y="4877"/>
                    </a:lnTo>
                    <a:lnTo>
                      <a:pt x="2617" y="4180"/>
                    </a:lnTo>
                    <a:lnTo>
                      <a:pt x="16363" y="4180"/>
                    </a:lnTo>
                    <a:cubicBezTo>
                      <a:pt x="16363" y="4180"/>
                      <a:pt x="16363" y="4877"/>
                      <a:pt x="16363" y="4877"/>
                    </a:cubicBezTo>
                    <a:close/>
                    <a:moveTo>
                      <a:pt x="16363" y="3483"/>
                    </a:moveTo>
                    <a:lnTo>
                      <a:pt x="2617" y="3483"/>
                    </a:lnTo>
                    <a:lnTo>
                      <a:pt x="2617" y="2787"/>
                    </a:lnTo>
                    <a:lnTo>
                      <a:pt x="16363" y="2787"/>
                    </a:lnTo>
                    <a:cubicBezTo>
                      <a:pt x="16363" y="2787"/>
                      <a:pt x="16363" y="3483"/>
                      <a:pt x="16363" y="3483"/>
                    </a:cubicBezTo>
                    <a:close/>
                    <a:moveTo>
                      <a:pt x="3600" y="1393"/>
                    </a:moveTo>
                    <a:lnTo>
                      <a:pt x="14400" y="1393"/>
                    </a:lnTo>
                    <a:lnTo>
                      <a:pt x="17018" y="1393"/>
                    </a:lnTo>
                    <a:cubicBezTo>
                      <a:pt x="17379" y="1393"/>
                      <a:pt x="17673" y="1705"/>
                      <a:pt x="17673" y="2090"/>
                    </a:cubicBezTo>
                    <a:lnTo>
                      <a:pt x="17673" y="3832"/>
                    </a:lnTo>
                    <a:lnTo>
                      <a:pt x="17673" y="4180"/>
                    </a:lnTo>
                    <a:lnTo>
                      <a:pt x="17673" y="6398"/>
                    </a:lnTo>
                    <a:cubicBezTo>
                      <a:pt x="17466" y="6321"/>
                      <a:pt x="17249" y="6270"/>
                      <a:pt x="17018" y="6270"/>
                    </a:cubicBezTo>
                    <a:lnTo>
                      <a:pt x="17018" y="5574"/>
                    </a:lnTo>
                    <a:lnTo>
                      <a:pt x="17018" y="4180"/>
                    </a:lnTo>
                    <a:lnTo>
                      <a:pt x="17018" y="2787"/>
                    </a:lnTo>
                    <a:cubicBezTo>
                      <a:pt x="17018" y="2401"/>
                      <a:pt x="16724" y="2090"/>
                      <a:pt x="16363" y="2090"/>
                    </a:cubicBezTo>
                    <a:lnTo>
                      <a:pt x="2617" y="2090"/>
                    </a:lnTo>
                    <a:cubicBezTo>
                      <a:pt x="2256" y="2090"/>
                      <a:pt x="1963" y="2401"/>
                      <a:pt x="1963" y="2787"/>
                    </a:cubicBezTo>
                    <a:lnTo>
                      <a:pt x="1963" y="4180"/>
                    </a:lnTo>
                    <a:lnTo>
                      <a:pt x="1963" y="5534"/>
                    </a:lnTo>
                    <a:cubicBezTo>
                      <a:pt x="1559" y="5094"/>
                      <a:pt x="1309" y="4495"/>
                      <a:pt x="1309" y="3832"/>
                    </a:cubicBezTo>
                    <a:cubicBezTo>
                      <a:pt x="1309" y="2485"/>
                      <a:pt x="2334" y="1393"/>
                      <a:pt x="3600" y="1393"/>
                    </a:cubicBezTo>
                    <a:moveTo>
                      <a:pt x="18983" y="8361"/>
                    </a:moveTo>
                    <a:lnTo>
                      <a:pt x="18982" y="8361"/>
                    </a:lnTo>
                    <a:lnTo>
                      <a:pt x="18982" y="4180"/>
                    </a:lnTo>
                    <a:lnTo>
                      <a:pt x="18982" y="3832"/>
                    </a:lnTo>
                    <a:lnTo>
                      <a:pt x="18982" y="2090"/>
                    </a:lnTo>
                    <a:cubicBezTo>
                      <a:pt x="18982" y="935"/>
                      <a:pt x="18102" y="0"/>
                      <a:pt x="17018" y="0"/>
                    </a:cubicBezTo>
                    <a:lnTo>
                      <a:pt x="14400" y="0"/>
                    </a:lnTo>
                    <a:lnTo>
                      <a:pt x="3600" y="0"/>
                    </a:lnTo>
                    <a:cubicBezTo>
                      <a:pt x="1614" y="0"/>
                      <a:pt x="0" y="1719"/>
                      <a:pt x="0" y="3832"/>
                    </a:cubicBezTo>
                    <a:lnTo>
                      <a:pt x="0" y="17767"/>
                    </a:lnTo>
                    <a:cubicBezTo>
                      <a:pt x="0" y="19880"/>
                      <a:pt x="1614" y="21600"/>
                      <a:pt x="3600" y="21600"/>
                    </a:cubicBezTo>
                    <a:lnTo>
                      <a:pt x="15382" y="21600"/>
                    </a:lnTo>
                    <a:cubicBezTo>
                      <a:pt x="17366" y="21600"/>
                      <a:pt x="18982" y="19880"/>
                      <a:pt x="18982" y="17767"/>
                    </a:cubicBezTo>
                    <a:lnTo>
                      <a:pt x="18982" y="16722"/>
                    </a:lnTo>
                    <a:lnTo>
                      <a:pt x="18983" y="16722"/>
                    </a:lnTo>
                    <a:cubicBezTo>
                      <a:pt x="21600" y="14631"/>
                      <a:pt x="21600" y="10452"/>
                      <a:pt x="18983" y="8361"/>
                    </a:cubicBezTo>
                  </a:path>
                </a:pathLst>
              </a:custGeom>
              <a:solidFill>
                <a:srgbClr val="A5A5A5"/>
              </a:solidFill>
              <a:ln>
                <a:solidFill>
                  <a:schemeClr val="tx1">
                    <a:lumMod val="50000"/>
                    <a:lumOff val="50000"/>
                  </a:schemeClr>
                </a:solid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dirty="0">
                  <a:solidFill>
                    <a:srgbClr val="FFFFFF"/>
                  </a:solidFill>
                  <a:effectLst>
                    <a:outerShdw blurRad="38100" dist="38100" dir="2700000" algn="tl">
                      <a:srgbClr val="000000"/>
                    </a:outerShdw>
                  </a:effectLst>
                  <a:cs typeface="+mn-ea"/>
                  <a:sym typeface="+mn-lt"/>
                </a:endParaRPr>
              </a:p>
            </p:txBody>
          </p:sp>
        </p:grpSp>
      </p:grpSp>
      <p:grpSp>
        <p:nvGrpSpPr>
          <p:cNvPr id="6" name="Group 48"/>
          <p:cNvGrpSpPr/>
          <p:nvPr/>
        </p:nvGrpSpPr>
        <p:grpSpPr>
          <a:xfrm>
            <a:off x="6381752" y="4476758"/>
            <a:ext cx="2190765" cy="1396665"/>
            <a:chOff x="4786314" y="3357568"/>
            <a:chExt cx="1643074" cy="1047499"/>
          </a:xfrm>
        </p:grpSpPr>
        <p:sp>
          <p:nvSpPr>
            <p:cNvPr id="21" name="Rectangle 20"/>
            <p:cNvSpPr/>
            <p:nvPr/>
          </p:nvSpPr>
          <p:spPr>
            <a:xfrm>
              <a:off x="4786314" y="3643320"/>
              <a:ext cx="1643074" cy="761747"/>
            </a:xfrm>
            <a:prstGeom prst="rect">
              <a:avLst/>
            </a:prstGeom>
          </p:spPr>
          <p:txBody>
            <a:bodyPr wrap="square">
              <a:spAutoFit/>
            </a:bodyPr>
            <a:lstStyle/>
            <a:p>
              <a:pPr algn="ctr"/>
              <a:r>
                <a:rPr lang="ms-MY" sz="1200" dirty="0">
                  <a:solidFill>
                    <a:schemeClr val="bg1">
                      <a:lumMod val="65000"/>
                    </a:schemeClr>
                  </a:solidFill>
                  <a:cs typeface="+mn-ea"/>
                  <a:sym typeface="+mn-lt"/>
                </a:rPr>
                <a:t>Praesent sodales odio sit amet odio tristi Praesent sodales odio sit amet odio tristi Lorem ipsum dolor sit amet consectetur adipiscing</a:t>
              </a:r>
              <a:endParaRPr lang="en-US" sz="1200" dirty="0">
                <a:solidFill>
                  <a:schemeClr val="bg1">
                    <a:lumMod val="65000"/>
                  </a:schemeClr>
                </a:solidFill>
                <a:cs typeface="+mn-ea"/>
                <a:sym typeface="+mn-lt"/>
              </a:endParaRPr>
            </a:p>
          </p:txBody>
        </p:sp>
        <p:sp>
          <p:nvSpPr>
            <p:cNvPr id="22" name="Rectangle 21"/>
            <p:cNvSpPr/>
            <p:nvPr/>
          </p:nvSpPr>
          <p:spPr>
            <a:xfrm>
              <a:off x="5253044" y="3357568"/>
              <a:ext cx="754052" cy="253916"/>
            </a:xfrm>
            <a:prstGeom prst="rect">
              <a:avLst/>
            </a:prstGeom>
          </p:spPr>
          <p:txBody>
            <a:bodyPr wrap="none">
              <a:spAutoFit/>
            </a:bodyPr>
            <a:lstStyle/>
            <a:p>
              <a:pPr algn="ctr"/>
              <a:r>
                <a:rPr lang="zh-CN" altLang="en-US" sz="1600" dirty="0">
                  <a:cs typeface="+mn-ea"/>
                  <a:sym typeface="+mn-lt"/>
                </a:rPr>
                <a:t>解决方案</a:t>
              </a:r>
            </a:p>
          </p:txBody>
        </p:sp>
      </p:grpSp>
      <p:sp>
        <p:nvSpPr>
          <p:cNvPr id="10" name="Rectangle 9"/>
          <p:cNvSpPr/>
          <p:nvPr/>
        </p:nvSpPr>
        <p:spPr>
          <a:xfrm rot="2700000">
            <a:off x="6689183" y="2212420"/>
            <a:ext cx="1484408" cy="148440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cs typeface="+mn-ea"/>
              <a:sym typeface="+mn-lt"/>
            </a:endParaRPr>
          </a:p>
        </p:txBody>
      </p:sp>
      <p:sp>
        <p:nvSpPr>
          <p:cNvPr id="15" name="Rectangle 14"/>
          <p:cNvSpPr/>
          <p:nvPr/>
        </p:nvSpPr>
        <p:spPr>
          <a:xfrm rot="8100000">
            <a:off x="7939616" y="1636399"/>
            <a:ext cx="126348" cy="148440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27" name="AutoShape 18"/>
          <p:cNvSpPr>
            <a:spLocks/>
          </p:cNvSpPr>
          <p:nvPr/>
        </p:nvSpPr>
        <p:spPr bwMode="auto">
          <a:xfrm>
            <a:off x="7143757" y="2666995"/>
            <a:ext cx="488067" cy="4889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799"/>
                </a:moveTo>
                <a:cubicBezTo>
                  <a:pt x="20249" y="20048"/>
                  <a:pt x="20048" y="20249"/>
                  <a:pt x="19799" y="20249"/>
                </a:cubicBezTo>
                <a:lnTo>
                  <a:pt x="1800" y="20249"/>
                </a:lnTo>
                <a:cubicBezTo>
                  <a:pt x="1551" y="20249"/>
                  <a:pt x="1349" y="20048"/>
                  <a:pt x="1349" y="19799"/>
                </a:cubicBezTo>
                <a:lnTo>
                  <a:pt x="1349" y="3824"/>
                </a:lnTo>
                <a:cubicBezTo>
                  <a:pt x="1349" y="3576"/>
                  <a:pt x="1551" y="3375"/>
                  <a:pt x="1800" y="3375"/>
                </a:cubicBezTo>
                <a:lnTo>
                  <a:pt x="4724" y="3375"/>
                </a:lnTo>
                <a:lnTo>
                  <a:pt x="4724" y="4725"/>
                </a:lnTo>
                <a:cubicBezTo>
                  <a:pt x="4724" y="5098"/>
                  <a:pt x="5027" y="5400"/>
                  <a:pt x="5399" y="5400"/>
                </a:cubicBezTo>
                <a:cubicBezTo>
                  <a:pt x="5772" y="5400"/>
                  <a:pt x="6074" y="5098"/>
                  <a:pt x="6074" y="4725"/>
                </a:cubicBezTo>
                <a:lnTo>
                  <a:pt x="6074" y="3375"/>
                </a:lnTo>
                <a:lnTo>
                  <a:pt x="10124" y="3375"/>
                </a:lnTo>
                <a:lnTo>
                  <a:pt x="10124" y="4725"/>
                </a:lnTo>
                <a:cubicBezTo>
                  <a:pt x="10124" y="5098"/>
                  <a:pt x="10427" y="5400"/>
                  <a:pt x="10800" y="5400"/>
                </a:cubicBezTo>
                <a:cubicBezTo>
                  <a:pt x="11172" y="5400"/>
                  <a:pt x="11474" y="5098"/>
                  <a:pt x="11474" y="4725"/>
                </a:cubicBezTo>
                <a:lnTo>
                  <a:pt x="11474" y="3375"/>
                </a:lnTo>
                <a:lnTo>
                  <a:pt x="15524" y="3375"/>
                </a:lnTo>
                <a:lnTo>
                  <a:pt x="15524" y="4725"/>
                </a:lnTo>
                <a:cubicBezTo>
                  <a:pt x="15524" y="5098"/>
                  <a:pt x="15827" y="5400"/>
                  <a:pt x="16199" y="5400"/>
                </a:cubicBezTo>
                <a:cubicBezTo>
                  <a:pt x="16572" y="5400"/>
                  <a:pt x="16874" y="5098"/>
                  <a:pt x="16874" y="4725"/>
                </a:cubicBezTo>
                <a:lnTo>
                  <a:pt x="16874" y="3375"/>
                </a:lnTo>
                <a:lnTo>
                  <a:pt x="19799" y="3375"/>
                </a:lnTo>
                <a:cubicBezTo>
                  <a:pt x="20048" y="3375"/>
                  <a:pt x="20249" y="3576"/>
                  <a:pt x="20249" y="3824"/>
                </a:cubicBezTo>
                <a:cubicBezTo>
                  <a:pt x="20249" y="3824"/>
                  <a:pt x="20249" y="19799"/>
                  <a:pt x="20249" y="19799"/>
                </a:cubicBezTo>
                <a:close/>
                <a:moveTo>
                  <a:pt x="19799" y="2025"/>
                </a:moveTo>
                <a:lnTo>
                  <a:pt x="16874" y="2025"/>
                </a:lnTo>
                <a:lnTo>
                  <a:pt x="16874" y="675"/>
                </a:lnTo>
                <a:cubicBezTo>
                  <a:pt x="16874" y="301"/>
                  <a:pt x="16572" y="0"/>
                  <a:pt x="16199" y="0"/>
                </a:cubicBezTo>
                <a:cubicBezTo>
                  <a:pt x="15827" y="0"/>
                  <a:pt x="15524" y="301"/>
                  <a:pt x="15524" y="675"/>
                </a:cubicBezTo>
                <a:lnTo>
                  <a:pt x="15524" y="2025"/>
                </a:lnTo>
                <a:lnTo>
                  <a:pt x="11474" y="2025"/>
                </a:lnTo>
                <a:lnTo>
                  <a:pt x="11474" y="675"/>
                </a:lnTo>
                <a:cubicBezTo>
                  <a:pt x="11474" y="301"/>
                  <a:pt x="11172" y="0"/>
                  <a:pt x="10800" y="0"/>
                </a:cubicBezTo>
                <a:cubicBezTo>
                  <a:pt x="10427" y="0"/>
                  <a:pt x="10124" y="301"/>
                  <a:pt x="10124" y="675"/>
                </a:cubicBezTo>
                <a:lnTo>
                  <a:pt x="10124" y="2025"/>
                </a:lnTo>
                <a:lnTo>
                  <a:pt x="6074" y="2025"/>
                </a:lnTo>
                <a:lnTo>
                  <a:pt x="6074" y="675"/>
                </a:lnTo>
                <a:cubicBezTo>
                  <a:pt x="6074" y="301"/>
                  <a:pt x="5772" y="0"/>
                  <a:pt x="5399" y="0"/>
                </a:cubicBezTo>
                <a:cubicBezTo>
                  <a:pt x="5027" y="0"/>
                  <a:pt x="4724" y="301"/>
                  <a:pt x="4724" y="675"/>
                </a:cubicBezTo>
                <a:lnTo>
                  <a:pt x="4724" y="2025"/>
                </a:lnTo>
                <a:lnTo>
                  <a:pt x="1800" y="2025"/>
                </a:lnTo>
                <a:cubicBezTo>
                  <a:pt x="805" y="2025"/>
                  <a:pt x="0" y="2830"/>
                  <a:pt x="0" y="3824"/>
                </a:cubicBezTo>
                <a:lnTo>
                  <a:pt x="0" y="19799"/>
                </a:lnTo>
                <a:cubicBezTo>
                  <a:pt x="0" y="20793"/>
                  <a:pt x="805" y="21599"/>
                  <a:pt x="1800" y="21599"/>
                </a:cubicBezTo>
                <a:lnTo>
                  <a:pt x="19799" y="21599"/>
                </a:lnTo>
                <a:cubicBezTo>
                  <a:pt x="20794" y="21599"/>
                  <a:pt x="21600" y="20793"/>
                  <a:pt x="21600" y="19799"/>
                </a:cubicBezTo>
                <a:lnTo>
                  <a:pt x="21600" y="3824"/>
                </a:lnTo>
                <a:cubicBezTo>
                  <a:pt x="21600" y="2830"/>
                  <a:pt x="20794" y="2025"/>
                  <a:pt x="19799" y="2025"/>
                </a:cubicBezTo>
              </a:path>
            </a:pathLst>
          </a:custGeom>
          <a:solidFill>
            <a:schemeClr val="tx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ln>
                <a:solidFill>
                  <a:schemeClr val="tx1"/>
                </a:solidFill>
              </a:ln>
              <a:effectLst>
                <a:outerShdw blurRad="38100" dist="38100" dir="2700000" algn="tl">
                  <a:srgbClr val="000000"/>
                </a:outerShdw>
              </a:effectLst>
              <a:cs typeface="+mn-ea"/>
              <a:sym typeface="+mn-lt"/>
            </a:endParaRPr>
          </a:p>
        </p:txBody>
      </p:sp>
      <p:sp>
        <p:nvSpPr>
          <p:cNvPr id="28" name="AutoShape 19"/>
          <p:cNvSpPr>
            <a:spLocks/>
          </p:cNvSpPr>
          <p:nvPr/>
        </p:nvSpPr>
        <p:spPr bwMode="auto">
          <a:xfrm>
            <a:off x="7250548" y="2850543"/>
            <a:ext cx="60904" cy="458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tx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cs typeface="+mn-ea"/>
              <a:sym typeface="+mn-lt"/>
            </a:endParaRPr>
          </a:p>
        </p:txBody>
      </p:sp>
      <p:sp>
        <p:nvSpPr>
          <p:cNvPr id="29" name="AutoShape 20"/>
          <p:cNvSpPr>
            <a:spLocks/>
          </p:cNvSpPr>
          <p:nvPr/>
        </p:nvSpPr>
        <p:spPr bwMode="auto">
          <a:xfrm>
            <a:off x="7250548" y="2926465"/>
            <a:ext cx="60904" cy="458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tx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cs typeface="+mn-ea"/>
              <a:sym typeface="+mn-lt"/>
            </a:endParaRPr>
          </a:p>
        </p:txBody>
      </p:sp>
      <p:sp>
        <p:nvSpPr>
          <p:cNvPr id="30" name="AutoShape 21"/>
          <p:cNvSpPr>
            <a:spLocks/>
          </p:cNvSpPr>
          <p:nvPr/>
        </p:nvSpPr>
        <p:spPr bwMode="auto">
          <a:xfrm>
            <a:off x="7250548" y="3003221"/>
            <a:ext cx="60904" cy="450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tx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cs typeface="+mn-ea"/>
              <a:sym typeface="+mn-lt"/>
            </a:endParaRPr>
          </a:p>
        </p:txBody>
      </p:sp>
      <p:sp>
        <p:nvSpPr>
          <p:cNvPr id="31" name="AutoShape 22"/>
          <p:cNvSpPr>
            <a:spLocks/>
          </p:cNvSpPr>
          <p:nvPr/>
        </p:nvSpPr>
        <p:spPr bwMode="auto">
          <a:xfrm>
            <a:off x="7357338" y="3003221"/>
            <a:ext cx="60904" cy="450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tx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cs typeface="+mn-ea"/>
              <a:sym typeface="+mn-lt"/>
            </a:endParaRPr>
          </a:p>
        </p:txBody>
      </p:sp>
      <p:sp>
        <p:nvSpPr>
          <p:cNvPr id="32" name="AutoShape 23"/>
          <p:cNvSpPr>
            <a:spLocks/>
          </p:cNvSpPr>
          <p:nvPr/>
        </p:nvSpPr>
        <p:spPr bwMode="auto">
          <a:xfrm>
            <a:off x="7357338" y="2926465"/>
            <a:ext cx="60904" cy="458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tx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cs typeface="+mn-ea"/>
              <a:sym typeface="+mn-lt"/>
            </a:endParaRPr>
          </a:p>
        </p:txBody>
      </p:sp>
      <p:sp>
        <p:nvSpPr>
          <p:cNvPr id="33" name="AutoShape 24"/>
          <p:cNvSpPr>
            <a:spLocks/>
          </p:cNvSpPr>
          <p:nvPr/>
        </p:nvSpPr>
        <p:spPr bwMode="auto">
          <a:xfrm>
            <a:off x="7357338" y="2850543"/>
            <a:ext cx="60904" cy="458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tx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cs typeface="+mn-ea"/>
              <a:sym typeface="+mn-lt"/>
            </a:endParaRPr>
          </a:p>
        </p:txBody>
      </p:sp>
      <p:sp>
        <p:nvSpPr>
          <p:cNvPr id="34" name="AutoShape 25"/>
          <p:cNvSpPr>
            <a:spLocks/>
          </p:cNvSpPr>
          <p:nvPr/>
        </p:nvSpPr>
        <p:spPr bwMode="auto">
          <a:xfrm>
            <a:off x="7464131" y="3003221"/>
            <a:ext cx="60904" cy="450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tx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cs typeface="+mn-ea"/>
              <a:sym typeface="+mn-lt"/>
            </a:endParaRPr>
          </a:p>
        </p:txBody>
      </p:sp>
      <p:sp>
        <p:nvSpPr>
          <p:cNvPr id="35" name="AutoShape 26"/>
          <p:cNvSpPr>
            <a:spLocks/>
          </p:cNvSpPr>
          <p:nvPr/>
        </p:nvSpPr>
        <p:spPr bwMode="auto">
          <a:xfrm>
            <a:off x="7464131" y="2926465"/>
            <a:ext cx="60904" cy="458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tx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cs typeface="+mn-ea"/>
              <a:sym typeface="+mn-lt"/>
            </a:endParaRPr>
          </a:p>
        </p:txBody>
      </p:sp>
      <p:sp>
        <p:nvSpPr>
          <p:cNvPr id="36" name="AutoShape 27"/>
          <p:cNvSpPr>
            <a:spLocks/>
          </p:cNvSpPr>
          <p:nvPr/>
        </p:nvSpPr>
        <p:spPr bwMode="auto">
          <a:xfrm>
            <a:off x="7464131" y="2850543"/>
            <a:ext cx="60904" cy="458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tx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cs typeface="+mn-ea"/>
              <a:sym typeface="+mn-lt"/>
            </a:endParaRPr>
          </a:p>
        </p:txBody>
      </p:sp>
      <p:grpSp>
        <p:nvGrpSpPr>
          <p:cNvPr id="12" name="Group 56"/>
          <p:cNvGrpSpPr/>
          <p:nvPr/>
        </p:nvGrpSpPr>
        <p:grpSpPr>
          <a:xfrm>
            <a:off x="761963" y="2212417"/>
            <a:ext cx="2190765" cy="3661006"/>
            <a:chOff x="571472" y="1659313"/>
            <a:chExt cx="1643074" cy="2745754"/>
          </a:xfrm>
        </p:grpSpPr>
        <p:grpSp>
          <p:nvGrpSpPr>
            <p:cNvPr id="39" name="Group 46"/>
            <p:cNvGrpSpPr/>
            <p:nvPr/>
          </p:nvGrpSpPr>
          <p:grpSpPr>
            <a:xfrm>
              <a:off x="571472" y="3357568"/>
              <a:ext cx="1643074" cy="1047499"/>
              <a:chOff x="571472" y="3357568"/>
              <a:chExt cx="1643074" cy="1047499"/>
            </a:xfrm>
          </p:grpSpPr>
          <p:sp>
            <p:nvSpPr>
              <p:cNvPr id="17" name="Rectangle 16"/>
              <p:cNvSpPr/>
              <p:nvPr/>
            </p:nvSpPr>
            <p:spPr>
              <a:xfrm>
                <a:off x="571472" y="3643320"/>
                <a:ext cx="1643074" cy="761747"/>
              </a:xfrm>
              <a:prstGeom prst="rect">
                <a:avLst/>
              </a:prstGeom>
            </p:spPr>
            <p:txBody>
              <a:bodyPr wrap="square">
                <a:spAutoFit/>
              </a:bodyPr>
              <a:lstStyle/>
              <a:p>
                <a:pPr algn="ctr"/>
                <a:r>
                  <a:rPr lang="ms-MY" sz="1200" dirty="0">
                    <a:solidFill>
                      <a:schemeClr val="bg1">
                        <a:lumMod val="65000"/>
                      </a:schemeClr>
                    </a:solidFill>
                    <a:cs typeface="+mn-ea"/>
                    <a:sym typeface="+mn-lt"/>
                  </a:rPr>
                  <a:t>Praesent sodales odio sit amet odio tristi Praesent sodales odio sit amet odio tristi Lorem ipsum dolor sit amet consectetur adipiscing</a:t>
                </a:r>
                <a:endParaRPr lang="en-US" sz="1200" dirty="0">
                  <a:solidFill>
                    <a:schemeClr val="bg1">
                      <a:lumMod val="65000"/>
                    </a:schemeClr>
                  </a:solidFill>
                  <a:cs typeface="+mn-ea"/>
                  <a:sym typeface="+mn-lt"/>
                </a:endParaRPr>
              </a:p>
            </p:txBody>
          </p:sp>
          <p:sp>
            <p:nvSpPr>
              <p:cNvPr id="18" name="Rectangle 17"/>
              <p:cNvSpPr/>
              <p:nvPr/>
            </p:nvSpPr>
            <p:spPr>
              <a:xfrm>
                <a:off x="1012555" y="3357568"/>
                <a:ext cx="754052" cy="253915"/>
              </a:xfrm>
              <a:prstGeom prst="rect">
                <a:avLst/>
              </a:prstGeom>
            </p:spPr>
            <p:txBody>
              <a:bodyPr wrap="none">
                <a:spAutoFit/>
              </a:bodyPr>
              <a:lstStyle/>
              <a:p>
                <a:pPr algn="ctr"/>
                <a:r>
                  <a:rPr lang="zh-CN" altLang="en-US" sz="1600" dirty="0">
                    <a:solidFill>
                      <a:schemeClr val="accent1"/>
                    </a:solidFill>
                    <a:cs typeface="+mn-ea"/>
                    <a:sym typeface="+mn-lt"/>
                  </a:rPr>
                  <a:t>解决方案</a:t>
                </a:r>
              </a:p>
            </p:txBody>
          </p:sp>
        </p:grpSp>
        <p:sp>
          <p:nvSpPr>
            <p:cNvPr id="8" name="Rectangle 7"/>
            <p:cNvSpPr/>
            <p:nvPr/>
          </p:nvSpPr>
          <p:spPr>
            <a:xfrm rot="2700000">
              <a:off x="944922" y="1659313"/>
              <a:ext cx="1113306" cy="1113306"/>
            </a:xfrm>
            <a:prstGeom prst="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13" name="Rectangle 12"/>
            <p:cNvSpPr/>
            <p:nvPr/>
          </p:nvSpPr>
          <p:spPr>
            <a:xfrm rot="2700000">
              <a:off x="506439" y="2604190"/>
              <a:ext cx="1113306" cy="1020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37" name="AutoShape 28"/>
            <p:cNvSpPr>
              <a:spLocks/>
            </p:cNvSpPr>
            <p:nvPr/>
          </p:nvSpPr>
          <p:spPr bwMode="auto">
            <a:xfrm>
              <a:off x="1285852" y="2000246"/>
              <a:ext cx="366676" cy="3666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9450"/>
                  </a:moveTo>
                  <a:cubicBezTo>
                    <a:pt x="20249" y="9823"/>
                    <a:pt x="19947" y="10124"/>
                    <a:pt x="19575" y="10124"/>
                  </a:cubicBezTo>
                  <a:lnTo>
                    <a:pt x="18324" y="10124"/>
                  </a:lnTo>
                  <a:lnTo>
                    <a:pt x="15624" y="5400"/>
                  </a:lnTo>
                  <a:lnTo>
                    <a:pt x="17549" y="5400"/>
                  </a:lnTo>
                  <a:cubicBezTo>
                    <a:pt x="17762" y="5400"/>
                    <a:pt x="17962" y="5500"/>
                    <a:pt x="18089" y="5670"/>
                  </a:cubicBezTo>
                  <a:lnTo>
                    <a:pt x="20114" y="8370"/>
                  </a:lnTo>
                  <a:cubicBezTo>
                    <a:pt x="20202" y="8486"/>
                    <a:pt x="20249" y="8628"/>
                    <a:pt x="20249" y="8774"/>
                  </a:cubicBezTo>
                  <a:cubicBezTo>
                    <a:pt x="20249" y="8774"/>
                    <a:pt x="20249" y="9450"/>
                    <a:pt x="20249" y="9450"/>
                  </a:cubicBezTo>
                  <a:close/>
                  <a:moveTo>
                    <a:pt x="18224" y="20249"/>
                  </a:moveTo>
                  <a:lnTo>
                    <a:pt x="14174" y="20249"/>
                  </a:lnTo>
                  <a:lnTo>
                    <a:pt x="14174" y="13500"/>
                  </a:lnTo>
                  <a:cubicBezTo>
                    <a:pt x="14174" y="13126"/>
                    <a:pt x="13872" y="12825"/>
                    <a:pt x="13499" y="12825"/>
                  </a:cubicBezTo>
                  <a:lnTo>
                    <a:pt x="8437" y="12825"/>
                  </a:lnTo>
                  <a:cubicBezTo>
                    <a:pt x="8064" y="12825"/>
                    <a:pt x="7762" y="13126"/>
                    <a:pt x="7762" y="13500"/>
                  </a:cubicBezTo>
                  <a:lnTo>
                    <a:pt x="7762" y="20249"/>
                  </a:lnTo>
                  <a:lnTo>
                    <a:pt x="3374" y="20249"/>
                  </a:lnTo>
                  <a:lnTo>
                    <a:pt x="3374" y="11475"/>
                  </a:lnTo>
                  <a:lnTo>
                    <a:pt x="18224" y="11475"/>
                  </a:lnTo>
                  <a:cubicBezTo>
                    <a:pt x="18224" y="11475"/>
                    <a:pt x="18224" y="20249"/>
                    <a:pt x="18224" y="20249"/>
                  </a:cubicBezTo>
                  <a:close/>
                  <a:moveTo>
                    <a:pt x="13499" y="20249"/>
                  </a:moveTo>
                  <a:lnTo>
                    <a:pt x="8437" y="20249"/>
                  </a:lnTo>
                  <a:lnTo>
                    <a:pt x="8437" y="13500"/>
                  </a:lnTo>
                  <a:lnTo>
                    <a:pt x="13499" y="13500"/>
                  </a:lnTo>
                  <a:cubicBezTo>
                    <a:pt x="13499" y="13500"/>
                    <a:pt x="13499" y="20249"/>
                    <a:pt x="13499" y="20249"/>
                  </a:cubicBezTo>
                  <a:close/>
                  <a:moveTo>
                    <a:pt x="1349" y="9450"/>
                  </a:moveTo>
                  <a:lnTo>
                    <a:pt x="1349" y="8774"/>
                  </a:lnTo>
                  <a:cubicBezTo>
                    <a:pt x="1349" y="8628"/>
                    <a:pt x="1397" y="8486"/>
                    <a:pt x="1485" y="8370"/>
                  </a:cubicBezTo>
                  <a:lnTo>
                    <a:pt x="3510" y="5670"/>
                  </a:lnTo>
                  <a:cubicBezTo>
                    <a:pt x="3637" y="5500"/>
                    <a:pt x="3837" y="5400"/>
                    <a:pt x="4049" y="5400"/>
                  </a:cubicBezTo>
                  <a:lnTo>
                    <a:pt x="5975" y="5400"/>
                  </a:lnTo>
                  <a:lnTo>
                    <a:pt x="3275" y="10124"/>
                  </a:lnTo>
                  <a:lnTo>
                    <a:pt x="2024" y="10124"/>
                  </a:lnTo>
                  <a:cubicBezTo>
                    <a:pt x="1652" y="10124"/>
                    <a:pt x="1349" y="9823"/>
                    <a:pt x="1349" y="9450"/>
                  </a:cubicBezTo>
                  <a:moveTo>
                    <a:pt x="13369" y="5400"/>
                  </a:moveTo>
                  <a:lnTo>
                    <a:pt x="14846" y="5400"/>
                  </a:lnTo>
                  <a:lnTo>
                    <a:pt x="17546" y="10124"/>
                  </a:lnTo>
                  <a:lnTo>
                    <a:pt x="14719" y="10124"/>
                  </a:lnTo>
                  <a:cubicBezTo>
                    <a:pt x="14719" y="10124"/>
                    <a:pt x="13369" y="5400"/>
                    <a:pt x="13369" y="5400"/>
                  </a:cubicBezTo>
                  <a:close/>
                  <a:moveTo>
                    <a:pt x="11137" y="5400"/>
                  </a:moveTo>
                  <a:lnTo>
                    <a:pt x="12666" y="5400"/>
                  </a:lnTo>
                  <a:lnTo>
                    <a:pt x="14016" y="10124"/>
                  </a:lnTo>
                  <a:lnTo>
                    <a:pt x="11137" y="10124"/>
                  </a:lnTo>
                  <a:cubicBezTo>
                    <a:pt x="11137" y="10124"/>
                    <a:pt x="11137" y="5400"/>
                    <a:pt x="11137" y="5400"/>
                  </a:cubicBezTo>
                  <a:close/>
                  <a:moveTo>
                    <a:pt x="8932" y="5400"/>
                  </a:moveTo>
                  <a:lnTo>
                    <a:pt x="10462" y="5400"/>
                  </a:lnTo>
                  <a:lnTo>
                    <a:pt x="10462" y="10124"/>
                  </a:lnTo>
                  <a:lnTo>
                    <a:pt x="7582" y="10124"/>
                  </a:lnTo>
                  <a:cubicBezTo>
                    <a:pt x="7582" y="10124"/>
                    <a:pt x="8932" y="5400"/>
                    <a:pt x="8932" y="5400"/>
                  </a:cubicBezTo>
                  <a:close/>
                  <a:moveTo>
                    <a:pt x="6880" y="10124"/>
                  </a:moveTo>
                  <a:lnTo>
                    <a:pt x="4052" y="10124"/>
                  </a:lnTo>
                  <a:lnTo>
                    <a:pt x="6752" y="5400"/>
                  </a:lnTo>
                  <a:lnTo>
                    <a:pt x="8230" y="5400"/>
                  </a:lnTo>
                  <a:cubicBezTo>
                    <a:pt x="8230" y="5400"/>
                    <a:pt x="6880" y="10124"/>
                    <a:pt x="6880" y="10124"/>
                  </a:cubicBezTo>
                  <a:close/>
                  <a:moveTo>
                    <a:pt x="17549" y="1350"/>
                  </a:moveTo>
                  <a:lnTo>
                    <a:pt x="17549" y="4050"/>
                  </a:lnTo>
                  <a:lnTo>
                    <a:pt x="4049" y="4050"/>
                  </a:lnTo>
                  <a:lnTo>
                    <a:pt x="4049" y="1350"/>
                  </a:lnTo>
                  <a:cubicBezTo>
                    <a:pt x="4049" y="1350"/>
                    <a:pt x="17549" y="1350"/>
                    <a:pt x="17549" y="1350"/>
                  </a:cubicBezTo>
                  <a:close/>
                  <a:moveTo>
                    <a:pt x="21194" y="7560"/>
                  </a:moveTo>
                  <a:lnTo>
                    <a:pt x="19170" y="4861"/>
                  </a:lnTo>
                  <a:cubicBezTo>
                    <a:pt x="19091" y="4755"/>
                    <a:pt x="18997" y="4663"/>
                    <a:pt x="18899" y="4576"/>
                  </a:cubicBezTo>
                  <a:lnTo>
                    <a:pt x="18899" y="1350"/>
                  </a:lnTo>
                  <a:cubicBezTo>
                    <a:pt x="18899" y="605"/>
                    <a:pt x="18295" y="0"/>
                    <a:pt x="17549" y="0"/>
                  </a:cubicBezTo>
                  <a:lnTo>
                    <a:pt x="4049" y="0"/>
                  </a:lnTo>
                  <a:cubicBezTo>
                    <a:pt x="3304" y="0"/>
                    <a:pt x="2699" y="605"/>
                    <a:pt x="2699" y="1350"/>
                  </a:cubicBezTo>
                  <a:lnTo>
                    <a:pt x="2699" y="4576"/>
                  </a:lnTo>
                  <a:cubicBezTo>
                    <a:pt x="2602" y="4663"/>
                    <a:pt x="2508" y="4754"/>
                    <a:pt x="2430" y="4860"/>
                  </a:cubicBezTo>
                  <a:lnTo>
                    <a:pt x="406" y="7559"/>
                  </a:lnTo>
                  <a:cubicBezTo>
                    <a:pt x="143" y="7907"/>
                    <a:pt x="0" y="8338"/>
                    <a:pt x="0" y="8774"/>
                  </a:cubicBezTo>
                  <a:lnTo>
                    <a:pt x="0" y="9450"/>
                  </a:lnTo>
                  <a:cubicBezTo>
                    <a:pt x="0" y="10566"/>
                    <a:pt x="908" y="11475"/>
                    <a:pt x="2024" y="11475"/>
                  </a:cubicBezTo>
                  <a:lnTo>
                    <a:pt x="2024" y="20249"/>
                  </a:lnTo>
                  <a:cubicBezTo>
                    <a:pt x="2024" y="20994"/>
                    <a:pt x="2629" y="21599"/>
                    <a:pt x="3374" y="21599"/>
                  </a:cubicBezTo>
                  <a:lnTo>
                    <a:pt x="18224" y="21599"/>
                  </a:lnTo>
                  <a:cubicBezTo>
                    <a:pt x="18970" y="21599"/>
                    <a:pt x="19575" y="20994"/>
                    <a:pt x="19575" y="20249"/>
                  </a:cubicBezTo>
                  <a:lnTo>
                    <a:pt x="19575" y="11475"/>
                  </a:lnTo>
                  <a:cubicBezTo>
                    <a:pt x="20691" y="11475"/>
                    <a:pt x="21600" y="10566"/>
                    <a:pt x="21600" y="9450"/>
                  </a:cubicBezTo>
                  <a:lnTo>
                    <a:pt x="21600" y="8774"/>
                  </a:lnTo>
                  <a:cubicBezTo>
                    <a:pt x="21600" y="8338"/>
                    <a:pt x="21456" y="7907"/>
                    <a:pt x="21194" y="7560"/>
                  </a:cubicBezTo>
                </a:path>
              </a:pathLst>
            </a:custGeom>
            <a:solidFill>
              <a:schemeClr val="accent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cs typeface="+mn-ea"/>
                <a:sym typeface="+mn-lt"/>
              </a:endParaRPr>
            </a:p>
          </p:txBody>
        </p:sp>
      </p:grpSp>
      <p:grpSp>
        <p:nvGrpSpPr>
          <p:cNvPr id="40" name="Group 57"/>
          <p:cNvGrpSpPr/>
          <p:nvPr/>
        </p:nvGrpSpPr>
        <p:grpSpPr>
          <a:xfrm>
            <a:off x="3405336" y="2212420"/>
            <a:ext cx="2309661" cy="3661004"/>
            <a:chOff x="2554002" y="1659314"/>
            <a:chExt cx="1732246" cy="2745753"/>
          </a:xfrm>
        </p:grpSpPr>
        <p:grpSp>
          <p:nvGrpSpPr>
            <p:cNvPr id="42" name="Group 47"/>
            <p:cNvGrpSpPr/>
            <p:nvPr/>
          </p:nvGrpSpPr>
          <p:grpSpPr>
            <a:xfrm>
              <a:off x="2643174" y="3357568"/>
              <a:ext cx="1643074" cy="1047499"/>
              <a:chOff x="2643174" y="3357568"/>
              <a:chExt cx="1643074" cy="1047499"/>
            </a:xfrm>
          </p:grpSpPr>
          <p:sp>
            <p:nvSpPr>
              <p:cNvPr id="19" name="Rectangle 18"/>
              <p:cNvSpPr/>
              <p:nvPr/>
            </p:nvSpPr>
            <p:spPr>
              <a:xfrm>
                <a:off x="2643174" y="3643320"/>
                <a:ext cx="1643074" cy="761747"/>
              </a:xfrm>
              <a:prstGeom prst="rect">
                <a:avLst/>
              </a:prstGeom>
            </p:spPr>
            <p:txBody>
              <a:bodyPr wrap="square">
                <a:spAutoFit/>
              </a:bodyPr>
              <a:lstStyle/>
              <a:p>
                <a:pPr algn="ctr"/>
                <a:r>
                  <a:rPr lang="ms-MY" sz="1200" dirty="0">
                    <a:solidFill>
                      <a:schemeClr val="bg1">
                        <a:lumMod val="65000"/>
                      </a:schemeClr>
                    </a:solidFill>
                    <a:cs typeface="+mn-ea"/>
                    <a:sym typeface="+mn-lt"/>
                  </a:rPr>
                  <a:t>Praesent sodales odio sit amet odio tristi Praesent sodales odio sit amet odio tristi Lorem ipsum dolor sit amet consectetur adipiscing</a:t>
                </a:r>
                <a:endParaRPr lang="en-US" sz="1200" dirty="0">
                  <a:solidFill>
                    <a:schemeClr val="bg1">
                      <a:lumMod val="65000"/>
                    </a:schemeClr>
                  </a:solidFill>
                  <a:cs typeface="+mn-ea"/>
                  <a:sym typeface="+mn-lt"/>
                </a:endParaRPr>
              </a:p>
            </p:txBody>
          </p:sp>
          <p:sp>
            <p:nvSpPr>
              <p:cNvPr id="20" name="Rectangle 19"/>
              <p:cNvSpPr/>
              <p:nvPr/>
            </p:nvSpPr>
            <p:spPr>
              <a:xfrm>
                <a:off x="3084914" y="3357568"/>
                <a:ext cx="754052" cy="253916"/>
              </a:xfrm>
              <a:prstGeom prst="rect">
                <a:avLst/>
              </a:prstGeom>
            </p:spPr>
            <p:txBody>
              <a:bodyPr wrap="none">
                <a:spAutoFit/>
              </a:bodyPr>
              <a:lstStyle/>
              <a:p>
                <a:pPr algn="ctr"/>
                <a:r>
                  <a:rPr lang="zh-CN" altLang="en-US" sz="1600" dirty="0">
                    <a:solidFill>
                      <a:srgbClr val="A5A5A5"/>
                    </a:solidFill>
                    <a:cs typeface="+mn-ea"/>
                    <a:sym typeface="+mn-lt"/>
                  </a:rPr>
                  <a:t>解决方案</a:t>
                </a:r>
              </a:p>
            </p:txBody>
          </p:sp>
        </p:grpSp>
        <p:sp>
          <p:nvSpPr>
            <p:cNvPr id="9" name="Rectangle 8"/>
            <p:cNvSpPr/>
            <p:nvPr/>
          </p:nvSpPr>
          <p:spPr>
            <a:xfrm rot="2700000">
              <a:off x="2986644" y="1659314"/>
              <a:ext cx="1113306" cy="1113306"/>
            </a:xfrm>
            <a:prstGeom prst="rect">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14" name="Rectangle 13"/>
            <p:cNvSpPr/>
            <p:nvPr/>
          </p:nvSpPr>
          <p:spPr>
            <a:xfrm rot="2700000">
              <a:off x="3063274" y="1231258"/>
              <a:ext cx="94761" cy="11133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38" name="AutoShape 100"/>
            <p:cNvSpPr>
              <a:spLocks/>
            </p:cNvSpPr>
            <p:nvPr/>
          </p:nvSpPr>
          <p:spPr bwMode="auto">
            <a:xfrm>
              <a:off x="3357554" y="2000246"/>
              <a:ext cx="320373" cy="3666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057" y="6750"/>
                  </a:moveTo>
                  <a:lnTo>
                    <a:pt x="1542" y="6750"/>
                  </a:lnTo>
                  <a:lnTo>
                    <a:pt x="1542" y="4725"/>
                  </a:lnTo>
                  <a:lnTo>
                    <a:pt x="20057" y="4725"/>
                  </a:lnTo>
                  <a:cubicBezTo>
                    <a:pt x="20057" y="4725"/>
                    <a:pt x="20057" y="6750"/>
                    <a:pt x="20057" y="6750"/>
                  </a:cubicBezTo>
                  <a:close/>
                  <a:moveTo>
                    <a:pt x="17485" y="10124"/>
                  </a:moveTo>
                  <a:lnTo>
                    <a:pt x="4113" y="10124"/>
                  </a:lnTo>
                  <a:lnTo>
                    <a:pt x="3857" y="8100"/>
                  </a:lnTo>
                  <a:lnTo>
                    <a:pt x="17742" y="8100"/>
                  </a:lnTo>
                  <a:cubicBezTo>
                    <a:pt x="17742" y="8100"/>
                    <a:pt x="17485" y="10124"/>
                    <a:pt x="17485" y="10124"/>
                  </a:cubicBezTo>
                  <a:close/>
                  <a:moveTo>
                    <a:pt x="16542" y="17549"/>
                  </a:moveTo>
                  <a:lnTo>
                    <a:pt x="5057" y="17549"/>
                  </a:lnTo>
                  <a:lnTo>
                    <a:pt x="4199" y="10800"/>
                  </a:lnTo>
                  <a:lnTo>
                    <a:pt x="17399" y="10800"/>
                  </a:lnTo>
                  <a:cubicBezTo>
                    <a:pt x="17399" y="10800"/>
                    <a:pt x="16542" y="17549"/>
                    <a:pt x="16542" y="17549"/>
                  </a:cubicBezTo>
                  <a:close/>
                  <a:moveTo>
                    <a:pt x="5400" y="20249"/>
                  </a:moveTo>
                  <a:lnTo>
                    <a:pt x="5142" y="18225"/>
                  </a:lnTo>
                  <a:lnTo>
                    <a:pt x="16456" y="18225"/>
                  </a:lnTo>
                  <a:lnTo>
                    <a:pt x="16200" y="20249"/>
                  </a:lnTo>
                  <a:cubicBezTo>
                    <a:pt x="16200" y="20249"/>
                    <a:pt x="5400" y="20249"/>
                    <a:pt x="5400" y="20249"/>
                  </a:cubicBezTo>
                  <a:close/>
                  <a:moveTo>
                    <a:pt x="3857" y="1350"/>
                  </a:moveTo>
                  <a:lnTo>
                    <a:pt x="17742" y="1350"/>
                  </a:lnTo>
                  <a:lnTo>
                    <a:pt x="18514" y="3375"/>
                  </a:lnTo>
                  <a:lnTo>
                    <a:pt x="3085" y="3375"/>
                  </a:lnTo>
                  <a:cubicBezTo>
                    <a:pt x="3085" y="3375"/>
                    <a:pt x="3857" y="1350"/>
                    <a:pt x="3857" y="1350"/>
                  </a:cubicBezTo>
                  <a:close/>
                  <a:moveTo>
                    <a:pt x="20143" y="3389"/>
                  </a:moveTo>
                  <a:lnTo>
                    <a:pt x="19205" y="922"/>
                  </a:lnTo>
                  <a:cubicBezTo>
                    <a:pt x="18996" y="371"/>
                    <a:pt x="18407" y="0"/>
                    <a:pt x="17742" y="0"/>
                  </a:cubicBezTo>
                  <a:lnTo>
                    <a:pt x="3857" y="0"/>
                  </a:lnTo>
                  <a:cubicBezTo>
                    <a:pt x="3192" y="0"/>
                    <a:pt x="2603" y="371"/>
                    <a:pt x="2393" y="922"/>
                  </a:cubicBezTo>
                  <a:lnTo>
                    <a:pt x="1448" y="3391"/>
                  </a:lnTo>
                  <a:cubicBezTo>
                    <a:pt x="643" y="3436"/>
                    <a:pt x="0" y="4008"/>
                    <a:pt x="0" y="4725"/>
                  </a:cubicBezTo>
                  <a:lnTo>
                    <a:pt x="0" y="6750"/>
                  </a:lnTo>
                  <a:cubicBezTo>
                    <a:pt x="0" y="7495"/>
                    <a:pt x="690" y="8100"/>
                    <a:pt x="1542" y="8100"/>
                  </a:cubicBezTo>
                  <a:lnTo>
                    <a:pt x="2340" y="8100"/>
                  </a:lnTo>
                  <a:cubicBezTo>
                    <a:pt x="2340" y="8150"/>
                    <a:pt x="2317" y="8198"/>
                    <a:pt x="2323" y="8249"/>
                  </a:cubicBezTo>
                  <a:lnTo>
                    <a:pt x="3866" y="20398"/>
                  </a:lnTo>
                  <a:cubicBezTo>
                    <a:pt x="3953" y="21082"/>
                    <a:pt x="4614" y="21599"/>
                    <a:pt x="5400" y="21599"/>
                  </a:cubicBezTo>
                  <a:lnTo>
                    <a:pt x="16200" y="21599"/>
                  </a:lnTo>
                  <a:cubicBezTo>
                    <a:pt x="16986" y="21599"/>
                    <a:pt x="17646" y="21082"/>
                    <a:pt x="17732" y="20398"/>
                  </a:cubicBezTo>
                  <a:lnTo>
                    <a:pt x="19275" y="8249"/>
                  </a:lnTo>
                  <a:cubicBezTo>
                    <a:pt x="19282" y="8198"/>
                    <a:pt x="19258" y="8150"/>
                    <a:pt x="19258" y="8100"/>
                  </a:cubicBezTo>
                  <a:lnTo>
                    <a:pt x="20057" y="8100"/>
                  </a:lnTo>
                  <a:cubicBezTo>
                    <a:pt x="20908" y="8100"/>
                    <a:pt x="21600" y="7495"/>
                    <a:pt x="21600" y="6750"/>
                  </a:cubicBezTo>
                  <a:lnTo>
                    <a:pt x="21600" y="4725"/>
                  </a:lnTo>
                  <a:cubicBezTo>
                    <a:pt x="21600" y="4006"/>
                    <a:pt x="20952" y="3431"/>
                    <a:pt x="20143" y="3389"/>
                  </a:cubicBezTo>
                </a:path>
              </a:pathLst>
            </a:custGeom>
            <a:solidFill>
              <a:schemeClr val="accent3"/>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cs typeface="+mn-ea"/>
                <a:sym typeface="+mn-lt"/>
              </a:endParaRPr>
            </a:p>
          </p:txBody>
        </p:sp>
      </p:grpSp>
      <p:sp>
        <p:nvSpPr>
          <p:cNvPr id="44" name="Rectangle 2">
            <a:extLst>
              <a:ext uri="{FF2B5EF4-FFF2-40B4-BE49-F238E27FC236}">
                <a16:creationId xmlns:a16="http://schemas.microsoft.com/office/drawing/2014/main" id="{0EDAE740-7FF9-41D8-820D-BD89E74F1C1E}"/>
              </a:ext>
            </a:extLst>
          </p:cNvPr>
          <p:cNvSpPr/>
          <p:nvPr/>
        </p:nvSpPr>
        <p:spPr>
          <a:xfrm>
            <a:off x="461642" y="757613"/>
            <a:ext cx="2020105" cy="338554"/>
          </a:xfrm>
          <a:prstGeom prst="rect">
            <a:avLst/>
          </a:prstGeom>
        </p:spPr>
        <p:txBody>
          <a:bodyPr wrap="none">
            <a:spAutoFit/>
          </a:bodyPr>
          <a:lstStyle/>
          <a:p>
            <a:r>
              <a:rPr lang="id-ID" sz="1600" dirty="0">
                <a:solidFill>
                  <a:schemeClr val="bg1">
                    <a:lumMod val="65000"/>
                  </a:schemeClr>
                </a:solidFill>
                <a:cs typeface="+mn-ea"/>
                <a:sym typeface="+mn-lt"/>
              </a:rPr>
              <a:t>SOLUTION METHOD</a:t>
            </a:r>
          </a:p>
        </p:txBody>
      </p:sp>
      <p:sp>
        <p:nvSpPr>
          <p:cNvPr id="47" name="TextBox 3">
            <a:extLst>
              <a:ext uri="{FF2B5EF4-FFF2-40B4-BE49-F238E27FC236}">
                <a16:creationId xmlns:a16="http://schemas.microsoft.com/office/drawing/2014/main" id="{4456D1BF-85C1-4EA3-9698-251E348FF28D}"/>
              </a:ext>
            </a:extLst>
          </p:cNvPr>
          <p:cNvSpPr txBox="1"/>
          <p:nvPr/>
        </p:nvSpPr>
        <p:spPr>
          <a:xfrm>
            <a:off x="507337" y="332032"/>
            <a:ext cx="1984839" cy="502766"/>
          </a:xfrm>
          <a:prstGeom prst="rect">
            <a:avLst/>
          </a:prstGeom>
          <a:noFill/>
        </p:spPr>
        <p:txBody>
          <a:bodyPr wrap="none" rtlCol="0">
            <a:spAutoFit/>
          </a:bodyPr>
          <a:lstStyle/>
          <a:p>
            <a:r>
              <a:rPr lang="en-US" altLang="zh-CN" sz="2667" dirty="0">
                <a:solidFill>
                  <a:schemeClr val="accent1"/>
                </a:solidFill>
                <a:cs typeface="+mn-ea"/>
                <a:sym typeface="+mn-lt"/>
              </a:rPr>
              <a:t>2.4</a:t>
            </a:r>
            <a:r>
              <a:rPr lang="zh-CN" altLang="en-US" sz="2667" dirty="0">
                <a:solidFill>
                  <a:schemeClr val="accent1"/>
                </a:solidFill>
                <a:cs typeface="+mn-ea"/>
                <a:sym typeface="+mn-lt"/>
              </a:rPr>
              <a:t>解决方案</a:t>
            </a:r>
            <a:endParaRPr lang="zh-CN" altLang="en-US" sz="4267" dirty="0">
              <a:solidFill>
                <a:schemeClr val="accent1"/>
              </a:solidFill>
              <a:cs typeface="+mn-ea"/>
              <a:sym typeface="+mn-lt"/>
            </a:endParaRPr>
          </a:p>
        </p:txBody>
      </p:sp>
    </p:spTree>
    <p:extLst>
      <p:ext uri="{BB962C8B-B14F-4D97-AF65-F5344CB8AC3E}">
        <p14:creationId xmlns:p14="http://schemas.microsoft.com/office/powerpoint/2010/main" val="208761665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slide(fromTop)">
                                      <p:cBhvr>
                                        <p:cTn id="7" dur="500"/>
                                        <p:tgtEl>
                                          <p:spTgt spid="12"/>
                                        </p:tgtEl>
                                      </p:cBhvr>
                                    </p:animEffect>
                                  </p:childTnLst>
                                </p:cTn>
                              </p:par>
                            </p:childTnLst>
                          </p:cTn>
                        </p:par>
                        <p:par>
                          <p:cTn id="8" fill="hold">
                            <p:stCondLst>
                              <p:cond delay="500"/>
                            </p:stCondLst>
                            <p:childTnLst>
                              <p:par>
                                <p:cTn id="9" presetID="12" presetClass="entr" presetSubtype="1" fill="hold" nodeType="afterEffect">
                                  <p:stCondLst>
                                    <p:cond delay="0"/>
                                  </p:stCondLst>
                                  <p:childTnLst>
                                    <p:set>
                                      <p:cBhvr>
                                        <p:cTn id="10" dur="1" fill="hold">
                                          <p:stCondLst>
                                            <p:cond delay="0"/>
                                          </p:stCondLst>
                                        </p:cTn>
                                        <p:tgtEl>
                                          <p:spTgt spid="40"/>
                                        </p:tgtEl>
                                        <p:attrNameLst>
                                          <p:attrName>style.visibility</p:attrName>
                                        </p:attrNameLst>
                                      </p:cBhvr>
                                      <p:to>
                                        <p:strVal val="visible"/>
                                      </p:to>
                                    </p:set>
                                    <p:animEffect transition="in" filter="slide(fromTop)">
                                      <p:cBhvr>
                                        <p:cTn id="11" dur="500"/>
                                        <p:tgtEl>
                                          <p:spTgt spid="40"/>
                                        </p:tgtEl>
                                      </p:cBhvr>
                                    </p:animEffect>
                                  </p:childTnLst>
                                </p:cTn>
                              </p:par>
                            </p:childTnLst>
                          </p:cTn>
                        </p:par>
                        <p:par>
                          <p:cTn id="12" fill="hold">
                            <p:stCondLst>
                              <p:cond delay="1000"/>
                            </p:stCondLst>
                            <p:childTnLst>
                              <p:par>
                                <p:cTn id="13" presetID="12" presetClass="entr" presetSubtype="1"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slide(fromTop)">
                                      <p:cBhvr>
                                        <p:cTn id="15" dur="500"/>
                                        <p:tgtEl>
                                          <p:spTgt spid="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7"/>
                                        </p:tgtEl>
                                        <p:attrNameLst>
                                          <p:attrName>style.visibility</p:attrName>
                                        </p:attrNameLst>
                                      </p:cBhvr>
                                      <p:to>
                                        <p:strVal val="visible"/>
                                      </p:to>
                                    </p:set>
                                    <p:animEffect transition="in" filter="fade">
                                      <p:cBhvr>
                                        <p:cTn id="19" dur="500"/>
                                        <p:tgtEl>
                                          <p:spTgt spid="47"/>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44"/>
                                        </p:tgtEl>
                                        <p:attrNameLst>
                                          <p:attrName>style.visibility</p:attrName>
                                        </p:attrNameLst>
                                      </p:cBhvr>
                                      <p:to>
                                        <p:strVal val="visible"/>
                                      </p:to>
                                    </p:set>
                                    <p:animEffect transition="in" filter="wipe(left)">
                                      <p:cBhvr>
                                        <p:cTn id="23"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48"/>
          <p:cNvGrpSpPr/>
          <p:nvPr/>
        </p:nvGrpSpPr>
        <p:grpSpPr>
          <a:xfrm>
            <a:off x="3619483" y="1333486"/>
            <a:ext cx="2095515" cy="4504925"/>
            <a:chOff x="2714612" y="1000114"/>
            <a:chExt cx="1571636" cy="3378694"/>
          </a:xfrm>
        </p:grpSpPr>
        <p:sp>
          <p:nvSpPr>
            <p:cNvPr id="39" name="Rectangle 38"/>
            <p:cNvSpPr/>
            <p:nvPr/>
          </p:nvSpPr>
          <p:spPr>
            <a:xfrm>
              <a:off x="2745912" y="2786064"/>
              <a:ext cx="1540336" cy="1592744"/>
            </a:xfrm>
            <a:prstGeom prst="rect">
              <a:avLst/>
            </a:prstGeom>
          </p:spPr>
          <p:txBody>
            <a:bodyPr wrap="square">
              <a:spAutoFit/>
            </a:bodyPr>
            <a:lstStyle/>
            <a:p>
              <a:r>
                <a:rPr lang="ms-MY" sz="1200" dirty="0">
                  <a:latin typeface="Open Sans Light" pitchFamily="34" charset="0"/>
                  <a:ea typeface="Open Sans Light" pitchFamily="34" charset="0"/>
                  <a:cs typeface="Open Sans Light" pitchFamily="34" charset="0"/>
                </a:rPr>
                <a:t>Lorem ipsum dolor sit amet, consectetur adipiscing elit. Praesent sodales odio sit amet odio tristique quis tempus odio Lorem ipsum dolor sit amet Lorem ipsum dolor sit amet, consectetur adipiscing elit. Praesent sodales odio sit amet odio tristique</a:t>
              </a:r>
            </a:p>
          </p:txBody>
        </p:sp>
        <p:sp>
          <p:nvSpPr>
            <p:cNvPr id="40" name="Rectangle 39"/>
            <p:cNvSpPr/>
            <p:nvPr/>
          </p:nvSpPr>
          <p:spPr>
            <a:xfrm>
              <a:off x="2714612" y="2357436"/>
              <a:ext cx="1357322" cy="377075"/>
            </a:xfrm>
            <a:prstGeom prst="rect">
              <a:avLst/>
            </a:prstGeom>
          </p:spPr>
          <p:txBody>
            <a:bodyPr wrap="square">
              <a:spAutoFit/>
            </a:bodyPr>
            <a:lstStyle/>
            <a:p>
              <a:r>
                <a:rPr lang="en-US" sz="2667" dirty="0">
                  <a:solidFill>
                    <a:schemeClr val="bg1"/>
                  </a:solidFill>
                  <a:latin typeface="Open Sans" pitchFamily="34" charset="0"/>
                  <a:ea typeface="Open Sans" pitchFamily="34" charset="0"/>
                  <a:cs typeface="Open Sans" pitchFamily="34" charset="0"/>
                </a:rPr>
                <a:t>Services</a:t>
              </a:r>
              <a:endParaRPr lang="en-US" sz="2667" dirty="0">
                <a:solidFill>
                  <a:schemeClr val="bg1"/>
                </a:solidFill>
                <a:latin typeface="Open Sans Light" pitchFamily="34" charset="0"/>
                <a:ea typeface="Open Sans Light" pitchFamily="34" charset="0"/>
                <a:cs typeface="Open Sans Light" pitchFamily="34" charset="0"/>
              </a:endParaRPr>
            </a:p>
          </p:txBody>
        </p:sp>
        <p:sp>
          <p:nvSpPr>
            <p:cNvPr id="41" name="Rectangle 40"/>
            <p:cNvSpPr/>
            <p:nvPr/>
          </p:nvSpPr>
          <p:spPr>
            <a:xfrm>
              <a:off x="2786050" y="1000114"/>
              <a:ext cx="570374" cy="1546577"/>
            </a:xfrm>
            <a:prstGeom prst="rect">
              <a:avLst/>
            </a:prstGeom>
          </p:spPr>
          <p:txBody>
            <a:bodyPr wrap="square">
              <a:spAutoFit/>
            </a:bodyPr>
            <a:lstStyle/>
            <a:p>
              <a:pPr algn="ctr"/>
              <a:r>
                <a:rPr lang="en-US" sz="12800" dirty="0">
                  <a:solidFill>
                    <a:srgbClr val="063D54"/>
                  </a:solidFill>
                  <a:latin typeface="Open Sans Light" pitchFamily="34" charset="0"/>
                  <a:ea typeface="Open Sans Light" pitchFamily="34" charset="0"/>
                  <a:cs typeface="Open Sans Light" pitchFamily="34" charset="0"/>
                </a:rPr>
                <a:t>2</a:t>
              </a:r>
            </a:p>
          </p:txBody>
        </p:sp>
      </p:grpSp>
      <p:grpSp>
        <p:nvGrpSpPr>
          <p:cNvPr id="5" name="Group 49"/>
          <p:cNvGrpSpPr/>
          <p:nvPr/>
        </p:nvGrpSpPr>
        <p:grpSpPr>
          <a:xfrm>
            <a:off x="6572253" y="1333486"/>
            <a:ext cx="2095515" cy="4504925"/>
            <a:chOff x="4929190" y="1000114"/>
            <a:chExt cx="1571636" cy="3378694"/>
          </a:xfrm>
        </p:grpSpPr>
        <p:sp>
          <p:nvSpPr>
            <p:cNvPr id="42" name="Rectangle 41"/>
            <p:cNvSpPr/>
            <p:nvPr/>
          </p:nvSpPr>
          <p:spPr>
            <a:xfrm>
              <a:off x="4960490" y="2786064"/>
              <a:ext cx="1540336" cy="1592744"/>
            </a:xfrm>
            <a:prstGeom prst="rect">
              <a:avLst/>
            </a:prstGeom>
          </p:spPr>
          <p:txBody>
            <a:bodyPr wrap="square">
              <a:spAutoFit/>
            </a:bodyPr>
            <a:lstStyle/>
            <a:p>
              <a:r>
                <a:rPr lang="ms-MY" sz="1200" dirty="0">
                  <a:latin typeface="Open Sans Light" pitchFamily="34" charset="0"/>
                  <a:ea typeface="Open Sans Light" pitchFamily="34" charset="0"/>
                  <a:cs typeface="Open Sans Light" pitchFamily="34" charset="0"/>
                </a:rPr>
                <a:t>Lorem ipsum dolor sit amet, consectetur adipiscing elit. Praesent sodales odio sit amet odio tristique quis tempus odio Lorem ipsum dolor sit amet Lorem ipsum dolor sit amet, consectetur adipiscing elit. Praesent sodales odio sit amet odio tristique</a:t>
              </a:r>
            </a:p>
          </p:txBody>
        </p:sp>
        <p:sp>
          <p:nvSpPr>
            <p:cNvPr id="43" name="Rectangle 42"/>
            <p:cNvSpPr/>
            <p:nvPr/>
          </p:nvSpPr>
          <p:spPr>
            <a:xfrm>
              <a:off x="4929190" y="2357436"/>
              <a:ext cx="1357322" cy="377075"/>
            </a:xfrm>
            <a:prstGeom prst="rect">
              <a:avLst/>
            </a:prstGeom>
          </p:spPr>
          <p:txBody>
            <a:bodyPr wrap="square">
              <a:spAutoFit/>
            </a:bodyPr>
            <a:lstStyle/>
            <a:p>
              <a:r>
                <a:rPr lang="en-US" sz="2667" dirty="0">
                  <a:latin typeface="Open Sans" pitchFamily="34" charset="0"/>
                  <a:ea typeface="Open Sans" pitchFamily="34" charset="0"/>
                  <a:cs typeface="Open Sans" pitchFamily="34" charset="0"/>
                </a:rPr>
                <a:t>Services</a:t>
              </a:r>
              <a:endParaRPr lang="en-US" sz="2667" dirty="0">
                <a:latin typeface="Open Sans Light" pitchFamily="34" charset="0"/>
                <a:ea typeface="Open Sans Light" pitchFamily="34" charset="0"/>
                <a:cs typeface="Open Sans Light" pitchFamily="34" charset="0"/>
              </a:endParaRPr>
            </a:p>
          </p:txBody>
        </p:sp>
        <p:sp>
          <p:nvSpPr>
            <p:cNvPr id="44" name="Rectangle 43"/>
            <p:cNvSpPr/>
            <p:nvPr/>
          </p:nvSpPr>
          <p:spPr>
            <a:xfrm>
              <a:off x="5000628" y="1000114"/>
              <a:ext cx="570374" cy="1546577"/>
            </a:xfrm>
            <a:prstGeom prst="rect">
              <a:avLst/>
            </a:prstGeom>
          </p:spPr>
          <p:txBody>
            <a:bodyPr wrap="square">
              <a:spAutoFit/>
            </a:bodyPr>
            <a:lstStyle/>
            <a:p>
              <a:pPr algn="ctr"/>
              <a:r>
                <a:rPr lang="en-US" sz="12800" dirty="0">
                  <a:latin typeface="Open Sans Light" pitchFamily="34" charset="0"/>
                  <a:ea typeface="Open Sans Light" pitchFamily="34" charset="0"/>
                  <a:cs typeface="Open Sans Light" pitchFamily="34" charset="0"/>
                </a:rPr>
                <a:t>3</a:t>
              </a:r>
            </a:p>
          </p:txBody>
        </p:sp>
      </p:grpSp>
      <p:grpSp>
        <p:nvGrpSpPr>
          <p:cNvPr id="6" name="Group 50"/>
          <p:cNvGrpSpPr/>
          <p:nvPr/>
        </p:nvGrpSpPr>
        <p:grpSpPr>
          <a:xfrm>
            <a:off x="9525024" y="1333486"/>
            <a:ext cx="2095515" cy="4504925"/>
            <a:chOff x="7143768" y="1000114"/>
            <a:chExt cx="1571636" cy="3378694"/>
          </a:xfrm>
        </p:grpSpPr>
        <p:sp>
          <p:nvSpPr>
            <p:cNvPr id="45" name="Rectangle 44"/>
            <p:cNvSpPr/>
            <p:nvPr/>
          </p:nvSpPr>
          <p:spPr>
            <a:xfrm>
              <a:off x="7175068" y="2786064"/>
              <a:ext cx="1540336" cy="1592744"/>
            </a:xfrm>
            <a:prstGeom prst="rect">
              <a:avLst/>
            </a:prstGeom>
          </p:spPr>
          <p:txBody>
            <a:bodyPr wrap="square">
              <a:spAutoFit/>
            </a:bodyPr>
            <a:lstStyle/>
            <a:p>
              <a:r>
                <a:rPr lang="ms-MY" sz="1200" dirty="0">
                  <a:latin typeface="Open Sans Light" pitchFamily="34" charset="0"/>
                  <a:ea typeface="Open Sans Light" pitchFamily="34" charset="0"/>
                  <a:cs typeface="Open Sans Light" pitchFamily="34" charset="0"/>
                </a:rPr>
                <a:t>Lorem ipsum dolor sit amet, consectetur adipiscing elit. Praesent sodales odio sit amet odio tristique quis tempus odio Lorem ipsum dolor sit amet Lorem ipsum dolor sit amet, consectetur adipiscing elit. Praesent sodales odio sit amet odio tristique</a:t>
              </a:r>
            </a:p>
          </p:txBody>
        </p:sp>
        <p:sp>
          <p:nvSpPr>
            <p:cNvPr id="46" name="Rectangle 45"/>
            <p:cNvSpPr/>
            <p:nvPr/>
          </p:nvSpPr>
          <p:spPr>
            <a:xfrm>
              <a:off x="7143768" y="2357436"/>
              <a:ext cx="1357322" cy="377075"/>
            </a:xfrm>
            <a:prstGeom prst="rect">
              <a:avLst/>
            </a:prstGeom>
          </p:spPr>
          <p:txBody>
            <a:bodyPr wrap="square">
              <a:spAutoFit/>
            </a:bodyPr>
            <a:lstStyle/>
            <a:p>
              <a:r>
                <a:rPr lang="en-US" sz="2667" dirty="0">
                  <a:solidFill>
                    <a:schemeClr val="bg1"/>
                  </a:solidFill>
                  <a:latin typeface="Open Sans" pitchFamily="34" charset="0"/>
                  <a:ea typeface="Open Sans" pitchFamily="34" charset="0"/>
                  <a:cs typeface="Open Sans" pitchFamily="34" charset="0"/>
                </a:rPr>
                <a:t>Services</a:t>
              </a:r>
              <a:endParaRPr lang="en-US" sz="2667" dirty="0">
                <a:solidFill>
                  <a:schemeClr val="bg1"/>
                </a:solidFill>
                <a:latin typeface="Open Sans Light" pitchFamily="34" charset="0"/>
                <a:ea typeface="Open Sans Light" pitchFamily="34" charset="0"/>
                <a:cs typeface="Open Sans Light" pitchFamily="34" charset="0"/>
              </a:endParaRPr>
            </a:p>
          </p:txBody>
        </p:sp>
        <p:sp>
          <p:nvSpPr>
            <p:cNvPr id="47" name="Rectangle 46"/>
            <p:cNvSpPr/>
            <p:nvPr/>
          </p:nvSpPr>
          <p:spPr>
            <a:xfrm>
              <a:off x="7215206" y="1000114"/>
              <a:ext cx="570374" cy="1546577"/>
            </a:xfrm>
            <a:prstGeom prst="rect">
              <a:avLst/>
            </a:prstGeom>
            <a:solidFill>
              <a:schemeClr val="bg1"/>
            </a:solidFill>
          </p:spPr>
          <p:txBody>
            <a:bodyPr wrap="square">
              <a:spAutoFit/>
            </a:bodyPr>
            <a:lstStyle/>
            <a:p>
              <a:pPr algn="ctr"/>
              <a:r>
                <a:rPr lang="en-US" sz="12800" dirty="0">
                  <a:solidFill>
                    <a:srgbClr val="063D54"/>
                  </a:solidFill>
                  <a:latin typeface="Open Sans Light" pitchFamily="34" charset="0"/>
                  <a:ea typeface="Open Sans Light" pitchFamily="34" charset="0"/>
                  <a:cs typeface="Open Sans Light" pitchFamily="34" charset="0"/>
                </a:rPr>
                <a:t>4</a:t>
              </a:r>
            </a:p>
          </p:txBody>
        </p:sp>
      </p:grpSp>
      <p:grpSp>
        <p:nvGrpSpPr>
          <p:cNvPr id="2" name="组合 1">
            <a:extLst>
              <a:ext uri="{FF2B5EF4-FFF2-40B4-BE49-F238E27FC236}">
                <a16:creationId xmlns:a16="http://schemas.microsoft.com/office/drawing/2014/main" id="{E57EC1D2-7FFD-413D-88A1-23928AEB68F9}"/>
              </a:ext>
            </a:extLst>
          </p:cNvPr>
          <p:cNvGrpSpPr/>
          <p:nvPr/>
        </p:nvGrpSpPr>
        <p:grpSpPr>
          <a:xfrm>
            <a:off x="666712" y="1333486"/>
            <a:ext cx="2053782" cy="4436189"/>
            <a:chOff x="666712" y="1333486"/>
            <a:chExt cx="2053782" cy="4436189"/>
          </a:xfrm>
        </p:grpSpPr>
        <p:grpSp>
          <p:nvGrpSpPr>
            <p:cNvPr id="3" name="Group 47"/>
            <p:cNvGrpSpPr/>
            <p:nvPr/>
          </p:nvGrpSpPr>
          <p:grpSpPr>
            <a:xfrm>
              <a:off x="720272" y="1333486"/>
              <a:ext cx="1594522" cy="2312529"/>
              <a:chOff x="540204" y="1000114"/>
              <a:chExt cx="2861223" cy="1734397"/>
            </a:xfrm>
          </p:grpSpPr>
          <p:sp>
            <p:nvSpPr>
              <p:cNvPr id="34" name="Rectangle 33"/>
              <p:cNvSpPr/>
              <p:nvPr/>
            </p:nvSpPr>
            <p:spPr>
              <a:xfrm>
                <a:off x="540204" y="2357436"/>
                <a:ext cx="2861223" cy="377075"/>
              </a:xfrm>
              <a:prstGeom prst="rect">
                <a:avLst/>
              </a:prstGeom>
            </p:spPr>
            <p:txBody>
              <a:bodyPr wrap="square">
                <a:spAutoFit/>
              </a:bodyPr>
              <a:lstStyle/>
              <a:p>
                <a:r>
                  <a:rPr lang="en-US" sz="2667" dirty="0">
                    <a:latin typeface="Open Sans" pitchFamily="34" charset="0"/>
                    <a:ea typeface="Open Sans" pitchFamily="34" charset="0"/>
                    <a:cs typeface="Open Sans" pitchFamily="34" charset="0"/>
                  </a:rPr>
                  <a:t>Services</a:t>
                </a:r>
                <a:endParaRPr lang="en-US" sz="2667" dirty="0">
                  <a:latin typeface="Open Sans Light" pitchFamily="34" charset="0"/>
                  <a:ea typeface="Open Sans Light" pitchFamily="34" charset="0"/>
                  <a:cs typeface="Open Sans Light" pitchFamily="34" charset="0"/>
                </a:endParaRPr>
              </a:p>
            </p:txBody>
          </p:sp>
          <p:sp>
            <p:nvSpPr>
              <p:cNvPr id="35" name="Rectangle 34"/>
              <p:cNvSpPr/>
              <p:nvPr/>
            </p:nvSpPr>
            <p:spPr>
              <a:xfrm>
                <a:off x="939803" y="1000114"/>
                <a:ext cx="570374" cy="1546577"/>
              </a:xfrm>
              <a:prstGeom prst="rect">
                <a:avLst/>
              </a:prstGeom>
            </p:spPr>
            <p:txBody>
              <a:bodyPr wrap="square">
                <a:spAutoFit/>
              </a:bodyPr>
              <a:lstStyle/>
              <a:p>
                <a:pPr algn="ctr"/>
                <a:r>
                  <a:rPr lang="en-US" sz="12800" dirty="0">
                    <a:latin typeface="Open Sans Light" pitchFamily="34" charset="0"/>
                    <a:ea typeface="Open Sans Light" pitchFamily="34" charset="0"/>
                    <a:cs typeface="Open Sans Light" pitchFamily="34" charset="0"/>
                  </a:rPr>
                  <a:t>1</a:t>
                </a:r>
              </a:p>
            </p:txBody>
          </p:sp>
        </p:grpSp>
        <p:sp>
          <p:nvSpPr>
            <p:cNvPr id="22" name="Rectangle 38">
              <a:extLst>
                <a:ext uri="{FF2B5EF4-FFF2-40B4-BE49-F238E27FC236}">
                  <a16:creationId xmlns:a16="http://schemas.microsoft.com/office/drawing/2014/main" id="{E16C6D34-B6AA-403F-81B0-85995D57BE06}"/>
                </a:ext>
              </a:extLst>
            </p:cNvPr>
            <p:cNvSpPr/>
            <p:nvPr/>
          </p:nvSpPr>
          <p:spPr>
            <a:xfrm>
              <a:off x="666712" y="3646016"/>
              <a:ext cx="2053782" cy="2123659"/>
            </a:xfrm>
            <a:prstGeom prst="rect">
              <a:avLst/>
            </a:prstGeom>
          </p:spPr>
          <p:txBody>
            <a:bodyPr wrap="square">
              <a:spAutoFit/>
            </a:bodyPr>
            <a:lstStyle/>
            <a:p>
              <a:r>
                <a:rPr lang="ms-MY" sz="1200" dirty="0">
                  <a:latin typeface="Open Sans Light" pitchFamily="34" charset="0"/>
                  <a:ea typeface="Open Sans Light" pitchFamily="34" charset="0"/>
                  <a:cs typeface="Open Sans Light" pitchFamily="34" charset="0"/>
                </a:rPr>
                <a:t>Lorem ipsum dolor sit amet, consectetur adipiscing elit. Praesent sodales odio sit amet odio tristique quis tempus odio Lorem ipsum dolor sit amet Lorem ipsum dolor sit amet, consectetur adipiscing elit. Praesent sodales odio sit amet odio tristique</a:t>
              </a:r>
            </a:p>
          </p:txBody>
        </p:sp>
      </p:grpSp>
      <p:sp>
        <p:nvSpPr>
          <p:cNvPr id="28" name="矩形 27">
            <a:extLst>
              <a:ext uri="{FF2B5EF4-FFF2-40B4-BE49-F238E27FC236}">
                <a16:creationId xmlns:a16="http://schemas.microsoft.com/office/drawing/2014/main" id="{C89E1C23-7739-4B2C-998C-D15B67A03DFA}"/>
              </a:ext>
            </a:extLst>
          </p:cNvPr>
          <p:cNvSpPr/>
          <p:nvPr/>
        </p:nvSpPr>
        <p:spPr>
          <a:xfrm>
            <a:off x="596052" y="434760"/>
            <a:ext cx="1883713" cy="4345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30" name="TextBox 1">
            <a:extLst>
              <a:ext uri="{FF2B5EF4-FFF2-40B4-BE49-F238E27FC236}">
                <a16:creationId xmlns:a16="http://schemas.microsoft.com/office/drawing/2014/main" id="{68616D70-1551-43BF-9EED-00FEC1251A99}"/>
              </a:ext>
            </a:extLst>
          </p:cNvPr>
          <p:cNvSpPr txBox="1"/>
          <p:nvPr/>
        </p:nvSpPr>
        <p:spPr>
          <a:xfrm>
            <a:off x="596052" y="441701"/>
            <a:ext cx="1883713" cy="1080296"/>
          </a:xfrm>
          <a:prstGeom prst="rect">
            <a:avLst/>
          </a:prstGeom>
          <a:noFill/>
        </p:spPr>
        <p:txBody>
          <a:bodyPr wrap="square" lIns="0" tIns="0" rIns="0" rtlCol="0">
            <a:spAutoFit/>
          </a:bodyPr>
          <a:lstStyle/>
          <a:p>
            <a:pPr>
              <a:lnSpc>
                <a:spcPct val="120000"/>
              </a:lnSpc>
            </a:pPr>
            <a:r>
              <a:rPr lang="en-US" altLang="zh-CN" sz="2800" dirty="0">
                <a:solidFill>
                  <a:srgbClr val="063D54"/>
                </a:solidFill>
                <a:cs typeface="+mn-ea"/>
                <a:sym typeface="+mn-lt"/>
              </a:rPr>
              <a:t>2.5</a:t>
            </a:r>
            <a:r>
              <a:rPr lang="zh-CN" altLang="en-US" sz="2800" dirty="0">
                <a:solidFill>
                  <a:srgbClr val="063D54"/>
                </a:solidFill>
                <a:cs typeface="+mn-ea"/>
                <a:sym typeface="+mn-lt"/>
              </a:rPr>
              <a:t>竞争分析</a:t>
            </a:r>
          </a:p>
          <a:p>
            <a:pPr>
              <a:lnSpc>
                <a:spcPct val="120000"/>
              </a:lnSpc>
            </a:pPr>
            <a:endParaRPr lang="en-US" altLang="zh-CN" sz="2800" dirty="0">
              <a:solidFill>
                <a:schemeClr val="bg1"/>
              </a:solidFill>
              <a:cs typeface="+mn-ea"/>
              <a:sym typeface="+mn-lt"/>
            </a:endParaRPr>
          </a:p>
        </p:txBody>
      </p:sp>
      <p:sp>
        <p:nvSpPr>
          <p:cNvPr id="31" name="TextBox 1">
            <a:extLst>
              <a:ext uri="{FF2B5EF4-FFF2-40B4-BE49-F238E27FC236}">
                <a16:creationId xmlns:a16="http://schemas.microsoft.com/office/drawing/2014/main" id="{42098459-8F11-4C6F-B6D6-C278E3D67CA1}"/>
              </a:ext>
            </a:extLst>
          </p:cNvPr>
          <p:cNvSpPr txBox="1"/>
          <p:nvPr/>
        </p:nvSpPr>
        <p:spPr>
          <a:xfrm>
            <a:off x="596052" y="869300"/>
            <a:ext cx="2645713" cy="280911"/>
          </a:xfrm>
          <a:prstGeom prst="rect">
            <a:avLst/>
          </a:prstGeom>
          <a:noFill/>
        </p:spPr>
        <p:txBody>
          <a:bodyPr wrap="square" lIns="0" tIns="0" rIns="0" rtlCol="0">
            <a:spAutoFit/>
          </a:bodyPr>
          <a:lstStyle/>
          <a:p>
            <a:pPr>
              <a:lnSpc>
                <a:spcPct val="120000"/>
              </a:lnSpc>
            </a:pPr>
            <a:r>
              <a:rPr lang="en-US" altLang="zh-CN" sz="1400" dirty="0">
                <a:solidFill>
                  <a:schemeClr val="bg1">
                    <a:lumMod val="50000"/>
                  </a:schemeClr>
                </a:solidFill>
                <a:cs typeface="+mn-ea"/>
                <a:sym typeface="+mn-lt"/>
              </a:rPr>
              <a:t>SOLUTION METHOD</a:t>
            </a:r>
          </a:p>
        </p:txBody>
      </p:sp>
    </p:spTree>
    <p:extLst>
      <p:ext uri="{BB962C8B-B14F-4D97-AF65-F5344CB8AC3E}">
        <p14:creationId xmlns:p14="http://schemas.microsoft.com/office/powerpoint/2010/main" val="69324680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lide(fromTop)">
                                      <p:cBhvr>
                                        <p:cTn id="7" dur="500"/>
                                        <p:tgtEl>
                                          <p:spTgt spid="4"/>
                                        </p:tgtEl>
                                      </p:cBhvr>
                                    </p:animEffect>
                                  </p:childTnLst>
                                </p:cTn>
                              </p:par>
                            </p:childTnLst>
                          </p:cTn>
                        </p:par>
                        <p:par>
                          <p:cTn id="8" fill="hold">
                            <p:stCondLst>
                              <p:cond delay="500"/>
                            </p:stCondLst>
                            <p:childTnLst>
                              <p:par>
                                <p:cTn id="9" presetID="12" presetClass="entr" presetSubtype="1"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slide(fromTop)">
                                      <p:cBhvr>
                                        <p:cTn id="11" dur="500"/>
                                        <p:tgtEl>
                                          <p:spTgt spid="5"/>
                                        </p:tgtEl>
                                      </p:cBhvr>
                                    </p:animEffect>
                                  </p:childTnLst>
                                </p:cTn>
                              </p:par>
                            </p:childTnLst>
                          </p:cTn>
                        </p:par>
                        <p:par>
                          <p:cTn id="12" fill="hold">
                            <p:stCondLst>
                              <p:cond delay="1000"/>
                            </p:stCondLst>
                            <p:childTnLst>
                              <p:par>
                                <p:cTn id="13" presetID="12" presetClass="entr" presetSubtype="1"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slide(fromTop)">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12" presetClass="entr" presetSubtype="4" fill="hold" grpId="0" nodeType="clickEffect">
                                  <p:stCondLst>
                                    <p:cond delay="0"/>
                                  </p:stCondLst>
                                  <p:childTnLst>
                                    <p:set>
                                      <p:cBhvr>
                                        <p:cTn id="19" dur="1" fill="hold">
                                          <p:stCondLst>
                                            <p:cond delay="0"/>
                                          </p:stCondLst>
                                        </p:cTn>
                                        <p:tgtEl>
                                          <p:spTgt spid="30"/>
                                        </p:tgtEl>
                                        <p:attrNameLst>
                                          <p:attrName>style.visibility</p:attrName>
                                        </p:attrNameLst>
                                      </p:cBhvr>
                                      <p:to>
                                        <p:strVal val="visible"/>
                                      </p:to>
                                    </p:set>
                                    <p:anim calcmode="lin" valueType="num">
                                      <p:cBhvr additive="base">
                                        <p:cTn id="20" dur="500"/>
                                        <p:tgtEl>
                                          <p:spTgt spid="30"/>
                                        </p:tgtEl>
                                        <p:attrNameLst>
                                          <p:attrName>ppt_y</p:attrName>
                                        </p:attrNameLst>
                                      </p:cBhvr>
                                      <p:tavLst>
                                        <p:tav tm="0">
                                          <p:val>
                                            <p:strVal val="#ppt_y+#ppt_h*1.125000"/>
                                          </p:val>
                                        </p:tav>
                                        <p:tav tm="100000">
                                          <p:val>
                                            <p:strVal val="#ppt_y"/>
                                          </p:val>
                                        </p:tav>
                                      </p:tavLst>
                                    </p:anim>
                                    <p:animEffect transition="in" filter="wipe(up)">
                                      <p:cBhvr>
                                        <p:cTn id="21" dur="500"/>
                                        <p:tgtEl>
                                          <p:spTgt spid="30"/>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31"/>
                                        </p:tgtEl>
                                        <p:attrNameLst>
                                          <p:attrName>style.visibility</p:attrName>
                                        </p:attrNameLst>
                                      </p:cBhvr>
                                      <p:to>
                                        <p:strVal val="visible"/>
                                      </p:to>
                                    </p:set>
                                    <p:animEffect transition="in" filter="wipe(left)">
                                      <p:cBhvr>
                                        <p:cTn id="26"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1" name="Oval 1"/>
          <p:cNvSpPr>
            <a:spLocks/>
          </p:cNvSpPr>
          <p:nvPr/>
        </p:nvSpPr>
        <p:spPr bwMode="auto">
          <a:xfrm>
            <a:off x="4606926" y="1996282"/>
            <a:ext cx="2978151" cy="2978151"/>
          </a:xfrm>
          <a:prstGeom prst="ellipse">
            <a:avLst/>
          </a:prstGeom>
          <a:noFill/>
          <a:ln w="12700" cap="flat">
            <a:solidFill>
              <a:srgbClr val="646E78"/>
            </a:solidFill>
            <a:prstDash val="solid"/>
            <a:miter lim="800000"/>
            <a:headEnd type="none" w="med" len="med"/>
            <a:tailEnd type="none" w="med" len="med"/>
          </a:ln>
        </p:spPr>
        <p:txBody>
          <a:bodyPr lIns="0" tIns="0" rIns="0" bIns="0"/>
          <a:lstStyle/>
          <a:p>
            <a:pPr algn="ctr" defTabSz="1219170" fontAlgn="base">
              <a:spcBef>
                <a:spcPct val="0"/>
              </a:spcBef>
              <a:spcAft>
                <a:spcPct val="0"/>
              </a:spcAft>
            </a:pPr>
            <a:endParaRPr lang="en-US" sz="2800">
              <a:solidFill>
                <a:srgbClr val="000000"/>
              </a:solidFill>
              <a:cs typeface="+mn-ea"/>
              <a:sym typeface="+mn-lt"/>
            </a:endParaRPr>
          </a:p>
        </p:txBody>
      </p:sp>
      <p:sp>
        <p:nvSpPr>
          <p:cNvPr id="148482" name="Oval 2"/>
          <p:cNvSpPr>
            <a:spLocks/>
          </p:cNvSpPr>
          <p:nvPr/>
        </p:nvSpPr>
        <p:spPr bwMode="auto">
          <a:xfrm>
            <a:off x="4886326" y="2559050"/>
            <a:ext cx="2419351" cy="2419351"/>
          </a:xfrm>
          <a:prstGeom prst="ellipse">
            <a:avLst/>
          </a:prstGeom>
          <a:solidFill>
            <a:schemeClr val="accent1"/>
          </a:solidFill>
          <a:ln w="12700" cap="flat">
            <a:solidFill>
              <a:srgbClr val="FEEBA5"/>
            </a:solidFill>
            <a:prstDash val="solid"/>
            <a:miter lim="800000"/>
            <a:headEnd type="none" w="med" len="med"/>
            <a:tailEnd type="none" w="med" len="med"/>
          </a:ln>
        </p:spPr>
        <p:txBody>
          <a:bodyPr lIns="0" tIns="0" rIns="0" bIns="0"/>
          <a:lstStyle/>
          <a:p>
            <a:pPr algn="ctr" defTabSz="1219170" fontAlgn="base">
              <a:spcBef>
                <a:spcPct val="0"/>
              </a:spcBef>
              <a:spcAft>
                <a:spcPct val="0"/>
              </a:spcAft>
            </a:pPr>
            <a:endParaRPr lang="en-US" sz="2800">
              <a:solidFill>
                <a:srgbClr val="000000"/>
              </a:solidFill>
              <a:cs typeface="+mn-ea"/>
              <a:sym typeface="+mn-lt"/>
            </a:endParaRPr>
          </a:p>
        </p:txBody>
      </p:sp>
      <p:sp>
        <p:nvSpPr>
          <p:cNvPr id="148483" name="Oval 3"/>
          <p:cNvSpPr>
            <a:spLocks/>
          </p:cNvSpPr>
          <p:nvPr/>
        </p:nvSpPr>
        <p:spPr bwMode="auto">
          <a:xfrm>
            <a:off x="5191126" y="3167857"/>
            <a:ext cx="1809751" cy="1809751"/>
          </a:xfrm>
          <a:prstGeom prst="ellipse">
            <a:avLst/>
          </a:prstGeom>
          <a:solidFill>
            <a:schemeClr val="bg1"/>
          </a:solidFill>
          <a:ln w="12700" cap="flat">
            <a:solidFill>
              <a:srgbClr val="E1E6EB"/>
            </a:solidFill>
            <a:prstDash val="solid"/>
            <a:miter lim="800000"/>
            <a:headEnd type="none" w="med" len="med"/>
            <a:tailEnd type="none" w="med" len="med"/>
          </a:ln>
        </p:spPr>
        <p:txBody>
          <a:bodyPr lIns="0" tIns="0" rIns="0" bIns="0"/>
          <a:lstStyle/>
          <a:p>
            <a:pPr algn="ctr" defTabSz="1219170" fontAlgn="base">
              <a:spcBef>
                <a:spcPct val="0"/>
              </a:spcBef>
              <a:spcAft>
                <a:spcPct val="0"/>
              </a:spcAft>
            </a:pPr>
            <a:endParaRPr lang="en-US" sz="2800" dirty="0">
              <a:solidFill>
                <a:srgbClr val="000000"/>
              </a:solidFill>
              <a:cs typeface="+mn-ea"/>
              <a:sym typeface="+mn-lt"/>
            </a:endParaRPr>
          </a:p>
        </p:txBody>
      </p:sp>
      <p:sp>
        <p:nvSpPr>
          <p:cNvPr id="148484" name="Oval 4"/>
          <p:cNvSpPr>
            <a:spLocks/>
          </p:cNvSpPr>
          <p:nvPr/>
        </p:nvSpPr>
        <p:spPr bwMode="auto">
          <a:xfrm>
            <a:off x="5559426" y="3902075"/>
            <a:ext cx="1073151" cy="1073151"/>
          </a:xfrm>
          <a:prstGeom prst="ellipse">
            <a:avLst/>
          </a:prstGeom>
          <a:noFill/>
          <a:ln w="12700" cap="flat">
            <a:solidFill>
              <a:srgbClr val="A0AAB4"/>
            </a:solidFill>
            <a:prstDash val="solid"/>
            <a:miter lim="800000"/>
            <a:headEnd type="none" w="med" len="med"/>
            <a:tailEnd type="none" w="med" len="med"/>
          </a:ln>
        </p:spPr>
        <p:txBody>
          <a:bodyPr lIns="0" tIns="0" rIns="0" bIns="0"/>
          <a:lstStyle/>
          <a:p>
            <a:pPr algn="ctr" defTabSz="1219170" fontAlgn="base">
              <a:spcBef>
                <a:spcPct val="0"/>
              </a:spcBef>
              <a:spcAft>
                <a:spcPct val="0"/>
              </a:spcAft>
            </a:pPr>
            <a:endParaRPr lang="en-US" sz="2800">
              <a:solidFill>
                <a:srgbClr val="000000"/>
              </a:solidFill>
              <a:cs typeface="+mn-ea"/>
              <a:sym typeface="+mn-lt"/>
            </a:endParaRPr>
          </a:p>
        </p:txBody>
      </p:sp>
      <p:sp>
        <p:nvSpPr>
          <p:cNvPr id="148489" name="Freeform 9"/>
          <p:cNvSpPr>
            <a:spLocks/>
          </p:cNvSpPr>
          <p:nvPr/>
        </p:nvSpPr>
        <p:spPr bwMode="auto">
          <a:xfrm>
            <a:off x="3394075" y="2405856"/>
            <a:ext cx="2136775" cy="533400"/>
          </a:xfrm>
          <a:custGeom>
            <a:avLst/>
            <a:gdLst>
              <a:gd name="T0" fmla="*/ 0 w 21600"/>
              <a:gd name="T1" fmla="*/ 21600 h 21600"/>
              <a:gd name="T2" fmla="*/ 5107 w 21600"/>
              <a:gd name="T3" fmla="*/ 21600 h 21600"/>
              <a:gd name="T4" fmla="*/ 5107 w 21600"/>
              <a:gd name="T5" fmla="*/ 0 h 21600"/>
              <a:gd name="T6" fmla="*/ 21600 w 21600"/>
              <a:gd name="T7" fmla="*/ 0 h 21600"/>
            </a:gdLst>
            <a:ahLst/>
            <a:cxnLst>
              <a:cxn ang="0">
                <a:pos x="T0" y="T1"/>
              </a:cxn>
              <a:cxn ang="0">
                <a:pos x="T2" y="T3"/>
              </a:cxn>
              <a:cxn ang="0">
                <a:pos x="T4" y="T5"/>
              </a:cxn>
              <a:cxn ang="0">
                <a:pos x="T6" y="T7"/>
              </a:cxn>
            </a:cxnLst>
            <a:rect l="0" t="0" r="r" b="b"/>
            <a:pathLst>
              <a:path w="21600" h="21600">
                <a:moveTo>
                  <a:pt x="0" y="21600"/>
                </a:moveTo>
                <a:lnTo>
                  <a:pt x="5107" y="21600"/>
                </a:lnTo>
                <a:lnTo>
                  <a:pt x="5107" y="0"/>
                </a:lnTo>
                <a:lnTo>
                  <a:pt x="21600" y="0"/>
                </a:lnTo>
              </a:path>
            </a:pathLst>
          </a:custGeom>
          <a:noFill/>
          <a:ln w="12700" cap="flat">
            <a:solidFill>
              <a:srgbClr val="646E78"/>
            </a:solidFill>
            <a:prstDash val="sysDot"/>
            <a:miter lim="800000"/>
            <a:headEnd type="arrow" w="med" len="med"/>
            <a:tailEnd type="oval" w="med" len="med"/>
          </a:ln>
          <a:extLst>
            <a:ext uri="{909E8E84-426E-40DD-AFC4-6F175D3DCCD1}">
              <a14:hiddenFill xmlns:a14="http://schemas.microsoft.com/office/drawing/2010/main">
                <a:solidFill>
                  <a:srgbClr val="FFFFFF"/>
                </a:solidFill>
              </a14:hiddenFill>
            </a:ext>
          </a:extLst>
        </p:spPr>
        <p:txBody>
          <a:bodyPr lIns="0" tIns="0" rIns="0" bIns="0"/>
          <a:lstStyle/>
          <a:p>
            <a:pPr algn="ctr" defTabSz="1219170" fontAlgn="base">
              <a:spcBef>
                <a:spcPct val="0"/>
              </a:spcBef>
              <a:spcAft>
                <a:spcPct val="0"/>
              </a:spcAft>
            </a:pPr>
            <a:endParaRPr lang="en-US" sz="2800">
              <a:solidFill>
                <a:srgbClr val="000000"/>
              </a:solidFill>
              <a:cs typeface="+mn-ea"/>
              <a:sym typeface="+mn-lt"/>
            </a:endParaRPr>
          </a:p>
        </p:txBody>
      </p:sp>
      <p:sp>
        <p:nvSpPr>
          <p:cNvPr id="148490" name="Freeform 10"/>
          <p:cNvSpPr>
            <a:spLocks/>
          </p:cNvSpPr>
          <p:nvPr/>
        </p:nvSpPr>
        <p:spPr bwMode="auto">
          <a:xfrm>
            <a:off x="3394075" y="2913856"/>
            <a:ext cx="2142332" cy="1549400"/>
          </a:xfrm>
          <a:custGeom>
            <a:avLst/>
            <a:gdLst>
              <a:gd name="T0" fmla="*/ 0 w 21600"/>
              <a:gd name="T1" fmla="*/ 21600 h 21600"/>
              <a:gd name="T2" fmla="*/ 8953 w 21600"/>
              <a:gd name="T3" fmla="*/ 21600 h 21600"/>
              <a:gd name="T4" fmla="*/ 8953 w 21600"/>
              <a:gd name="T5" fmla="*/ 0 h 21600"/>
              <a:gd name="T6" fmla="*/ 21600 w 21600"/>
              <a:gd name="T7" fmla="*/ 0 h 21600"/>
            </a:gdLst>
            <a:ahLst/>
            <a:cxnLst>
              <a:cxn ang="0">
                <a:pos x="T0" y="T1"/>
              </a:cxn>
              <a:cxn ang="0">
                <a:pos x="T2" y="T3"/>
              </a:cxn>
              <a:cxn ang="0">
                <a:pos x="T4" y="T5"/>
              </a:cxn>
              <a:cxn ang="0">
                <a:pos x="T6" y="T7"/>
              </a:cxn>
            </a:cxnLst>
            <a:rect l="0" t="0" r="r" b="b"/>
            <a:pathLst>
              <a:path w="21600" h="21600">
                <a:moveTo>
                  <a:pt x="0" y="21600"/>
                </a:moveTo>
                <a:lnTo>
                  <a:pt x="8953" y="21600"/>
                </a:lnTo>
                <a:lnTo>
                  <a:pt x="8953" y="0"/>
                </a:lnTo>
                <a:lnTo>
                  <a:pt x="21600" y="0"/>
                </a:lnTo>
              </a:path>
            </a:pathLst>
          </a:custGeom>
          <a:noFill/>
          <a:ln w="12700" cap="flat">
            <a:solidFill>
              <a:srgbClr val="646E78"/>
            </a:solidFill>
            <a:prstDash val="sysDot"/>
            <a:miter lim="800000"/>
            <a:headEnd type="arrow" w="med" len="med"/>
            <a:tailEnd type="oval" w="med" len="med"/>
          </a:ln>
          <a:extLst>
            <a:ext uri="{909E8E84-426E-40DD-AFC4-6F175D3DCCD1}">
              <a14:hiddenFill xmlns:a14="http://schemas.microsoft.com/office/drawing/2010/main">
                <a:solidFill>
                  <a:srgbClr val="FFFFFF"/>
                </a:solidFill>
              </a14:hiddenFill>
            </a:ext>
          </a:extLst>
        </p:spPr>
        <p:txBody>
          <a:bodyPr lIns="0" tIns="0" rIns="0" bIns="0"/>
          <a:lstStyle/>
          <a:p>
            <a:pPr algn="ctr" defTabSz="1219170" fontAlgn="base">
              <a:spcBef>
                <a:spcPct val="0"/>
              </a:spcBef>
              <a:spcAft>
                <a:spcPct val="0"/>
              </a:spcAft>
            </a:pPr>
            <a:endParaRPr lang="en-US" sz="2800">
              <a:solidFill>
                <a:srgbClr val="000000"/>
              </a:solidFill>
              <a:cs typeface="+mn-ea"/>
              <a:sym typeface="+mn-lt"/>
            </a:endParaRPr>
          </a:p>
        </p:txBody>
      </p:sp>
      <p:sp>
        <p:nvSpPr>
          <p:cNvPr id="148491" name="Freeform 11"/>
          <p:cNvSpPr>
            <a:spLocks/>
          </p:cNvSpPr>
          <p:nvPr/>
        </p:nvSpPr>
        <p:spPr bwMode="auto">
          <a:xfrm>
            <a:off x="6540500" y="2487612"/>
            <a:ext cx="2311400" cy="1092200"/>
          </a:xfrm>
          <a:custGeom>
            <a:avLst/>
            <a:gdLst>
              <a:gd name="T0" fmla="*/ 0 w 21600"/>
              <a:gd name="T1" fmla="*/ 21600 h 21600"/>
              <a:gd name="T2" fmla="*/ 13025 w 21600"/>
              <a:gd name="T3" fmla="*/ 21600 h 21600"/>
              <a:gd name="T4" fmla="*/ 13025 w 21600"/>
              <a:gd name="T5" fmla="*/ 0 h 21600"/>
              <a:gd name="T6" fmla="*/ 21600 w 21600"/>
              <a:gd name="T7" fmla="*/ 0 h 21600"/>
            </a:gdLst>
            <a:ahLst/>
            <a:cxnLst>
              <a:cxn ang="0">
                <a:pos x="T0" y="T1"/>
              </a:cxn>
              <a:cxn ang="0">
                <a:pos x="T2" y="T3"/>
              </a:cxn>
              <a:cxn ang="0">
                <a:pos x="T4" y="T5"/>
              </a:cxn>
              <a:cxn ang="0">
                <a:pos x="T6" y="T7"/>
              </a:cxn>
            </a:cxnLst>
            <a:rect l="0" t="0" r="r" b="b"/>
            <a:pathLst>
              <a:path w="21600" h="21600">
                <a:moveTo>
                  <a:pt x="0" y="21600"/>
                </a:moveTo>
                <a:lnTo>
                  <a:pt x="13025" y="21600"/>
                </a:lnTo>
                <a:lnTo>
                  <a:pt x="13025" y="0"/>
                </a:lnTo>
                <a:lnTo>
                  <a:pt x="21600" y="0"/>
                </a:lnTo>
              </a:path>
            </a:pathLst>
          </a:custGeom>
          <a:noFill/>
          <a:ln w="12700" cap="flat">
            <a:solidFill>
              <a:srgbClr val="646E78"/>
            </a:solidFill>
            <a:prstDash val="sysDot"/>
            <a:miter lim="800000"/>
            <a:headEnd type="oval" w="med" len="med"/>
            <a:tailEnd type="arrow" w="med" len="med"/>
          </a:ln>
          <a:extLst>
            <a:ext uri="{909E8E84-426E-40DD-AFC4-6F175D3DCCD1}">
              <a14:hiddenFill xmlns:a14="http://schemas.microsoft.com/office/drawing/2010/main">
                <a:solidFill>
                  <a:srgbClr val="FFFFFF"/>
                </a:solidFill>
              </a14:hiddenFill>
            </a:ext>
          </a:extLst>
        </p:spPr>
        <p:txBody>
          <a:bodyPr lIns="0" tIns="0" rIns="0" bIns="0"/>
          <a:lstStyle/>
          <a:p>
            <a:pPr algn="ctr" defTabSz="1219170" fontAlgn="base">
              <a:spcBef>
                <a:spcPct val="0"/>
              </a:spcBef>
              <a:spcAft>
                <a:spcPct val="0"/>
              </a:spcAft>
            </a:pPr>
            <a:endParaRPr lang="en-US" sz="2800">
              <a:solidFill>
                <a:srgbClr val="000000"/>
              </a:solidFill>
              <a:cs typeface="+mn-ea"/>
              <a:sym typeface="+mn-lt"/>
            </a:endParaRPr>
          </a:p>
        </p:txBody>
      </p:sp>
      <p:sp>
        <p:nvSpPr>
          <p:cNvPr id="148492" name="Freeform 12"/>
          <p:cNvSpPr>
            <a:spLocks/>
          </p:cNvSpPr>
          <p:nvPr/>
        </p:nvSpPr>
        <p:spPr bwMode="auto">
          <a:xfrm>
            <a:off x="6511132" y="4082256"/>
            <a:ext cx="2300288" cy="400051"/>
          </a:xfrm>
          <a:custGeom>
            <a:avLst/>
            <a:gdLst>
              <a:gd name="T0" fmla="*/ 0 w 21600"/>
              <a:gd name="T1" fmla="*/ 21600 h 21600"/>
              <a:gd name="T2" fmla="*/ 16959 w 21600"/>
              <a:gd name="T3" fmla="*/ 21600 h 21600"/>
              <a:gd name="T4" fmla="*/ 16959 w 21600"/>
              <a:gd name="T5" fmla="*/ 0 h 21600"/>
              <a:gd name="T6" fmla="*/ 21600 w 21600"/>
              <a:gd name="T7" fmla="*/ 0 h 21600"/>
            </a:gdLst>
            <a:ahLst/>
            <a:cxnLst>
              <a:cxn ang="0">
                <a:pos x="T0" y="T1"/>
              </a:cxn>
              <a:cxn ang="0">
                <a:pos x="T2" y="T3"/>
              </a:cxn>
              <a:cxn ang="0">
                <a:pos x="T4" y="T5"/>
              </a:cxn>
              <a:cxn ang="0">
                <a:pos x="T6" y="T7"/>
              </a:cxn>
            </a:cxnLst>
            <a:rect l="0" t="0" r="r" b="b"/>
            <a:pathLst>
              <a:path w="21600" h="21600">
                <a:moveTo>
                  <a:pt x="0" y="21600"/>
                </a:moveTo>
                <a:lnTo>
                  <a:pt x="16959" y="21600"/>
                </a:lnTo>
                <a:lnTo>
                  <a:pt x="16959" y="0"/>
                </a:lnTo>
                <a:lnTo>
                  <a:pt x="21600" y="0"/>
                </a:lnTo>
              </a:path>
            </a:pathLst>
          </a:custGeom>
          <a:noFill/>
          <a:ln w="12700" cap="flat">
            <a:solidFill>
              <a:srgbClr val="646E78"/>
            </a:solidFill>
            <a:prstDash val="sysDot"/>
            <a:miter lim="800000"/>
            <a:headEnd type="oval" w="med" len="med"/>
            <a:tailEnd type="arrow" w="med" len="med"/>
          </a:ln>
          <a:extLst>
            <a:ext uri="{909E8E84-426E-40DD-AFC4-6F175D3DCCD1}">
              <a14:hiddenFill xmlns:a14="http://schemas.microsoft.com/office/drawing/2010/main">
                <a:solidFill>
                  <a:srgbClr val="FFFFFF"/>
                </a:solidFill>
              </a14:hiddenFill>
            </a:ext>
          </a:extLst>
        </p:spPr>
        <p:txBody>
          <a:bodyPr lIns="0" tIns="0" rIns="0" bIns="0"/>
          <a:lstStyle/>
          <a:p>
            <a:pPr algn="ctr" defTabSz="1219170" fontAlgn="base">
              <a:spcBef>
                <a:spcPct val="0"/>
              </a:spcBef>
              <a:spcAft>
                <a:spcPct val="0"/>
              </a:spcAft>
            </a:pPr>
            <a:endParaRPr lang="en-US" sz="2800">
              <a:solidFill>
                <a:srgbClr val="000000"/>
              </a:solidFill>
              <a:cs typeface="+mn-ea"/>
              <a:sym typeface="+mn-lt"/>
            </a:endParaRPr>
          </a:p>
        </p:txBody>
      </p:sp>
      <p:grpSp>
        <p:nvGrpSpPr>
          <p:cNvPr id="148496" name="Group 16"/>
          <p:cNvGrpSpPr>
            <a:grpSpLocks/>
          </p:cNvGrpSpPr>
          <p:nvPr/>
        </p:nvGrpSpPr>
        <p:grpSpPr bwMode="auto">
          <a:xfrm>
            <a:off x="9328151" y="2351881"/>
            <a:ext cx="1476375" cy="1131094"/>
            <a:chOff x="0" y="107"/>
            <a:chExt cx="1860" cy="1425"/>
          </a:xfrm>
        </p:grpSpPr>
        <p:sp>
          <p:nvSpPr>
            <p:cNvPr id="148497" name="Rectangle 17"/>
            <p:cNvSpPr>
              <a:spLocks/>
            </p:cNvSpPr>
            <p:nvPr/>
          </p:nvSpPr>
          <p:spPr bwMode="auto">
            <a:xfrm>
              <a:off x="0" y="580"/>
              <a:ext cx="1860" cy="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defTabSz="1219170" fontAlgn="base">
                <a:lnSpc>
                  <a:spcPct val="120000"/>
                </a:lnSpc>
                <a:spcBef>
                  <a:spcPct val="0"/>
                </a:spcBef>
                <a:spcAft>
                  <a:spcPct val="0"/>
                </a:spcAft>
              </a:pPr>
              <a:r>
                <a:rPr lang="en-US" sz="1050" dirty="0" err="1">
                  <a:solidFill>
                    <a:schemeClr val="bg2">
                      <a:lumMod val="25000"/>
                    </a:schemeClr>
                  </a:solidFill>
                  <a:cs typeface="+mn-ea"/>
                  <a:sym typeface="+mn-lt"/>
                </a:rPr>
                <a:t>Lorem</a:t>
              </a:r>
              <a:r>
                <a:rPr lang="en-US" sz="1050" dirty="0">
                  <a:solidFill>
                    <a:schemeClr val="bg2">
                      <a:lumMod val="25000"/>
                    </a:schemeClr>
                  </a:solidFill>
                  <a:cs typeface="+mn-ea"/>
                  <a:sym typeface="+mn-lt"/>
                </a:rPr>
                <a:t> </a:t>
              </a:r>
              <a:r>
                <a:rPr lang="en-US" sz="1050" dirty="0" err="1">
                  <a:solidFill>
                    <a:schemeClr val="bg2">
                      <a:lumMod val="25000"/>
                    </a:schemeClr>
                  </a:solidFill>
                  <a:cs typeface="+mn-ea"/>
                  <a:sym typeface="+mn-lt"/>
                </a:rPr>
                <a:t>Ipsum</a:t>
              </a:r>
              <a:r>
                <a:rPr lang="en-US" sz="1050" dirty="0">
                  <a:solidFill>
                    <a:schemeClr val="bg2">
                      <a:lumMod val="25000"/>
                    </a:schemeClr>
                  </a:solidFill>
                  <a:cs typeface="+mn-ea"/>
                  <a:sym typeface="+mn-lt"/>
                </a:rPr>
                <a:t> is simply dummy text printing and typesetting industry. </a:t>
              </a:r>
              <a:r>
                <a:rPr lang="en-US" sz="1050" dirty="0" err="1">
                  <a:solidFill>
                    <a:schemeClr val="bg2">
                      <a:lumMod val="25000"/>
                    </a:schemeClr>
                  </a:solidFill>
                  <a:cs typeface="+mn-ea"/>
                  <a:sym typeface="+mn-lt"/>
                </a:rPr>
                <a:t>Lorem</a:t>
              </a:r>
              <a:r>
                <a:rPr lang="en-US" sz="1050" dirty="0">
                  <a:solidFill>
                    <a:schemeClr val="bg2">
                      <a:lumMod val="25000"/>
                    </a:schemeClr>
                  </a:solidFill>
                  <a:cs typeface="+mn-ea"/>
                  <a:sym typeface="+mn-lt"/>
                </a:rPr>
                <a:t> </a:t>
              </a:r>
              <a:r>
                <a:rPr lang="en-US" sz="1050" dirty="0" err="1">
                  <a:solidFill>
                    <a:schemeClr val="bg2">
                      <a:lumMod val="25000"/>
                    </a:schemeClr>
                  </a:solidFill>
                  <a:cs typeface="+mn-ea"/>
                  <a:sym typeface="+mn-lt"/>
                </a:rPr>
                <a:t>Ipsum</a:t>
              </a:r>
              <a:r>
                <a:rPr lang="en-US" sz="1050" dirty="0">
                  <a:solidFill>
                    <a:schemeClr val="bg2">
                      <a:lumMod val="25000"/>
                    </a:schemeClr>
                  </a:solidFill>
                  <a:cs typeface="+mn-ea"/>
                  <a:sym typeface="+mn-lt"/>
                </a:rPr>
                <a:t> has been.</a:t>
              </a:r>
            </a:p>
          </p:txBody>
        </p:sp>
        <p:sp>
          <p:nvSpPr>
            <p:cNvPr id="148498" name="Rectangle 18"/>
            <p:cNvSpPr>
              <a:spLocks/>
            </p:cNvSpPr>
            <p:nvPr/>
          </p:nvSpPr>
          <p:spPr bwMode="auto">
            <a:xfrm>
              <a:off x="0" y="107"/>
              <a:ext cx="1860" cy="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defTabSz="1219170" fontAlgn="base">
                <a:spcBef>
                  <a:spcPct val="0"/>
                </a:spcBef>
                <a:spcAft>
                  <a:spcPct val="0"/>
                </a:spcAft>
              </a:pPr>
              <a:r>
                <a:rPr lang="en-US" sz="1400" dirty="0">
                  <a:solidFill>
                    <a:srgbClr val="FFFFFF"/>
                  </a:solidFill>
                  <a:cs typeface="+mn-ea"/>
                  <a:sym typeface="+mn-lt"/>
                </a:rPr>
                <a:t>Heading of</a:t>
              </a:r>
              <a:endParaRPr lang="en-US" sz="1400" dirty="0">
                <a:solidFill>
                  <a:srgbClr val="FFC907"/>
                </a:solidFill>
                <a:cs typeface="+mn-ea"/>
                <a:sym typeface="+mn-lt"/>
              </a:endParaRPr>
            </a:p>
            <a:p>
              <a:pPr defTabSz="1219170" fontAlgn="base">
                <a:spcBef>
                  <a:spcPct val="0"/>
                </a:spcBef>
                <a:spcAft>
                  <a:spcPct val="0"/>
                </a:spcAft>
              </a:pPr>
              <a:r>
                <a:rPr lang="zh-CN" altLang="en-US" sz="1400" b="1" dirty="0">
                  <a:solidFill>
                    <a:schemeClr val="bg2">
                      <a:lumMod val="25000"/>
                    </a:schemeClr>
                  </a:solidFill>
                  <a:cs typeface="+mn-ea"/>
                  <a:sym typeface="+mn-lt"/>
                </a:rPr>
                <a:t>核心优势二</a:t>
              </a:r>
              <a:endParaRPr lang="en-US" sz="1400" b="1" dirty="0">
                <a:solidFill>
                  <a:schemeClr val="bg2">
                    <a:lumMod val="25000"/>
                  </a:schemeClr>
                </a:solidFill>
                <a:cs typeface="+mn-ea"/>
                <a:sym typeface="+mn-lt"/>
              </a:endParaRPr>
            </a:p>
          </p:txBody>
        </p:sp>
      </p:grpSp>
      <p:grpSp>
        <p:nvGrpSpPr>
          <p:cNvPr id="148502" name="Group 22"/>
          <p:cNvGrpSpPr>
            <a:grpSpLocks/>
          </p:cNvGrpSpPr>
          <p:nvPr/>
        </p:nvGrpSpPr>
        <p:grpSpPr bwMode="auto">
          <a:xfrm>
            <a:off x="9328151" y="3841749"/>
            <a:ext cx="1803400" cy="1060451"/>
            <a:chOff x="0" y="0"/>
            <a:chExt cx="2272" cy="1336"/>
          </a:xfrm>
        </p:grpSpPr>
        <p:sp>
          <p:nvSpPr>
            <p:cNvPr id="148503" name="Rectangle 23"/>
            <p:cNvSpPr>
              <a:spLocks/>
            </p:cNvSpPr>
            <p:nvPr/>
          </p:nvSpPr>
          <p:spPr bwMode="auto">
            <a:xfrm>
              <a:off x="0" y="616"/>
              <a:ext cx="1860" cy="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defTabSz="1219170" fontAlgn="base">
                <a:lnSpc>
                  <a:spcPct val="120000"/>
                </a:lnSpc>
                <a:spcBef>
                  <a:spcPct val="0"/>
                </a:spcBef>
                <a:spcAft>
                  <a:spcPct val="0"/>
                </a:spcAft>
              </a:pPr>
              <a:r>
                <a:rPr lang="en-US" sz="1067" dirty="0" err="1">
                  <a:solidFill>
                    <a:schemeClr val="bg2">
                      <a:lumMod val="25000"/>
                    </a:schemeClr>
                  </a:solidFill>
                  <a:cs typeface="+mn-ea"/>
                  <a:sym typeface="+mn-lt"/>
                </a:rPr>
                <a:t>Lorem</a:t>
              </a:r>
              <a:r>
                <a:rPr lang="en-US" sz="1067" dirty="0">
                  <a:solidFill>
                    <a:schemeClr val="bg2">
                      <a:lumMod val="25000"/>
                    </a:schemeClr>
                  </a:solidFill>
                  <a:cs typeface="+mn-ea"/>
                  <a:sym typeface="+mn-lt"/>
                </a:rPr>
                <a:t> </a:t>
              </a:r>
              <a:r>
                <a:rPr lang="en-US" sz="1067" dirty="0" err="1">
                  <a:solidFill>
                    <a:schemeClr val="bg2">
                      <a:lumMod val="25000"/>
                    </a:schemeClr>
                  </a:solidFill>
                  <a:cs typeface="+mn-ea"/>
                  <a:sym typeface="+mn-lt"/>
                </a:rPr>
                <a:t>Ipsum</a:t>
              </a:r>
              <a:r>
                <a:rPr lang="en-US" sz="1067" dirty="0">
                  <a:solidFill>
                    <a:schemeClr val="bg2">
                      <a:lumMod val="25000"/>
                    </a:schemeClr>
                  </a:solidFill>
                  <a:cs typeface="+mn-ea"/>
                  <a:sym typeface="+mn-lt"/>
                </a:rPr>
                <a:t> is simply dummy text printing and typesetting industry.</a:t>
              </a:r>
            </a:p>
          </p:txBody>
        </p:sp>
        <p:sp>
          <p:nvSpPr>
            <p:cNvPr id="148504" name="Rectangle 24"/>
            <p:cNvSpPr>
              <a:spLocks/>
            </p:cNvSpPr>
            <p:nvPr/>
          </p:nvSpPr>
          <p:spPr bwMode="auto">
            <a:xfrm>
              <a:off x="0" y="0"/>
              <a:ext cx="2272" cy="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defTabSz="1219170" fontAlgn="base">
                <a:spcBef>
                  <a:spcPct val="0"/>
                </a:spcBef>
                <a:spcAft>
                  <a:spcPct val="0"/>
                </a:spcAft>
              </a:pPr>
              <a:endParaRPr lang="en-US" altLang="zh-CN" sz="1400" b="1" dirty="0">
                <a:solidFill>
                  <a:schemeClr val="bg2">
                    <a:lumMod val="25000"/>
                  </a:schemeClr>
                </a:solidFill>
                <a:cs typeface="+mn-ea"/>
                <a:sym typeface="+mn-lt"/>
              </a:endParaRPr>
            </a:p>
            <a:p>
              <a:pPr defTabSz="1219170" fontAlgn="base">
                <a:spcBef>
                  <a:spcPct val="0"/>
                </a:spcBef>
                <a:spcAft>
                  <a:spcPct val="0"/>
                </a:spcAft>
              </a:pPr>
              <a:r>
                <a:rPr lang="zh-CN" altLang="en-US" sz="1400" b="1" dirty="0">
                  <a:solidFill>
                    <a:schemeClr val="bg2">
                      <a:lumMod val="25000"/>
                    </a:schemeClr>
                  </a:solidFill>
                  <a:cs typeface="+mn-ea"/>
                  <a:sym typeface="+mn-lt"/>
                </a:rPr>
                <a:t>核心优势四</a:t>
              </a:r>
            </a:p>
            <a:p>
              <a:pPr defTabSz="1219170" fontAlgn="base">
                <a:spcBef>
                  <a:spcPct val="0"/>
                </a:spcBef>
                <a:spcAft>
                  <a:spcPct val="0"/>
                </a:spcAft>
              </a:pPr>
              <a:endParaRPr lang="en-US" sz="1200" dirty="0">
                <a:solidFill>
                  <a:srgbClr val="FFFFFF"/>
                </a:solidFill>
                <a:cs typeface="+mn-ea"/>
                <a:sym typeface="+mn-lt"/>
              </a:endParaRPr>
            </a:p>
          </p:txBody>
        </p:sp>
      </p:grpSp>
      <p:grpSp>
        <p:nvGrpSpPr>
          <p:cNvPr id="148508" name="Group 28"/>
          <p:cNvGrpSpPr>
            <a:grpSpLocks/>
          </p:cNvGrpSpPr>
          <p:nvPr/>
        </p:nvGrpSpPr>
        <p:grpSpPr bwMode="auto">
          <a:xfrm>
            <a:off x="1295401" y="2692401"/>
            <a:ext cx="1536700" cy="1047751"/>
            <a:chOff x="-144" y="0"/>
            <a:chExt cx="1936" cy="1320"/>
          </a:xfrm>
        </p:grpSpPr>
        <p:sp>
          <p:nvSpPr>
            <p:cNvPr id="148509" name="Rectangle 29"/>
            <p:cNvSpPr>
              <a:spLocks/>
            </p:cNvSpPr>
            <p:nvPr/>
          </p:nvSpPr>
          <p:spPr bwMode="auto">
            <a:xfrm>
              <a:off x="-144" y="600"/>
              <a:ext cx="1936" cy="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r" defTabSz="1219170" fontAlgn="base">
                <a:lnSpc>
                  <a:spcPct val="120000"/>
                </a:lnSpc>
                <a:spcBef>
                  <a:spcPct val="0"/>
                </a:spcBef>
                <a:spcAft>
                  <a:spcPct val="0"/>
                </a:spcAft>
              </a:pPr>
              <a:r>
                <a:rPr lang="en-US" sz="1067" dirty="0" err="1">
                  <a:solidFill>
                    <a:schemeClr val="bg2">
                      <a:lumMod val="25000"/>
                    </a:schemeClr>
                  </a:solidFill>
                  <a:cs typeface="+mn-ea"/>
                  <a:sym typeface="+mn-lt"/>
                </a:rPr>
                <a:t>Lorem</a:t>
              </a:r>
              <a:r>
                <a:rPr lang="en-US" sz="1067" dirty="0">
                  <a:solidFill>
                    <a:schemeClr val="bg2">
                      <a:lumMod val="25000"/>
                    </a:schemeClr>
                  </a:solidFill>
                  <a:cs typeface="+mn-ea"/>
                  <a:sym typeface="+mn-lt"/>
                </a:rPr>
                <a:t> </a:t>
              </a:r>
              <a:r>
                <a:rPr lang="en-US" sz="1067" dirty="0" err="1">
                  <a:solidFill>
                    <a:schemeClr val="bg2">
                      <a:lumMod val="25000"/>
                    </a:schemeClr>
                  </a:solidFill>
                  <a:cs typeface="+mn-ea"/>
                  <a:sym typeface="+mn-lt"/>
                </a:rPr>
                <a:t>Ipsum</a:t>
              </a:r>
              <a:r>
                <a:rPr lang="en-US" sz="1067" dirty="0">
                  <a:solidFill>
                    <a:schemeClr val="bg2">
                      <a:lumMod val="25000"/>
                    </a:schemeClr>
                  </a:solidFill>
                  <a:cs typeface="+mn-ea"/>
                  <a:sym typeface="+mn-lt"/>
                </a:rPr>
                <a:t> is simply dummy text printing and typesetting industry.</a:t>
              </a:r>
            </a:p>
          </p:txBody>
        </p:sp>
        <p:sp>
          <p:nvSpPr>
            <p:cNvPr id="148510" name="Rectangle 30"/>
            <p:cNvSpPr>
              <a:spLocks/>
            </p:cNvSpPr>
            <p:nvPr/>
          </p:nvSpPr>
          <p:spPr bwMode="auto">
            <a:xfrm>
              <a:off x="0" y="0"/>
              <a:ext cx="1792" cy="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r" defTabSz="1219170" fontAlgn="base">
                <a:spcBef>
                  <a:spcPct val="0"/>
                </a:spcBef>
                <a:spcAft>
                  <a:spcPct val="0"/>
                </a:spcAft>
              </a:pPr>
              <a:r>
                <a:rPr lang="en-US" sz="1400" dirty="0">
                  <a:solidFill>
                    <a:srgbClr val="FFFFFF"/>
                  </a:solidFill>
                  <a:cs typeface="+mn-ea"/>
                  <a:sym typeface="+mn-lt"/>
                </a:rPr>
                <a:t>Heading of</a:t>
              </a:r>
              <a:r>
                <a:rPr lang="en-US" sz="1400" dirty="0">
                  <a:solidFill>
                    <a:srgbClr val="FF8200"/>
                  </a:solidFill>
                  <a:cs typeface="+mn-ea"/>
                  <a:sym typeface="+mn-lt"/>
                </a:rPr>
                <a:t> </a:t>
              </a:r>
            </a:p>
            <a:p>
              <a:pPr algn="r" defTabSz="1219170" fontAlgn="base">
                <a:spcBef>
                  <a:spcPct val="0"/>
                </a:spcBef>
                <a:spcAft>
                  <a:spcPct val="0"/>
                </a:spcAft>
              </a:pPr>
              <a:r>
                <a:rPr lang="zh-CN" altLang="en-US" sz="1400" b="1" dirty="0">
                  <a:solidFill>
                    <a:schemeClr val="bg2">
                      <a:lumMod val="25000"/>
                    </a:schemeClr>
                  </a:solidFill>
                  <a:cs typeface="+mn-ea"/>
                  <a:sym typeface="+mn-lt"/>
                </a:rPr>
                <a:t>核心优势一</a:t>
              </a:r>
            </a:p>
            <a:p>
              <a:pPr algn="r" defTabSz="1219170" fontAlgn="base">
                <a:spcBef>
                  <a:spcPct val="0"/>
                </a:spcBef>
                <a:spcAft>
                  <a:spcPct val="0"/>
                </a:spcAft>
              </a:pPr>
              <a:endParaRPr lang="en-US" sz="1400" dirty="0">
                <a:solidFill>
                  <a:srgbClr val="FFFFFF"/>
                </a:solidFill>
                <a:cs typeface="+mn-ea"/>
                <a:sym typeface="+mn-lt"/>
              </a:endParaRPr>
            </a:p>
          </p:txBody>
        </p:sp>
      </p:grpSp>
      <p:grpSp>
        <p:nvGrpSpPr>
          <p:cNvPr id="148514" name="Group 34"/>
          <p:cNvGrpSpPr>
            <a:grpSpLocks/>
          </p:cNvGrpSpPr>
          <p:nvPr/>
        </p:nvGrpSpPr>
        <p:grpSpPr bwMode="auto">
          <a:xfrm>
            <a:off x="993776" y="4254501"/>
            <a:ext cx="1838325" cy="1216025"/>
            <a:chOff x="-524" y="0"/>
            <a:chExt cx="2316" cy="1532"/>
          </a:xfrm>
        </p:grpSpPr>
        <p:sp>
          <p:nvSpPr>
            <p:cNvPr id="148515" name="Rectangle 35"/>
            <p:cNvSpPr>
              <a:spLocks/>
            </p:cNvSpPr>
            <p:nvPr/>
          </p:nvSpPr>
          <p:spPr bwMode="auto">
            <a:xfrm>
              <a:off x="-144" y="580"/>
              <a:ext cx="1936" cy="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r" defTabSz="1219170" fontAlgn="base">
                <a:lnSpc>
                  <a:spcPct val="120000"/>
                </a:lnSpc>
                <a:spcBef>
                  <a:spcPct val="0"/>
                </a:spcBef>
                <a:spcAft>
                  <a:spcPct val="0"/>
                </a:spcAft>
              </a:pPr>
              <a:r>
                <a:rPr lang="en-US" sz="1067" dirty="0" err="1">
                  <a:solidFill>
                    <a:schemeClr val="bg2">
                      <a:lumMod val="25000"/>
                    </a:schemeClr>
                  </a:solidFill>
                  <a:cs typeface="+mn-ea"/>
                  <a:sym typeface="+mn-lt"/>
                </a:rPr>
                <a:t>Lorem</a:t>
              </a:r>
              <a:r>
                <a:rPr lang="en-US" sz="1067" dirty="0">
                  <a:solidFill>
                    <a:schemeClr val="bg2">
                      <a:lumMod val="25000"/>
                    </a:schemeClr>
                  </a:solidFill>
                  <a:cs typeface="+mn-ea"/>
                  <a:sym typeface="+mn-lt"/>
                </a:rPr>
                <a:t> </a:t>
              </a:r>
              <a:r>
                <a:rPr lang="en-US" sz="1067" dirty="0" err="1">
                  <a:solidFill>
                    <a:schemeClr val="bg2">
                      <a:lumMod val="25000"/>
                    </a:schemeClr>
                  </a:solidFill>
                  <a:cs typeface="+mn-ea"/>
                  <a:sym typeface="+mn-lt"/>
                </a:rPr>
                <a:t>Ipsum</a:t>
              </a:r>
              <a:r>
                <a:rPr lang="en-US" sz="1067" dirty="0">
                  <a:solidFill>
                    <a:schemeClr val="bg2">
                      <a:lumMod val="25000"/>
                    </a:schemeClr>
                  </a:solidFill>
                  <a:cs typeface="+mn-ea"/>
                  <a:sym typeface="+mn-lt"/>
                </a:rPr>
                <a:t> is simply dummy text printing and typesetting industry. </a:t>
              </a:r>
              <a:r>
                <a:rPr lang="en-US" sz="1067" dirty="0" err="1">
                  <a:solidFill>
                    <a:schemeClr val="bg2">
                      <a:lumMod val="25000"/>
                    </a:schemeClr>
                  </a:solidFill>
                  <a:cs typeface="+mn-ea"/>
                  <a:sym typeface="+mn-lt"/>
                </a:rPr>
                <a:t>Lorem</a:t>
              </a:r>
              <a:r>
                <a:rPr lang="en-US" sz="1067" dirty="0">
                  <a:solidFill>
                    <a:schemeClr val="bg2">
                      <a:lumMod val="25000"/>
                    </a:schemeClr>
                  </a:solidFill>
                  <a:cs typeface="+mn-ea"/>
                  <a:sym typeface="+mn-lt"/>
                </a:rPr>
                <a:t> </a:t>
              </a:r>
              <a:r>
                <a:rPr lang="en-US" sz="1067" dirty="0" err="1">
                  <a:solidFill>
                    <a:schemeClr val="bg2">
                      <a:lumMod val="25000"/>
                    </a:schemeClr>
                  </a:solidFill>
                  <a:cs typeface="+mn-ea"/>
                  <a:sym typeface="+mn-lt"/>
                </a:rPr>
                <a:t>Ipsum</a:t>
              </a:r>
              <a:r>
                <a:rPr lang="en-US" sz="1067" dirty="0">
                  <a:solidFill>
                    <a:schemeClr val="bg2">
                      <a:lumMod val="25000"/>
                    </a:schemeClr>
                  </a:solidFill>
                  <a:cs typeface="+mn-ea"/>
                  <a:sym typeface="+mn-lt"/>
                </a:rPr>
                <a:t> has been.</a:t>
              </a:r>
            </a:p>
          </p:txBody>
        </p:sp>
        <p:sp>
          <p:nvSpPr>
            <p:cNvPr id="148516" name="Rectangle 36"/>
            <p:cNvSpPr>
              <a:spLocks/>
            </p:cNvSpPr>
            <p:nvPr/>
          </p:nvSpPr>
          <p:spPr bwMode="auto">
            <a:xfrm>
              <a:off x="-524" y="0"/>
              <a:ext cx="2316" cy="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r" defTabSz="1219170" fontAlgn="base">
                <a:spcBef>
                  <a:spcPct val="0"/>
                </a:spcBef>
                <a:spcAft>
                  <a:spcPct val="0"/>
                </a:spcAft>
              </a:pPr>
              <a:r>
                <a:rPr lang="en-US" sz="1400" dirty="0">
                  <a:solidFill>
                    <a:srgbClr val="FFFFFF"/>
                  </a:solidFill>
                  <a:cs typeface="+mn-ea"/>
                  <a:sym typeface="+mn-lt"/>
                </a:rPr>
                <a:t>Heading of</a:t>
              </a:r>
              <a:endParaRPr lang="en-US" sz="1400" dirty="0">
                <a:solidFill>
                  <a:srgbClr val="FFC907"/>
                </a:solidFill>
                <a:cs typeface="+mn-ea"/>
                <a:sym typeface="+mn-lt"/>
              </a:endParaRPr>
            </a:p>
            <a:p>
              <a:pPr algn="r" defTabSz="1219170" fontAlgn="base">
                <a:spcBef>
                  <a:spcPct val="0"/>
                </a:spcBef>
                <a:spcAft>
                  <a:spcPct val="0"/>
                </a:spcAft>
              </a:pPr>
              <a:r>
                <a:rPr lang="zh-CN" altLang="en-US" sz="1400" b="1" dirty="0">
                  <a:solidFill>
                    <a:schemeClr val="bg2">
                      <a:lumMod val="25000"/>
                    </a:schemeClr>
                  </a:solidFill>
                  <a:cs typeface="+mn-ea"/>
                  <a:sym typeface="+mn-lt"/>
                </a:rPr>
                <a:t>核心优势三</a:t>
              </a:r>
            </a:p>
            <a:p>
              <a:pPr algn="r" defTabSz="1219170" fontAlgn="base">
                <a:spcBef>
                  <a:spcPct val="0"/>
                </a:spcBef>
                <a:spcAft>
                  <a:spcPct val="0"/>
                </a:spcAft>
              </a:pPr>
              <a:endParaRPr lang="en-US" sz="1400" dirty="0">
                <a:solidFill>
                  <a:srgbClr val="FFFFFF"/>
                </a:solidFill>
                <a:cs typeface="+mn-ea"/>
                <a:sym typeface="+mn-lt"/>
              </a:endParaRPr>
            </a:p>
          </p:txBody>
        </p:sp>
      </p:grpSp>
      <p:sp>
        <p:nvSpPr>
          <p:cNvPr id="148517" name="Rectangle 37"/>
          <p:cNvSpPr>
            <a:spLocks/>
          </p:cNvSpPr>
          <p:nvPr/>
        </p:nvSpPr>
        <p:spPr bwMode="auto">
          <a:xfrm>
            <a:off x="5222875" y="5559426"/>
            <a:ext cx="5581651" cy="387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defTabSz="1219170" fontAlgn="base">
              <a:lnSpc>
                <a:spcPct val="120000"/>
              </a:lnSpc>
              <a:spcBef>
                <a:spcPct val="0"/>
              </a:spcBef>
              <a:spcAft>
                <a:spcPct val="0"/>
              </a:spcAft>
            </a:pPr>
            <a:r>
              <a:rPr lang="en-US" sz="1067" dirty="0">
                <a:solidFill>
                  <a:srgbClr val="646E78"/>
                </a:solidFill>
                <a:cs typeface="+mn-ea"/>
                <a:sym typeface="+mn-lt"/>
              </a:rPr>
              <a:t>Lorem Ipsum is simply dummy text of the printing </a:t>
            </a:r>
            <a:r>
              <a:rPr lang="en-US" sz="1067" dirty="0">
                <a:solidFill>
                  <a:srgbClr val="FFFFFF"/>
                </a:solidFill>
                <a:cs typeface="+mn-ea"/>
                <a:sym typeface="+mn-lt"/>
              </a:rPr>
              <a:t>and typesetting industry. Lorem Ipsum </a:t>
            </a:r>
            <a:r>
              <a:rPr lang="en-US" sz="1067" dirty="0">
                <a:solidFill>
                  <a:srgbClr val="646E78"/>
                </a:solidFill>
                <a:cs typeface="+mn-ea"/>
                <a:sym typeface="+mn-lt"/>
              </a:rPr>
              <a:t>has been the industry's standard dummy text ever since the 1500s, when an unknown printer took.</a:t>
            </a:r>
          </a:p>
        </p:txBody>
      </p:sp>
      <p:sp>
        <p:nvSpPr>
          <p:cNvPr id="148518" name="Freeform 38"/>
          <p:cNvSpPr>
            <a:spLocks/>
          </p:cNvSpPr>
          <p:nvPr/>
        </p:nvSpPr>
        <p:spPr bwMode="auto">
          <a:xfrm>
            <a:off x="4941889" y="5630863"/>
            <a:ext cx="160337" cy="259556"/>
          </a:xfrm>
          <a:custGeom>
            <a:avLst/>
            <a:gdLst>
              <a:gd name="T0" fmla="*/ 39 w 21600"/>
              <a:gd name="T1" fmla="*/ 0 h 21600"/>
              <a:gd name="T2" fmla="*/ 4267 w 21600"/>
              <a:gd name="T3" fmla="*/ 0 h 21600"/>
              <a:gd name="T4" fmla="*/ 21600 w 21600"/>
              <a:gd name="T5" fmla="*/ 10600 h 21600"/>
              <a:gd name="T6" fmla="*/ 3723 w 21600"/>
              <a:gd name="T7" fmla="*/ 21600 h 21600"/>
              <a:gd name="T8" fmla="*/ 0 w 21600"/>
              <a:gd name="T9" fmla="*/ 21600 h 21600"/>
              <a:gd name="T10" fmla="*/ 17373 w 21600"/>
              <a:gd name="T11" fmla="*/ 10679 h 21600"/>
              <a:gd name="T12" fmla="*/ 39 w 21600"/>
              <a:gd name="T13" fmla="*/ 0 h 21600"/>
              <a:gd name="T14" fmla="*/ 39 w 21600"/>
              <a:gd name="T15" fmla="*/ 0 h 216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600" h="21600">
                <a:moveTo>
                  <a:pt x="39" y="0"/>
                </a:moveTo>
                <a:lnTo>
                  <a:pt x="4267" y="0"/>
                </a:lnTo>
                <a:lnTo>
                  <a:pt x="21600" y="10600"/>
                </a:lnTo>
                <a:lnTo>
                  <a:pt x="3723" y="21600"/>
                </a:lnTo>
                <a:lnTo>
                  <a:pt x="0" y="21600"/>
                </a:lnTo>
                <a:lnTo>
                  <a:pt x="17373" y="10679"/>
                </a:lnTo>
                <a:lnTo>
                  <a:pt x="39" y="0"/>
                </a:lnTo>
                <a:close/>
                <a:moveTo>
                  <a:pt x="39" y="0"/>
                </a:moveTo>
              </a:path>
            </a:pathLst>
          </a:custGeom>
          <a:solidFill>
            <a:srgbClr val="063D54"/>
          </a:solidFill>
          <a:ln>
            <a:noFill/>
          </a:ln>
          <a:extLst/>
        </p:spPr>
        <p:txBody>
          <a:bodyPr lIns="0" tIns="0" rIns="0" bIns="0"/>
          <a:lstStyle/>
          <a:p>
            <a:pPr algn="ctr" defTabSz="1219170" fontAlgn="base">
              <a:spcBef>
                <a:spcPct val="0"/>
              </a:spcBef>
              <a:spcAft>
                <a:spcPct val="0"/>
              </a:spcAft>
            </a:pPr>
            <a:endParaRPr lang="en-US" sz="2800">
              <a:solidFill>
                <a:srgbClr val="000000"/>
              </a:solidFill>
              <a:cs typeface="+mn-ea"/>
              <a:sym typeface="+mn-lt"/>
            </a:endParaRPr>
          </a:p>
        </p:txBody>
      </p:sp>
      <p:grpSp>
        <p:nvGrpSpPr>
          <p:cNvPr id="148519" name="Group 39"/>
          <p:cNvGrpSpPr>
            <a:grpSpLocks/>
          </p:cNvGrpSpPr>
          <p:nvPr/>
        </p:nvGrpSpPr>
        <p:grpSpPr bwMode="auto">
          <a:xfrm>
            <a:off x="5803901" y="2136775"/>
            <a:ext cx="819151" cy="306388"/>
            <a:chOff x="0" y="0"/>
            <a:chExt cx="1031" cy="386"/>
          </a:xfrm>
        </p:grpSpPr>
        <p:pic>
          <p:nvPicPr>
            <p:cNvPr id="148520" name="Picture 40"/>
            <p:cNvPicPr>
              <a:picLocks noChangeAspect="1" noChangeArrowheads="1"/>
            </p:cNvPicPr>
            <p:nvPr/>
          </p:nvPicPr>
          <p:blipFill>
            <a:blip r:embed="rId3" cstate="print">
              <a:alphaModFix amt="75000"/>
              <a:extLst>
                <a:ext uri="{28A0092B-C50C-407E-A947-70E740481C1C}">
                  <a14:useLocalDpi xmlns:a14="http://schemas.microsoft.com/office/drawing/2010/main"/>
                </a:ext>
              </a:extLst>
            </a:blip>
            <a:srcRect/>
            <a:stretch>
              <a:fillRect/>
            </a:stretch>
          </p:blipFill>
          <p:spPr bwMode="auto">
            <a:xfrm>
              <a:off x="0" y="8"/>
              <a:ext cx="360" cy="378"/>
            </a:xfrm>
            <a:prstGeom prst="rect">
              <a:avLst/>
            </a:prstGeom>
            <a:noFill/>
            <a:ln>
              <a:noFill/>
            </a:ln>
            <a:extLst>
              <a:ext uri="{909E8E84-426E-40DD-AFC4-6F175D3DCCD1}">
                <a14:hiddenFill xmlns:a14="http://schemas.microsoft.com/office/drawing/2010/main">
                  <a:solidFill>
                    <a:srgbClr val="FFFFFF">
                      <a:alpha val="75000"/>
                    </a:srgbClr>
                  </a:solidFill>
                </a14:hiddenFill>
              </a:ext>
              <a:ext uri="{91240B29-F687-4F45-9708-019B960494DF}">
                <a14:hiddenLine xmlns:a14="http://schemas.microsoft.com/office/drawing/2010/main" w="12700" cap="flat">
                  <a:solidFill>
                    <a:schemeClr val="tx1">
                      <a:alpha val="75000"/>
                    </a:schemeClr>
                  </a:solidFill>
                  <a:miter lim="800000"/>
                  <a:headEnd/>
                  <a:tailEnd/>
                </a14:hiddenLine>
              </a:ext>
            </a:extLst>
          </p:spPr>
        </p:pic>
        <p:sp>
          <p:nvSpPr>
            <p:cNvPr id="148521" name="Rectangle 41"/>
            <p:cNvSpPr>
              <a:spLocks/>
            </p:cNvSpPr>
            <p:nvPr/>
          </p:nvSpPr>
          <p:spPr bwMode="auto">
            <a:xfrm>
              <a:off x="487" y="0"/>
              <a:ext cx="544" cy="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defTabSz="1219170" fontAlgn="base">
                <a:lnSpc>
                  <a:spcPct val="90000"/>
                </a:lnSpc>
                <a:spcBef>
                  <a:spcPct val="0"/>
                </a:spcBef>
                <a:spcAft>
                  <a:spcPct val="0"/>
                </a:spcAft>
              </a:pPr>
              <a:r>
                <a:rPr lang="en-US" sz="1067">
                  <a:solidFill>
                    <a:srgbClr val="FFFFFF"/>
                  </a:solidFill>
                  <a:cs typeface="+mn-ea"/>
                  <a:sym typeface="+mn-lt"/>
                </a:rPr>
                <a:t>42%</a:t>
              </a:r>
            </a:p>
          </p:txBody>
        </p:sp>
      </p:grpSp>
      <p:grpSp>
        <p:nvGrpSpPr>
          <p:cNvPr id="148522" name="Group 42"/>
          <p:cNvGrpSpPr>
            <a:grpSpLocks/>
          </p:cNvGrpSpPr>
          <p:nvPr/>
        </p:nvGrpSpPr>
        <p:grpSpPr bwMode="auto">
          <a:xfrm>
            <a:off x="5751514" y="2688433"/>
            <a:ext cx="871537" cy="351631"/>
            <a:chOff x="0" y="0"/>
            <a:chExt cx="1097" cy="443"/>
          </a:xfrm>
        </p:grpSpPr>
        <p:pic>
          <p:nvPicPr>
            <p:cNvPr id="148523" name="Picture 43"/>
            <p:cNvPicPr>
              <a:picLocks noChangeAspect="1" noChangeArrowheads="1"/>
            </p:cNvPicPr>
            <p:nvPr/>
          </p:nvPicPr>
          <p:blipFill>
            <a:blip r:embed="rId4" cstate="print">
              <a:alphaModFix amt="75000"/>
              <a:extLst>
                <a:ext uri="{28A0092B-C50C-407E-A947-70E740481C1C}">
                  <a14:useLocalDpi xmlns:a14="http://schemas.microsoft.com/office/drawing/2010/main"/>
                </a:ext>
              </a:extLst>
            </a:blip>
            <a:srcRect/>
            <a:stretch>
              <a:fillRect/>
            </a:stretch>
          </p:blipFill>
          <p:spPr bwMode="auto">
            <a:xfrm>
              <a:off x="0" y="0"/>
              <a:ext cx="437" cy="443"/>
            </a:xfrm>
            <a:prstGeom prst="rect">
              <a:avLst/>
            </a:prstGeom>
            <a:noFill/>
            <a:ln>
              <a:noFill/>
            </a:ln>
            <a:extLst>
              <a:ext uri="{909E8E84-426E-40DD-AFC4-6F175D3DCCD1}">
                <a14:hiddenFill xmlns:a14="http://schemas.microsoft.com/office/drawing/2010/main">
                  <a:solidFill>
                    <a:srgbClr val="FFFFFF">
                      <a:alpha val="75000"/>
                    </a:srgbClr>
                  </a:solidFill>
                </a14:hiddenFill>
              </a:ext>
              <a:ext uri="{91240B29-F687-4F45-9708-019B960494DF}">
                <a14:hiddenLine xmlns:a14="http://schemas.microsoft.com/office/drawing/2010/main" w="12700" cap="flat">
                  <a:solidFill>
                    <a:schemeClr val="tx1">
                      <a:alpha val="75000"/>
                    </a:schemeClr>
                  </a:solidFill>
                  <a:miter lim="800000"/>
                  <a:headEnd/>
                  <a:tailEnd/>
                </a14:hiddenLine>
              </a:ext>
            </a:extLst>
          </p:spPr>
        </p:pic>
        <p:sp>
          <p:nvSpPr>
            <p:cNvPr id="148524" name="Rectangle 44"/>
            <p:cNvSpPr>
              <a:spLocks/>
            </p:cNvSpPr>
            <p:nvPr/>
          </p:nvSpPr>
          <p:spPr bwMode="auto">
            <a:xfrm>
              <a:off x="553" y="56"/>
              <a:ext cx="544" cy="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defTabSz="1219170" fontAlgn="base">
                <a:lnSpc>
                  <a:spcPct val="90000"/>
                </a:lnSpc>
                <a:spcBef>
                  <a:spcPct val="0"/>
                </a:spcBef>
                <a:spcAft>
                  <a:spcPct val="0"/>
                </a:spcAft>
              </a:pPr>
              <a:r>
                <a:rPr lang="en-US" sz="1067">
                  <a:solidFill>
                    <a:srgbClr val="FFFFFF"/>
                  </a:solidFill>
                  <a:cs typeface="+mn-ea"/>
                  <a:sym typeface="+mn-lt"/>
                </a:rPr>
                <a:t>36%</a:t>
              </a:r>
            </a:p>
          </p:txBody>
        </p:sp>
      </p:grpSp>
      <p:grpSp>
        <p:nvGrpSpPr>
          <p:cNvPr id="148525" name="Group 45"/>
          <p:cNvGrpSpPr>
            <a:grpSpLocks/>
          </p:cNvGrpSpPr>
          <p:nvPr/>
        </p:nvGrpSpPr>
        <p:grpSpPr bwMode="auto">
          <a:xfrm>
            <a:off x="5448301" y="3393282"/>
            <a:ext cx="966788" cy="292100"/>
            <a:chOff x="0" y="0"/>
            <a:chExt cx="1218" cy="368"/>
          </a:xfrm>
          <a:solidFill>
            <a:schemeClr val="bg1"/>
          </a:solidFill>
        </p:grpSpPr>
        <p:pic>
          <p:nvPicPr>
            <p:cNvPr id="148526" name="Picture 46"/>
            <p:cNvPicPr>
              <a:picLocks noChangeAspect="1" noChangeArrowheads="1"/>
            </p:cNvPicPr>
            <p:nvPr/>
          </p:nvPicPr>
          <p:blipFill>
            <a:blip r:embed="rId5" cstate="print">
              <a:alphaModFix amt="75000"/>
              <a:extLst>
                <a:ext uri="{28A0092B-C50C-407E-A947-70E740481C1C}">
                  <a14:useLocalDpi xmlns:a14="http://schemas.microsoft.com/office/drawing/2010/main"/>
                </a:ext>
              </a:extLst>
            </a:blip>
            <a:srcRect/>
            <a:stretch>
              <a:fillRect/>
            </a:stretch>
          </p:blipFill>
          <p:spPr bwMode="auto">
            <a:xfrm>
              <a:off x="648" y="0"/>
              <a:ext cx="570" cy="352"/>
            </a:xfrm>
            <a:prstGeom prst="rect">
              <a:avLst/>
            </a:prstGeom>
            <a:solidFill>
              <a:schemeClr val="tx1">
                <a:alpha val="75000"/>
              </a:schemeClr>
            </a:solidFill>
            <a:ln>
              <a:noFill/>
            </a:ln>
            <a:extLst>
              <a:ext uri="{91240B29-F687-4F45-9708-019B960494DF}">
                <a14:hiddenLine xmlns:a14="http://schemas.microsoft.com/office/drawing/2010/main" w="12700" cap="flat">
                  <a:solidFill>
                    <a:schemeClr val="tx1">
                      <a:alpha val="75000"/>
                    </a:schemeClr>
                  </a:solidFill>
                  <a:miter lim="800000"/>
                  <a:headEnd/>
                  <a:tailEnd/>
                </a14:hiddenLine>
              </a:ext>
            </a:extLst>
          </p:spPr>
        </p:pic>
        <p:sp>
          <p:nvSpPr>
            <p:cNvPr id="148527" name="Rectangle 47"/>
            <p:cNvSpPr>
              <a:spLocks/>
            </p:cNvSpPr>
            <p:nvPr/>
          </p:nvSpPr>
          <p:spPr bwMode="auto">
            <a:xfrm>
              <a:off x="0" y="72"/>
              <a:ext cx="544" cy="296"/>
            </a:xfrm>
            <a:prstGeom prst="rect">
              <a:avLst/>
            </a:prstGeom>
            <a:grp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r" defTabSz="1219170" fontAlgn="base">
                <a:lnSpc>
                  <a:spcPct val="90000"/>
                </a:lnSpc>
                <a:spcBef>
                  <a:spcPct val="0"/>
                </a:spcBef>
                <a:spcAft>
                  <a:spcPct val="0"/>
                </a:spcAft>
              </a:pPr>
              <a:r>
                <a:rPr lang="en-US" sz="1067">
                  <a:cs typeface="+mn-ea"/>
                  <a:sym typeface="+mn-lt"/>
                </a:rPr>
                <a:t>21%</a:t>
              </a:r>
            </a:p>
          </p:txBody>
        </p:sp>
      </p:grpSp>
      <p:sp>
        <p:nvSpPr>
          <p:cNvPr id="56" name="Rectangle 2">
            <a:extLst>
              <a:ext uri="{FF2B5EF4-FFF2-40B4-BE49-F238E27FC236}">
                <a16:creationId xmlns:a16="http://schemas.microsoft.com/office/drawing/2014/main" id="{F20895E5-131E-49DB-9000-99BD8EEFDFED}"/>
              </a:ext>
            </a:extLst>
          </p:cNvPr>
          <p:cNvSpPr/>
          <p:nvPr/>
        </p:nvSpPr>
        <p:spPr>
          <a:xfrm>
            <a:off x="487472" y="778539"/>
            <a:ext cx="2579681" cy="338554"/>
          </a:xfrm>
          <a:prstGeom prst="rect">
            <a:avLst/>
          </a:prstGeom>
        </p:spPr>
        <p:txBody>
          <a:bodyPr wrap="none">
            <a:spAutoFit/>
          </a:bodyPr>
          <a:lstStyle/>
          <a:p>
            <a:r>
              <a:rPr lang="id-ID" sz="1600" dirty="0">
                <a:solidFill>
                  <a:schemeClr val="bg2">
                    <a:lumMod val="25000"/>
                  </a:schemeClr>
                </a:solidFill>
                <a:cs typeface="+mn-ea"/>
                <a:sym typeface="+mn-lt"/>
              </a:rPr>
              <a:t>COMPETITOR ANALYSIS</a:t>
            </a:r>
          </a:p>
        </p:txBody>
      </p:sp>
      <p:sp>
        <p:nvSpPr>
          <p:cNvPr id="57" name="TextBox 3">
            <a:extLst>
              <a:ext uri="{FF2B5EF4-FFF2-40B4-BE49-F238E27FC236}">
                <a16:creationId xmlns:a16="http://schemas.microsoft.com/office/drawing/2014/main" id="{F3E4B8C6-D4FE-4A4D-88CC-BF24169B74FD}"/>
              </a:ext>
            </a:extLst>
          </p:cNvPr>
          <p:cNvSpPr txBox="1"/>
          <p:nvPr/>
        </p:nvSpPr>
        <p:spPr>
          <a:xfrm>
            <a:off x="533168" y="352958"/>
            <a:ext cx="2026517" cy="502766"/>
          </a:xfrm>
          <a:prstGeom prst="rect">
            <a:avLst/>
          </a:prstGeom>
          <a:noFill/>
        </p:spPr>
        <p:txBody>
          <a:bodyPr wrap="none" rtlCol="0">
            <a:spAutoFit/>
          </a:bodyPr>
          <a:lstStyle/>
          <a:p>
            <a:r>
              <a:rPr lang="en-US" altLang="zh-CN" sz="2667" dirty="0">
                <a:solidFill>
                  <a:schemeClr val="accent1"/>
                </a:solidFill>
                <a:cs typeface="+mn-ea"/>
                <a:sym typeface="+mn-lt"/>
              </a:rPr>
              <a:t>2.4</a:t>
            </a:r>
            <a:r>
              <a:rPr lang="zh-CN" altLang="en-US" sz="2667" dirty="0">
                <a:solidFill>
                  <a:schemeClr val="accent1"/>
                </a:solidFill>
                <a:cs typeface="+mn-ea"/>
                <a:sym typeface="+mn-lt"/>
              </a:rPr>
              <a:t>竞争分析</a:t>
            </a:r>
            <a:endParaRPr lang="zh-CN" altLang="en-US" sz="4267" dirty="0">
              <a:solidFill>
                <a:schemeClr val="accent1"/>
              </a:solidFill>
              <a:cs typeface="+mn-ea"/>
              <a:sym typeface="+mn-lt"/>
            </a:endParaRPr>
          </a:p>
        </p:txBody>
      </p:sp>
      <p:sp>
        <p:nvSpPr>
          <p:cNvPr id="50" name="user_149452">
            <a:extLst>
              <a:ext uri="{FF2B5EF4-FFF2-40B4-BE49-F238E27FC236}">
                <a16:creationId xmlns:a16="http://schemas.microsoft.com/office/drawing/2014/main" id="{8CD62C28-E7CD-4424-B8C6-668D0AB2089D}"/>
              </a:ext>
            </a:extLst>
          </p:cNvPr>
          <p:cNvSpPr>
            <a:spLocks noChangeAspect="1"/>
          </p:cNvSpPr>
          <p:nvPr/>
        </p:nvSpPr>
        <p:spPr bwMode="auto">
          <a:xfrm>
            <a:off x="5805404" y="4155281"/>
            <a:ext cx="609685" cy="608884"/>
          </a:xfrm>
          <a:custGeom>
            <a:avLst/>
            <a:gdLst>
              <a:gd name="T0" fmla="*/ 367 w 733"/>
              <a:gd name="T1" fmla="*/ 0 h 733"/>
              <a:gd name="T2" fmla="*/ 119 w 733"/>
              <a:gd name="T3" fmla="*/ 637 h 733"/>
              <a:gd name="T4" fmla="*/ 131 w 733"/>
              <a:gd name="T5" fmla="*/ 647 h 733"/>
              <a:gd name="T6" fmla="*/ 152 w 733"/>
              <a:gd name="T7" fmla="*/ 664 h 733"/>
              <a:gd name="T8" fmla="*/ 181 w 733"/>
              <a:gd name="T9" fmla="*/ 683 h 733"/>
              <a:gd name="T10" fmla="*/ 211 w 733"/>
              <a:gd name="T11" fmla="*/ 698 h 733"/>
              <a:gd name="T12" fmla="*/ 301 w 733"/>
              <a:gd name="T13" fmla="*/ 727 h 733"/>
              <a:gd name="T14" fmla="*/ 333 w 733"/>
              <a:gd name="T15" fmla="*/ 732 h 733"/>
              <a:gd name="T16" fmla="*/ 367 w 733"/>
              <a:gd name="T17" fmla="*/ 733 h 733"/>
              <a:gd name="T18" fmla="*/ 400 w 733"/>
              <a:gd name="T19" fmla="*/ 732 h 733"/>
              <a:gd name="T20" fmla="*/ 432 w 733"/>
              <a:gd name="T21" fmla="*/ 727 h 733"/>
              <a:gd name="T22" fmla="*/ 522 w 733"/>
              <a:gd name="T23" fmla="*/ 699 h 733"/>
              <a:gd name="T24" fmla="*/ 552 w 733"/>
              <a:gd name="T25" fmla="*/ 683 h 733"/>
              <a:gd name="T26" fmla="*/ 580 w 733"/>
              <a:gd name="T27" fmla="*/ 664 h 733"/>
              <a:gd name="T28" fmla="*/ 601 w 733"/>
              <a:gd name="T29" fmla="*/ 648 h 733"/>
              <a:gd name="T30" fmla="*/ 613 w 733"/>
              <a:gd name="T31" fmla="*/ 638 h 733"/>
              <a:gd name="T32" fmla="*/ 27 w 733"/>
              <a:gd name="T33" fmla="*/ 367 h 733"/>
              <a:gd name="T34" fmla="*/ 707 w 733"/>
              <a:gd name="T35" fmla="*/ 367 h 733"/>
              <a:gd name="T36" fmla="*/ 580 w 733"/>
              <a:gd name="T37" fmla="*/ 614 h 733"/>
              <a:gd name="T38" fmla="*/ 451 w 733"/>
              <a:gd name="T39" fmla="*/ 531 h 733"/>
              <a:gd name="T40" fmla="*/ 459 w 733"/>
              <a:gd name="T41" fmla="*/ 480 h 733"/>
              <a:gd name="T42" fmla="*/ 522 w 733"/>
              <a:gd name="T43" fmla="*/ 368 h 733"/>
              <a:gd name="T44" fmla="*/ 510 w 733"/>
              <a:gd name="T45" fmla="*/ 289 h 733"/>
              <a:gd name="T46" fmla="*/ 485 w 733"/>
              <a:gd name="T47" fmla="*/ 149 h 733"/>
              <a:gd name="T48" fmla="*/ 248 w 733"/>
              <a:gd name="T49" fmla="*/ 149 h 733"/>
              <a:gd name="T50" fmla="*/ 223 w 733"/>
              <a:gd name="T51" fmla="*/ 289 h 733"/>
              <a:gd name="T52" fmla="*/ 212 w 733"/>
              <a:gd name="T53" fmla="*/ 368 h 733"/>
              <a:gd name="T54" fmla="*/ 271 w 733"/>
              <a:gd name="T55" fmla="*/ 491 h 733"/>
              <a:gd name="T56" fmla="*/ 255 w 733"/>
              <a:gd name="T57" fmla="*/ 556 h 733"/>
              <a:gd name="T58" fmla="*/ 140 w 733"/>
              <a:gd name="T59" fmla="*/ 620 h 733"/>
              <a:gd name="T60" fmla="*/ 566 w 733"/>
              <a:gd name="T61" fmla="*/ 642 h 733"/>
              <a:gd name="T62" fmla="*/ 545 w 733"/>
              <a:gd name="T63" fmla="*/ 656 h 733"/>
              <a:gd name="T64" fmla="*/ 522 w 733"/>
              <a:gd name="T65" fmla="*/ 669 h 733"/>
              <a:gd name="T66" fmla="*/ 473 w 733"/>
              <a:gd name="T67" fmla="*/ 689 h 733"/>
              <a:gd name="T68" fmla="*/ 448 w 733"/>
              <a:gd name="T69" fmla="*/ 697 h 733"/>
              <a:gd name="T70" fmla="*/ 421 w 733"/>
              <a:gd name="T71" fmla="*/ 702 h 733"/>
              <a:gd name="T72" fmla="*/ 392 w 733"/>
              <a:gd name="T73" fmla="*/ 706 h 733"/>
              <a:gd name="T74" fmla="*/ 341 w 733"/>
              <a:gd name="T75" fmla="*/ 706 h 733"/>
              <a:gd name="T76" fmla="*/ 312 w 733"/>
              <a:gd name="T77" fmla="*/ 702 h 733"/>
              <a:gd name="T78" fmla="*/ 259 w 733"/>
              <a:gd name="T79" fmla="*/ 689 h 733"/>
              <a:gd name="T80" fmla="*/ 232 w 733"/>
              <a:gd name="T81" fmla="*/ 679 h 733"/>
              <a:gd name="T82" fmla="*/ 210 w 733"/>
              <a:gd name="T83" fmla="*/ 668 h 733"/>
              <a:gd name="T84" fmla="*/ 187 w 733"/>
              <a:gd name="T85" fmla="*/ 655 h 733"/>
              <a:gd name="T86" fmla="*/ 163 w 733"/>
              <a:gd name="T87" fmla="*/ 639 h 733"/>
              <a:gd name="T88" fmla="*/ 162 w 733"/>
              <a:gd name="T89" fmla="*/ 637 h 733"/>
              <a:gd name="T90" fmla="*/ 297 w 733"/>
              <a:gd name="T91" fmla="*/ 530 h 733"/>
              <a:gd name="T92" fmla="*/ 294 w 733"/>
              <a:gd name="T93" fmla="*/ 478 h 733"/>
              <a:gd name="T94" fmla="*/ 253 w 733"/>
              <a:gd name="T95" fmla="*/ 390 h 733"/>
              <a:gd name="T96" fmla="*/ 238 w 733"/>
              <a:gd name="T97" fmla="*/ 368 h 733"/>
              <a:gd name="T98" fmla="*/ 246 w 733"/>
              <a:gd name="T99" fmla="*/ 305 h 733"/>
              <a:gd name="T100" fmla="*/ 250 w 733"/>
              <a:gd name="T101" fmla="*/ 226 h 733"/>
              <a:gd name="T102" fmla="*/ 268 w 733"/>
              <a:gd name="T103" fmla="*/ 166 h 733"/>
              <a:gd name="T104" fmla="*/ 465 w 733"/>
              <a:gd name="T105" fmla="*/ 166 h 733"/>
              <a:gd name="T106" fmla="*/ 483 w 733"/>
              <a:gd name="T107" fmla="*/ 301 h 733"/>
              <a:gd name="T108" fmla="*/ 495 w 733"/>
              <a:gd name="T109" fmla="*/ 321 h 733"/>
              <a:gd name="T110" fmla="*/ 479 w 733"/>
              <a:gd name="T111" fmla="*/ 389 h 733"/>
              <a:gd name="T112" fmla="*/ 471 w 733"/>
              <a:gd name="T113" fmla="*/ 398 h 733"/>
              <a:gd name="T114" fmla="*/ 428 w 733"/>
              <a:gd name="T115" fmla="*/ 478 h 733"/>
              <a:gd name="T116" fmla="*/ 424 w 733"/>
              <a:gd name="T117" fmla="*/ 531 h 733"/>
              <a:gd name="T118" fmla="*/ 568 w 733"/>
              <a:gd name="T119" fmla="*/ 638 h 733"/>
              <a:gd name="T120" fmla="*/ 566 w 733"/>
              <a:gd name="T121" fmla="*/ 642 h 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33" h="733">
                <a:moveTo>
                  <a:pt x="733" y="367"/>
                </a:moveTo>
                <a:cubicBezTo>
                  <a:pt x="733" y="164"/>
                  <a:pt x="569" y="0"/>
                  <a:pt x="367" y="0"/>
                </a:cubicBezTo>
                <a:cubicBezTo>
                  <a:pt x="164" y="0"/>
                  <a:pt x="0" y="164"/>
                  <a:pt x="0" y="367"/>
                </a:cubicBezTo>
                <a:cubicBezTo>
                  <a:pt x="0" y="473"/>
                  <a:pt x="46" y="570"/>
                  <a:pt x="119" y="637"/>
                </a:cubicBezTo>
                <a:lnTo>
                  <a:pt x="119" y="637"/>
                </a:lnTo>
                <a:lnTo>
                  <a:pt x="131" y="647"/>
                </a:lnTo>
                <a:cubicBezTo>
                  <a:pt x="131" y="648"/>
                  <a:pt x="132" y="648"/>
                  <a:pt x="133" y="649"/>
                </a:cubicBezTo>
                <a:cubicBezTo>
                  <a:pt x="139" y="654"/>
                  <a:pt x="146" y="659"/>
                  <a:pt x="152" y="664"/>
                </a:cubicBezTo>
                <a:cubicBezTo>
                  <a:pt x="155" y="666"/>
                  <a:pt x="157" y="667"/>
                  <a:pt x="159" y="669"/>
                </a:cubicBezTo>
                <a:cubicBezTo>
                  <a:pt x="166" y="674"/>
                  <a:pt x="173" y="678"/>
                  <a:pt x="181" y="683"/>
                </a:cubicBezTo>
                <a:cubicBezTo>
                  <a:pt x="183" y="684"/>
                  <a:pt x="184" y="684"/>
                  <a:pt x="186" y="685"/>
                </a:cubicBezTo>
                <a:cubicBezTo>
                  <a:pt x="194" y="690"/>
                  <a:pt x="202" y="694"/>
                  <a:pt x="211" y="698"/>
                </a:cubicBezTo>
                <a:cubicBezTo>
                  <a:pt x="211" y="699"/>
                  <a:pt x="212" y="699"/>
                  <a:pt x="213" y="699"/>
                </a:cubicBezTo>
                <a:cubicBezTo>
                  <a:pt x="241" y="712"/>
                  <a:pt x="270" y="722"/>
                  <a:pt x="301" y="727"/>
                </a:cubicBezTo>
                <a:cubicBezTo>
                  <a:pt x="302" y="728"/>
                  <a:pt x="303" y="728"/>
                  <a:pt x="304" y="728"/>
                </a:cubicBezTo>
                <a:cubicBezTo>
                  <a:pt x="314" y="729"/>
                  <a:pt x="323" y="731"/>
                  <a:pt x="333" y="732"/>
                </a:cubicBezTo>
                <a:cubicBezTo>
                  <a:pt x="334" y="732"/>
                  <a:pt x="336" y="732"/>
                  <a:pt x="337" y="732"/>
                </a:cubicBezTo>
                <a:cubicBezTo>
                  <a:pt x="347" y="733"/>
                  <a:pt x="357" y="733"/>
                  <a:pt x="367" y="733"/>
                </a:cubicBezTo>
                <a:cubicBezTo>
                  <a:pt x="377" y="733"/>
                  <a:pt x="387" y="733"/>
                  <a:pt x="396" y="732"/>
                </a:cubicBezTo>
                <a:cubicBezTo>
                  <a:pt x="398" y="732"/>
                  <a:pt x="399" y="732"/>
                  <a:pt x="400" y="732"/>
                </a:cubicBezTo>
                <a:cubicBezTo>
                  <a:pt x="410" y="731"/>
                  <a:pt x="419" y="730"/>
                  <a:pt x="429" y="728"/>
                </a:cubicBezTo>
                <a:cubicBezTo>
                  <a:pt x="430" y="728"/>
                  <a:pt x="431" y="728"/>
                  <a:pt x="432" y="727"/>
                </a:cubicBezTo>
                <a:cubicBezTo>
                  <a:pt x="462" y="722"/>
                  <a:pt x="491" y="713"/>
                  <a:pt x="519" y="700"/>
                </a:cubicBezTo>
                <a:cubicBezTo>
                  <a:pt x="520" y="700"/>
                  <a:pt x="521" y="699"/>
                  <a:pt x="522" y="699"/>
                </a:cubicBezTo>
                <a:cubicBezTo>
                  <a:pt x="530" y="695"/>
                  <a:pt x="538" y="691"/>
                  <a:pt x="546" y="686"/>
                </a:cubicBezTo>
                <a:cubicBezTo>
                  <a:pt x="548" y="685"/>
                  <a:pt x="550" y="684"/>
                  <a:pt x="552" y="683"/>
                </a:cubicBezTo>
                <a:cubicBezTo>
                  <a:pt x="559" y="679"/>
                  <a:pt x="566" y="674"/>
                  <a:pt x="573" y="669"/>
                </a:cubicBezTo>
                <a:cubicBezTo>
                  <a:pt x="576" y="668"/>
                  <a:pt x="578" y="666"/>
                  <a:pt x="580" y="664"/>
                </a:cubicBezTo>
                <a:cubicBezTo>
                  <a:pt x="586" y="660"/>
                  <a:pt x="592" y="656"/>
                  <a:pt x="598" y="651"/>
                </a:cubicBezTo>
                <a:cubicBezTo>
                  <a:pt x="599" y="650"/>
                  <a:pt x="600" y="649"/>
                  <a:pt x="601" y="648"/>
                </a:cubicBezTo>
                <a:lnTo>
                  <a:pt x="614" y="638"/>
                </a:lnTo>
                <a:lnTo>
                  <a:pt x="613" y="638"/>
                </a:lnTo>
                <a:cubicBezTo>
                  <a:pt x="687" y="571"/>
                  <a:pt x="733" y="474"/>
                  <a:pt x="733" y="367"/>
                </a:cubicBezTo>
                <a:close/>
                <a:moveTo>
                  <a:pt x="27" y="367"/>
                </a:moveTo>
                <a:cubicBezTo>
                  <a:pt x="27" y="179"/>
                  <a:pt x="179" y="27"/>
                  <a:pt x="367" y="27"/>
                </a:cubicBezTo>
                <a:cubicBezTo>
                  <a:pt x="554" y="27"/>
                  <a:pt x="707" y="179"/>
                  <a:pt x="707" y="367"/>
                </a:cubicBezTo>
                <a:cubicBezTo>
                  <a:pt x="707" y="468"/>
                  <a:pt x="662" y="559"/>
                  <a:pt x="592" y="621"/>
                </a:cubicBezTo>
                <a:cubicBezTo>
                  <a:pt x="588" y="618"/>
                  <a:pt x="584" y="616"/>
                  <a:pt x="580" y="614"/>
                </a:cubicBezTo>
                <a:lnTo>
                  <a:pt x="467" y="557"/>
                </a:lnTo>
                <a:cubicBezTo>
                  <a:pt x="457" y="552"/>
                  <a:pt x="451" y="542"/>
                  <a:pt x="451" y="531"/>
                </a:cubicBezTo>
                <a:lnTo>
                  <a:pt x="451" y="491"/>
                </a:lnTo>
                <a:cubicBezTo>
                  <a:pt x="454" y="488"/>
                  <a:pt x="456" y="484"/>
                  <a:pt x="459" y="480"/>
                </a:cubicBezTo>
                <a:cubicBezTo>
                  <a:pt x="474" y="460"/>
                  <a:pt x="485" y="437"/>
                  <a:pt x="494" y="412"/>
                </a:cubicBezTo>
                <a:cubicBezTo>
                  <a:pt x="511" y="404"/>
                  <a:pt x="522" y="387"/>
                  <a:pt x="522" y="368"/>
                </a:cubicBezTo>
                <a:lnTo>
                  <a:pt x="522" y="321"/>
                </a:lnTo>
                <a:cubicBezTo>
                  <a:pt x="522" y="309"/>
                  <a:pt x="518" y="298"/>
                  <a:pt x="510" y="289"/>
                </a:cubicBezTo>
                <a:lnTo>
                  <a:pt x="510" y="227"/>
                </a:lnTo>
                <a:cubicBezTo>
                  <a:pt x="511" y="220"/>
                  <a:pt x="513" y="181"/>
                  <a:pt x="485" y="149"/>
                </a:cubicBezTo>
                <a:cubicBezTo>
                  <a:pt x="460" y="121"/>
                  <a:pt x="421" y="107"/>
                  <a:pt x="367" y="107"/>
                </a:cubicBezTo>
                <a:cubicBezTo>
                  <a:pt x="313" y="107"/>
                  <a:pt x="273" y="121"/>
                  <a:pt x="248" y="149"/>
                </a:cubicBezTo>
                <a:cubicBezTo>
                  <a:pt x="220" y="181"/>
                  <a:pt x="223" y="220"/>
                  <a:pt x="223" y="227"/>
                </a:cubicBezTo>
                <a:lnTo>
                  <a:pt x="223" y="289"/>
                </a:lnTo>
                <a:cubicBezTo>
                  <a:pt x="216" y="298"/>
                  <a:pt x="212" y="309"/>
                  <a:pt x="212" y="321"/>
                </a:cubicBezTo>
                <a:lnTo>
                  <a:pt x="212" y="368"/>
                </a:lnTo>
                <a:cubicBezTo>
                  <a:pt x="212" y="383"/>
                  <a:pt x="218" y="397"/>
                  <a:pt x="229" y="406"/>
                </a:cubicBezTo>
                <a:cubicBezTo>
                  <a:pt x="240" y="448"/>
                  <a:pt x="262" y="480"/>
                  <a:pt x="271" y="491"/>
                </a:cubicBezTo>
                <a:lnTo>
                  <a:pt x="271" y="530"/>
                </a:lnTo>
                <a:cubicBezTo>
                  <a:pt x="271" y="540"/>
                  <a:pt x="265" y="550"/>
                  <a:pt x="255" y="556"/>
                </a:cubicBezTo>
                <a:lnTo>
                  <a:pt x="150" y="613"/>
                </a:lnTo>
                <a:cubicBezTo>
                  <a:pt x="146" y="615"/>
                  <a:pt x="143" y="617"/>
                  <a:pt x="140" y="620"/>
                </a:cubicBezTo>
                <a:cubicBezTo>
                  <a:pt x="70" y="557"/>
                  <a:pt x="27" y="467"/>
                  <a:pt x="27" y="367"/>
                </a:cubicBezTo>
                <a:close/>
                <a:moveTo>
                  <a:pt x="566" y="642"/>
                </a:moveTo>
                <a:cubicBezTo>
                  <a:pt x="561" y="645"/>
                  <a:pt x="557" y="648"/>
                  <a:pt x="552" y="652"/>
                </a:cubicBezTo>
                <a:cubicBezTo>
                  <a:pt x="550" y="653"/>
                  <a:pt x="547" y="654"/>
                  <a:pt x="545" y="656"/>
                </a:cubicBezTo>
                <a:cubicBezTo>
                  <a:pt x="539" y="660"/>
                  <a:pt x="533" y="663"/>
                  <a:pt x="526" y="667"/>
                </a:cubicBezTo>
                <a:cubicBezTo>
                  <a:pt x="525" y="668"/>
                  <a:pt x="523" y="668"/>
                  <a:pt x="522" y="669"/>
                </a:cubicBezTo>
                <a:cubicBezTo>
                  <a:pt x="507" y="677"/>
                  <a:pt x="491" y="683"/>
                  <a:pt x="475" y="689"/>
                </a:cubicBezTo>
                <a:cubicBezTo>
                  <a:pt x="475" y="689"/>
                  <a:pt x="474" y="689"/>
                  <a:pt x="473" y="689"/>
                </a:cubicBezTo>
                <a:cubicBezTo>
                  <a:pt x="465" y="692"/>
                  <a:pt x="457" y="695"/>
                  <a:pt x="448" y="697"/>
                </a:cubicBezTo>
                <a:cubicBezTo>
                  <a:pt x="448" y="697"/>
                  <a:pt x="448" y="697"/>
                  <a:pt x="448" y="697"/>
                </a:cubicBezTo>
                <a:cubicBezTo>
                  <a:pt x="439" y="699"/>
                  <a:pt x="431" y="701"/>
                  <a:pt x="422" y="702"/>
                </a:cubicBezTo>
                <a:cubicBezTo>
                  <a:pt x="422" y="702"/>
                  <a:pt x="421" y="702"/>
                  <a:pt x="421" y="702"/>
                </a:cubicBezTo>
                <a:cubicBezTo>
                  <a:pt x="413" y="704"/>
                  <a:pt x="404" y="705"/>
                  <a:pt x="396" y="705"/>
                </a:cubicBezTo>
                <a:cubicBezTo>
                  <a:pt x="395" y="705"/>
                  <a:pt x="393" y="706"/>
                  <a:pt x="392" y="706"/>
                </a:cubicBezTo>
                <a:cubicBezTo>
                  <a:pt x="383" y="706"/>
                  <a:pt x="375" y="707"/>
                  <a:pt x="367" y="707"/>
                </a:cubicBezTo>
                <a:cubicBezTo>
                  <a:pt x="358" y="707"/>
                  <a:pt x="350" y="706"/>
                  <a:pt x="341" y="706"/>
                </a:cubicBezTo>
                <a:cubicBezTo>
                  <a:pt x="340" y="706"/>
                  <a:pt x="338" y="705"/>
                  <a:pt x="337" y="705"/>
                </a:cubicBezTo>
                <a:cubicBezTo>
                  <a:pt x="329" y="705"/>
                  <a:pt x="320" y="704"/>
                  <a:pt x="312" y="702"/>
                </a:cubicBezTo>
                <a:lnTo>
                  <a:pt x="311" y="702"/>
                </a:lnTo>
                <a:cubicBezTo>
                  <a:pt x="293" y="699"/>
                  <a:pt x="276" y="695"/>
                  <a:pt x="259" y="689"/>
                </a:cubicBezTo>
                <a:cubicBezTo>
                  <a:pt x="258" y="689"/>
                  <a:pt x="258" y="689"/>
                  <a:pt x="257" y="689"/>
                </a:cubicBezTo>
                <a:cubicBezTo>
                  <a:pt x="249" y="686"/>
                  <a:pt x="241" y="682"/>
                  <a:pt x="232" y="679"/>
                </a:cubicBezTo>
                <a:cubicBezTo>
                  <a:pt x="232" y="679"/>
                  <a:pt x="232" y="679"/>
                  <a:pt x="232" y="679"/>
                </a:cubicBezTo>
                <a:cubicBezTo>
                  <a:pt x="225" y="676"/>
                  <a:pt x="217" y="672"/>
                  <a:pt x="210" y="668"/>
                </a:cubicBezTo>
                <a:cubicBezTo>
                  <a:pt x="209" y="668"/>
                  <a:pt x="208" y="667"/>
                  <a:pt x="207" y="667"/>
                </a:cubicBezTo>
                <a:cubicBezTo>
                  <a:pt x="200" y="663"/>
                  <a:pt x="193" y="659"/>
                  <a:pt x="187" y="655"/>
                </a:cubicBezTo>
                <a:cubicBezTo>
                  <a:pt x="185" y="654"/>
                  <a:pt x="183" y="652"/>
                  <a:pt x="181" y="651"/>
                </a:cubicBezTo>
                <a:cubicBezTo>
                  <a:pt x="175" y="647"/>
                  <a:pt x="169" y="643"/>
                  <a:pt x="163" y="639"/>
                </a:cubicBezTo>
                <a:cubicBezTo>
                  <a:pt x="162" y="638"/>
                  <a:pt x="162" y="638"/>
                  <a:pt x="161" y="637"/>
                </a:cubicBezTo>
                <a:lnTo>
                  <a:pt x="162" y="637"/>
                </a:lnTo>
                <a:lnTo>
                  <a:pt x="268" y="579"/>
                </a:lnTo>
                <a:cubicBezTo>
                  <a:pt x="286" y="569"/>
                  <a:pt x="297" y="550"/>
                  <a:pt x="297" y="530"/>
                </a:cubicBezTo>
                <a:lnTo>
                  <a:pt x="297" y="482"/>
                </a:lnTo>
                <a:lnTo>
                  <a:pt x="294" y="478"/>
                </a:lnTo>
                <a:cubicBezTo>
                  <a:pt x="294" y="477"/>
                  <a:pt x="265" y="442"/>
                  <a:pt x="254" y="395"/>
                </a:cubicBezTo>
                <a:lnTo>
                  <a:pt x="253" y="390"/>
                </a:lnTo>
                <a:lnTo>
                  <a:pt x="248" y="387"/>
                </a:lnTo>
                <a:cubicBezTo>
                  <a:pt x="242" y="383"/>
                  <a:pt x="238" y="376"/>
                  <a:pt x="238" y="368"/>
                </a:cubicBezTo>
                <a:lnTo>
                  <a:pt x="238" y="321"/>
                </a:lnTo>
                <a:cubicBezTo>
                  <a:pt x="238" y="315"/>
                  <a:pt x="241" y="309"/>
                  <a:pt x="246" y="305"/>
                </a:cubicBezTo>
                <a:lnTo>
                  <a:pt x="250" y="301"/>
                </a:lnTo>
                <a:lnTo>
                  <a:pt x="250" y="226"/>
                </a:lnTo>
                <a:lnTo>
                  <a:pt x="250" y="225"/>
                </a:lnTo>
                <a:cubicBezTo>
                  <a:pt x="250" y="224"/>
                  <a:pt x="246" y="192"/>
                  <a:pt x="268" y="166"/>
                </a:cubicBezTo>
                <a:cubicBezTo>
                  <a:pt x="288" y="144"/>
                  <a:pt x="321" y="133"/>
                  <a:pt x="367" y="133"/>
                </a:cubicBezTo>
                <a:cubicBezTo>
                  <a:pt x="412" y="133"/>
                  <a:pt x="445" y="144"/>
                  <a:pt x="465" y="166"/>
                </a:cubicBezTo>
                <a:cubicBezTo>
                  <a:pt x="487" y="192"/>
                  <a:pt x="483" y="224"/>
                  <a:pt x="483" y="225"/>
                </a:cubicBezTo>
                <a:lnTo>
                  <a:pt x="483" y="301"/>
                </a:lnTo>
                <a:lnTo>
                  <a:pt x="488" y="305"/>
                </a:lnTo>
                <a:cubicBezTo>
                  <a:pt x="493" y="309"/>
                  <a:pt x="495" y="315"/>
                  <a:pt x="495" y="321"/>
                </a:cubicBezTo>
                <a:lnTo>
                  <a:pt x="495" y="368"/>
                </a:lnTo>
                <a:cubicBezTo>
                  <a:pt x="495" y="378"/>
                  <a:pt x="489" y="386"/>
                  <a:pt x="479" y="389"/>
                </a:cubicBezTo>
                <a:lnTo>
                  <a:pt x="473" y="391"/>
                </a:lnTo>
                <a:lnTo>
                  <a:pt x="471" y="398"/>
                </a:lnTo>
                <a:cubicBezTo>
                  <a:pt x="463" y="422"/>
                  <a:pt x="452" y="445"/>
                  <a:pt x="437" y="465"/>
                </a:cubicBezTo>
                <a:cubicBezTo>
                  <a:pt x="434" y="470"/>
                  <a:pt x="430" y="474"/>
                  <a:pt x="428" y="478"/>
                </a:cubicBezTo>
                <a:lnTo>
                  <a:pt x="424" y="481"/>
                </a:lnTo>
                <a:lnTo>
                  <a:pt x="424" y="531"/>
                </a:lnTo>
                <a:cubicBezTo>
                  <a:pt x="424" y="552"/>
                  <a:pt x="436" y="571"/>
                  <a:pt x="455" y="581"/>
                </a:cubicBezTo>
                <a:lnTo>
                  <a:pt x="568" y="638"/>
                </a:lnTo>
                <a:cubicBezTo>
                  <a:pt x="569" y="638"/>
                  <a:pt x="570" y="638"/>
                  <a:pt x="570" y="639"/>
                </a:cubicBezTo>
                <a:cubicBezTo>
                  <a:pt x="569" y="640"/>
                  <a:pt x="568" y="641"/>
                  <a:pt x="566" y="642"/>
                </a:cubicBezTo>
                <a:close/>
              </a:path>
            </a:pathLst>
          </a:custGeom>
          <a:solidFill>
            <a:schemeClr val="accent1"/>
          </a:solidFill>
          <a:ln>
            <a:noFill/>
          </a:ln>
        </p:spPr>
      </p:sp>
    </p:spTree>
    <p:extLst>
      <p:ext uri="{BB962C8B-B14F-4D97-AF65-F5344CB8AC3E}">
        <p14:creationId xmlns:p14="http://schemas.microsoft.com/office/powerpoint/2010/main" val="150064892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ntr" presetSubtype="32" fill="hold" grpId="0" nodeType="clickEffect">
                                  <p:stCondLst>
                                    <p:cond delay="0"/>
                                  </p:stCondLst>
                                  <p:iterate type="lt">
                                    <p:tmPct val="100000"/>
                                  </p:iterate>
                                  <p:childTnLst>
                                    <p:set>
                                      <p:cBhvr>
                                        <p:cTn id="6" dur="1" fill="hold">
                                          <p:stCondLst>
                                            <p:cond delay="0"/>
                                          </p:stCondLst>
                                        </p:cTn>
                                        <p:tgtEl>
                                          <p:spTgt spid="148484"/>
                                        </p:tgtEl>
                                        <p:attrNameLst>
                                          <p:attrName>style.visibility</p:attrName>
                                        </p:attrNameLst>
                                      </p:cBhvr>
                                      <p:to>
                                        <p:strVal val="visible"/>
                                      </p:to>
                                    </p:set>
                                    <p:anim calcmode="lin" valueType="num">
                                      <p:cBhvr>
                                        <p:cTn id="7" dur="75" fill="hold"/>
                                        <p:tgtEl>
                                          <p:spTgt spid="148484"/>
                                        </p:tgtEl>
                                        <p:attrNameLst>
                                          <p:attrName>ppt_w</p:attrName>
                                        </p:attrNameLst>
                                      </p:cBhvr>
                                      <p:tavLst>
                                        <p:tav tm="0">
                                          <p:val>
                                            <p:strVal val="4*#ppt_w"/>
                                          </p:val>
                                        </p:tav>
                                        <p:tav tm="100000">
                                          <p:val>
                                            <p:strVal val="#ppt_w"/>
                                          </p:val>
                                        </p:tav>
                                      </p:tavLst>
                                    </p:anim>
                                    <p:anim calcmode="lin" valueType="num">
                                      <p:cBhvr>
                                        <p:cTn id="8" dur="75" fill="hold"/>
                                        <p:tgtEl>
                                          <p:spTgt spid="148484"/>
                                        </p:tgtEl>
                                        <p:attrNameLst>
                                          <p:attrName>ppt_h</p:attrName>
                                        </p:attrNameLst>
                                      </p:cBhvr>
                                      <p:tavLst>
                                        <p:tav tm="0">
                                          <p:val>
                                            <p:strVal val="4*#ppt_h"/>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148492"/>
                                        </p:tgtEl>
                                        <p:attrNameLst>
                                          <p:attrName>style.visibility</p:attrName>
                                        </p:attrNameLst>
                                      </p:cBhvr>
                                      <p:to>
                                        <p:strVal val="visible"/>
                                      </p:to>
                                    </p:set>
                                    <p:animEffect transition="in" filter="wipe(left)">
                                      <p:cBhvr>
                                        <p:cTn id="13" dur="500"/>
                                        <p:tgtEl>
                                          <p:spTgt spid="148492"/>
                                        </p:tgtEl>
                                      </p:cBhvr>
                                    </p:animEffect>
                                  </p:childTnLst>
                                </p:cTn>
                              </p:par>
                            </p:childTnLst>
                          </p:cTn>
                        </p:par>
                        <p:par>
                          <p:cTn id="14" fill="hold" nodeType="afterGroup">
                            <p:stCondLst>
                              <p:cond delay="500"/>
                            </p:stCondLst>
                            <p:childTnLst>
                              <p:par>
                                <p:cTn id="15" presetID="2" presetClass="entr" presetSubtype="2" fill="hold" nodeType="afterEffect">
                                  <p:stCondLst>
                                    <p:cond delay="300"/>
                                  </p:stCondLst>
                                  <p:childTnLst>
                                    <p:set>
                                      <p:cBhvr>
                                        <p:cTn id="16" dur="1" fill="hold">
                                          <p:stCondLst>
                                            <p:cond delay="0"/>
                                          </p:stCondLst>
                                        </p:cTn>
                                        <p:tgtEl>
                                          <p:spTgt spid="148502"/>
                                        </p:tgtEl>
                                        <p:attrNameLst>
                                          <p:attrName>style.visibility</p:attrName>
                                        </p:attrNameLst>
                                      </p:cBhvr>
                                      <p:to>
                                        <p:strVal val="visible"/>
                                      </p:to>
                                    </p:set>
                                    <p:anim calcmode="lin" valueType="num">
                                      <p:cBhvr additive="base">
                                        <p:cTn id="17" dur="500" fill="hold"/>
                                        <p:tgtEl>
                                          <p:spTgt spid="148502"/>
                                        </p:tgtEl>
                                        <p:attrNameLst>
                                          <p:attrName>ppt_x</p:attrName>
                                        </p:attrNameLst>
                                      </p:cBhvr>
                                      <p:tavLst>
                                        <p:tav tm="0">
                                          <p:val>
                                            <p:strVal val="1+#ppt_w/2"/>
                                          </p:val>
                                        </p:tav>
                                        <p:tav tm="100000">
                                          <p:val>
                                            <p:strVal val="#ppt_x"/>
                                          </p:val>
                                        </p:tav>
                                      </p:tavLst>
                                    </p:anim>
                                    <p:anim calcmode="lin" valueType="num">
                                      <p:cBhvr additive="base">
                                        <p:cTn id="18" dur="500" fill="hold"/>
                                        <p:tgtEl>
                                          <p:spTgt spid="148502"/>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3" presetClass="entr" presetSubtype="16" fill="hold" grpId="0" nodeType="clickEffect">
                                  <p:stCondLst>
                                    <p:cond delay="0"/>
                                  </p:stCondLst>
                                  <p:childTnLst>
                                    <p:set>
                                      <p:cBhvr>
                                        <p:cTn id="22" dur="1" fill="hold">
                                          <p:stCondLst>
                                            <p:cond delay="0"/>
                                          </p:stCondLst>
                                        </p:cTn>
                                        <p:tgtEl>
                                          <p:spTgt spid="148483"/>
                                        </p:tgtEl>
                                        <p:attrNameLst>
                                          <p:attrName>style.visibility</p:attrName>
                                        </p:attrNameLst>
                                      </p:cBhvr>
                                      <p:to>
                                        <p:strVal val="visible"/>
                                      </p:to>
                                    </p:set>
                                    <p:anim calcmode="lin" valueType="num">
                                      <p:cBhvr>
                                        <p:cTn id="23" dur="500" fill="hold"/>
                                        <p:tgtEl>
                                          <p:spTgt spid="148483"/>
                                        </p:tgtEl>
                                        <p:attrNameLst>
                                          <p:attrName>ppt_w</p:attrName>
                                        </p:attrNameLst>
                                      </p:cBhvr>
                                      <p:tavLst>
                                        <p:tav tm="0">
                                          <p:val>
                                            <p:fltVal val="0"/>
                                          </p:val>
                                        </p:tav>
                                        <p:tav tm="100000">
                                          <p:val>
                                            <p:strVal val="#ppt_w"/>
                                          </p:val>
                                        </p:tav>
                                      </p:tavLst>
                                    </p:anim>
                                    <p:anim calcmode="lin" valueType="num">
                                      <p:cBhvr>
                                        <p:cTn id="24" dur="500" fill="hold"/>
                                        <p:tgtEl>
                                          <p:spTgt spid="148483"/>
                                        </p:tgtEl>
                                        <p:attrNameLst>
                                          <p:attrName>ppt_h</p:attrName>
                                        </p:attrNameLst>
                                      </p:cBhvr>
                                      <p:tavLst>
                                        <p:tav tm="0">
                                          <p:val>
                                            <p:fltVal val="0"/>
                                          </p:val>
                                        </p:tav>
                                        <p:tav tm="100000">
                                          <p:val>
                                            <p:strVal val="#ppt_h"/>
                                          </p:val>
                                        </p:tav>
                                      </p:tavLst>
                                    </p:anim>
                                  </p:childTnLst>
                                </p:cTn>
                              </p:par>
                            </p:childTnLst>
                          </p:cTn>
                        </p:par>
                        <p:par>
                          <p:cTn id="25" fill="hold" nodeType="afterGroup">
                            <p:stCondLst>
                              <p:cond delay="500"/>
                            </p:stCondLst>
                            <p:childTnLst>
                              <p:par>
                                <p:cTn id="26" presetID="23" presetClass="entr" presetSubtype="16" fill="hold" nodeType="afterEffect">
                                  <p:stCondLst>
                                    <p:cond delay="500"/>
                                  </p:stCondLst>
                                  <p:childTnLst>
                                    <p:set>
                                      <p:cBhvr>
                                        <p:cTn id="27" dur="1" fill="hold">
                                          <p:stCondLst>
                                            <p:cond delay="0"/>
                                          </p:stCondLst>
                                        </p:cTn>
                                        <p:tgtEl>
                                          <p:spTgt spid="148525"/>
                                        </p:tgtEl>
                                        <p:attrNameLst>
                                          <p:attrName>style.visibility</p:attrName>
                                        </p:attrNameLst>
                                      </p:cBhvr>
                                      <p:to>
                                        <p:strVal val="visible"/>
                                      </p:to>
                                    </p:set>
                                    <p:anim calcmode="lin" valueType="num">
                                      <p:cBhvr>
                                        <p:cTn id="28" dur="500" fill="hold"/>
                                        <p:tgtEl>
                                          <p:spTgt spid="148525"/>
                                        </p:tgtEl>
                                        <p:attrNameLst>
                                          <p:attrName>ppt_w</p:attrName>
                                        </p:attrNameLst>
                                      </p:cBhvr>
                                      <p:tavLst>
                                        <p:tav tm="0">
                                          <p:val>
                                            <p:fltVal val="0"/>
                                          </p:val>
                                        </p:tav>
                                        <p:tav tm="100000">
                                          <p:val>
                                            <p:strVal val="#ppt_w"/>
                                          </p:val>
                                        </p:tav>
                                      </p:tavLst>
                                    </p:anim>
                                    <p:anim calcmode="lin" valueType="num">
                                      <p:cBhvr>
                                        <p:cTn id="29" dur="500" fill="hold"/>
                                        <p:tgtEl>
                                          <p:spTgt spid="148525"/>
                                        </p:tgtEl>
                                        <p:attrNameLst>
                                          <p:attrName>ppt_h</p:attrName>
                                        </p:attrNameLst>
                                      </p:cBhvr>
                                      <p:tavLst>
                                        <p:tav tm="0">
                                          <p:val>
                                            <p:fltVal val="0"/>
                                          </p:val>
                                        </p:tav>
                                        <p:tav tm="100000">
                                          <p:val>
                                            <p:strVal val="#ppt_h"/>
                                          </p:val>
                                        </p:tav>
                                      </p:tavLst>
                                    </p:anim>
                                  </p:childTnLst>
                                </p:cTn>
                              </p:par>
                            </p:childTnLst>
                          </p:cTn>
                        </p:par>
                      </p:childTnLst>
                    </p:cTn>
                  </p:par>
                  <p:par>
                    <p:cTn id="30" fill="hold" nodeType="clickPar">
                      <p:stCondLst>
                        <p:cond delay="indefinite"/>
                      </p:stCondLst>
                      <p:childTnLst>
                        <p:par>
                          <p:cTn id="31" fill="hold" nodeType="withGroup">
                            <p:stCondLst>
                              <p:cond delay="0"/>
                            </p:stCondLst>
                            <p:childTnLst>
                              <p:par>
                                <p:cTn id="32" presetID="18" presetClass="entr" presetSubtype="3" fill="hold" grpId="0" nodeType="clickEffect">
                                  <p:stCondLst>
                                    <p:cond delay="0"/>
                                  </p:stCondLst>
                                  <p:childTnLst>
                                    <p:set>
                                      <p:cBhvr>
                                        <p:cTn id="33" dur="1" fill="hold">
                                          <p:stCondLst>
                                            <p:cond delay="0"/>
                                          </p:stCondLst>
                                        </p:cTn>
                                        <p:tgtEl>
                                          <p:spTgt spid="148491"/>
                                        </p:tgtEl>
                                        <p:attrNameLst>
                                          <p:attrName>style.visibility</p:attrName>
                                        </p:attrNameLst>
                                      </p:cBhvr>
                                      <p:to>
                                        <p:strVal val="visible"/>
                                      </p:to>
                                    </p:set>
                                    <p:animEffect transition="in" filter="strips(upRight)">
                                      <p:cBhvr>
                                        <p:cTn id="34" dur="500"/>
                                        <p:tgtEl>
                                          <p:spTgt spid="148491"/>
                                        </p:tgtEl>
                                      </p:cBhvr>
                                    </p:animEffect>
                                  </p:childTnLst>
                                </p:cTn>
                              </p:par>
                            </p:childTnLst>
                          </p:cTn>
                        </p:par>
                        <p:par>
                          <p:cTn id="35" fill="hold" nodeType="afterGroup">
                            <p:stCondLst>
                              <p:cond delay="500"/>
                            </p:stCondLst>
                            <p:childTnLst>
                              <p:par>
                                <p:cTn id="36" presetID="23" presetClass="entr" presetSubtype="16" fill="hold" nodeType="afterEffect">
                                  <p:stCondLst>
                                    <p:cond delay="300"/>
                                  </p:stCondLst>
                                  <p:childTnLst>
                                    <p:set>
                                      <p:cBhvr>
                                        <p:cTn id="37" dur="1" fill="hold">
                                          <p:stCondLst>
                                            <p:cond delay="0"/>
                                          </p:stCondLst>
                                        </p:cTn>
                                        <p:tgtEl>
                                          <p:spTgt spid="148496"/>
                                        </p:tgtEl>
                                        <p:attrNameLst>
                                          <p:attrName>style.visibility</p:attrName>
                                        </p:attrNameLst>
                                      </p:cBhvr>
                                      <p:to>
                                        <p:strVal val="visible"/>
                                      </p:to>
                                    </p:set>
                                    <p:anim calcmode="lin" valueType="num">
                                      <p:cBhvr>
                                        <p:cTn id="38" dur="500" fill="hold"/>
                                        <p:tgtEl>
                                          <p:spTgt spid="148496"/>
                                        </p:tgtEl>
                                        <p:attrNameLst>
                                          <p:attrName>ppt_w</p:attrName>
                                        </p:attrNameLst>
                                      </p:cBhvr>
                                      <p:tavLst>
                                        <p:tav tm="0">
                                          <p:val>
                                            <p:fltVal val="0"/>
                                          </p:val>
                                        </p:tav>
                                        <p:tav tm="100000">
                                          <p:val>
                                            <p:strVal val="#ppt_w"/>
                                          </p:val>
                                        </p:tav>
                                      </p:tavLst>
                                    </p:anim>
                                    <p:anim calcmode="lin" valueType="num">
                                      <p:cBhvr>
                                        <p:cTn id="39" dur="500" fill="hold"/>
                                        <p:tgtEl>
                                          <p:spTgt spid="148496"/>
                                        </p:tgtEl>
                                        <p:attrNameLst>
                                          <p:attrName>ppt_h</p:attrName>
                                        </p:attrNameLst>
                                      </p:cBhvr>
                                      <p:tavLst>
                                        <p:tav tm="0">
                                          <p:val>
                                            <p:fltVal val="0"/>
                                          </p:val>
                                        </p:tav>
                                        <p:tav tm="100000">
                                          <p:val>
                                            <p:strVal val="#ppt_h"/>
                                          </p:val>
                                        </p:tav>
                                      </p:tavLst>
                                    </p:anim>
                                  </p:childTnLst>
                                </p:cTn>
                              </p:par>
                            </p:childTnLst>
                          </p:cTn>
                        </p:par>
                      </p:childTnLst>
                    </p:cTn>
                  </p:par>
                  <p:par>
                    <p:cTn id="40" fill="hold" nodeType="clickPar">
                      <p:stCondLst>
                        <p:cond delay="indefinite"/>
                      </p:stCondLst>
                      <p:childTnLst>
                        <p:par>
                          <p:cTn id="41" fill="hold" nodeType="withGroup">
                            <p:stCondLst>
                              <p:cond delay="0"/>
                            </p:stCondLst>
                            <p:childTnLst>
                              <p:par>
                                <p:cTn id="42" presetID="23" presetClass="entr" presetSubtype="16" fill="hold" grpId="0" nodeType="clickEffect">
                                  <p:stCondLst>
                                    <p:cond delay="0"/>
                                  </p:stCondLst>
                                  <p:childTnLst>
                                    <p:set>
                                      <p:cBhvr>
                                        <p:cTn id="43" dur="1" fill="hold">
                                          <p:stCondLst>
                                            <p:cond delay="0"/>
                                          </p:stCondLst>
                                        </p:cTn>
                                        <p:tgtEl>
                                          <p:spTgt spid="148482"/>
                                        </p:tgtEl>
                                        <p:attrNameLst>
                                          <p:attrName>style.visibility</p:attrName>
                                        </p:attrNameLst>
                                      </p:cBhvr>
                                      <p:to>
                                        <p:strVal val="visible"/>
                                      </p:to>
                                    </p:set>
                                    <p:anim calcmode="lin" valueType="num">
                                      <p:cBhvr>
                                        <p:cTn id="44" dur="500" fill="hold"/>
                                        <p:tgtEl>
                                          <p:spTgt spid="148482"/>
                                        </p:tgtEl>
                                        <p:attrNameLst>
                                          <p:attrName>ppt_w</p:attrName>
                                        </p:attrNameLst>
                                      </p:cBhvr>
                                      <p:tavLst>
                                        <p:tav tm="0">
                                          <p:val>
                                            <p:fltVal val="0"/>
                                          </p:val>
                                        </p:tav>
                                        <p:tav tm="100000">
                                          <p:val>
                                            <p:strVal val="#ppt_w"/>
                                          </p:val>
                                        </p:tav>
                                      </p:tavLst>
                                    </p:anim>
                                    <p:anim calcmode="lin" valueType="num">
                                      <p:cBhvr>
                                        <p:cTn id="45" dur="500" fill="hold"/>
                                        <p:tgtEl>
                                          <p:spTgt spid="148482"/>
                                        </p:tgtEl>
                                        <p:attrNameLst>
                                          <p:attrName>ppt_h</p:attrName>
                                        </p:attrNameLst>
                                      </p:cBhvr>
                                      <p:tavLst>
                                        <p:tav tm="0">
                                          <p:val>
                                            <p:fltVal val="0"/>
                                          </p:val>
                                        </p:tav>
                                        <p:tav tm="100000">
                                          <p:val>
                                            <p:strVal val="#ppt_h"/>
                                          </p:val>
                                        </p:tav>
                                      </p:tavLst>
                                    </p:anim>
                                  </p:childTnLst>
                                </p:cTn>
                              </p:par>
                            </p:childTnLst>
                          </p:cTn>
                        </p:par>
                        <p:par>
                          <p:cTn id="46" fill="hold" nodeType="afterGroup">
                            <p:stCondLst>
                              <p:cond delay="500"/>
                            </p:stCondLst>
                            <p:childTnLst>
                              <p:par>
                                <p:cTn id="47" presetID="23" presetClass="entr" presetSubtype="16" fill="hold" nodeType="afterEffect">
                                  <p:stCondLst>
                                    <p:cond delay="500"/>
                                  </p:stCondLst>
                                  <p:childTnLst>
                                    <p:set>
                                      <p:cBhvr>
                                        <p:cTn id="48" dur="1" fill="hold">
                                          <p:stCondLst>
                                            <p:cond delay="0"/>
                                          </p:stCondLst>
                                        </p:cTn>
                                        <p:tgtEl>
                                          <p:spTgt spid="148522"/>
                                        </p:tgtEl>
                                        <p:attrNameLst>
                                          <p:attrName>style.visibility</p:attrName>
                                        </p:attrNameLst>
                                      </p:cBhvr>
                                      <p:to>
                                        <p:strVal val="visible"/>
                                      </p:to>
                                    </p:set>
                                    <p:anim calcmode="lin" valueType="num">
                                      <p:cBhvr>
                                        <p:cTn id="49" dur="500" fill="hold"/>
                                        <p:tgtEl>
                                          <p:spTgt spid="148522"/>
                                        </p:tgtEl>
                                        <p:attrNameLst>
                                          <p:attrName>ppt_w</p:attrName>
                                        </p:attrNameLst>
                                      </p:cBhvr>
                                      <p:tavLst>
                                        <p:tav tm="0">
                                          <p:val>
                                            <p:fltVal val="0"/>
                                          </p:val>
                                        </p:tav>
                                        <p:tav tm="100000">
                                          <p:val>
                                            <p:strVal val="#ppt_w"/>
                                          </p:val>
                                        </p:tav>
                                      </p:tavLst>
                                    </p:anim>
                                    <p:anim calcmode="lin" valueType="num">
                                      <p:cBhvr>
                                        <p:cTn id="50" dur="500" fill="hold"/>
                                        <p:tgtEl>
                                          <p:spTgt spid="148522"/>
                                        </p:tgtEl>
                                        <p:attrNameLst>
                                          <p:attrName>ppt_h</p:attrName>
                                        </p:attrNameLst>
                                      </p:cBhvr>
                                      <p:tavLst>
                                        <p:tav tm="0">
                                          <p:val>
                                            <p:fltVal val="0"/>
                                          </p:val>
                                        </p:tav>
                                        <p:tav tm="100000">
                                          <p:val>
                                            <p:strVal val="#ppt_h"/>
                                          </p:val>
                                        </p:tav>
                                      </p:tavLst>
                                    </p:anim>
                                  </p:childTnLst>
                                </p:cTn>
                              </p:par>
                            </p:childTnLst>
                          </p:cTn>
                        </p:par>
                      </p:childTnLst>
                    </p:cTn>
                  </p:par>
                  <p:par>
                    <p:cTn id="51" fill="hold" nodeType="clickPar">
                      <p:stCondLst>
                        <p:cond delay="indefinite"/>
                      </p:stCondLst>
                      <p:childTnLst>
                        <p:par>
                          <p:cTn id="52" fill="hold" nodeType="withGroup">
                            <p:stCondLst>
                              <p:cond delay="0"/>
                            </p:stCondLst>
                            <p:childTnLst>
                              <p:par>
                                <p:cTn id="53" presetID="18" presetClass="entr" presetSubtype="12" fill="hold" grpId="0" nodeType="clickEffect">
                                  <p:stCondLst>
                                    <p:cond delay="0"/>
                                  </p:stCondLst>
                                  <p:childTnLst>
                                    <p:set>
                                      <p:cBhvr>
                                        <p:cTn id="54" dur="1" fill="hold">
                                          <p:stCondLst>
                                            <p:cond delay="0"/>
                                          </p:stCondLst>
                                        </p:cTn>
                                        <p:tgtEl>
                                          <p:spTgt spid="148490"/>
                                        </p:tgtEl>
                                        <p:attrNameLst>
                                          <p:attrName>style.visibility</p:attrName>
                                        </p:attrNameLst>
                                      </p:cBhvr>
                                      <p:to>
                                        <p:strVal val="visible"/>
                                      </p:to>
                                    </p:set>
                                    <p:animEffect transition="in" filter="strips(downLeft)">
                                      <p:cBhvr>
                                        <p:cTn id="55" dur="500"/>
                                        <p:tgtEl>
                                          <p:spTgt spid="148490"/>
                                        </p:tgtEl>
                                      </p:cBhvr>
                                    </p:animEffect>
                                  </p:childTnLst>
                                </p:cTn>
                              </p:par>
                            </p:childTnLst>
                          </p:cTn>
                        </p:par>
                        <p:par>
                          <p:cTn id="56" fill="hold" nodeType="afterGroup">
                            <p:stCondLst>
                              <p:cond delay="500"/>
                            </p:stCondLst>
                            <p:childTnLst>
                              <p:par>
                                <p:cTn id="57" presetID="2" presetClass="entr" presetSubtype="8" fill="hold" nodeType="afterEffect">
                                  <p:stCondLst>
                                    <p:cond delay="300"/>
                                  </p:stCondLst>
                                  <p:childTnLst>
                                    <p:set>
                                      <p:cBhvr>
                                        <p:cTn id="58" dur="1" fill="hold">
                                          <p:stCondLst>
                                            <p:cond delay="0"/>
                                          </p:stCondLst>
                                        </p:cTn>
                                        <p:tgtEl>
                                          <p:spTgt spid="148514"/>
                                        </p:tgtEl>
                                        <p:attrNameLst>
                                          <p:attrName>style.visibility</p:attrName>
                                        </p:attrNameLst>
                                      </p:cBhvr>
                                      <p:to>
                                        <p:strVal val="visible"/>
                                      </p:to>
                                    </p:set>
                                    <p:anim calcmode="lin" valueType="num">
                                      <p:cBhvr additive="base">
                                        <p:cTn id="59" dur="500" fill="hold"/>
                                        <p:tgtEl>
                                          <p:spTgt spid="148514"/>
                                        </p:tgtEl>
                                        <p:attrNameLst>
                                          <p:attrName>ppt_x</p:attrName>
                                        </p:attrNameLst>
                                      </p:cBhvr>
                                      <p:tavLst>
                                        <p:tav tm="0">
                                          <p:val>
                                            <p:strVal val="0-#ppt_w/2"/>
                                          </p:val>
                                        </p:tav>
                                        <p:tav tm="100000">
                                          <p:val>
                                            <p:strVal val="#ppt_x"/>
                                          </p:val>
                                        </p:tav>
                                      </p:tavLst>
                                    </p:anim>
                                    <p:anim calcmode="lin" valueType="num">
                                      <p:cBhvr additive="base">
                                        <p:cTn id="60" dur="500" fill="hold"/>
                                        <p:tgtEl>
                                          <p:spTgt spid="148514"/>
                                        </p:tgtEl>
                                        <p:attrNameLst>
                                          <p:attrName>ppt_y</p:attrName>
                                        </p:attrNameLst>
                                      </p:cBhvr>
                                      <p:tavLst>
                                        <p:tav tm="0">
                                          <p:val>
                                            <p:strVal val="#ppt_y"/>
                                          </p:val>
                                        </p:tav>
                                        <p:tav tm="100000">
                                          <p:val>
                                            <p:strVal val="#ppt_y"/>
                                          </p:val>
                                        </p:tav>
                                      </p:tavLst>
                                    </p:anim>
                                  </p:childTnLst>
                                </p:cTn>
                              </p:par>
                            </p:childTnLst>
                          </p:cTn>
                        </p:par>
                      </p:childTnLst>
                    </p:cTn>
                  </p:par>
                  <p:par>
                    <p:cTn id="61" fill="hold" nodeType="clickPar">
                      <p:stCondLst>
                        <p:cond delay="indefinite"/>
                      </p:stCondLst>
                      <p:childTnLst>
                        <p:par>
                          <p:cTn id="62" fill="hold" nodeType="withGroup">
                            <p:stCondLst>
                              <p:cond delay="0"/>
                            </p:stCondLst>
                            <p:childTnLst>
                              <p:par>
                                <p:cTn id="63" presetID="17" presetClass="entr" presetSubtype="10" fill="hold" grpId="0" nodeType="clickEffect">
                                  <p:stCondLst>
                                    <p:cond delay="0"/>
                                  </p:stCondLst>
                                  <p:iterate type="lt">
                                    <p:tmPct val="100000"/>
                                  </p:iterate>
                                  <p:childTnLst>
                                    <p:set>
                                      <p:cBhvr>
                                        <p:cTn id="64" dur="1" fill="hold">
                                          <p:stCondLst>
                                            <p:cond delay="0"/>
                                          </p:stCondLst>
                                        </p:cTn>
                                        <p:tgtEl>
                                          <p:spTgt spid="148481"/>
                                        </p:tgtEl>
                                        <p:attrNameLst>
                                          <p:attrName>style.visibility</p:attrName>
                                        </p:attrNameLst>
                                      </p:cBhvr>
                                      <p:to>
                                        <p:strVal val="visible"/>
                                      </p:to>
                                    </p:set>
                                    <p:anim calcmode="lin" valueType="num">
                                      <p:cBhvr>
                                        <p:cTn id="65" dur="75" fill="hold"/>
                                        <p:tgtEl>
                                          <p:spTgt spid="148481"/>
                                        </p:tgtEl>
                                        <p:attrNameLst>
                                          <p:attrName>ppt_w</p:attrName>
                                        </p:attrNameLst>
                                      </p:cBhvr>
                                      <p:tavLst>
                                        <p:tav tm="0">
                                          <p:val>
                                            <p:fltVal val="0"/>
                                          </p:val>
                                        </p:tav>
                                        <p:tav tm="100000">
                                          <p:val>
                                            <p:strVal val="#ppt_w"/>
                                          </p:val>
                                        </p:tav>
                                      </p:tavLst>
                                    </p:anim>
                                    <p:anim calcmode="lin" valueType="num">
                                      <p:cBhvr>
                                        <p:cTn id="66" dur="75" fill="hold"/>
                                        <p:tgtEl>
                                          <p:spTgt spid="148481"/>
                                        </p:tgtEl>
                                        <p:attrNameLst>
                                          <p:attrName>ppt_h</p:attrName>
                                        </p:attrNameLst>
                                      </p:cBhvr>
                                      <p:tavLst>
                                        <p:tav tm="0">
                                          <p:val>
                                            <p:strVal val="#ppt_h"/>
                                          </p:val>
                                        </p:tav>
                                        <p:tav tm="100000">
                                          <p:val>
                                            <p:strVal val="#ppt_h"/>
                                          </p:val>
                                        </p:tav>
                                      </p:tavLst>
                                    </p:anim>
                                  </p:childTnLst>
                                </p:cTn>
                              </p:par>
                            </p:childTnLst>
                          </p:cTn>
                        </p:par>
                        <p:par>
                          <p:cTn id="67" fill="hold" nodeType="afterGroup">
                            <p:stCondLst>
                              <p:cond delay="75"/>
                            </p:stCondLst>
                            <p:childTnLst>
                              <p:par>
                                <p:cTn id="68" presetID="17" presetClass="entr" presetSubtype="8" fill="hold" nodeType="afterEffect">
                                  <p:stCondLst>
                                    <p:cond delay="500"/>
                                  </p:stCondLst>
                                  <p:childTnLst>
                                    <p:set>
                                      <p:cBhvr>
                                        <p:cTn id="69" dur="1" fill="hold">
                                          <p:stCondLst>
                                            <p:cond delay="0"/>
                                          </p:stCondLst>
                                        </p:cTn>
                                        <p:tgtEl>
                                          <p:spTgt spid="148519"/>
                                        </p:tgtEl>
                                        <p:attrNameLst>
                                          <p:attrName>style.visibility</p:attrName>
                                        </p:attrNameLst>
                                      </p:cBhvr>
                                      <p:to>
                                        <p:strVal val="visible"/>
                                      </p:to>
                                    </p:set>
                                    <p:anim calcmode="lin" valueType="num">
                                      <p:cBhvr>
                                        <p:cTn id="70" dur="500" fill="hold"/>
                                        <p:tgtEl>
                                          <p:spTgt spid="148519"/>
                                        </p:tgtEl>
                                        <p:attrNameLst>
                                          <p:attrName>ppt_x</p:attrName>
                                        </p:attrNameLst>
                                      </p:cBhvr>
                                      <p:tavLst>
                                        <p:tav tm="0">
                                          <p:val>
                                            <p:strVal val="#ppt_x-#ppt_w/2"/>
                                          </p:val>
                                        </p:tav>
                                        <p:tav tm="100000">
                                          <p:val>
                                            <p:strVal val="#ppt_x"/>
                                          </p:val>
                                        </p:tav>
                                      </p:tavLst>
                                    </p:anim>
                                    <p:anim calcmode="lin" valueType="num">
                                      <p:cBhvr>
                                        <p:cTn id="71" dur="500" fill="hold"/>
                                        <p:tgtEl>
                                          <p:spTgt spid="148519"/>
                                        </p:tgtEl>
                                        <p:attrNameLst>
                                          <p:attrName>ppt_y</p:attrName>
                                        </p:attrNameLst>
                                      </p:cBhvr>
                                      <p:tavLst>
                                        <p:tav tm="0">
                                          <p:val>
                                            <p:strVal val="#ppt_y"/>
                                          </p:val>
                                        </p:tav>
                                        <p:tav tm="100000">
                                          <p:val>
                                            <p:strVal val="#ppt_y"/>
                                          </p:val>
                                        </p:tav>
                                      </p:tavLst>
                                    </p:anim>
                                    <p:anim calcmode="lin" valueType="num">
                                      <p:cBhvr>
                                        <p:cTn id="72" dur="500" fill="hold"/>
                                        <p:tgtEl>
                                          <p:spTgt spid="148519"/>
                                        </p:tgtEl>
                                        <p:attrNameLst>
                                          <p:attrName>ppt_w</p:attrName>
                                        </p:attrNameLst>
                                      </p:cBhvr>
                                      <p:tavLst>
                                        <p:tav tm="0">
                                          <p:val>
                                            <p:fltVal val="0"/>
                                          </p:val>
                                        </p:tav>
                                        <p:tav tm="100000">
                                          <p:val>
                                            <p:strVal val="#ppt_w"/>
                                          </p:val>
                                        </p:tav>
                                      </p:tavLst>
                                    </p:anim>
                                    <p:anim calcmode="lin" valueType="num">
                                      <p:cBhvr>
                                        <p:cTn id="73" dur="500" fill="hold"/>
                                        <p:tgtEl>
                                          <p:spTgt spid="148519"/>
                                        </p:tgtEl>
                                        <p:attrNameLst>
                                          <p:attrName>ppt_h</p:attrName>
                                        </p:attrNameLst>
                                      </p:cBhvr>
                                      <p:tavLst>
                                        <p:tav tm="0">
                                          <p:val>
                                            <p:strVal val="#ppt_h"/>
                                          </p:val>
                                        </p:tav>
                                        <p:tav tm="100000">
                                          <p:val>
                                            <p:strVal val="#ppt_h"/>
                                          </p:val>
                                        </p:tav>
                                      </p:tavLst>
                                    </p:anim>
                                  </p:childTnLst>
                                </p:cTn>
                              </p:par>
                            </p:childTnLst>
                          </p:cTn>
                        </p:par>
                      </p:childTnLst>
                    </p:cTn>
                  </p:par>
                  <p:par>
                    <p:cTn id="74" fill="hold" nodeType="clickPar">
                      <p:stCondLst>
                        <p:cond delay="indefinite"/>
                      </p:stCondLst>
                      <p:childTnLst>
                        <p:par>
                          <p:cTn id="75" fill="hold" nodeType="withGroup">
                            <p:stCondLst>
                              <p:cond delay="0"/>
                            </p:stCondLst>
                            <p:childTnLst>
                              <p:par>
                                <p:cTn id="76" presetID="22" presetClass="entr" presetSubtype="2" fill="hold" grpId="0" nodeType="clickEffect">
                                  <p:stCondLst>
                                    <p:cond delay="0"/>
                                  </p:stCondLst>
                                  <p:childTnLst>
                                    <p:set>
                                      <p:cBhvr>
                                        <p:cTn id="77" dur="1" fill="hold">
                                          <p:stCondLst>
                                            <p:cond delay="0"/>
                                          </p:stCondLst>
                                        </p:cTn>
                                        <p:tgtEl>
                                          <p:spTgt spid="148489"/>
                                        </p:tgtEl>
                                        <p:attrNameLst>
                                          <p:attrName>style.visibility</p:attrName>
                                        </p:attrNameLst>
                                      </p:cBhvr>
                                      <p:to>
                                        <p:strVal val="visible"/>
                                      </p:to>
                                    </p:set>
                                    <p:animEffect transition="in" filter="wipe(right)">
                                      <p:cBhvr>
                                        <p:cTn id="78" dur="500"/>
                                        <p:tgtEl>
                                          <p:spTgt spid="148489"/>
                                        </p:tgtEl>
                                      </p:cBhvr>
                                    </p:animEffect>
                                  </p:childTnLst>
                                </p:cTn>
                              </p:par>
                            </p:childTnLst>
                          </p:cTn>
                        </p:par>
                        <p:par>
                          <p:cTn id="79" fill="hold" nodeType="afterGroup">
                            <p:stCondLst>
                              <p:cond delay="500"/>
                            </p:stCondLst>
                            <p:childTnLst>
                              <p:par>
                                <p:cTn id="80" presetID="23" presetClass="entr" presetSubtype="16" fill="hold" nodeType="afterEffect">
                                  <p:stCondLst>
                                    <p:cond delay="200"/>
                                  </p:stCondLst>
                                  <p:childTnLst>
                                    <p:set>
                                      <p:cBhvr>
                                        <p:cTn id="81" dur="1" fill="hold">
                                          <p:stCondLst>
                                            <p:cond delay="0"/>
                                          </p:stCondLst>
                                        </p:cTn>
                                        <p:tgtEl>
                                          <p:spTgt spid="148508"/>
                                        </p:tgtEl>
                                        <p:attrNameLst>
                                          <p:attrName>style.visibility</p:attrName>
                                        </p:attrNameLst>
                                      </p:cBhvr>
                                      <p:to>
                                        <p:strVal val="visible"/>
                                      </p:to>
                                    </p:set>
                                    <p:anim calcmode="lin" valueType="num">
                                      <p:cBhvr>
                                        <p:cTn id="82" dur="500" fill="hold"/>
                                        <p:tgtEl>
                                          <p:spTgt spid="148508"/>
                                        </p:tgtEl>
                                        <p:attrNameLst>
                                          <p:attrName>ppt_w</p:attrName>
                                        </p:attrNameLst>
                                      </p:cBhvr>
                                      <p:tavLst>
                                        <p:tav tm="0">
                                          <p:val>
                                            <p:fltVal val="0"/>
                                          </p:val>
                                        </p:tav>
                                        <p:tav tm="100000">
                                          <p:val>
                                            <p:strVal val="#ppt_w"/>
                                          </p:val>
                                        </p:tav>
                                      </p:tavLst>
                                    </p:anim>
                                    <p:anim calcmode="lin" valueType="num">
                                      <p:cBhvr>
                                        <p:cTn id="83" dur="500" fill="hold"/>
                                        <p:tgtEl>
                                          <p:spTgt spid="148508"/>
                                        </p:tgtEl>
                                        <p:attrNameLst>
                                          <p:attrName>ppt_h</p:attrName>
                                        </p:attrNameLst>
                                      </p:cBhvr>
                                      <p:tavLst>
                                        <p:tav tm="0">
                                          <p:val>
                                            <p:fltVal val="0"/>
                                          </p:val>
                                        </p:tav>
                                        <p:tav tm="100000">
                                          <p:val>
                                            <p:strVal val="#ppt_h"/>
                                          </p:val>
                                        </p:tav>
                                      </p:tavLst>
                                    </p:anim>
                                  </p:childTnLst>
                                </p:cTn>
                              </p:par>
                            </p:childTnLst>
                          </p:cTn>
                        </p:par>
                      </p:childTnLst>
                    </p:cTn>
                  </p:par>
                  <p:par>
                    <p:cTn id="84" fill="hold" nodeType="clickPar">
                      <p:stCondLst>
                        <p:cond delay="indefinite"/>
                      </p:stCondLst>
                      <p:childTnLst>
                        <p:par>
                          <p:cTn id="85" fill="hold" nodeType="withGroup">
                            <p:stCondLst>
                              <p:cond delay="0"/>
                            </p:stCondLst>
                            <p:childTnLst>
                              <p:par>
                                <p:cTn id="86" presetID="22" presetClass="entr" presetSubtype="8" fill="hold" grpId="0" nodeType="clickEffect">
                                  <p:stCondLst>
                                    <p:cond delay="0"/>
                                  </p:stCondLst>
                                  <p:childTnLst>
                                    <p:set>
                                      <p:cBhvr>
                                        <p:cTn id="87" dur="1" fill="hold">
                                          <p:stCondLst>
                                            <p:cond delay="0"/>
                                          </p:stCondLst>
                                        </p:cTn>
                                        <p:tgtEl>
                                          <p:spTgt spid="148518"/>
                                        </p:tgtEl>
                                        <p:attrNameLst>
                                          <p:attrName>style.visibility</p:attrName>
                                        </p:attrNameLst>
                                      </p:cBhvr>
                                      <p:to>
                                        <p:strVal val="visible"/>
                                      </p:to>
                                    </p:set>
                                    <p:animEffect transition="in" filter="wipe(left)">
                                      <p:cBhvr>
                                        <p:cTn id="88" dur="500"/>
                                        <p:tgtEl>
                                          <p:spTgt spid="148518"/>
                                        </p:tgtEl>
                                      </p:cBhvr>
                                    </p:animEffect>
                                  </p:childTnLst>
                                </p:cTn>
                              </p:par>
                            </p:childTnLst>
                          </p:cTn>
                        </p:par>
                        <p:par>
                          <p:cTn id="89" fill="hold" nodeType="afterGroup">
                            <p:stCondLst>
                              <p:cond delay="500"/>
                            </p:stCondLst>
                            <p:childTnLst>
                              <p:par>
                                <p:cTn id="90" presetID="22" presetClass="entr" presetSubtype="8" fill="hold" grpId="0" nodeType="afterEffect">
                                  <p:stCondLst>
                                    <p:cond delay="200"/>
                                  </p:stCondLst>
                                  <p:childTnLst>
                                    <p:set>
                                      <p:cBhvr>
                                        <p:cTn id="91" dur="1" fill="hold">
                                          <p:stCondLst>
                                            <p:cond delay="0"/>
                                          </p:stCondLst>
                                        </p:cTn>
                                        <p:tgtEl>
                                          <p:spTgt spid="148517"/>
                                        </p:tgtEl>
                                        <p:attrNameLst>
                                          <p:attrName>style.visibility</p:attrName>
                                        </p:attrNameLst>
                                      </p:cBhvr>
                                      <p:to>
                                        <p:strVal val="visible"/>
                                      </p:to>
                                    </p:set>
                                    <p:animEffect transition="in" filter="wipe(left)">
                                      <p:cBhvr>
                                        <p:cTn id="92" dur="500"/>
                                        <p:tgtEl>
                                          <p:spTgt spid="148517"/>
                                        </p:tgtEl>
                                      </p:cBhvr>
                                    </p:animEffect>
                                  </p:childTnLst>
                                </p:cTn>
                              </p:par>
                            </p:childTnLst>
                          </p:cTn>
                        </p:par>
                        <p:par>
                          <p:cTn id="93" fill="hold">
                            <p:stCondLst>
                              <p:cond delay="1200"/>
                            </p:stCondLst>
                            <p:childTnLst>
                              <p:par>
                                <p:cTn id="94" presetID="10" presetClass="entr" presetSubtype="0" fill="hold" grpId="0" nodeType="afterEffect">
                                  <p:stCondLst>
                                    <p:cond delay="0"/>
                                  </p:stCondLst>
                                  <p:childTnLst>
                                    <p:set>
                                      <p:cBhvr>
                                        <p:cTn id="95" dur="1" fill="hold">
                                          <p:stCondLst>
                                            <p:cond delay="0"/>
                                          </p:stCondLst>
                                        </p:cTn>
                                        <p:tgtEl>
                                          <p:spTgt spid="57"/>
                                        </p:tgtEl>
                                        <p:attrNameLst>
                                          <p:attrName>style.visibility</p:attrName>
                                        </p:attrNameLst>
                                      </p:cBhvr>
                                      <p:to>
                                        <p:strVal val="visible"/>
                                      </p:to>
                                    </p:set>
                                    <p:animEffect transition="in" filter="fade">
                                      <p:cBhvr>
                                        <p:cTn id="96" dur="500"/>
                                        <p:tgtEl>
                                          <p:spTgt spid="57"/>
                                        </p:tgtEl>
                                      </p:cBhvr>
                                    </p:animEffect>
                                  </p:childTnLst>
                                </p:cTn>
                              </p:par>
                            </p:childTnLst>
                          </p:cTn>
                        </p:par>
                        <p:par>
                          <p:cTn id="97" fill="hold">
                            <p:stCondLst>
                              <p:cond delay="1700"/>
                            </p:stCondLst>
                            <p:childTnLst>
                              <p:par>
                                <p:cTn id="98" presetID="22" presetClass="entr" presetSubtype="8" fill="hold" grpId="0" nodeType="afterEffect">
                                  <p:stCondLst>
                                    <p:cond delay="0"/>
                                  </p:stCondLst>
                                  <p:childTnLst>
                                    <p:set>
                                      <p:cBhvr>
                                        <p:cTn id="99" dur="1" fill="hold">
                                          <p:stCondLst>
                                            <p:cond delay="0"/>
                                          </p:stCondLst>
                                        </p:cTn>
                                        <p:tgtEl>
                                          <p:spTgt spid="56"/>
                                        </p:tgtEl>
                                        <p:attrNameLst>
                                          <p:attrName>style.visibility</p:attrName>
                                        </p:attrNameLst>
                                      </p:cBhvr>
                                      <p:to>
                                        <p:strVal val="visible"/>
                                      </p:to>
                                    </p:set>
                                    <p:animEffect transition="in" filter="wipe(left)">
                                      <p:cBhvr>
                                        <p:cTn id="100"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481" grpId="0" animBg="1"/>
      <p:bldP spid="148482" grpId="0" animBg="1"/>
      <p:bldP spid="148483" grpId="0" animBg="1"/>
      <p:bldP spid="148484" grpId="0" animBg="1"/>
      <p:bldP spid="148489" grpId="0" animBg="1"/>
      <p:bldP spid="148490" grpId="0" animBg="1"/>
      <p:bldP spid="148491" grpId="0" animBg="1"/>
      <p:bldP spid="148492" grpId="0" animBg="1"/>
      <p:bldP spid="148517" grpId="0" autoUpdateAnimBg="0"/>
      <p:bldP spid="148518" grpId="0" animBg="1"/>
      <p:bldP spid="56" grpId="0"/>
      <p:bldP spid="5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A_矩形 2">
            <a:extLst>
              <a:ext uri="{FF2B5EF4-FFF2-40B4-BE49-F238E27FC236}">
                <a16:creationId xmlns:a16="http://schemas.microsoft.com/office/drawing/2014/main" id="{DE7714CF-4288-4227-BA0F-A241C26A7CF5}"/>
              </a:ext>
            </a:extLst>
          </p:cNvPr>
          <p:cNvSpPr/>
          <p:nvPr>
            <p:custDataLst>
              <p:tags r:id="rId2"/>
            </p:custDataLst>
          </p:nvPr>
        </p:nvSpPr>
        <p:spPr>
          <a:xfrm>
            <a:off x="1524001" y="2711450"/>
            <a:ext cx="1573213" cy="1536700"/>
          </a:xfrm>
          <a:prstGeom prst="rect">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r">
              <a:defRPr/>
            </a:pPr>
            <a:r>
              <a:rPr lang="en-US" altLang="zh-CN" sz="6000" dirty="0">
                <a:solidFill>
                  <a:srgbClr val="FCFCFC"/>
                </a:solidFill>
                <a:latin typeface="Gungsuh" panose="02030600000101010101" pitchFamily="18" charset="-127"/>
              </a:rPr>
              <a:t>03</a:t>
            </a:r>
            <a:endParaRPr lang="zh-CN" altLang="en-US" sz="6000" dirty="0">
              <a:solidFill>
                <a:srgbClr val="FCFCFC"/>
              </a:solidFill>
              <a:latin typeface="Gungsuh" panose="02030600000101010101" pitchFamily="18" charset="-127"/>
            </a:endParaRPr>
          </a:p>
        </p:txBody>
      </p:sp>
      <p:sp>
        <p:nvSpPr>
          <p:cNvPr id="4" name="PA_文本框 3">
            <a:extLst>
              <a:ext uri="{FF2B5EF4-FFF2-40B4-BE49-F238E27FC236}">
                <a16:creationId xmlns:a16="http://schemas.microsoft.com/office/drawing/2014/main" id="{92CF3A66-E572-4B18-A5C8-065820B5702B}"/>
              </a:ext>
            </a:extLst>
          </p:cNvPr>
          <p:cNvSpPr txBox="1"/>
          <p:nvPr>
            <p:custDataLst>
              <p:tags r:id="rId3"/>
            </p:custDataLst>
          </p:nvPr>
        </p:nvSpPr>
        <p:spPr>
          <a:xfrm>
            <a:off x="1460501" y="2727325"/>
            <a:ext cx="1636713" cy="400050"/>
          </a:xfrm>
          <a:prstGeom prst="rect">
            <a:avLst/>
          </a:prstGeom>
          <a:noFill/>
        </p:spPr>
        <p:txBody>
          <a:bodyPr lIns="0" rIns="0"/>
          <a:lstStyle/>
          <a:p>
            <a:pPr algn="r">
              <a:defRPr/>
            </a:pPr>
            <a:r>
              <a:rPr lang="en-US" altLang="zh-CN" sz="2000" spc="500" dirty="0">
                <a:solidFill>
                  <a:srgbClr val="FCFCFC"/>
                </a:solidFill>
                <a:latin typeface="Gungsuh" panose="02030600000101010101" pitchFamily="18" charset="-127"/>
              </a:rPr>
              <a:t>PART</a:t>
            </a:r>
            <a:endParaRPr lang="zh-CN" altLang="en-US" sz="2000" spc="500" dirty="0">
              <a:solidFill>
                <a:srgbClr val="FCFCFC"/>
              </a:solidFill>
              <a:latin typeface="Gungsuh" panose="02030600000101010101" pitchFamily="18" charset="-127"/>
            </a:endParaRPr>
          </a:p>
        </p:txBody>
      </p:sp>
      <p:sp>
        <p:nvSpPr>
          <p:cNvPr id="5" name="PA_文本框 4">
            <a:extLst>
              <a:ext uri="{FF2B5EF4-FFF2-40B4-BE49-F238E27FC236}">
                <a16:creationId xmlns:a16="http://schemas.microsoft.com/office/drawing/2014/main" id="{B1ACFA47-5D0F-4092-9710-34F09863DC97}"/>
              </a:ext>
            </a:extLst>
          </p:cNvPr>
          <p:cNvSpPr txBox="1"/>
          <p:nvPr>
            <p:custDataLst>
              <p:tags r:id="rId4"/>
            </p:custDataLst>
          </p:nvPr>
        </p:nvSpPr>
        <p:spPr>
          <a:xfrm>
            <a:off x="3097214" y="2979738"/>
            <a:ext cx="7570787" cy="1136650"/>
          </a:xfrm>
          <a:prstGeom prst="rect">
            <a:avLst/>
          </a:prstGeom>
          <a:noFill/>
        </p:spPr>
        <p:txBody>
          <a:bodyPr rIns="360000">
            <a:normAutofit/>
          </a:bodyPr>
          <a:lstStyle/>
          <a:p>
            <a:pPr algn="r">
              <a:defRPr/>
            </a:pPr>
            <a:r>
              <a:rPr lang="zh-CN" altLang="en-US" sz="4800" dirty="0">
                <a:solidFill>
                  <a:schemeClr val="accent1">
                    <a:lumMod val="75000"/>
                  </a:schemeClr>
                </a:solidFill>
              </a:rPr>
              <a:t>整体规划</a:t>
            </a:r>
          </a:p>
        </p:txBody>
      </p:sp>
      <p:cxnSp>
        <p:nvCxnSpPr>
          <p:cNvPr id="10" name="PA_直接连接符 9">
            <a:extLst>
              <a:ext uri="{FF2B5EF4-FFF2-40B4-BE49-F238E27FC236}">
                <a16:creationId xmlns:a16="http://schemas.microsoft.com/office/drawing/2014/main" id="{561E68A9-2C5E-454D-BB49-D6BFF6B5B250}"/>
              </a:ext>
            </a:extLst>
          </p:cNvPr>
          <p:cNvCxnSpPr>
            <a:cxnSpLocks/>
          </p:cNvCxnSpPr>
          <p:nvPr>
            <p:custDataLst>
              <p:tags r:id="rId5"/>
            </p:custDataLst>
          </p:nvPr>
        </p:nvCxnSpPr>
        <p:spPr>
          <a:xfrm>
            <a:off x="3483429" y="3848100"/>
            <a:ext cx="7184571"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 name="PA_矩形 1">
            <a:extLst>
              <a:ext uri="{FF2B5EF4-FFF2-40B4-BE49-F238E27FC236}">
                <a16:creationId xmlns:a16="http://schemas.microsoft.com/office/drawing/2014/main" id="{68DCB164-FF76-497A-8E63-B095DDADF3EA}"/>
              </a:ext>
            </a:extLst>
          </p:cNvPr>
          <p:cNvSpPr/>
          <p:nvPr>
            <p:custDataLst>
              <p:tags r:id="rId6"/>
            </p:custDataLst>
          </p:nvPr>
        </p:nvSpPr>
        <p:spPr>
          <a:xfrm>
            <a:off x="3160714" y="3937000"/>
            <a:ext cx="7170737" cy="368300"/>
          </a:xfrm>
          <a:prstGeom prst="rect">
            <a:avLst/>
          </a:prstGeom>
        </p:spPr>
        <p:txBody>
          <a:bodyPr>
            <a:spAutoFit/>
          </a:bodyPr>
          <a:lstStyle/>
          <a:p>
            <a:pPr algn="r">
              <a:defRPr/>
            </a:pPr>
            <a:r>
              <a:rPr lang="en-US" altLang="zh-CN" dirty="0">
                <a:solidFill>
                  <a:schemeClr val="bg1">
                    <a:lumMod val="65000"/>
                  </a:schemeClr>
                </a:solidFill>
                <a:latin typeface="Gungsuh" panose="02030600000101010101" pitchFamily="18" charset="-127"/>
              </a:rPr>
              <a:t>Click here to add your title</a:t>
            </a:r>
          </a:p>
        </p:txBody>
      </p:sp>
    </p:spTree>
    <p:custDataLst>
      <p:tags r:id="rId1"/>
    </p:custDataLst>
    <p:extLst>
      <p:ext uri="{BB962C8B-B14F-4D97-AF65-F5344CB8AC3E}">
        <p14:creationId xmlns:p14="http://schemas.microsoft.com/office/powerpoint/2010/main" val="5631002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left)">
                                      <p:cBhvr>
                                        <p:cTn id="26" dur="500"/>
                                        <p:tgtEl>
                                          <p:spTgt spid="10"/>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fade">
                                      <p:cBhvr>
                                        <p:cTn id="31" dur="1000"/>
                                        <p:tgtEl>
                                          <p:spTgt spid="2"/>
                                        </p:tgtEl>
                                      </p:cBhvr>
                                    </p:animEffect>
                                    <p:anim calcmode="lin" valueType="num">
                                      <p:cBhvr>
                                        <p:cTn id="32" dur="1000" fill="hold"/>
                                        <p:tgtEl>
                                          <p:spTgt spid="2"/>
                                        </p:tgtEl>
                                        <p:attrNameLst>
                                          <p:attrName>ppt_x</p:attrName>
                                        </p:attrNameLst>
                                      </p:cBhvr>
                                      <p:tavLst>
                                        <p:tav tm="0">
                                          <p:val>
                                            <p:strVal val="#ppt_x"/>
                                          </p:val>
                                        </p:tav>
                                        <p:tav tm="100000">
                                          <p:val>
                                            <p:strVal val="#ppt_x"/>
                                          </p:val>
                                        </p:tav>
                                      </p:tavLst>
                                    </p:anim>
                                    <p:anim calcmode="lin" valueType="num">
                                      <p:cBhvr>
                                        <p:cTn id="3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autoUpdateAnimBg="0"/>
      <p:bldP spid="4" grpId="0"/>
      <p:bldP spid="5" grpId="0" animBg="1" autoUpdateAnimBg="0"/>
      <p:bldP spid="2" grpId="0" animBg="1"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0" name="TextBox 169"/>
          <p:cNvSpPr txBox="1"/>
          <p:nvPr/>
        </p:nvSpPr>
        <p:spPr>
          <a:xfrm>
            <a:off x="814071" y="5417884"/>
            <a:ext cx="10112225" cy="584775"/>
          </a:xfrm>
          <a:prstGeom prst="rect">
            <a:avLst/>
          </a:prstGeom>
          <a:noFill/>
        </p:spPr>
        <p:txBody>
          <a:bodyPr wrap="square" rtlCol="0">
            <a:spAutoFit/>
          </a:bodyPr>
          <a:lstStyle/>
          <a:p>
            <a:pPr algn="just"/>
            <a:r>
              <a:rPr lang="id-ID" sz="1600" dirty="0">
                <a:solidFill>
                  <a:schemeClr val="bg1">
                    <a:lumMod val="65000"/>
                  </a:schemeClr>
                </a:solidFill>
              </a:rPr>
              <a:t>Suitable for all categories business and personal presentation</a:t>
            </a:r>
            <a:r>
              <a:rPr lang="id-ID" sz="1600" b="1" dirty="0">
                <a:solidFill>
                  <a:schemeClr val="bg1">
                    <a:lumMod val="65000"/>
                  </a:schemeClr>
                </a:solidFill>
              </a:rPr>
              <a:t>,</a:t>
            </a:r>
            <a:r>
              <a:rPr lang="id-ID" sz="1600" dirty="0">
                <a:solidFill>
                  <a:schemeClr val="bg1">
                    <a:lumMod val="65000"/>
                  </a:schemeClr>
                </a:solidFill>
              </a:rPr>
              <a:t> eaque ipsa quae ab illo inventore veritatis et quasi architecto beatae vitae dicta sunt explicabo.</a:t>
            </a:r>
            <a:r>
              <a:rPr lang="id-ID" sz="1600" dirty="0">
                <a:solidFill>
                  <a:schemeClr val="tx1">
                    <a:lumMod val="50000"/>
                    <a:lumOff val="50000"/>
                  </a:schemeClr>
                </a:solidFill>
              </a:rPr>
              <a:t> </a:t>
            </a:r>
            <a:endParaRPr lang="en-US" sz="1600" b="1" dirty="0">
              <a:solidFill>
                <a:schemeClr val="bg1">
                  <a:lumMod val="65000"/>
                </a:schemeClr>
              </a:solidFill>
            </a:endParaRPr>
          </a:p>
        </p:txBody>
      </p:sp>
      <p:grpSp>
        <p:nvGrpSpPr>
          <p:cNvPr id="171" name="Group 170"/>
          <p:cNvGrpSpPr/>
          <p:nvPr/>
        </p:nvGrpSpPr>
        <p:grpSpPr>
          <a:xfrm>
            <a:off x="913036" y="4832034"/>
            <a:ext cx="382487" cy="382487"/>
            <a:chOff x="3263900" y="4037013"/>
            <a:chExt cx="879475" cy="879475"/>
          </a:xfrm>
        </p:grpSpPr>
        <p:sp>
          <p:nvSpPr>
            <p:cNvPr id="172" name="Rectangle 20"/>
            <p:cNvSpPr>
              <a:spLocks noChangeArrowheads="1"/>
            </p:cNvSpPr>
            <p:nvPr/>
          </p:nvSpPr>
          <p:spPr bwMode="auto">
            <a:xfrm>
              <a:off x="3263900" y="4037013"/>
              <a:ext cx="879475" cy="879475"/>
            </a:xfrm>
            <a:prstGeom prst="rect">
              <a:avLst/>
            </a:prstGeom>
            <a:noFill/>
            <a:ln w="12700" cap="rnd">
              <a:solidFill>
                <a:schemeClr val="bg1">
                  <a:lumMod val="6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id-ID" sz="2400"/>
            </a:p>
          </p:txBody>
        </p:sp>
        <p:sp>
          <p:nvSpPr>
            <p:cNvPr id="173" name="Line 21"/>
            <p:cNvSpPr>
              <a:spLocks noChangeShapeType="1"/>
            </p:cNvSpPr>
            <p:nvPr/>
          </p:nvSpPr>
          <p:spPr bwMode="auto">
            <a:xfrm flipV="1">
              <a:off x="3719513" y="4310063"/>
              <a:ext cx="0" cy="261938"/>
            </a:xfrm>
            <a:prstGeom prst="line">
              <a:avLst/>
            </a:prstGeom>
            <a:noFill/>
            <a:ln w="12700" cap="rnd">
              <a:solidFill>
                <a:schemeClr val="bg1">
                  <a:lumMod val="65000"/>
                </a:schemeClr>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id-ID" sz="2400"/>
            </a:p>
          </p:txBody>
        </p:sp>
        <p:sp>
          <p:nvSpPr>
            <p:cNvPr id="174" name="Line 22"/>
            <p:cNvSpPr>
              <a:spLocks noChangeShapeType="1"/>
            </p:cNvSpPr>
            <p:nvPr/>
          </p:nvSpPr>
          <p:spPr bwMode="auto">
            <a:xfrm flipV="1">
              <a:off x="3900488" y="4492626"/>
              <a:ext cx="0" cy="79375"/>
            </a:xfrm>
            <a:prstGeom prst="line">
              <a:avLst/>
            </a:prstGeom>
            <a:noFill/>
            <a:ln w="12700" cap="rnd">
              <a:solidFill>
                <a:schemeClr val="bg1">
                  <a:lumMod val="65000"/>
                </a:schemeClr>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id-ID" sz="2400"/>
            </a:p>
          </p:txBody>
        </p:sp>
        <p:sp>
          <p:nvSpPr>
            <p:cNvPr id="175" name="Line 23"/>
            <p:cNvSpPr>
              <a:spLocks noChangeShapeType="1"/>
            </p:cNvSpPr>
            <p:nvPr/>
          </p:nvSpPr>
          <p:spPr bwMode="auto">
            <a:xfrm flipV="1">
              <a:off x="3506788" y="4149726"/>
              <a:ext cx="0" cy="220663"/>
            </a:xfrm>
            <a:prstGeom prst="line">
              <a:avLst/>
            </a:prstGeom>
            <a:noFill/>
            <a:ln w="12700" cap="rnd">
              <a:solidFill>
                <a:schemeClr val="bg1">
                  <a:lumMod val="65000"/>
                </a:schemeClr>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id-ID" sz="2400"/>
            </a:p>
          </p:txBody>
        </p:sp>
        <p:sp>
          <p:nvSpPr>
            <p:cNvPr id="176" name="Line 24"/>
            <p:cNvSpPr>
              <a:spLocks noChangeShapeType="1"/>
            </p:cNvSpPr>
            <p:nvPr/>
          </p:nvSpPr>
          <p:spPr bwMode="auto">
            <a:xfrm flipV="1">
              <a:off x="3506788" y="4430713"/>
              <a:ext cx="0" cy="141288"/>
            </a:xfrm>
            <a:prstGeom prst="line">
              <a:avLst/>
            </a:prstGeom>
            <a:noFill/>
            <a:ln w="12700" cap="rnd">
              <a:solidFill>
                <a:schemeClr val="bg1">
                  <a:lumMod val="65000"/>
                </a:schemeClr>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id-ID" sz="2400"/>
            </a:p>
          </p:txBody>
        </p:sp>
        <p:sp>
          <p:nvSpPr>
            <p:cNvPr id="177" name="Line 25"/>
            <p:cNvSpPr>
              <a:spLocks noChangeShapeType="1"/>
            </p:cNvSpPr>
            <p:nvPr/>
          </p:nvSpPr>
          <p:spPr bwMode="auto">
            <a:xfrm flipV="1">
              <a:off x="3900488" y="4149726"/>
              <a:ext cx="0" cy="280988"/>
            </a:xfrm>
            <a:prstGeom prst="line">
              <a:avLst/>
            </a:prstGeom>
            <a:noFill/>
            <a:ln w="12700" cap="rnd">
              <a:solidFill>
                <a:schemeClr val="bg1">
                  <a:lumMod val="65000"/>
                </a:schemeClr>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id-ID" sz="2400"/>
            </a:p>
          </p:txBody>
        </p:sp>
        <p:sp>
          <p:nvSpPr>
            <p:cNvPr id="178" name="Line 26"/>
            <p:cNvSpPr>
              <a:spLocks noChangeShapeType="1"/>
            </p:cNvSpPr>
            <p:nvPr/>
          </p:nvSpPr>
          <p:spPr bwMode="auto">
            <a:xfrm flipV="1">
              <a:off x="3719513" y="4149726"/>
              <a:ext cx="0" cy="98425"/>
            </a:xfrm>
            <a:prstGeom prst="line">
              <a:avLst/>
            </a:prstGeom>
            <a:noFill/>
            <a:ln w="12700" cap="rnd">
              <a:solidFill>
                <a:schemeClr val="bg1">
                  <a:lumMod val="65000"/>
                </a:schemeClr>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id-ID" sz="2400"/>
            </a:p>
          </p:txBody>
        </p:sp>
        <p:sp>
          <p:nvSpPr>
            <p:cNvPr id="179" name="Rectangle 27"/>
            <p:cNvSpPr>
              <a:spLocks noChangeArrowheads="1"/>
            </p:cNvSpPr>
            <p:nvPr/>
          </p:nvSpPr>
          <p:spPr bwMode="auto">
            <a:xfrm>
              <a:off x="3840163" y="4430713"/>
              <a:ext cx="122238" cy="61913"/>
            </a:xfrm>
            <a:prstGeom prst="rect">
              <a:avLst/>
            </a:prstGeom>
            <a:noFill/>
            <a:ln w="12700" cap="rnd">
              <a:solidFill>
                <a:schemeClr val="bg1">
                  <a:lumMod val="6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id-ID" sz="2400"/>
            </a:p>
          </p:txBody>
        </p:sp>
        <p:sp>
          <p:nvSpPr>
            <p:cNvPr id="180" name="Rectangle 28"/>
            <p:cNvSpPr>
              <a:spLocks noChangeArrowheads="1"/>
            </p:cNvSpPr>
            <p:nvPr/>
          </p:nvSpPr>
          <p:spPr bwMode="auto">
            <a:xfrm>
              <a:off x="3657600" y="4248151"/>
              <a:ext cx="122238" cy="61913"/>
            </a:xfrm>
            <a:prstGeom prst="rect">
              <a:avLst/>
            </a:prstGeom>
            <a:noFill/>
            <a:ln w="12700" cap="rnd">
              <a:solidFill>
                <a:schemeClr val="bg1">
                  <a:lumMod val="6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id-ID" sz="2400"/>
            </a:p>
          </p:txBody>
        </p:sp>
        <p:sp>
          <p:nvSpPr>
            <p:cNvPr id="181" name="Rectangle 29"/>
            <p:cNvSpPr>
              <a:spLocks noChangeArrowheads="1"/>
            </p:cNvSpPr>
            <p:nvPr/>
          </p:nvSpPr>
          <p:spPr bwMode="auto">
            <a:xfrm>
              <a:off x="3444875" y="4370388"/>
              <a:ext cx="122238" cy="60325"/>
            </a:xfrm>
            <a:prstGeom prst="rect">
              <a:avLst/>
            </a:prstGeom>
            <a:noFill/>
            <a:ln w="12700" cap="rnd">
              <a:solidFill>
                <a:schemeClr val="bg1">
                  <a:lumMod val="6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id-ID" sz="2400"/>
            </a:p>
          </p:txBody>
        </p:sp>
        <p:sp>
          <p:nvSpPr>
            <p:cNvPr id="182" name="Oval 30"/>
            <p:cNvSpPr>
              <a:spLocks noChangeArrowheads="1"/>
            </p:cNvSpPr>
            <p:nvPr/>
          </p:nvSpPr>
          <p:spPr bwMode="auto">
            <a:xfrm>
              <a:off x="3840163" y="4673601"/>
              <a:ext cx="122238" cy="122238"/>
            </a:xfrm>
            <a:prstGeom prst="ellipse">
              <a:avLst/>
            </a:prstGeom>
            <a:noFill/>
            <a:ln w="12700" cap="rnd">
              <a:solidFill>
                <a:schemeClr val="bg1">
                  <a:lumMod val="6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id-ID" sz="2400"/>
            </a:p>
          </p:txBody>
        </p:sp>
        <p:sp>
          <p:nvSpPr>
            <p:cNvPr id="183" name="Oval 31"/>
            <p:cNvSpPr>
              <a:spLocks noChangeArrowheads="1"/>
            </p:cNvSpPr>
            <p:nvPr/>
          </p:nvSpPr>
          <p:spPr bwMode="auto">
            <a:xfrm>
              <a:off x="3657600" y="4673601"/>
              <a:ext cx="122238" cy="122238"/>
            </a:xfrm>
            <a:prstGeom prst="ellipse">
              <a:avLst/>
            </a:prstGeom>
            <a:noFill/>
            <a:ln w="12700" cap="rnd">
              <a:solidFill>
                <a:schemeClr val="bg1">
                  <a:lumMod val="6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id-ID" sz="2400"/>
            </a:p>
          </p:txBody>
        </p:sp>
        <p:sp>
          <p:nvSpPr>
            <p:cNvPr id="184" name="Oval 32"/>
            <p:cNvSpPr>
              <a:spLocks noChangeArrowheads="1"/>
            </p:cNvSpPr>
            <p:nvPr/>
          </p:nvSpPr>
          <p:spPr bwMode="auto">
            <a:xfrm>
              <a:off x="3444875" y="4673601"/>
              <a:ext cx="122238" cy="122238"/>
            </a:xfrm>
            <a:prstGeom prst="ellipse">
              <a:avLst/>
            </a:prstGeom>
            <a:noFill/>
            <a:ln w="12700" cap="rnd">
              <a:solidFill>
                <a:schemeClr val="bg1">
                  <a:lumMod val="6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id-ID" sz="2400"/>
            </a:p>
          </p:txBody>
        </p:sp>
      </p:grpSp>
      <p:sp>
        <p:nvSpPr>
          <p:cNvPr id="187" name="TextBox 186"/>
          <p:cNvSpPr txBox="1"/>
          <p:nvPr/>
        </p:nvSpPr>
        <p:spPr>
          <a:xfrm>
            <a:off x="1378333" y="4836425"/>
            <a:ext cx="1723549" cy="400110"/>
          </a:xfrm>
          <a:prstGeom prst="rect">
            <a:avLst/>
          </a:prstGeom>
          <a:noFill/>
        </p:spPr>
        <p:txBody>
          <a:bodyPr wrap="none" rtlCol="0">
            <a:spAutoFit/>
          </a:bodyPr>
          <a:lstStyle/>
          <a:p>
            <a:r>
              <a:rPr lang="zh-CN" altLang="en-US" sz="2000" dirty="0">
                <a:solidFill>
                  <a:schemeClr val="tx1">
                    <a:lumMod val="50000"/>
                    <a:lumOff val="50000"/>
                  </a:schemeClr>
                </a:solidFill>
              </a:rPr>
              <a:t>目前发展状况</a:t>
            </a:r>
          </a:p>
        </p:txBody>
      </p:sp>
      <p:cxnSp>
        <p:nvCxnSpPr>
          <p:cNvPr id="188" name="Straight Connector 187"/>
          <p:cNvCxnSpPr/>
          <p:nvPr/>
        </p:nvCxnSpPr>
        <p:spPr>
          <a:xfrm>
            <a:off x="1488026" y="5214521"/>
            <a:ext cx="555643" cy="0"/>
          </a:xfrm>
          <a:prstGeom prst="line">
            <a:avLst/>
          </a:prstGeom>
          <a:ln w="12700">
            <a:solidFill>
              <a:srgbClr val="2C3460"/>
            </a:solidFill>
          </a:ln>
        </p:spPr>
        <p:style>
          <a:lnRef idx="1">
            <a:schemeClr val="accent1"/>
          </a:lnRef>
          <a:fillRef idx="0">
            <a:schemeClr val="accent1"/>
          </a:fillRef>
          <a:effectRef idx="0">
            <a:schemeClr val="accent1"/>
          </a:effectRef>
          <a:fontRef idx="minor">
            <a:schemeClr val="tx1"/>
          </a:fontRef>
        </p:style>
      </p:cxnSp>
      <p:graphicFrame>
        <p:nvGraphicFramePr>
          <p:cNvPr id="22" name="Chart 21"/>
          <p:cNvGraphicFramePr/>
          <p:nvPr>
            <p:extLst/>
          </p:nvPr>
        </p:nvGraphicFramePr>
        <p:xfrm>
          <a:off x="739025" y="1695950"/>
          <a:ext cx="10187271" cy="2780447"/>
        </p:xfrm>
        <a:graphic>
          <a:graphicData uri="http://schemas.openxmlformats.org/drawingml/2006/chart">
            <c:chart xmlns:c="http://schemas.openxmlformats.org/drawingml/2006/chart" xmlns:r="http://schemas.openxmlformats.org/officeDocument/2006/relationships" r:id="rId3"/>
          </a:graphicData>
        </a:graphic>
      </p:graphicFrame>
      <p:sp>
        <p:nvSpPr>
          <p:cNvPr id="23" name="TextBox 3">
            <a:extLst>
              <a:ext uri="{FF2B5EF4-FFF2-40B4-BE49-F238E27FC236}">
                <a16:creationId xmlns:a16="http://schemas.microsoft.com/office/drawing/2014/main" id="{0D2FAFB6-9C56-4C0C-9B5D-99E321164AD7}"/>
              </a:ext>
            </a:extLst>
          </p:cNvPr>
          <p:cNvSpPr txBox="1"/>
          <p:nvPr/>
        </p:nvSpPr>
        <p:spPr>
          <a:xfrm>
            <a:off x="840968" y="330874"/>
            <a:ext cx="1587294" cy="892552"/>
          </a:xfrm>
          <a:prstGeom prst="rect">
            <a:avLst/>
          </a:prstGeom>
          <a:noFill/>
        </p:spPr>
        <p:txBody>
          <a:bodyPr wrap="none" rtlCol="0">
            <a:spAutoFit/>
          </a:bodyPr>
          <a:lstStyle/>
          <a:p>
            <a:r>
              <a:rPr lang="en-US" altLang="zh-CN" sz="2000" dirty="0">
                <a:solidFill>
                  <a:schemeClr val="accent1"/>
                </a:solidFill>
                <a:cs typeface="+mn-ea"/>
                <a:sym typeface="+mn-lt"/>
              </a:rPr>
              <a:t>3.1</a:t>
            </a:r>
            <a:r>
              <a:rPr lang="zh-CN" altLang="en-US" sz="2000" dirty="0">
                <a:solidFill>
                  <a:schemeClr val="accent1"/>
                </a:solidFill>
                <a:cs typeface="+mn-ea"/>
                <a:sym typeface="+mn-lt"/>
              </a:rPr>
              <a:t>现状发展</a:t>
            </a:r>
          </a:p>
          <a:p>
            <a:endParaRPr lang="zh-CN" altLang="en-US" sz="3200" dirty="0">
              <a:solidFill>
                <a:schemeClr val="accent1"/>
              </a:solidFill>
              <a:cs typeface="+mn-ea"/>
              <a:sym typeface="+mn-lt"/>
            </a:endParaRPr>
          </a:p>
        </p:txBody>
      </p:sp>
      <p:sp>
        <p:nvSpPr>
          <p:cNvPr id="24" name="Rectangle 2">
            <a:extLst>
              <a:ext uri="{FF2B5EF4-FFF2-40B4-BE49-F238E27FC236}">
                <a16:creationId xmlns:a16="http://schemas.microsoft.com/office/drawing/2014/main" id="{AF59F471-748C-442F-AC94-71FC8F677961}"/>
              </a:ext>
            </a:extLst>
          </p:cNvPr>
          <p:cNvSpPr/>
          <p:nvPr/>
        </p:nvSpPr>
        <p:spPr>
          <a:xfrm>
            <a:off x="806696" y="650059"/>
            <a:ext cx="1824154" cy="276999"/>
          </a:xfrm>
          <a:prstGeom prst="rect">
            <a:avLst/>
          </a:prstGeom>
        </p:spPr>
        <p:txBody>
          <a:bodyPr wrap="none">
            <a:spAutoFit/>
          </a:bodyPr>
          <a:lstStyle/>
          <a:p>
            <a:r>
              <a:rPr lang="id-ID" sz="1200" dirty="0">
                <a:solidFill>
                  <a:schemeClr val="bg1">
                    <a:lumMod val="65000"/>
                  </a:schemeClr>
                </a:solidFill>
                <a:cs typeface="+mn-ea"/>
                <a:sym typeface="+mn-lt"/>
              </a:rPr>
              <a:t>DEVELOPMENT STATUS</a:t>
            </a:r>
          </a:p>
        </p:txBody>
      </p:sp>
    </p:spTree>
    <p:extLst>
      <p:ext uri="{BB962C8B-B14F-4D97-AF65-F5344CB8AC3E}">
        <p14:creationId xmlns:p14="http://schemas.microsoft.com/office/powerpoint/2010/main" val="359422342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graphicEl>
                                              <a:chart seriesIdx="-3" categoryIdx="-3" bldStep="gridLegend"/>
                                            </p:graphicEl>
                                          </p:spTgt>
                                        </p:tgtEl>
                                        <p:attrNameLst>
                                          <p:attrName>style.visibility</p:attrName>
                                        </p:attrNameLst>
                                      </p:cBhvr>
                                      <p:to>
                                        <p:strVal val="visible"/>
                                      </p:to>
                                    </p:set>
                                    <p:animEffect transition="in" filter="wipe(left)">
                                      <p:cBhvr>
                                        <p:cTn id="7" dur="500"/>
                                        <p:tgtEl>
                                          <p:spTgt spid="22">
                                            <p:graphicEl>
                                              <a:chart seriesIdx="-3" categoryIdx="-3" bldStep="gridLegend"/>
                                            </p:graphic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2">
                                            <p:graphicEl>
                                              <a:chart seriesIdx="0" categoryIdx="-4" bldStep="series"/>
                                            </p:graphicEl>
                                          </p:spTgt>
                                        </p:tgtEl>
                                        <p:attrNameLst>
                                          <p:attrName>style.visibility</p:attrName>
                                        </p:attrNameLst>
                                      </p:cBhvr>
                                      <p:to>
                                        <p:strVal val="visible"/>
                                      </p:to>
                                    </p:set>
                                    <p:animEffect transition="in" filter="wipe(left)">
                                      <p:cBhvr>
                                        <p:cTn id="11" dur="500"/>
                                        <p:tgtEl>
                                          <p:spTgt spid="22">
                                            <p:graphicEl>
                                              <a:chart seriesIdx="0" categoryIdx="-4" bldStep="series"/>
                                            </p:graphicEl>
                                          </p:spTgt>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2">
                                            <p:graphicEl>
                                              <a:chart seriesIdx="1" categoryIdx="-4" bldStep="series"/>
                                            </p:graphicEl>
                                          </p:spTgt>
                                        </p:tgtEl>
                                        <p:attrNameLst>
                                          <p:attrName>style.visibility</p:attrName>
                                        </p:attrNameLst>
                                      </p:cBhvr>
                                      <p:to>
                                        <p:strVal val="visible"/>
                                      </p:to>
                                    </p:set>
                                    <p:animEffect transition="in" filter="wipe(left)">
                                      <p:cBhvr>
                                        <p:cTn id="15" dur="500"/>
                                        <p:tgtEl>
                                          <p:spTgt spid="22">
                                            <p:graphicEl>
                                              <a:chart seriesIdx="1" categoryIdx="-4" bldStep="series"/>
                                            </p:graphicEl>
                                          </p:spTgt>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2">
                                            <p:graphicEl>
                                              <a:chart seriesIdx="2" categoryIdx="-4" bldStep="series"/>
                                            </p:graphicEl>
                                          </p:spTgt>
                                        </p:tgtEl>
                                        <p:attrNameLst>
                                          <p:attrName>style.visibility</p:attrName>
                                        </p:attrNameLst>
                                      </p:cBhvr>
                                      <p:to>
                                        <p:strVal val="visible"/>
                                      </p:to>
                                    </p:set>
                                    <p:animEffect transition="in" filter="wipe(left)">
                                      <p:cBhvr>
                                        <p:cTn id="19" dur="500"/>
                                        <p:tgtEl>
                                          <p:spTgt spid="22">
                                            <p:graphicEl>
                                              <a:chart seriesIdx="2" categoryIdx="-4" bldStep="series"/>
                                            </p:graphicEl>
                                          </p:spTgt>
                                        </p:tgtEl>
                                      </p:cBhvr>
                                    </p:animEffect>
                                  </p:childTnLst>
                                </p:cTn>
                              </p:par>
                            </p:childTnLst>
                          </p:cTn>
                        </p:par>
                        <p:par>
                          <p:cTn id="20" fill="hold">
                            <p:stCondLst>
                              <p:cond delay="2000"/>
                            </p:stCondLst>
                            <p:childTnLst>
                              <p:par>
                                <p:cTn id="21" presetID="53" presetClass="entr" presetSubtype="16" fill="hold" nodeType="afterEffect">
                                  <p:stCondLst>
                                    <p:cond delay="0"/>
                                  </p:stCondLst>
                                  <p:childTnLst>
                                    <p:set>
                                      <p:cBhvr>
                                        <p:cTn id="22" dur="1" fill="hold">
                                          <p:stCondLst>
                                            <p:cond delay="0"/>
                                          </p:stCondLst>
                                        </p:cTn>
                                        <p:tgtEl>
                                          <p:spTgt spid="171"/>
                                        </p:tgtEl>
                                        <p:attrNameLst>
                                          <p:attrName>style.visibility</p:attrName>
                                        </p:attrNameLst>
                                      </p:cBhvr>
                                      <p:to>
                                        <p:strVal val="visible"/>
                                      </p:to>
                                    </p:set>
                                    <p:anim calcmode="lin" valueType="num">
                                      <p:cBhvr>
                                        <p:cTn id="23" dur="500" fill="hold"/>
                                        <p:tgtEl>
                                          <p:spTgt spid="171"/>
                                        </p:tgtEl>
                                        <p:attrNameLst>
                                          <p:attrName>ppt_w</p:attrName>
                                        </p:attrNameLst>
                                      </p:cBhvr>
                                      <p:tavLst>
                                        <p:tav tm="0">
                                          <p:val>
                                            <p:fltVal val="0"/>
                                          </p:val>
                                        </p:tav>
                                        <p:tav tm="100000">
                                          <p:val>
                                            <p:strVal val="#ppt_w"/>
                                          </p:val>
                                        </p:tav>
                                      </p:tavLst>
                                    </p:anim>
                                    <p:anim calcmode="lin" valueType="num">
                                      <p:cBhvr>
                                        <p:cTn id="24" dur="500" fill="hold"/>
                                        <p:tgtEl>
                                          <p:spTgt spid="171"/>
                                        </p:tgtEl>
                                        <p:attrNameLst>
                                          <p:attrName>ppt_h</p:attrName>
                                        </p:attrNameLst>
                                      </p:cBhvr>
                                      <p:tavLst>
                                        <p:tav tm="0">
                                          <p:val>
                                            <p:fltVal val="0"/>
                                          </p:val>
                                        </p:tav>
                                        <p:tav tm="100000">
                                          <p:val>
                                            <p:strVal val="#ppt_h"/>
                                          </p:val>
                                        </p:tav>
                                      </p:tavLst>
                                    </p:anim>
                                    <p:animEffect transition="in" filter="fade">
                                      <p:cBhvr>
                                        <p:cTn id="25" dur="500"/>
                                        <p:tgtEl>
                                          <p:spTgt spid="171"/>
                                        </p:tgtEl>
                                      </p:cBhvr>
                                    </p:animEffect>
                                  </p:childTnLst>
                                </p:cTn>
                              </p:par>
                            </p:childTnLst>
                          </p:cTn>
                        </p:par>
                        <p:par>
                          <p:cTn id="26" fill="hold">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187"/>
                                        </p:tgtEl>
                                        <p:attrNameLst>
                                          <p:attrName>style.visibility</p:attrName>
                                        </p:attrNameLst>
                                      </p:cBhvr>
                                      <p:to>
                                        <p:strVal val="visible"/>
                                      </p:to>
                                    </p:set>
                                    <p:animEffect transition="in" filter="fade">
                                      <p:cBhvr>
                                        <p:cTn id="29" dur="500"/>
                                        <p:tgtEl>
                                          <p:spTgt spid="187"/>
                                        </p:tgtEl>
                                      </p:cBhvr>
                                    </p:animEffect>
                                  </p:childTnLst>
                                </p:cTn>
                              </p:par>
                              <p:par>
                                <p:cTn id="30" presetID="16" presetClass="entr" presetSubtype="37" fill="hold" nodeType="withEffect">
                                  <p:stCondLst>
                                    <p:cond delay="0"/>
                                  </p:stCondLst>
                                  <p:childTnLst>
                                    <p:set>
                                      <p:cBhvr>
                                        <p:cTn id="31" dur="1" fill="hold">
                                          <p:stCondLst>
                                            <p:cond delay="0"/>
                                          </p:stCondLst>
                                        </p:cTn>
                                        <p:tgtEl>
                                          <p:spTgt spid="188"/>
                                        </p:tgtEl>
                                        <p:attrNameLst>
                                          <p:attrName>style.visibility</p:attrName>
                                        </p:attrNameLst>
                                      </p:cBhvr>
                                      <p:to>
                                        <p:strVal val="visible"/>
                                      </p:to>
                                    </p:set>
                                    <p:animEffect transition="in" filter="barn(outVertical)">
                                      <p:cBhvr>
                                        <p:cTn id="32" dur="500"/>
                                        <p:tgtEl>
                                          <p:spTgt spid="188"/>
                                        </p:tgtEl>
                                      </p:cBhvr>
                                    </p:animEffect>
                                  </p:childTnLst>
                                </p:cTn>
                              </p:par>
                            </p:childTnLst>
                          </p:cTn>
                        </p:par>
                        <p:par>
                          <p:cTn id="33" fill="hold">
                            <p:stCondLst>
                              <p:cond delay="3000"/>
                            </p:stCondLst>
                            <p:childTnLst>
                              <p:par>
                                <p:cTn id="34" presetID="10" presetClass="entr" presetSubtype="0" fill="hold" grpId="0" nodeType="afterEffect">
                                  <p:stCondLst>
                                    <p:cond delay="0"/>
                                  </p:stCondLst>
                                  <p:childTnLst>
                                    <p:set>
                                      <p:cBhvr>
                                        <p:cTn id="35" dur="1" fill="hold">
                                          <p:stCondLst>
                                            <p:cond delay="0"/>
                                          </p:stCondLst>
                                        </p:cTn>
                                        <p:tgtEl>
                                          <p:spTgt spid="170"/>
                                        </p:tgtEl>
                                        <p:attrNameLst>
                                          <p:attrName>style.visibility</p:attrName>
                                        </p:attrNameLst>
                                      </p:cBhvr>
                                      <p:to>
                                        <p:strVal val="visible"/>
                                      </p:to>
                                    </p:set>
                                    <p:animEffect transition="in" filter="fade">
                                      <p:cBhvr>
                                        <p:cTn id="36" dur="500"/>
                                        <p:tgtEl>
                                          <p:spTgt spid="170"/>
                                        </p:tgtEl>
                                      </p:cBhvr>
                                    </p:animEffect>
                                  </p:childTnLst>
                                </p:cTn>
                              </p:par>
                            </p:childTnLst>
                          </p:cTn>
                        </p:par>
                        <p:par>
                          <p:cTn id="37" fill="hold">
                            <p:stCondLst>
                              <p:cond delay="3500"/>
                            </p:stCondLst>
                            <p:childTnLst>
                              <p:par>
                                <p:cTn id="38" presetID="10" presetClass="entr" presetSubtype="0" fill="hold" grpId="0" nodeType="after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fade">
                                      <p:cBhvr>
                                        <p:cTn id="40" dur="500"/>
                                        <p:tgtEl>
                                          <p:spTgt spid="23"/>
                                        </p:tgtEl>
                                      </p:cBhvr>
                                    </p:animEffect>
                                  </p:childTnLst>
                                </p:cTn>
                              </p:par>
                            </p:childTnLst>
                          </p:cTn>
                        </p:par>
                        <p:par>
                          <p:cTn id="41" fill="hold">
                            <p:stCondLst>
                              <p:cond delay="4000"/>
                            </p:stCondLst>
                            <p:childTnLst>
                              <p:par>
                                <p:cTn id="42" presetID="22" presetClass="entr" presetSubtype="8" fill="hold" grpId="0" nodeType="after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wipe(left)">
                                      <p:cBhvr>
                                        <p:cTn id="44"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0" grpId="0"/>
      <p:bldP spid="187" grpId="0"/>
      <p:bldGraphic spid="22" grpId="0">
        <p:bldSub>
          <a:bldChart bld="series"/>
        </p:bldSub>
      </p:bldGraphic>
      <p:bldP spid="23" grpId="0"/>
      <p:bldP spid="2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未知"/>
          <p:cNvSpPr/>
          <p:nvPr/>
        </p:nvSpPr>
        <p:spPr bwMode="auto">
          <a:xfrm>
            <a:off x="3758859" y="3164066"/>
            <a:ext cx="1368232" cy="701742"/>
          </a:xfrm>
          <a:custGeom>
            <a:avLst/>
            <a:gdLst>
              <a:gd name="T0" fmla="*/ 1281113 w 822"/>
              <a:gd name="T1" fmla="*/ 0 h 402"/>
              <a:gd name="T2" fmla="*/ 0 w 822"/>
              <a:gd name="T3" fmla="*/ 447675 h 402"/>
              <a:gd name="T4" fmla="*/ 1304925 w 822"/>
              <a:gd name="T5" fmla="*/ 638175 h 402"/>
              <a:gd name="T6" fmla="*/ 1281113 w 822"/>
              <a:gd name="T7" fmla="*/ 0 h 40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22" h="402">
                <a:moveTo>
                  <a:pt x="807" y="0"/>
                </a:moveTo>
                <a:lnTo>
                  <a:pt x="0" y="282"/>
                </a:lnTo>
                <a:lnTo>
                  <a:pt x="822" y="402"/>
                </a:lnTo>
                <a:lnTo>
                  <a:pt x="807" y="0"/>
                </a:lnTo>
                <a:close/>
              </a:path>
            </a:pathLst>
          </a:custGeom>
          <a:gradFill rotWithShape="1">
            <a:gsLst>
              <a:gs pos="0">
                <a:schemeClr val="bg1">
                  <a:alpha val="23997"/>
                </a:schemeClr>
              </a:gs>
              <a:gs pos="100000">
                <a:schemeClr val="bg1">
                  <a:alpha val="1999"/>
                </a:schemeClr>
              </a:gs>
            </a:gsLst>
            <a:lin ang="54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015">
              <a:cs typeface="+mn-ea"/>
              <a:sym typeface="+mn-lt"/>
            </a:endParaRPr>
          </a:p>
        </p:txBody>
      </p:sp>
      <p:sp>
        <p:nvSpPr>
          <p:cNvPr id="5" name="未知"/>
          <p:cNvSpPr/>
          <p:nvPr/>
        </p:nvSpPr>
        <p:spPr bwMode="auto">
          <a:xfrm>
            <a:off x="5322425" y="2509789"/>
            <a:ext cx="1358465" cy="801326"/>
          </a:xfrm>
          <a:custGeom>
            <a:avLst/>
            <a:gdLst>
              <a:gd name="T0" fmla="*/ 1293813 w 816"/>
              <a:gd name="T1" fmla="*/ 0 h 459"/>
              <a:gd name="T2" fmla="*/ 0 w 816"/>
              <a:gd name="T3" fmla="*/ 533400 h 459"/>
              <a:gd name="T4" fmla="*/ 1295400 w 816"/>
              <a:gd name="T5" fmla="*/ 728663 h 459"/>
              <a:gd name="T6" fmla="*/ 1293813 w 816"/>
              <a:gd name="T7" fmla="*/ 0 h 45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16" h="459">
                <a:moveTo>
                  <a:pt x="815" y="0"/>
                </a:moveTo>
                <a:lnTo>
                  <a:pt x="0" y="336"/>
                </a:lnTo>
                <a:lnTo>
                  <a:pt x="816" y="459"/>
                </a:lnTo>
                <a:lnTo>
                  <a:pt x="815" y="0"/>
                </a:lnTo>
                <a:close/>
              </a:path>
            </a:pathLst>
          </a:custGeom>
          <a:gradFill rotWithShape="1">
            <a:gsLst>
              <a:gs pos="0">
                <a:schemeClr val="bg1">
                  <a:alpha val="23997"/>
                </a:schemeClr>
              </a:gs>
              <a:gs pos="100000">
                <a:schemeClr val="bg1">
                  <a:alpha val="1999"/>
                </a:schemeClr>
              </a:gs>
            </a:gsLst>
            <a:lin ang="54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015">
              <a:cs typeface="+mn-ea"/>
              <a:sym typeface="+mn-lt"/>
            </a:endParaRPr>
          </a:p>
        </p:txBody>
      </p:sp>
      <p:sp>
        <p:nvSpPr>
          <p:cNvPr id="6" name="未知"/>
          <p:cNvSpPr/>
          <p:nvPr/>
        </p:nvSpPr>
        <p:spPr bwMode="auto">
          <a:xfrm>
            <a:off x="6854916" y="1913215"/>
            <a:ext cx="1377998" cy="805979"/>
          </a:xfrm>
          <a:custGeom>
            <a:avLst/>
            <a:gdLst>
              <a:gd name="T0" fmla="*/ 1298575 w 828"/>
              <a:gd name="T1" fmla="*/ 0 h 462"/>
              <a:gd name="T2" fmla="*/ 0 w 828"/>
              <a:gd name="T3" fmla="*/ 523875 h 462"/>
              <a:gd name="T4" fmla="*/ 1314450 w 828"/>
              <a:gd name="T5" fmla="*/ 733425 h 462"/>
              <a:gd name="T6" fmla="*/ 1298575 w 828"/>
              <a:gd name="T7" fmla="*/ 0 h 46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28" h="462">
                <a:moveTo>
                  <a:pt x="818" y="0"/>
                </a:moveTo>
                <a:lnTo>
                  <a:pt x="0" y="330"/>
                </a:lnTo>
                <a:lnTo>
                  <a:pt x="828" y="462"/>
                </a:lnTo>
                <a:lnTo>
                  <a:pt x="818" y="0"/>
                </a:lnTo>
                <a:close/>
              </a:path>
            </a:pathLst>
          </a:custGeom>
          <a:gradFill rotWithShape="1">
            <a:gsLst>
              <a:gs pos="0">
                <a:schemeClr val="bg1">
                  <a:alpha val="23997"/>
                </a:schemeClr>
              </a:gs>
              <a:gs pos="100000">
                <a:schemeClr val="bg1">
                  <a:alpha val="1999"/>
                </a:schemeClr>
              </a:gs>
            </a:gsLst>
            <a:lin ang="54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015">
              <a:cs typeface="+mn-ea"/>
              <a:sym typeface="+mn-lt"/>
            </a:endParaRPr>
          </a:p>
        </p:txBody>
      </p:sp>
      <p:sp>
        <p:nvSpPr>
          <p:cNvPr id="13" name="未知"/>
          <p:cNvSpPr/>
          <p:nvPr/>
        </p:nvSpPr>
        <p:spPr bwMode="auto">
          <a:xfrm>
            <a:off x="8443343" y="1231949"/>
            <a:ext cx="1388653" cy="837623"/>
          </a:xfrm>
          <a:custGeom>
            <a:avLst/>
            <a:gdLst>
              <a:gd name="T0" fmla="*/ 1323975 w 834"/>
              <a:gd name="T1" fmla="*/ 0 h 480"/>
              <a:gd name="T2" fmla="*/ 0 w 834"/>
              <a:gd name="T3" fmla="*/ 566738 h 480"/>
              <a:gd name="T4" fmla="*/ 1323975 w 834"/>
              <a:gd name="T5" fmla="*/ 762000 h 480"/>
              <a:gd name="T6" fmla="*/ 1323975 w 834"/>
              <a:gd name="T7" fmla="*/ 0 h 48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34" h="480">
                <a:moveTo>
                  <a:pt x="834" y="0"/>
                </a:moveTo>
                <a:lnTo>
                  <a:pt x="0" y="357"/>
                </a:lnTo>
                <a:lnTo>
                  <a:pt x="834" y="480"/>
                </a:lnTo>
                <a:lnTo>
                  <a:pt x="834" y="0"/>
                </a:lnTo>
                <a:close/>
              </a:path>
            </a:pathLst>
          </a:custGeom>
          <a:gradFill rotWithShape="1">
            <a:gsLst>
              <a:gs pos="0">
                <a:schemeClr val="bg1">
                  <a:alpha val="23997"/>
                </a:schemeClr>
              </a:gs>
              <a:gs pos="100000">
                <a:schemeClr val="bg1">
                  <a:alpha val="1999"/>
                </a:schemeClr>
              </a:gs>
            </a:gsLst>
            <a:lin ang="54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015">
              <a:cs typeface="+mn-ea"/>
              <a:sym typeface="+mn-lt"/>
            </a:endParaRPr>
          </a:p>
        </p:txBody>
      </p:sp>
      <p:grpSp>
        <p:nvGrpSpPr>
          <p:cNvPr id="11" name="Group 31"/>
          <p:cNvGrpSpPr/>
          <p:nvPr/>
        </p:nvGrpSpPr>
        <p:grpSpPr bwMode="auto">
          <a:xfrm>
            <a:off x="3745541" y="3164066"/>
            <a:ext cx="1396644" cy="1027484"/>
            <a:chOff x="1498" y="2667"/>
            <a:chExt cx="839" cy="589"/>
          </a:xfrm>
          <a:solidFill>
            <a:srgbClr val="063D54"/>
          </a:solidFill>
        </p:grpSpPr>
        <p:sp>
          <p:nvSpPr>
            <p:cNvPr id="12" name="未知"/>
            <p:cNvSpPr/>
            <p:nvPr/>
          </p:nvSpPr>
          <p:spPr bwMode="auto">
            <a:xfrm>
              <a:off x="1498" y="2667"/>
              <a:ext cx="839" cy="589"/>
            </a:xfrm>
            <a:custGeom>
              <a:avLst/>
              <a:gdLst>
                <a:gd name="T0" fmla="*/ 0 w 963"/>
                <a:gd name="T1" fmla="*/ 280 h 691"/>
                <a:gd name="T2" fmla="*/ 822 w 963"/>
                <a:gd name="T3" fmla="*/ 0 h 691"/>
                <a:gd name="T4" fmla="*/ 839 w 963"/>
                <a:gd name="T5" fmla="*/ 589 h 691"/>
                <a:gd name="T6" fmla="*/ 3 w 963"/>
                <a:gd name="T7" fmla="*/ 589 h 691"/>
                <a:gd name="T8" fmla="*/ 0 w 963"/>
                <a:gd name="T9" fmla="*/ 280 h 69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63" h="691">
                  <a:moveTo>
                    <a:pt x="0" y="328"/>
                  </a:moveTo>
                  <a:lnTo>
                    <a:pt x="944" y="0"/>
                  </a:lnTo>
                  <a:lnTo>
                    <a:pt x="963" y="691"/>
                  </a:lnTo>
                  <a:lnTo>
                    <a:pt x="3" y="691"/>
                  </a:lnTo>
                  <a:lnTo>
                    <a:pt x="0" y="328"/>
                  </a:lnTo>
                  <a:close/>
                </a:path>
              </a:pathLst>
            </a:custGeom>
            <a:grpFill/>
            <a:ln w="28575" cmpd="sng">
              <a:no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015">
                <a:cs typeface="+mn-ea"/>
                <a:sym typeface="+mn-lt"/>
              </a:endParaRPr>
            </a:p>
          </p:txBody>
        </p:sp>
        <p:sp>
          <p:nvSpPr>
            <p:cNvPr id="40" name="Text Box 17"/>
            <p:cNvSpPr txBox="1">
              <a:spLocks noChangeArrowheads="1"/>
            </p:cNvSpPr>
            <p:nvPr/>
          </p:nvSpPr>
          <p:spPr bwMode="auto">
            <a:xfrm>
              <a:off x="2007" y="2923"/>
              <a:ext cx="316" cy="317"/>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3000">
                  <a:solidFill>
                    <a:schemeClr val="bg1"/>
                  </a:solidFill>
                  <a:latin typeface="+mn-lt"/>
                  <a:ea typeface="+mn-ea"/>
                  <a:cs typeface="+mn-ea"/>
                  <a:sym typeface="+mn-lt"/>
                </a:rPr>
                <a:t>1</a:t>
              </a:r>
            </a:p>
          </p:txBody>
        </p:sp>
      </p:grpSp>
      <p:grpSp>
        <p:nvGrpSpPr>
          <p:cNvPr id="41" name="Group 32"/>
          <p:cNvGrpSpPr/>
          <p:nvPr/>
        </p:nvGrpSpPr>
        <p:grpSpPr bwMode="auto">
          <a:xfrm>
            <a:off x="5305555" y="2502344"/>
            <a:ext cx="1391317" cy="1689206"/>
            <a:chOff x="2435" y="2288"/>
            <a:chExt cx="836" cy="968"/>
          </a:xfrm>
          <a:solidFill>
            <a:schemeClr val="bg1">
              <a:lumMod val="75000"/>
            </a:schemeClr>
          </a:solidFill>
        </p:grpSpPr>
        <p:sp>
          <p:nvSpPr>
            <p:cNvPr id="42" name="未知"/>
            <p:cNvSpPr/>
            <p:nvPr/>
          </p:nvSpPr>
          <p:spPr bwMode="auto">
            <a:xfrm>
              <a:off x="2435" y="2288"/>
              <a:ext cx="836" cy="968"/>
            </a:xfrm>
            <a:custGeom>
              <a:avLst/>
              <a:gdLst>
                <a:gd name="T0" fmla="*/ 0 w 960"/>
                <a:gd name="T1" fmla="*/ 340 h 1110"/>
                <a:gd name="T2" fmla="*/ 829 w 960"/>
                <a:gd name="T3" fmla="*/ 0 h 1110"/>
                <a:gd name="T4" fmla="*/ 836 w 960"/>
                <a:gd name="T5" fmla="*/ 968 h 1110"/>
                <a:gd name="T6" fmla="*/ 0 w 960"/>
                <a:gd name="T7" fmla="*/ 968 h 1110"/>
                <a:gd name="T8" fmla="*/ 0 w 960"/>
                <a:gd name="T9" fmla="*/ 340 h 11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60" h="1110">
                  <a:moveTo>
                    <a:pt x="0" y="390"/>
                  </a:moveTo>
                  <a:lnTo>
                    <a:pt x="952" y="0"/>
                  </a:lnTo>
                  <a:lnTo>
                    <a:pt x="960" y="1110"/>
                  </a:lnTo>
                  <a:lnTo>
                    <a:pt x="0" y="1110"/>
                  </a:lnTo>
                  <a:lnTo>
                    <a:pt x="0" y="390"/>
                  </a:lnTo>
                  <a:close/>
                </a:path>
              </a:pathLst>
            </a:custGeom>
            <a:grpFill/>
            <a:ln w="28575" cmpd="sng">
              <a:solidFill>
                <a:srgbClr val="C0C0C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015">
                <a:cs typeface="+mn-ea"/>
                <a:sym typeface="+mn-lt"/>
              </a:endParaRPr>
            </a:p>
          </p:txBody>
        </p:sp>
        <p:sp>
          <p:nvSpPr>
            <p:cNvPr id="43" name="Text Box 18"/>
            <p:cNvSpPr txBox="1">
              <a:spLocks noChangeArrowheads="1"/>
            </p:cNvSpPr>
            <p:nvPr/>
          </p:nvSpPr>
          <p:spPr bwMode="auto">
            <a:xfrm>
              <a:off x="2949" y="2923"/>
              <a:ext cx="316" cy="317"/>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3000">
                  <a:solidFill>
                    <a:schemeClr val="bg1"/>
                  </a:solidFill>
                  <a:latin typeface="+mn-lt"/>
                  <a:ea typeface="+mn-ea"/>
                  <a:cs typeface="+mn-ea"/>
                  <a:sym typeface="+mn-lt"/>
                </a:rPr>
                <a:t>2</a:t>
              </a:r>
            </a:p>
          </p:txBody>
        </p:sp>
      </p:grpSp>
      <p:grpSp>
        <p:nvGrpSpPr>
          <p:cNvPr id="44" name="Group 33"/>
          <p:cNvGrpSpPr/>
          <p:nvPr/>
        </p:nvGrpSpPr>
        <p:grpSpPr bwMode="auto">
          <a:xfrm>
            <a:off x="6852252" y="1899255"/>
            <a:ext cx="1401971" cy="2293225"/>
            <a:chOff x="3364" y="1942"/>
            <a:chExt cx="842" cy="1314"/>
          </a:xfrm>
          <a:solidFill>
            <a:srgbClr val="063D54"/>
          </a:solidFill>
        </p:grpSpPr>
        <p:sp>
          <p:nvSpPr>
            <p:cNvPr id="45" name="未知"/>
            <p:cNvSpPr/>
            <p:nvPr/>
          </p:nvSpPr>
          <p:spPr bwMode="auto">
            <a:xfrm>
              <a:off x="3364" y="1942"/>
              <a:ext cx="842" cy="1314"/>
            </a:xfrm>
            <a:custGeom>
              <a:avLst/>
              <a:gdLst>
                <a:gd name="T0" fmla="*/ 0 w 967"/>
                <a:gd name="T1" fmla="*/ 332 h 1507"/>
                <a:gd name="T2" fmla="*/ 826 w 967"/>
                <a:gd name="T3" fmla="*/ 0 h 1507"/>
                <a:gd name="T4" fmla="*/ 842 w 967"/>
                <a:gd name="T5" fmla="*/ 1314 h 1507"/>
                <a:gd name="T6" fmla="*/ 6 w 967"/>
                <a:gd name="T7" fmla="*/ 1314 h 1507"/>
                <a:gd name="T8" fmla="*/ 0 w 967"/>
                <a:gd name="T9" fmla="*/ 332 h 150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67" h="1507">
                  <a:moveTo>
                    <a:pt x="0" y="381"/>
                  </a:moveTo>
                  <a:lnTo>
                    <a:pt x="949" y="0"/>
                  </a:lnTo>
                  <a:lnTo>
                    <a:pt x="967" y="1507"/>
                  </a:lnTo>
                  <a:lnTo>
                    <a:pt x="7" y="1507"/>
                  </a:lnTo>
                  <a:lnTo>
                    <a:pt x="0" y="381"/>
                  </a:lnTo>
                  <a:close/>
                </a:path>
              </a:pathLst>
            </a:custGeom>
            <a:grpFill/>
            <a:ln w="28575" cmpd="sng">
              <a:solidFill>
                <a:srgbClr val="C0C0C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015">
                <a:cs typeface="+mn-ea"/>
                <a:sym typeface="+mn-lt"/>
              </a:endParaRPr>
            </a:p>
          </p:txBody>
        </p:sp>
        <p:sp>
          <p:nvSpPr>
            <p:cNvPr id="46" name="Text Box 19"/>
            <p:cNvSpPr txBox="1">
              <a:spLocks noChangeArrowheads="1"/>
            </p:cNvSpPr>
            <p:nvPr/>
          </p:nvSpPr>
          <p:spPr bwMode="auto">
            <a:xfrm>
              <a:off x="3873" y="2923"/>
              <a:ext cx="316" cy="317"/>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3000">
                  <a:solidFill>
                    <a:schemeClr val="bg1"/>
                  </a:solidFill>
                  <a:latin typeface="+mn-lt"/>
                  <a:ea typeface="+mn-ea"/>
                  <a:cs typeface="+mn-ea"/>
                  <a:sym typeface="+mn-lt"/>
                </a:rPr>
                <a:t>3</a:t>
              </a:r>
            </a:p>
          </p:txBody>
        </p:sp>
      </p:grpSp>
      <p:grpSp>
        <p:nvGrpSpPr>
          <p:cNvPr id="47" name="Group 34"/>
          <p:cNvGrpSpPr/>
          <p:nvPr/>
        </p:nvGrpSpPr>
        <p:grpSpPr bwMode="auto">
          <a:xfrm>
            <a:off x="8414930" y="1223573"/>
            <a:ext cx="1425056" cy="2969839"/>
            <a:chOff x="4303" y="1555"/>
            <a:chExt cx="856" cy="1702"/>
          </a:xfrm>
          <a:solidFill>
            <a:schemeClr val="bg1">
              <a:lumMod val="75000"/>
            </a:schemeClr>
          </a:solidFill>
        </p:grpSpPr>
        <p:sp>
          <p:nvSpPr>
            <p:cNvPr id="48" name="未知"/>
            <p:cNvSpPr/>
            <p:nvPr/>
          </p:nvSpPr>
          <p:spPr bwMode="auto">
            <a:xfrm>
              <a:off x="4303" y="1555"/>
              <a:ext cx="856" cy="1702"/>
            </a:xfrm>
            <a:custGeom>
              <a:avLst/>
              <a:gdLst>
                <a:gd name="T0" fmla="*/ 0 w 982"/>
                <a:gd name="T1" fmla="*/ 368 h 1953"/>
                <a:gd name="T2" fmla="*/ 856 w 982"/>
                <a:gd name="T3" fmla="*/ 0 h 1953"/>
                <a:gd name="T4" fmla="*/ 853 w 982"/>
                <a:gd name="T5" fmla="*/ 1702 h 1953"/>
                <a:gd name="T6" fmla="*/ 16 w 982"/>
                <a:gd name="T7" fmla="*/ 1702 h 1953"/>
                <a:gd name="T8" fmla="*/ 0 w 982"/>
                <a:gd name="T9" fmla="*/ 368 h 195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82" h="1953">
                  <a:moveTo>
                    <a:pt x="0" y="422"/>
                  </a:moveTo>
                  <a:lnTo>
                    <a:pt x="982" y="0"/>
                  </a:lnTo>
                  <a:lnTo>
                    <a:pt x="978" y="1953"/>
                  </a:lnTo>
                  <a:lnTo>
                    <a:pt x="18" y="1953"/>
                  </a:lnTo>
                  <a:lnTo>
                    <a:pt x="0" y="422"/>
                  </a:lnTo>
                  <a:close/>
                </a:path>
              </a:pathLst>
            </a:custGeom>
            <a:grpFill/>
            <a:ln w="28575" cmpd="sng">
              <a:no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015">
                <a:cs typeface="+mn-ea"/>
                <a:sym typeface="+mn-lt"/>
              </a:endParaRPr>
            </a:p>
          </p:txBody>
        </p:sp>
        <p:sp>
          <p:nvSpPr>
            <p:cNvPr id="49" name="Text Box 20"/>
            <p:cNvSpPr txBox="1">
              <a:spLocks noChangeArrowheads="1"/>
            </p:cNvSpPr>
            <p:nvPr/>
          </p:nvSpPr>
          <p:spPr bwMode="auto">
            <a:xfrm>
              <a:off x="4833" y="2923"/>
              <a:ext cx="316" cy="317"/>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3000">
                  <a:solidFill>
                    <a:schemeClr val="bg1"/>
                  </a:solidFill>
                  <a:latin typeface="+mn-lt"/>
                  <a:ea typeface="+mn-ea"/>
                  <a:cs typeface="+mn-ea"/>
                  <a:sym typeface="+mn-lt"/>
                </a:rPr>
                <a:t>4</a:t>
              </a:r>
            </a:p>
          </p:txBody>
        </p:sp>
      </p:grpSp>
      <p:sp>
        <p:nvSpPr>
          <p:cNvPr id="50" name="Line 21"/>
          <p:cNvSpPr>
            <a:spLocks noChangeShapeType="1"/>
          </p:cNvSpPr>
          <p:nvPr/>
        </p:nvSpPr>
        <p:spPr bwMode="auto">
          <a:xfrm flipH="1">
            <a:off x="1886308" y="3462818"/>
            <a:ext cx="2966425" cy="0"/>
          </a:xfrm>
          <a:prstGeom prst="line">
            <a:avLst/>
          </a:prstGeom>
          <a:noFill/>
          <a:ln w="9525">
            <a:solidFill>
              <a:srgbClr val="C0C0C0"/>
            </a:solidFill>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015">
              <a:cs typeface="+mn-ea"/>
              <a:sym typeface="+mn-lt"/>
            </a:endParaRPr>
          </a:p>
        </p:txBody>
      </p:sp>
      <p:sp>
        <p:nvSpPr>
          <p:cNvPr id="51" name="Rectangle 22"/>
          <p:cNvSpPr>
            <a:spLocks noChangeArrowheads="1"/>
          </p:cNvSpPr>
          <p:nvPr/>
        </p:nvSpPr>
        <p:spPr bwMode="auto">
          <a:xfrm>
            <a:off x="1793080" y="3099848"/>
            <a:ext cx="2841234" cy="2847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buFontTx/>
              <a:buChar char="•"/>
            </a:pPr>
            <a:r>
              <a:rPr lang="zh-CN" altLang="en-US" sz="1050" dirty="0">
                <a:solidFill>
                  <a:schemeClr val="tx1">
                    <a:lumMod val="50000"/>
                    <a:lumOff val="50000"/>
                  </a:schemeClr>
                </a:solidFill>
                <a:cs typeface="+mn-ea"/>
                <a:sym typeface="+mn-lt"/>
              </a:rPr>
              <a:t>添加文字描述</a:t>
            </a:r>
            <a:endParaRPr lang="en-US" altLang="zh-CN" sz="1050" dirty="0">
              <a:solidFill>
                <a:schemeClr val="tx1">
                  <a:lumMod val="50000"/>
                  <a:lumOff val="50000"/>
                </a:schemeClr>
              </a:solidFill>
              <a:cs typeface="+mn-ea"/>
              <a:sym typeface="+mn-lt"/>
            </a:endParaRPr>
          </a:p>
        </p:txBody>
      </p:sp>
      <p:sp>
        <p:nvSpPr>
          <p:cNvPr id="52" name="Line 23"/>
          <p:cNvSpPr>
            <a:spLocks noChangeShapeType="1"/>
          </p:cNvSpPr>
          <p:nvPr/>
        </p:nvSpPr>
        <p:spPr bwMode="auto">
          <a:xfrm flipH="1">
            <a:off x="1886308" y="2787135"/>
            <a:ext cx="4564619" cy="0"/>
          </a:xfrm>
          <a:prstGeom prst="line">
            <a:avLst/>
          </a:prstGeom>
          <a:noFill/>
          <a:ln w="9525">
            <a:solidFill>
              <a:srgbClr val="C0C0C0"/>
            </a:solidFill>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015">
              <a:cs typeface="+mn-ea"/>
              <a:sym typeface="+mn-lt"/>
            </a:endParaRPr>
          </a:p>
        </p:txBody>
      </p:sp>
      <p:sp>
        <p:nvSpPr>
          <p:cNvPr id="53" name="Rectangle 24"/>
          <p:cNvSpPr>
            <a:spLocks noChangeArrowheads="1"/>
          </p:cNvSpPr>
          <p:nvPr/>
        </p:nvSpPr>
        <p:spPr bwMode="auto">
          <a:xfrm>
            <a:off x="1793080" y="2424165"/>
            <a:ext cx="2841234" cy="2847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buFontTx/>
              <a:buChar char="•"/>
            </a:pPr>
            <a:r>
              <a:rPr lang="zh-CN" altLang="en-US" sz="1050" dirty="0">
                <a:solidFill>
                  <a:schemeClr val="tx1">
                    <a:lumMod val="50000"/>
                    <a:lumOff val="50000"/>
                  </a:schemeClr>
                </a:solidFill>
                <a:cs typeface="+mn-ea"/>
                <a:sym typeface="+mn-lt"/>
              </a:rPr>
              <a:t>添加文字描述</a:t>
            </a:r>
            <a:endParaRPr lang="en-US" altLang="zh-CN" sz="1050" dirty="0">
              <a:solidFill>
                <a:schemeClr val="tx1">
                  <a:lumMod val="50000"/>
                  <a:lumOff val="50000"/>
                </a:schemeClr>
              </a:solidFill>
              <a:cs typeface="+mn-ea"/>
              <a:sym typeface="+mn-lt"/>
            </a:endParaRPr>
          </a:p>
        </p:txBody>
      </p:sp>
      <p:sp>
        <p:nvSpPr>
          <p:cNvPr id="54" name="Line 25"/>
          <p:cNvSpPr>
            <a:spLocks noChangeShapeType="1"/>
          </p:cNvSpPr>
          <p:nvPr/>
        </p:nvSpPr>
        <p:spPr bwMode="auto">
          <a:xfrm flipH="1">
            <a:off x="1886308" y="2148681"/>
            <a:ext cx="6130849" cy="0"/>
          </a:xfrm>
          <a:prstGeom prst="line">
            <a:avLst/>
          </a:prstGeom>
          <a:noFill/>
          <a:ln w="9525">
            <a:solidFill>
              <a:srgbClr val="C0C0C0"/>
            </a:solidFill>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015">
              <a:cs typeface="+mn-ea"/>
              <a:sym typeface="+mn-lt"/>
            </a:endParaRPr>
          </a:p>
        </p:txBody>
      </p:sp>
      <p:sp>
        <p:nvSpPr>
          <p:cNvPr id="55" name="Rectangle 26"/>
          <p:cNvSpPr>
            <a:spLocks noChangeArrowheads="1"/>
          </p:cNvSpPr>
          <p:nvPr/>
        </p:nvSpPr>
        <p:spPr bwMode="auto">
          <a:xfrm>
            <a:off x="1793080" y="1785711"/>
            <a:ext cx="2841234" cy="2847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buFontTx/>
              <a:buChar char="•"/>
            </a:pPr>
            <a:r>
              <a:rPr lang="zh-CN" altLang="en-US" sz="1050" dirty="0">
                <a:solidFill>
                  <a:schemeClr val="tx1">
                    <a:lumMod val="50000"/>
                    <a:lumOff val="50000"/>
                  </a:schemeClr>
                </a:solidFill>
                <a:cs typeface="+mn-ea"/>
                <a:sym typeface="+mn-lt"/>
              </a:rPr>
              <a:t>添加文字描述</a:t>
            </a:r>
            <a:endParaRPr lang="en-US" altLang="zh-CN" sz="1050" dirty="0">
              <a:solidFill>
                <a:schemeClr val="tx1">
                  <a:lumMod val="50000"/>
                  <a:lumOff val="50000"/>
                </a:schemeClr>
              </a:solidFill>
              <a:cs typeface="+mn-ea"/>
              <a:sym typeface="+mn-lt"/>
            </a:endParaRPr>
          </a:p>
        </p:txBody>
      </p:sp>
      <p:sp>
        <p:nvSpPr>
          <p:cNvPr id="56" name="Line 27"/>
          <p:cNvSpPr>
            <a:spLocks noChangeShapeType="1"/>
          </p:cNvSpPr>
          <p:nvPr/>
        </p:nvSpPr>
        <p:spPr bwMode="auto">
          <a:xfrm flipH="1">
            <a:off x="1886308" y="1542800"/>
            <a:ext cx="7728155" cy="0"/>
          </a:xfrm>
          <a:prstGeom prst="line">
            <a:avLst/>
          </a:prstGeom>
          <a:noFill/>
          <a:ln w="9525">
            <a:solidFill>
              <a:srgbClr val="C0C0C0"/>
            </a:solidFill>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015">
              <a:cs typeface="+mn-ea"/>
              <a:sym typeface="+mn-lt"/>
            </a:endParaRPr>
          </a:p>
        </p:txBody>
      </p:sp>
      <p:sp>
        <p:nvSpPr>
          <p:cNvPr id="57" name="Rectangle 28"/>
          <p:cNvSpPr>
            <a:spLocks noChangeArrowheads="1"/>
          </p:cNvSpPr>
          <p:nvPr/>
        </p:nvSpPr>
        <p:spPr bwMode="auto">
          <a:xfrm>
            <a:off x="1793080" y="1179830"/>
            <a:ext cx="2841234" cy="2847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buFontTx/>
              <a:buChar char="•"/>
            </a:pPr>
            <a:r>
              <a:rPr lang="zh-CN" altLang="en-US" sz="1050" dirty="0">
                <a:solidFill>
                  <a:schemeClr val="tx1">
                    <a:lumMod val="50000"/>
                    <a:lumOff val="50000"/>
                  </a:schemeClr>
                </a:solidFill>
                <a:cs typeface="+mn-ea"/>
                <a:sym typeface="+mn-lt"/>
              </a:rPr>
              <a:t>添加文字描述</a:t>
            </a:r>
            <a:endParaRPr lang="en-US" altLang="zh-CN" sz="1050" dirty="0">
              <a:solidFill>
                <a:schemeClr val="tx1">
                  <a:lumMod val="50000"/>
                  <a:lumOff val="50000"/>
                </a:schemeClr>
              </a:solidFill>
              <a:cs typeface="+mn-ea"/>
              <a:sym typeface="+mn-lt"/>
            </a:endParaRPr>
          </a:p>
        </p:txBody>
      </p:sp>
      <p:cxnSp>
        <p:nvCxnSpPr>
          <p:cNvPr id="58" name="直接连接符 57"/>
          <p:cNvCxnSpPr/>
          <p:nvPr/>
        </p:nvCxnSpPr>
        <p:spPr>
          <a:xfrm>
            <a:off x="780003" y="4441906"/>
            <a:ext cx="10762948"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36" name="Rectangle 2">
            <a:extLst>
              <a:ext uri="{FF2B5EF4-FFF2-40B4-BE49-F238E27FC236}">
                <a16:creationId xmlns:a16="http://schemas.microsoft.com/office/drawing/2014/main" id="{2342C2D6-F625-4709-85A1-282352ABE6E3}"/>
              </a:ext>
            </a:extLst>
          </p:cNvPr>
          <p:cNvSpPr/>
          <p:nvPr/>
        </p:nvSpPr>
        <p:spPr>
          <a:xfrm>
            <a:off x="806696" y="650059"/>
            <a:ext cx="1824154" cy="276999"/>
          </a:xfrm>
          <a:prstGeom prst="rect">
            <a:avLst/>
          </a:prstGeom>
        </p:spPr>
        <p:txBody>
          <a:bodyPr wrap="none">
            <a:spAutoFit/>
          </a:bodyPr>
          <a:lstStyle/>
          <a:p>
            <a:r>
              <a:rPr lang="id-ID" sz="1200" dirty="0">
                <a:solidFill>
                  <a:schemeClr val="bg1">
                    <a:lumMod val="65000"/>
                  </a:schemeClr>
                </a:solidFill>
                <a:cs typeface="+mn-ea"/>
                <a:sym typeface="+mn-lt"/>
              </a:rPr>
              <a:t>FUTURE DEVELOPMENT</a:t>
            </a:r>
          </a:p>
        </p:txBody>
      </p:sp>
      <p:sp>
        <p:nvSpPr>
          <p:cNvPr id="37" name="TextBox 3">
            <a:extLst>
              <a:ext uri="{FF2B5EF4-FFF2-40B4-BE49-F238E27FC236}">
                <a16:creationId xmlns:a16="http://schemas.microsoft.com/office/drawing/2014/main" id="{A08FD03E-DED3-4E1D-88AF-6BEA941FB372}"/>
              </a:ext>
            </a:extLst>
          </p:cNvPr>
          <p:cNvSpPr txBox="1"/>
          <p:nvPr/>
        </p:nvSpPr>
        <p:spPr>
          <a:xfrm>
            <a:off x="840968" y="330874"/>
            <a:ext cx="1587294" cy="400110"/>
          </a:xfrm>
          <a:prstGeom prst="rect">
            <a:avLst/>
          </a:prstGeom>
          <a:noFill/>
        </p:spPr>
        <p:txBody>
          <a:bodyPr wrap="none" rtlCol="0">
            <a:spAutoFit/>
          </a:bodyPr>
          <a:lstStyle/>
          <a:p>
            <a:r>
              <a:rPr lang="en-US" altLang="zh-CN" sz="2000" dirty="0">
                <a:solidFill>
                  <a:schemeClr val="accent1"/>
                </a:solidFill>
                <a:cs typeface="+mn-ea"/>
                <a:sym typeface="+mn-lt"/>
              </a:rPr>
              <a:t>3.2</a:t>
            </a:r>
            <a:r>
              <a:rPr lang="zh-CN" altLang="en-US" sz="2000" dirty="0">
                <a:solidFill>
                  <a:schemeClr val="accent1"/>
                </a:solidFill>
                <a:cs typeface="+mn-ea"/>
                <a:sym typeface="+mn-lt"/>
              </a:rPr>
              <a:t>未来发展</a:t>
            </a:r>
            <a:endParaRPr lang="zh-CN" altLang="en-US" sz="3200" dirty="0">
              <a:solidFill>
                <a:schemeClr val="accent1"/>
              </a:solidFill>
              <a:cs typeface="+mn-ea"/>
              <a:sym typeface="+mn-lt"/>
            </a:endParaRPr>
          </a:p>
        </p:txBody>
      </p:sp>
      <p:sp>
        <p:nvSpPr>
          <p:cNvPr id="38" name="TextBox 169">
            <a:extLst>
              <a:ext uri="{FF2B5EF4-FFF2-40B4-BE49-F238E27FC236}">
                <a16:creationId xmlns:a16="http://schemas.microsoft.com/office/drawing/2014/main" id="{F5AFA3BF-1C71-4DEC-B29B-7F9B8C22DD0D}"/>
              </a:ext>
            </a:extLst>
          </p:cNvPr>
          <p:cNvSpPr txBox="1"/>
          <p:nvPr/>
        </p:nvSpPr>
        <p:spPr>
          <a:xfrm>
            <a:off x="814071" y="5417884"/>
            <a:ext cx="10112225" cy="584775"/>
          </a:xfrm>
          <a:prstGeom prst="rect">
            <a:avLst/>
          </a:prstGeom>
          <a:noFill/>
        </p:spPr>
        <p:txBody>
          <a:bodyPr wrap="square" rtlCol="0">
            <a:spAutoFit/>
          </a:bodyPr>
          <a:lstStyle/>
          <a:p>
            <a:pPr algn="just"/>
            <a:r>
              <a:rPr lang="id-ID" sz="1600" dirty="0">
                <a:solidFill>
                  <a:schemeClr val="bg1">
                    <a:lumMod val="65000"/>
                  </a:schemeClr>
                </a:solidFill>
              </a:rPr>
              <a:t>Suitable for all categories business and personal presentation</a:t>
            </a:r>
            <a:r>
              <a:rPr lang="id-ID" sz="1600" b="1" dirty="0">
                <a:solidFill>
                  <a:schemeClr val="bg1">
                    <a:lumMod val="65000"/>
                  </a:schemeClr>
                </a:solidFill>
              </a:rPr>
              <a:t>,</a:t>
            </a:r>
            <a:r>
              <a:rPr lang="id-ID" sz="1600" dirty="0">
                <a:solidFill>
                  <a:schemeClr val="bg1">
                    <a:lumMod val="65000"/>
                  </a:schemeClr>
                </a:solidFill>
              </a:rPr>
              <a:t> eaque ipsa quae ab illo inventore veritatis et quasi architecto beatae vitae dicta sunt explicabo.</a:t>
            </a:r>
            <a:r>
              <a:rPr lang="id-ID" sz="1600" dirty="0">
                <a:solidFill>
                  <a:schemeClr val="tx1">
                    <a:lumMod val="50000"/>
                    <a:lumOff val="50000"/>
                  </a:schemeClr>
                </a:solidFill>
              </a:rPr>
              <a:t> </a:t>
            </a:r>
            <a:endParaRPr lang="en-US" sz="1600" b="1" dirty="0">
              <a:solidFill>
                <a:schemeClr val="bg1">
                  <a:lumMod val="65000"/>
                </a:schemeClr>
              </a:solidFill>
            </a:endParaRPr>
          </a:p>
        </p:txBody>
      </p:sp>
      <p:grpSp>
        <p:nvGrpSpPr>
          <p:cNvPr id="39" name="Group 170">
            <a:extLst>
              <a:ext uri="{FF2B5EF4-FFF2-40B4-BE49-F238E27FC236}">
                <a16:creationId xmlns:a16="http://schemas.microsoft.com/office/drawing/2014/main" id="{BDB7FA94-D3C0-4CD6-B439-A26DA8EDEEAF}"/>
              </a:ext>
            </a:extLst>
          </p:cNvPr>
          <p:cNvGrpSpPr/>
          <p:nvPr/>
        </p:nvGrpSpPr>
        <p:grpSpPr>
          <a:xfrm>
            <a:off x="913036" y="4832034"/>
            <a:ext cx="382487" cy="382487"/>
            <a:chOff x="3263900" y="4037013"/>
            <a:chExt cx="879475" cy="879475"/>
          </a:xfrm>
        </p:grpSpPr>
        <p:sp>
          <p:nvSpPr>
            <p:cNvPr id="67" name="Rectangle 20">
              <a:extLst>
                <a:ext uri="{FF2B5EF4-FFF2-40B4-BE49-F238E27FC236}">
                  <a16:creationId xmlns:a16="http://schemas.microsoft.com/office/drawing/2014/main" id="{07E095FC-11B6-4210-9E78-F49A00AE4161}"/>
                </a:ext>
              </a:extLst>
            </p:cNvPr>
            <p:cNvSpPr>
              <a:spLocks noChangeArrowheads="1"/>
            </p:cNvSpPr>
            <p:nvPr/>
          </p:nvSpPr>
          <p:spPr bwMode="auto">
            <a:xfrm>
              <a:off x="3263900" y="4037013"/>
              <a:ext cx="879475" cy="879475"/>
            </a:xfrm>
            <a:prstGeom prst="rect">
              <a:avLst/>
            </a:prstGeom>
            <a:noFill/>
            <a:ln w="12700" cap="rnd">
              <a:solidFill>
                <a:schemeClr val="bg1">
                  <a:lumMod val="6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id-ID" sz="2400"/>
            </a:p>
          </p:txBody>
        </p:sp>
        <p:sp>
          <p:nvSpPr>
            <p:cNvPr id="68" name="Line 21">
              <a:extLst>
                <a:ext uri="{FF2B5EF4-FFF2-40B4-BE49-F238E27FC236}">
                  <a16:creationId xmlns:a16="http://schemas.microsoft.com/office/drawing/2014/main" id="{E220B7BA-A72C-4BA5-A2B1-1175E24A01D8}"/>
                </a:ext>
              </a:extLst>
            </p:cNvPr>
            <p:cNvSpPr>
              <a:spLocks noChangeShapeType="1"/>
            </p:cNvSpPr>
            <p:nvPr/>
          </p:nvSpPr>
          <p:spPr bwMode="auto">
            <a:xfrm flipV="1">
              <a:off x="3719513" y="4310063"/>
              <a:ext cx="0" cy="261938"/>
            </a:xfrm>
            <a:prstGeom prst="line">
              <a:avLst/>
            </a:prstGeom>
            <a:noFill/>
            <a:ln w="12700" cap="rnd">
              <a:solidFill>
                <a:schemeClr val="bg1">
                  <a:lumMod val="65000"/>
                </a:schemeClr>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id-ID" sz="2400"/>
            </a:p>
          </p:txBody>
        </p:sp>
        <p:sp>
          <p:nvSpPr>
            <p:cNvPr id="69" name="Line 22">
              <a:extLst>
                <a:ext uri="{FF2B5EF4-FFF2-40B4-BE49-F238E27FC236}">
                  <a16:creationId xmlns:a16="http://schemas.microsoft.com/office/drawing/2014/main" id="{96F0F77D-5E55-44F2-9BDF-F87C363237BB}"/>
                </a:ext>
              </a:extLst>
            </p:cNvPr>
            <p:cNvSpPr>
              <a:spLocks noChangeShapeType="1"/>
            </p:cNvSpPr>
            <p:nvPr/>
          </p:nvSpPr>
          <p:spPr bwMode="auto">
            <a:xfrm flipV="1">
              <a:off x="3900488" y="4492626"/>
              <a:ext cx="0" cy="79375"/>
            </a:xfrm>
            <a:prstGeom prst="line">
              <a:avLst/>
            </a:prstGeom>
            <a:noFill/>
            <a:ln w="12700" cap="rnd">
              <a:solidFill>
                <a:schemeClr val="bg1">
                  <a:lumMod val="65000"/>
                </a:schemeClr>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id-ID" sz="2400"/>
            </a:p>
          </p:txBody>
        </p:sp>
        <p:sp>
          <p:nvSpPr>
            <p:cNvPr id="70" name="Line 23">
              <a:extLst>
                <a:ext uri="{FF2B5EF4-FFF2-40B4-BE49-F238E27FC236}">
                  <a16:creationId xmlns:a16="http://schemas.microsoft.com/office/drawing/2014/main" id="{8ED16D11-62FF-49E7-AA64-F3AC2980DF3F}"/>
                </a:ext>
              </a:extLst>
            </p:cNvPr>
            <p:cNvSpPr>
              <a:spLocks noChangeShapeType="1"/>
            </p:cNvSpPr>
            <p:nvPr/>
          </p:nvSpPr>
          <p:spPr bwMode="auto">
            <a:xfrm flipV="1">
              <a:off x="3506788" y="4149726"/>
              <a:ext cx="0" cy="220663"/>
            </a:xfrm>
            <a:prstGeom prst="line">
              <a:avLst/>
            </a:prstGeom>
            <a:noFill/>
            <a:ln w="12700" cap="rnd">
              <a:solidFill>
                <a:schemeClr val="bg1">
                  <a:lumMod val="65000"/>
                </a:schemeClr>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id-ID" sz="2400"/>
            </a:p>
          </p:txBody>
        </p:sp>
        <p:sp>
          <p:nvSpPr>
            <p:cNvPr id="71" name="Line 24">
              <a:extLst>
                <a:ext uri="{FF2B5EF4-FFF2-40B4-BE49-F238E27FC236}">
                  <a16:creationId xmlns:a16="http://schemas.microsoft.com/office/drawing/2014/main" id="{6049EC6B-3C31-494B-A2B4-E9E2CB8A5B4B}"/>
                </a:ext>
              </a:extLst>
            </p:cNvPr>
            <p:cNvSpPr>
              <a:spLocks noChangeShapeType="1"/>
            </p:cNvSpPr>
            <p:nvPr/>
          </p:nvSpPr>
          <p:spPr bwMode="auto">
            <a:xfrm flipV="1">
              <a:off x="3506788" y="4430713"/>
              <a:ext cx="0" cy="141288"/>
            </a:xfrm>
            <a:prstGeom prst="line">
              <a:avLst/>
            </a:prstGeom>
            <a:noFill/>
            <a:ln w="12700" cap="rnd">
              <a:solidFill>
                <a:schemeClr val="bg1">
                  <a:lumMod val="65000"/>
                </a:schemeClr>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id-ID" sz="2400"/>
            </a:p>
          </p:txBody>
        </p:sp>
        <p:sp>
          <p:nvSpPr>
            <p:cNvPr id="72" name="Line 25">
              <a:extLst>
                <a:ext uri="{FF2B5EF4-FFF2-40B4-BE49-F238E27FC236}">
                  <a16:creationId xmlns:a16="http://schemas.microsoft.com/office/drawing/2014/main" id="{C791B96D-6EA5-4F31-8BB8-C7366F36A869}"/>
                </a:ext>
              </a:extLst>
            </p:cNvPr>
            <p:cNvSpPr>
              <a:spLocks noChangeShapeType="1"/>
            </p:cNvSpPr>
            <p:nvPr/>
          </p:nvSpPr>
          <p:spPr bwMode="auto">
            <a:xfrm flipV="1">
              <a:off x="3900488" y="4149726"/>
              <a:ext cx="0" cy="280988"/>
            </a:xfrm>
            <a:prstGeom prst="line">
              <a:avLst/>
            </a:prstGeom>
            <a:noFill/>
            <a:ln w="12700" cap="rnd">
              <a:solidFill>
                <a:schemeClr val="bg1">
                  <a:lumMod val="65000"/>
                </a:schemeClr>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id-ID" sz="2400"/>
            </a:p>
          </p:txBody>
        </p:sp>
        <p:sp>
          <p:nvSpPr>
            <p:cNvPr id="73" name="Line 26">
              <a:extLst>
                <a:ext uri="{FF2B5EF4-FFF2-40B4-BE49-F238E27FC236}">
                  <a16:creationId xmlns:a16="http://schemas.microsoft.com/office/drawing/2014/main" id="{54A70666-4FB5-47D1-9B6D-1D8BC4F2C96F}"/>
                </a:ext>
              </a:extLst>
            </p:cNvPr>
            <p:cNvSpPr>
              <a:spLocks noChangeShapeType="1"/>
            </p:cNvSpPr>
            <p:nvPr/>
          </p:nvSpPr>
          <p:spPr bwMode="auto">
            <a:xfrm flipV="1">
              <a:off x="3719513" y="4149726"/>
              <a:ext cx="0" cy="98425"/>
            </a:xfrm>
            <a:prstGeom prst="line">
              <a:avLst/>
            </a:prstGeom>
            <a:noFill/>
            <a:ln w="12700" cap="rnd">
              <a:solidFill>
                <a:schemeClr val="bg1">
                  <a:lumMod val="65000"/>
                </a:schemeClr>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id-ID" sz="2400"/>
            </a:p>
          </p:txBody>
        </p:sp>
        <p:sp>
          <p:nvSpPr>
            <p:cNvPr id="74" name="Rectangle 27">
              <a:extLst>
                <a:ext uri="{FF2B5EF4-FFF2-40B4-BE49-F238E27FC236}">
                  <a16:creationId xmlns:a16="http://schemas.microsoft.com/office/drawing/2014/main" id="{A463A7DA-40E7-484A-A559-BB19E1C9557A}"/>
                </a:ext>
              </a:extLst>
            </p:cNvPr>
            <p:cNvSpPr>
              <a:spLocks noChangeArrowheads="1"/>
            </p:cNvSpPr>
            <p:nvPr/>
          </p:nvSpPr>
          <p:spPr bwMode="auto">
            <a:xfrm>
              <a:off x="3840163" y="4430713"/>
              <a:ext cx="122238" cy="61913"/>
            </a:xfrm>
            <a:prstGeom prst="rect">
              <a:avLst/>
            </a:prstGeom>
            <a:noFill/>
            <a:ln w="12700" cap="rnd">
              <a:solidFill>
                <a:schemeClr val="bg1">
                  <a:lumMod val="6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id-ID" sz="2400"/>
            </a:p>
          </p:txBody>
        </p:sp>
        <p:sp>
          <p:nvSpPr>
            <p:cNvPr id="75" name="Rectangle 28">
              <a:extLst>
                <a:ext uri="{FF2B5EF4-FFF2-40B4-BE49-F238E27FC236}">
                  <a16:creationId xmlns:a16="http://schemas.microsoft.com/office/drawing/2014/main" id="{FA2815AC-1F2C-4EA2-A084-1FD81FA6B813}"/>
                </a:ext>
              </a:extLst>
            </p:cNvPr>
            <p:cNvSpPr>
              <a:spLocks noChangeArrowheads="1"/>
            </p:cNvSpPr>
            <p:nvPr/>
          </p:nvSpPr>
          <p:spPr bwMode="auto">
            <a:xfrm>
              <a:off x="3657600" y="4248151"/>
              <a:ext cx="122238" cy="61913"/>
            </a:xfrm>
            <a:prstGeom prst="rect">
              <a:avLst/>
            </a:prstGeom>
            <a:noFill/>
            <a:ln w="12700" cap="rnd">
              <a:solidFill>
                <a:schemeClr val="bg1">
                  <a:lumMod val="6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id-ID" sz="2400"/>
            </a:p>
          </p:txBody>
        </p:sp>
        <p:sp>
          <p:nvSpPr>
            <p:cNvPr id="76" name="Rectangle 29">
              <a:extLst>
                <a:ext uri="{FF2B5EF4-FFF2-40B4-BE49-F238E27FC236}">
                  <a16:creationId xmlns:a16="http://schemas.microsoft.com/office/drawing/2014/main" id="{091E5D5B-894C-4131-BD20-C0FAF3E7A847}"/>
                </a:ext>
              </a:extLst>
            </p:cNvPr>
            <p:cNvSpPr>
              <a:spLocks noChangeArrowheads="1"/>
            </p:cNvSpPr>
            <p:nvPr/>
          </p:nvSpPr>
          <p:spPr bwMode="auto">
            <a:xfrm>
              <a:off x="3444875" y="4370388"/>
              <a:ext cx="122238" cy="60325"/>
            </a:xfrm>
            <a:prstGeom prst="rect">
              <a:avLst/>
            </a:prstGeom>
            <a:noFill/>
            <a:ln w="12700" cap="rnd">
              <a:solidFill>
                <a:schemeClr val="bg1">
                  <a:lumMod val="6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id-ID" sz="2400"/>
            </a:p>
          </p:txBody>
        </p:sp>
        <p:sp>
          <p:nvSpPr>
            <p:cNvPr id="77" name="Oval 30">
              <a:extLst>
                <a:ext uri="{FF2B5EF4-FFF2-40B4-BE49-F238E27FC236}">
                  <a16:creationId xmlns:a16="http://schemas.microsoft.com/office/drawing/2014/main" id="{276B41DB-09AB-4A6D-BCD5-4D7FBC4572A1}"/>
                </a:ext>
              </a:extLst>
            </p:cNvPr>
            <p:cNvSpPr>
              <a:spLocks noChangeArrowheads="1"/>
            </p:cNvSpPr>
            <p:nvPr/>
          </p:nvSpPr>
          <p:spPr bwMode="auto">
            <a:xfrm>
              <a:off x="3840163" y="4673601"/>
              <a:ext cx="122238" cy="122238"/>
            </a:xfrm>
            <a:prstGeom prst="ellipse">
              <a:avLst/>
            </a:prstGeom>
            <a:noFill/>
            <a:ln w="12700" cap="rnd">
              <a:solidFill>
                <a:schemeClr val="bg1">
                  <a:lumMod val="6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id-ID" sz="2400"/>
            </a:p>
          </p:txBody>
        </p:sp>
        <p:sp>
          <p:nvSpPr>
            <p:cNvPr id="78" name="Oval 31">
              <a:extLst>
                <a:ext uri="{FF2B5EF4-FFF2-40B4-BE49-F238E27FC236}">
                  <a16:creationId xmlns:a16="http://schemas.microsoft.com/office/drawing/2014/main" id="{42509F0D-AF36-43B1-A544-0CE9B6C030ED}"/>
                </a:ext>
              </a:extLst>
            </p:cNvPr>
            <p:cNvSpPr>
              <a:spLocks noChangeArrowheads="1"/>
            </p:cNvSpPr>
            <p:nvPr/>
          </p:nvSpPr>
          <p:spPr bwMode="auto">
            <a:xfrm>
              <a:off x="3657600" y="4673601"/>
              <a:ext cx="122238" cy="122238"/>
            </a:xfrm>
            <a:prstGeom prst="ellipse">
              <a:avLst/>
            </a:prstGeom>
            <a:noFill/>
            <a:ln w="12700" cap="rnd">
              <a:solidFill>
                <a:schemeClr val="bg1">
                  <a:lumMod val="6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id-ID" sz="2400"/>
            </a:p>
          </p:txBody>
        </p:sp>
        <p:sp>
          <p:nvSpPr>
            <p:cNvPr id="79" name="Oval 32">
              <a:extLst>
                <a:ext uri="{FF2B5EF4-FFF2-40B4-BE49-F238E27FC236}">
                  <a16:creationId xmlns:a16="http://schemas.microsoft.com/office/drawing/2014/main" id="{F998F15A-94E1-42D1-933F-B1CFCE218A05}"/>
                </a:ext>
              </a:extLst>
            </p:cNvPr>
            <p:cNvSpPr>
              <a:spLocks noChangeArrowheads="1"/>
            </p:cNvSpPr>
            <p:nvPr/>
          </p:nvSpPr>
          <p:spPr bwMode="auto">
            <a:xfrm>
              <a:off x="3444875" y="4673601"/>
              <a:ext cx="122238" cy="122238"/>
            </a:xfrm>
            <a:prstGeom prst="ellipse">
              <a:avLst/>
            </a:prstGeom>
            <a:noFill/>
            <a:ln w="12700" cap="rnd">
              <a:solidFill>
                <a:schemeClr val="bg1">
                  <a:lumMod val="6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id-ID" sz="2400"/>
            </a:p>
          </p:txBody>
        </p:sp>
      </p:grpSp>
      <p:sp>
        <p:nvSpPr>
          <p:cNvPr id="80" name="TextBox 186">
            <a:extLst>
              <a:ext uri="{FF2B5EF4-FFF2-40B4-BE49-F238E27FC236}">
                <a16:creationId xmlns:a16="http://schemas.microsoft.com/office/drawing/2014/main" id="{B9656EF3-F7A8-4F48-8A0D-6E8E186D8E9C}"/>
              </a:ext>
            </a:extLst>
          </p:cNvPr>
          <p:cNvSpPr txBox="1"/>
          <p:nvPr/>
        </p:nvSpPr>
        <p:spPr>
          <a:xfrm>
            <a:off x="1378333" y="4836425"/>
            <a:ext cx="2230098" cy="400110"/>
          </a:xfrm>
          <a:prstGeom prst="rect">
            <a:avLst/>
          </a:prstGeom>
          <a:noFill/>
        </p:spPr>
        <p:txBody>
          <a:bodyPr wrap="none" rtlCol="0">
            <a:spAutoFit/>
          </a:bodyPr>
          <a:lstStyle/>
          <a:p>
            <a:r>
              <a:rPr lang="id-ID" sz="2000" b="1" dirty="0">
                <a:solidFill>
                  <a:schemeClr val="tx1">
                    <a:lumMod val="50000"/>
                    <a:lumOff val="50000"/>
                  </a:schemeClr>
                </a:solidFill>
              </a:rPr>
              <a:t>Research </a:t>
            </a:r>
            <a:r>
              <a:rPr lang="id-ID" sz="2000" b="1" dirty="0">
                <a:solidFill>
                  <a:srgbClr val="2C3460"/>
                </a:solidFill>
              </a:rPr>
              <a:t>Content</a:t>
            </a:r>
          </a:p>
        </p:txBody>
      </p:sp>
      <p:cxnSp>
        <p:nvCxnSpPr>
          <p:cNvPr id="81" name="Straight Connector 187">
            <a:extLst>
              <a:ext uri="{FF2B5EF4-FFF2-40B4-BE49-F238E27FC236}">
                <a16:creationId xmlns:a16="http://schemas.microsoft.com/office/drawing/2014/main" id="{C3895D18-118E-48D3-92F5-FFA87C912018}"/>
              </a:ext>
            </a:extLst>
          </p:cNvPr>
          <p:cNvCxnSpPr/>
          <p:nvPr/>
        </p:nvCxnSpPr>
        <p:spPr>
          <a:xfrm>
            <a:off x="1488026" y="5214521"/>
            <a:ext cx="555643" cy="0"/>
          </a:xfrm>
          <a:prstGeom prst="line">
            <a:avLst/>
          </a:prstGeom>
          <a:ln w="12700">
            <a:solidFill>
              <a:srgbClr val="2C346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8295563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wipe(left)">
                                      <p:cBhvr>
                                        <p:cTn id="11" dur="500"/>
                                        <p:tgtEl>
                                          <p:spTgt spid="36"/>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39"/>
                                        </p:tgtEl>
                                        <p:attrNameLst>
                                          <p:attrName>style.visibility</p:attrName>
                                        </p:attrNameLst>
                                      </p:cBhvr>
                                      <p:to>
                                        <p:strVal val="visible"/>
                                      </p:to>
                                    </p:set>
                                    <p:anim calcmode="lin" valueType="num">
                                      <p:cBhvr>
                                        <p:cTn id="15" dur="500" fill="hold"/>
                                        <p:tgtEl>
                                          <p:spTgt spid="39"/>
                                        </p:tgtEl>
                                        <p:attrNameLst>
                                          <p:attrName>ppt_w</p:attrName>
                                        </p:attrNameLst>
                                      </p:cBhvr>
                                      <p:tavLst>
                                        <p:tav tm="0">
                                          <p:val>
                                            <p:fltVal val="0"/>
                                          </p:val>
                                        </p:tav>
                                        <p:tav tm="100000">
                                          <p:val>
                                            <p:strVal val="#ppt_w"/>
                                          </p:val>
                                        </p:tav>
                                      </p:tavLst>
                                    </p:anim>
                                    <p:anim calcmode="lin" valueType="num">
                                      <p:cBhvr>
                                        <p:cTn id="16" dur="500" fill="hold"/>
                                        <p:tgtEl>
                                          <p:spTgt spid="39"/>
                                        </p:tgtEl>
                                        <p:attrNameLst>
                                          <p:attrName>ppt_h</p:attrName>
                                        </p:attrNameLst>
                                      </p:cBhvr>
                                      <p:tavLst>
                                        <p:tav tm="0">
                                          <p:val>
                                            <p:fltVal val="0"/>
                                          </p:val>
                                        </p:tav>
                                        <p:tav tm="100000">
                                          <p:val>
                                            <p:strVal val="#ppt_h"/>
                                          </p:val>
                                        </p:tav>
                                      </p:tavLst>
                                    </p:anim>
                                    <p:animEffect transition="in" filter="fade">
                                      <p:cBhvr>
                                        <p:cTn id="17" dur="500"/>
                                        <p:tgtEl>
                                          <p:spTgt spid="39"/>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80"/>
                                        </p:tgtEl>
                                        <p:attrNameLst>
                                          <p:attrName>style.visibility</p:attrName>
                                        </p:attrNameLst>
                                      </p:cBhvr>
                                      <p:to>
                                        <p:strVal val="visible"/>
                                      </p:to>
                                    </p:set>
                                    <p:animEffect transition="in" filter="fade">
                                      <p:cBhvr>
                                        <p:cTn id="21" dur="500"/>
                                        <p:tgtEl>
                                          <p:spTgt spid="80"/>
                                        </p:tgtEl>
                                      </p:cBhvr>
                                    </p:animEffect>
                                  </p:childTnLst>
                                </p:cTn>
                              </p:par>
                              <p:par>
                                <p:cTn id="22" presetID="16" presetClass="entr" presetSubtype="37" fill="hold" nodeType="withEffect">
                                  <p:stCondLst>
                                    <p:cond delay="0"/>
                                  </p:stCondLst>
                                  <p:childTnLst>
                                    <p:set>
                                      <p:cBhvr>
                                        <p:cTn id="23" dur="1" fill="hold">
                                          <p:stCondLst>
                                            <p:cond delay="0"/>
                                          </p:stCondLst>
                                        </p:cTn>
                                        <p:tgtEl>
                                          <p:spTgt spid="81"/>
                                        </p:tgtEl>
                                        <p:attrNameLst>
                                          <p:attrName>style.visibility</p:attrName>
                                        </p:attrNameLst>
                                      </p:cBhvr>
                                      <p:to>
                                        <p:strVal val="visible"/>
                                      </p:to>
                                    </p:set>
                                    <p:animEffect transition="in" filter="barn(outVertical)">
                                      <p:cBhvr>
                                        <p:cTn id="24" dur="500"/>
                                        <p:tgtEl>
                                          <p:spTgt spid="81"/>
                                        </p:tgtEl>
                                      </p:cBhvr>
                                    </p:animEffect>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38"/>
                                        </p:tgtEl>
                                        <p:attrNameLst>
                                          <p:attrName>style.visibility</p:attrName>
                                        </p:attrNameLst>
                                      </p:cBhvr>
                                      <p:to>
                                        <p:strVal val="visible"/>
                                      </p:to>
                                    </p:set>
                                    <p:animEffect transition="in" filter="fade">
                                      <p:cBhvr>
                                        <p:cTn id="28"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38" grpId="0"/>
      <p:bldP spid="8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MH_Entry_1">
            <a:hlinkClick r:id="rId15" action="ppaction://hlinksldjump"/>
          </p:cNvPr>
          <p:cNvSpPr/>
          <p:nvPr>
            <p:custDataLst>
              <p:tags r:id="rId3"/>
            </p:custDataLst>
          </p:nvPr>
        </p:nvSpPr>
        <p:spPr>
          <a:xfrm>
            <a:off x="2783632" y="2105922"/>
            <a:ext cx="3180652" cy="379862"/>
          </a:xfrm>
          <a:prstGeom prst="rect">
            <a:avLst/>
          </a:prstGeom>
          <a:solidFill>
            <a:schemeClr val="bg1"/>
          </a:solidFill>
          <a:ln w="3175">
            <a:noFill/>
          </a:ln>
          <a:effectLst>
            <a:outerShdw blurRad="279400" dist="127000" dir="606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08000" tIns="0" rIns="540000" bIns="0" anchor="ctr">
            <a:normAutofit/>
          </a:bodyPr>
          <a:lstStyle/>
          <a:p>
            <a:pPr algn="ctr">
              <a:lnSpc>
                <a:spcPct val="120000"/>
              </a:lnSpc>
              <a:defRPr/>
            </a:pPr>
            <a:r>
              <a:rPr lang="zh-CN" altLang="en-US" dirty="0">
                <a:solidFill>
                  <a:schemeClr val="tx1"/>
                </a:solidFill>
                <a:latin typeface="+mn-ea"/>
              </a:rPr>
              <a:t>项目概况</a:t>
            </a:r>
          </a:p>
        </p:txBody>
      </p:sp>
      <p:sp>
        <p:nvSpPr>
          <p:cNvPr id="3" name="PA_MH_Number_1">
            <a:hlinkClick r:id="rId15" action="ppaction://hlinksldjump"/>
          </p:cNvPr>
          <p:cNvSpPr/>
          <p:nvPr>
            <p:custDataLst>
              <p:tags r:id="rId4"/>
            </p:custDataLst>
          </p:nvPr>
        </p:nvSpPr>
        <p:spPr>
          <a:xfrm>
            <a:off x="5430358" y="1973567"/>
            <a:ext cx="533926" cy="512217"/>
          </a:xfrm>
          <a:custGeom>
            <a:avLst/>
            <a:gdLst>
              <a:gd name="connsiteX0" fmla="*/ 0 w 640080"/>
              <a:gd name="connsiteY0" fmla="*/ 0 h 662940"/>
              <a:gd name="connsiteX1" fmla="*/ 0 w 640080"/>
              <a:gd name="connsiteY1" fmla="*/ 502920 h 662940"/>
              <a:gd name="connsiteX2" fmla="*/ 640080 w 640080"/>
              <a:gd name="connsiteY2" fmla="*/ 662940 h 662940"/>
              <a:gd name="connsiteX3" fmla="*/ 640080 w 640080"/>
              <a:gd name="connsiteY3" fmla="*/ 160020 h 662940"/>
              <a:gd name="connsiteX4" fmla="*/ 0 w 640080"/>
              <a:gd name="connsiteY4" fmla="*/ 0 h 6629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0080" h="662940">
                <a:moveTo>
                  <a:pt x="0" y="0"/>
                </a:moveTo>
                <a:lnTo>
                  <a:pt x="0" y="502920"/>
                </a:lnTo>
                <a:lnTo>
                  <a:pt x="640080" y="662940"/>
                </a:lnTo>
                <a:lnTo>
                  <a:pt x="640080" y="160020"/>
                </a:lnTo>
                <a:lnTo>
                  <a:pt x="0" y="0"/>
                </a:lnTo>
                <a:close/>
              </a:path>
            </a:pathLst>
          </a:cu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400" b="1">
                <a:solidFill>
                  <a:srgbClr val="FFFFFF"/>
                </a:solidFill>
                <a:latin typeface="Times New Roman" panose="02020603050405020304" pitchFamily="18" charset="0"/>
                <a:ea typeface="Arial Unicode MS" panose="020B0604020202020204" pitchFamily="34" charset="-122"/>
                <a:cs typeface="Times New Roman" panose="02020603050405020304" pitchFamily="18" charset="0"/>
              </a:rPr>
              <a:t>01</a:t>
            </a:r>
            <a:endParaRPr lang="zh-CN" altLang="en-US" sz="2400" b="1">
              <a:solidFill>
                <a:srgbClr val="FFFFFF"/>
              </a:solidFill>
              <a:latin typeface="Times New Roman" panose="02020603050405020304" pitchFamily="18" charset="0"/>
              <a:ea typeface="Arial Unicode MS" panose="020B0604020202020204" pitchFamily="34" charset="-122"/>
              <a:cs typeface="Times New Roman" panose="02020603050405020304" pitchFamily="18" charset="0"/>
            </a:endParaRPr>
          </a:p>
        </p:txBody>
      </p:sp>
      <p:sp>
        <p:nvSpPr>
          <p:cNvPr id="6" name="PA_MH_Entry_2">
            <a:hlinkClick r:id="rId16" action="ppaction://hlinksldjump"/>
          </p:cNvPr>
          <p:cNvSpPr/>
          <p:nvPr>
            <p:custDataLst>
              <p:tags r:id="rId5"/>
            </p:custDataLst>
          </p:nvPr>
        </p:nvSpPr>
        <p:spPr>
          <a:xfrm>
            <a:off x="3367658" y="2856008"/>
            <a:ext cx="3180652" cy="379862"/>
          </a:xfrm>
          <a:prstGeom prst="rect">
            <a:avLst/>
          </a:prstGeom>
          <a:solidFill>
            <a:schemeClr val="bg1"/>
          </a:solidFill>
          <a:ln w="3175">
            <a:noFill/>
          </a:ln>
          <a:effectLst>
            <a:outerShdw blurRad="279400" dist="127000" dir="606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08000" tIns="0" rIns="540000" bIns="0" anchor="ctr">
            <a:normAutofit/>
          </a:bodyPr>
          <a:lstStyle/>
          <a:p>
            <a:pPr algn="ctr">
              <a:lnSpc>
                <a:spcPct val="120000"/>
              </a:lnSpc>
              <a:defRPr/>
            </a:pPr>
            <a:r>
              <a:rPr lang="zh-CN" altLang="en-US" dirty="0">
                <a:solidFill>
                  <a:schemeClr val="tx1"/>
                </a:solidFill>
                <a:latin typeface="+mn-ea"/>
              </a:rPr>
              <a:t>市场透视</a:t>
            </a:r>
          </a:p>
        </p:txBody>
      </p:sp>
      <p:sp>
        <p:nvSpPr>
          <p:cNvPr id="7" name="PA_MH_Number_2">
            <a:hlinkClick r:id="rId16" action="ppaction://hlinksldjump"/>
          </p:cNvPr>
          <p:cNvSpPr/>
          <p:nvPr>
            <p:custDataLst>
              <p:tags r:id="rId6"/>
            </p:custDataLst>
          </p:nvPr>
        </p:nvSpPr>
        <p:spPr>
          <a:xfrm>
            <a:off x="6014384" y="2723653"/>
            <a:ext cx="533926" cy="512217"/>
          </a:xfrm>
          <a:custGeom>
            <a:avLst/>
            <a:gdLst>
              <a:gd name="connsiteX0" fmla="*/ 0 w 640080"/>
              <a:gd name="connsiteY0" fmla="*/ 0 h 662940"/>
              <a:gd name="connsiteX1" fmla="*/ 0 w 640080"/>
              <a:gd name="connsiteY1" fmla="*/ 502920 h 662940"/>
              <a:gd name="connsiteX2" fmla="*/ 640080 w 640080"/>
              <a:gd name="connsiteY2" fmla="*/ 662940 h 662940"/>
              <a:gd name="connsiteX3" fmla="*/ 640080 w 640080"/>
              <a:gd name="connsiteY3" fmla="*/ 160020 h 662940"/>
              <a:gd name="connsiteX4" fmla="*/ 0 w 640080"/>
              <a:gd name="connsiteY4" fmla="*/ 0 h 6629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0080" h="662940">
                <a:moveTo>
                  <a:pt x="0" y="0"/>
                </a:moveTo>
                <a:lnTo>
                  <a:pt x="0" y="502920"/>
                </a:lnTo>
                <a:lnTo>
                  <a:pt x="640080" y="662940"/>
                </a:lnTo>
                <a:lnTo>
                  <a:pt x="640080" y="160020"/>
                </a:lnTo>
                <a:lnTo>
                  <a:pt x="0" y="0"/>
                </a:lnTo>
                <a:close/>
              </a:path>
            </a:pathLst>
          </a:cu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400" b="1">
                <a:solidFill>
                  <a:srgbClr val="FFFFFF"/>
                </a:solidFill>
                <a:latin typeface="Times New Roman" panose="02020603050405020304" pitchFamily="18" charset="0"/>
                <a:ea typeface="Arial Unicode MS" panose="020B0604020202020204" pitchFamily="34" charset="-122"/>
                <a:cs typeface="Times New Roman" panose="02020603050405020304" pitchFamily="18" charset="0"/>
              </a:rPr>
              <a:t>02</a:t>
            </a:r>
            <a:endParaRPr lang="zh-CN" altLang="en-US" sz="2400" b="1">
              <a:solidFill>
                <a:srgbClr val="FFFFFF"/>
              </a:solidFill>
              <a:latin typeface="Times New Roman" panose="02020603050405020304" pitchFamily="18" charset="0"/>
              <a:ea typeface="Arial Unicode MS" panose="020B0604020202020204" pitchFamily="34" charset="-122"/>
              <a:cs typeface="Times New Roman" panose="02020603050405020304" pitchFamily="18" charset="0"/>
            </a:endParaRPr>
          </a:p>
        </p:txBody>
      </p:sp>
      <p:sp>
        <p:nvSpPr>
          <p:cNvPr id="9" name="PA_MH_Entry_3">
            <a:hlinkClick r:id="rId17" action="ppaction://hlinksldjump"/>
          </p:cNvPr>
          <p:cNvSpPr/>
          <p:nvPr>
            <p:custDataLst>
              <p:tags r:id="rId7"/>
            </p:custDataLst>
          </p:nvPr>
        </p:nvSpPr>
        <p:spPr>
          <a:xfrm>
            <a:off x="2783632" y="3606094"/>
            <a:ext cx="3180652" cy="379862"/>
          </a:xfrm>
          <a:prstGeom prst="rect">
            <a:avLst/>
          </a:prstGeom>
          <a:solidFill>
            <a:schemeClr val="bg1"/>
          </a:solidFill>
          <a:ln w="3175">
            <a:noFill/>
          </a:ln>
          <a:effectLst>
            <a:outerShdw blurRad="279400" dist="127000" dir="606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08000" tIns="0" rIns="540000" bIns="0" anchor="ctr">
            <a:normAutofit/>
          </a:bodyPr>
          <a:lstStyle/>
          <a:p>
            <a:pPr algn="ctr">
              <a:lnSpc>
                <a:spcPct val="120000"/>
              </a:lnSpc>
              <a:defRPr/>
            </a:pPr>
            <a:r>
              <a:rPr lang="zh-CN" altLang="en-US" dirty="0">
                <a:solidFill>
                  <a:schemeClr val="tx1"/>
                </a:solidFill>
                <a:latin typeface="+mn-ea"/>
              </a:rPr>
              <a:t>整体规划</a:t>
            </a:r>
          </a:p>
        </p:txBody>
      </p:sp>
      <p:sp>
        <p:nvSpPr>
          <p:cNvPr id="10" name="PA_MH_Number_3">
            <a:hlinkClick r:id="rId17" action="ppaction://hlinksldjump"/>
          </p:cNvPr>
          <p:cNvSpPr/>
          <p:nvPr>
            <p:custDataLst>
              <p:tags r:id="rId8"/>
            </p:custDataLst>
          </p:nvPr>
        </p:nvSpPr>
        <p:spPr>
          <a:xfrm>
            <a:off x="5430358" y="3473739"/>
            <a:ext cx="533926" cy="512217"/>
          </a:xfrm>
          <a:custGeom>
            <a:avLst/>
            <a:gdLst>
              <a:gd name="connsiteX0" fmla="*/ 0 w 640080"/>
              <a:gd name="connsiteY0" fmla="*/ 0 h 662940"/>
              <a:gd name="connsiteX1" fmla="*/ 0 w 640080"/>
              <a:gd name="connsiteY1" fmla="*/ 502920 h 662940"/>
              <a:gd name="connsiteX2" fmla="*/ 640080 w 640080"/>
              <a:gd name="connsiteY2" fmla="*/ 662940 h 662940"/>
              <a:gd name="connsiteX3" fmla="*/ 640080 w 640080"/>
              <a:gd name="connsiteY3" fmla="*/ 160020 h 662940"/>
              <a:gd name="connsiteX4" fmla="*/ 0 w 640080"/>
              <a:gd name="connsiteY4" fmla="*/ 0 h 6629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0080" h="662940">
                <a:moveTo>
                  <a:pt x="0" y="0"/>
                </a:moveTo>
                <a:lnTo>
                  <a:pt x="0" y="502920"/>
                </a:lnTo>
                <a:lnTo>
                  <a:pt x="640080" y="662940"/>
                </a:lnTo>
                <a:lnTo>
                  <a:pt x="640080" y="160020"/>
                </a:lnTo>
                <a:lnTo>
                  <a:pt x="0" y="0"/>
                </a:lnTo>
                <a:close/>
              </a:path>
            </a:pathLst>
          </a:cu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400" b="1">
                <a:solidFill>
                  <a:srgbClr val="FFFFFF"/>
                </a:solidFill>
                <a:latin typeface="Times New Roman" panose="02020603050405020304" pitchFamily="18" charset="0"/>
                <a:ea typeface="Arial Unicode MS" panose="020B0604020202020204" pitchFamily="34" charset="-122"/>
                <a:cs typeface="Times New Roman" panose="02020603050405020304" pitchFamily="18" charset="0"/>
              </a:rPr>
              <a:t>03</a:t>
            </a:r>
            <a:endParaRPr lang="zh-CN" altLang="en-US" sz="2400" b="1">
              <a:solidFill>
                <a:srgbClr val="FFFFFF"/>
              </a:solidFill>
              <a:latin typeface="Times New Roman" panose="02020603050405020304" pitchFamily="18" charset="0"/>
              <a:ea typeface="Arial Unicode MS" panose="020B0604020202020204" pitchFamily="34" charset="-122"/>
              <a:cs typeface="Times New Roman" panose="02020603050405020304" pitchFamily="18" charset="0"/>
            </a:endParaRPr>
          </a:p>
        </p:txBody>
      </p:sp>
      <p:sp>
        <p:nvSpPr>
          <p:cNvPr id="12" name="PA_MH_Entry_4">
            <a:hlinkClick r:id="rId18" action="ppaction://hlinksldjump"/>
          </p:cNvPr>
          <p:cNvSpPr/>
          <p:nvPr>
            <p:custDataLst>
              <p:tags r:id="rId9"/>
            </p:custDataLst>
          </p:nvPr>
        </p:nvSpPr>
        <p:spPr>
          <a:xfrm>
            <a:off x="3367658" y="4356180"/>
            <a:ext cx="3180652" cy="379862"/>
          </a:xfrm>
          <a:prstGeom prst="rect">
            <a:avLst/>
          </a:prstGeom>
          <a:solidFill>
            <a:schemeClr val="bg1"/>
          </a:solidFill>
          <a:ln w="3175">
            <a:noFill/>
          </a:ln>
          <a:effectLst>
            <a:outerShdw blurRad="279400" dist="127000" dir="606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08000" tIns="0" rIns="540000" bIns="0" anchor="ctr">
            <a:normAutofit/>
          </a:bodyPr>
          <a:lstStyle/>
          <a:p>
            <a:pPr algn="ctr">
              <a:lnSpc>
                <a:spcPct val="120000"/>
              </a:lnSpc>
              <a:defRPr/>
            </a:pPr>
            <a:r>
              <a:rPr lang="zh-CN" altLang="en-US" dirty="0">
                <a:solidFill>
                  <a:schemeClr val="tx1"/>
                </a:solidFill>
                <a:latin typeface="+mn-ea"/>
              </a:rPr>
              <a:t>财务分析</a:t>
            </a:r>
          </a:p>
        </p:txBody>
      </p:sp>
      <p:sp>
        <p:nvSpPr>
          <p:cNvPr id="13" name="PA_MH_Number_4">
            <a:hlinkClick r:id="rId18" action="ppaction://hlinksldjump"/>
          </p:cNvPr>
          <p:cNvSpPr/>
          <p:nvPr>
            <p:custDataLst>
              <p:tags r:id="rId10"/>
            </p:custDataLst>
          </p:nvPr>
        </p:nvSpPr>
        <p:spPr>
          <a:xfrm>
            <a:off x="6014384" y="4223825"/>
            <a:ext cx="533926" cy="512217"/>
          </a:xfrm>
          <a:custGeom>
            <a:avLst/>
            <a:gdLst>
              <a:gd name="connsiteX0" fmla="*/ 0 w 640080"/>
              <a:gd name="connsiteY0" fmla="*/ 0 h 662940"/>
              <a:gd name="connsiteX1" fmla="*/ 0 w 640080"/>
              <a:gd name="connsiteY1" fmla="*/ 502920 h 662940"/>
              <a:gd name="connsiteX2" fmla="*/ 640080 w 640080"/>
              <a:gd name="connsiteY2" fmla="*/ 662940 h 662940"/>
              <a:gd name="connsiteX3" fmla="*/ 640080 w 640080"/>
              <a:gd name="connsiteY3" fmla="*/ 160020 h 662940"/>
              <a:gd name="connsiteX4" fmla="*/ 0 w 640080"/>
              <a:gd name="connsiteY4" fmla="*/ 0 h 6629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0080" h="662940">
                <a:moveTo>
                  <a:pt x="0" y="0"/>
                </a:moveTo>
                <a:lnTo>
                  <a:pt x="0" y="502920"/>
                </a:lnTo>
                <a:lnTo>
                  <a:pt x="640080" y="662940"/>
                </a:lnTo>
                <a:lnTo>
                  <a:pt x="640080" y="160020"/>
                </a:lnTo>
                <a:lnTo>
                  <a:pt x="0" y="0"/>
                </a:lnTo>
                <a:close/>
              </a:path>
            </a:pathLst>
          </a:cu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400" b="1">
                <a:solidFill>
                  <a:srgbClr val="FFFFFF"/>
                </a:solidFill>
                <a:latin typeface="Times New Roman" panose="02020603050405020304" pitchFamily="18" charset="0"/>
                <a:ea typeface="Arial Unicode MS" panose="020B0604020202020204" pitchFamily="34" charset="-122"/>
                <a:cs typeface="Times New Roman" panose="02020603050405020304" pitchFamily="18" charset="0"/>
              </a:rPr>
              <a:t>04</a:t>
            </a:r>
            <a:endParaRPr lang="zh-CN" altLang="en-US" sz="2400" b="1">
              <a:solidFill>
                <a:srgbClr val="FFFFFF"/>
              </a:solidFill>
              <a:latin typeface="Times New Roman" panose="02020603050405020304" pitchFamily="18" charset="0"/>
              <a:ea typeface="Arial Unicode MS" panose="020B0604020202020204" pitchFamily="34" charset="-122"/>
              <a:cs typeface="Times New Roman" panose="02020603050405020304" pitchFamily="18" charset="0"/>
            </a:endParaRPr>
          </a:p>
        </p:txBody>
      </p:sp>
      <p:sp>
        <p:nvSpPr>
          <p:cNvPr id="18" name="PA_MH_Others_1"/>
          <p:cNvSpPr/>
          <p:nvPr>
            <p:custDataLst>
              <p:tags r:id="rId11"/>
            </p:custDataLst>
          </p:nvPr>
        </p:nvSpPr>
        <p:spPr>
          <a:xfrm rot="16200000">
            <a:off x="7464999" y="3173299"/>
            <a:ext cx="3460074" cy="600879"/>
          </a:xfrm>
          <a:prstGeom prst="rect">
            <a:avLst/>
          </a:prstGeom>
        </p:spPr>
        <p:txBody>
          <a:bodyPr wrap="none" anchor="ctr" anchorCtr="0">
            <a:noAutofit/>
          </a:bodyPr>
          <a:lstStyle/>
          <a:p>
            <a:pPr algn="ctr">
              <a:defRPr/>
            </a:pPr>
            <a:r>
              <a:rPr lang="en-US" altLang="zh-CN" sz="3200" spc="500" dirty="0">
                <a:solidFill>
                  <a:schemeClr val="bg1">
                    <a:lumMod val="65000"/>
                  </a:schemeClr>
                </a:solidFill>
                <a:latin typeface="Times New Roman" panose="02020603050405020304" pitchFamily="18" charset="0"/>
                <a:ea typeface="华文中宋" panose="02010600040101010101" pitchFamily="2" charset="-122"/>
                <a:cs typeface="Times New Roman" panose="02020603050405020304" pitchFamily="18" charset="0"/>
              </a:rPr>
              <a:t>CONTENTS</a:t>
            </a:r>
            <a:endParaRPr lang="zh-CN" altLang="en-US" sz="3200" spc="500" dirty="0">
              <a:solidFill>
                <a:schemeClr val="bg1">
                  <a:lumMod val="65000"/>
                </a:schemeClr>
              </a:solidFill>
              <a:latin typeface="Times New Roman" panose="02020603050405020304" pitchFamily="18" charset="0"/>
              <a:ea typeface="华文中宋" panose="02010600040101010101" pitchFamily="2" charset="-122"/>
              <a:cs typeface="Times New Roman" panose="02020603050405020304" pitchFamily="18" charset="0"/>
            </a:endParaRPr>
          </a:p>
        </p:txBody>
      </p:sp>
      <p:sp>
        <p:nvSpPr>
          <p:cNvPr id="19" name="PA_MH_Others_2"/>
          <p:cNvSpPr txBox="1">
            <a:spLocks noChangeArrowheads="1"/>
          </p:cNvSpPr>
          <p:nvPr>
            <p:custDataLst>
              <p:tags r:id="rId12"/>
            </p:custDataLst>
          </p:nvPr>
        </p:nvSpPr>
        <p:spPr bwMode="auto">
          <a:xfrm>
            <a:off x="9500721" y="2814656"/>
            <a:ext cx="557212" cy="1200329"/>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0">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6000" b="1" dirty="0">
                <a:solidFill>
                  <a:schemeClr val="accent1"/>
                </a:solidFill>
                <a:latin typeface="华文细黑" panose="02010600040101010101" pitchFamily="2" charset="-122"/>
                <a:ea typeface="华文细黑" panose="02010600040101010101" pitchFamily="2" charset="-122"/>
              </a:rPr>
              <a:t>目录</a:t>
            </a:r>
          </a:p>
        </p:txBody>
      </p:sp>
    </p:spTree>
    <p:custDataLst>
      <p:tags r:id="rId2"/>
    </p:custDataLst>
    <p:extLst>
      <p:ext uri="{BB962C8B-B14F-4D97-AF65-F5344CB8AC3E}">
        <p14:creationId xmlns:p14="http://schemas.microsoft.com/office/powerpoint/2010/main" val="9077902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50"/>
                                        <p:tgtEl>
                                          <p:spTgt spid="2"/>
                                        </p:tgtEl>
                                        <p:attrNameLst>
                                          <p:attrName>ppt_x</p:attrName>
                                        </p:attrNameLst>
                                      </p:cBhvr>
                                      <p:tavLst>
                                        <p:tav tm="0">
                                          <p:val>
                                            <p:strVal val="#ppt_x-#ppt_w*1.125000"/>
                                          </p:val>
                                        </p:tav>
                                        <p:tav tm="100000">
                                          <p:val>
                                            <p:strVal val="#ppt_x"/>
                                          </p:val>
                                        </p:tav>
                                      </p:tavLst>
                                    </p:anim>
                                    <p:animEffect transition="in" filter="wipe(right)">
                                      <p:cBhvr>
                                        <p:cTn id="8" dur="250"/>
                                        <p:tgtEl>
                                          <p:spTgt spid="2"/>
                                        </p:tgtEl>
                                      </p:cBhvr>
                                    </p:animEffect>
                                  </p:childTnLst>
                                </p:cTn>
                              </p:par>
                              <p:par>
                                <p:cTn id="9" presetID="12" presetClass="entr" presetSubtype="2"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250"/>
                                        <p:tgtEl>
                                          <p:spTgt spid="3"/>
                                        </p:tgtEl>
                                        <p:attrNameLst>
                                          <p:attrName>ppt_x</p:attrName>
                                        </p:attrNameLst>
                                      </p:cBhvr>
                                      <p:tavLst>
                                        <p:tav tm="0">
                                          <p:val>
                                            <p:strVal val="#ppt_x+#ppt_w*1.125000"/>
                                          </p:val>
                                        </p:tav>
                                        <p:tav tm="100000">
                                          <p:val>
                                            <p:strVal val="#ppt_x"/>
                                          </p:val>
                                        </p:tav>
                                      </p:tavLst>
                                    </p:anim>
                                    <p:animEffect transition="in" filter="wipe(left)">
                                      <p:cBhvr>
                                        <p:cTn id="12" dur="250"/>
                                        <p:tgtEl>
                                          <p:spTgt spid="3"/>
                                        </p:tgtEl>
                                      </p:cBhvr>
                                    </p:animEffect>
                                  </p:childTnLst>
                                </p:cTn>
                              </p:par>
                              <p:par>
                                <p:cTn id="13" presetID="12" presetClass="entr" presetSubtype="8"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250"/>
                                        <p:tgtEl>
                                          <p:spTgt spid="6"/>
                                        </p:tgtEl>
                                        <p:attrNameLst>
                                          <p:attrName>ppt_x</p:attrName>
                                        </p:attrNameLst>
                                      </p:cBhvr>
                                      <p:tavLst>
                                        <p:tav tm="0">
                                          <p:val>
                                            <p:strVal val="#ppt_x-#ppt_w*1.125000"/>
                                          </p:val>
                                        </p:tav>
                                        <p:tav tm="100000">
                                          <p:val>
                                            <p:strVal val="#ppt_x"/>
                                          </p:val>
                                        </p:tav>
                                      </p:tavLst>
                                    </p:anim>
                                    <p:animEffect transition="in" filter="wipe(right)">
                                      <p:cBhvr>
                                        <p:cTn id="16" dur="250"/>
                                        <p:tgtEl>
                                          <p:spTgt spid="6"/>
                                        </p:tgtEl>
                                      </p:cBhvr>
                                    </p:animEffect>
                                  </p:childTnLst>
                                </p:cTn>
                              </p:par>
                              <p:par>
                                <p:cTn id="17" presetID="12" presetClass="entr" presetSubtype="2"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250"/>
                                        <p:tgtEl>
                                          <p:spTgt spid="7"/>
                                        </p:tgtEl>
                                        <p:attrNameLst>
                                          <p:attrName>ppt_x</p:attrName>
                                        </p:attrNameLst>
                                      </p:cBhvr>
                                      <p:tavLst>
                                        <p:tav tm="0">
                                          <p:val>
                                            <p:strVal val="#ppt_x+#ppt_w*1.125000"/>
                                          </p:val>
                                        </p:tav>
                                        <p:tav tm="100000">
                                          <p:val>
                                            <p:strVal val="#ppt_x"/>
                                          </p:val>
                                        </p:tav>
                                      </p:tavLst>
                                    </p:anim>
                                    <p:animEffect transition="in" filter="wipe(left)">
                                      <p:cBhvr>
                                        <p:cTn id="20" dur="250"/>
                                        <p:tgtEl>
                                          <p:spTgt spid="7"/>
                                        </p:tgtEl>
                                      </p:cBhvr>
                                    </p:animEffect>
                                  </p:childTnLst>
                                </p:cTn>
                              </p:par>
                              <p:par>
                                <p:cTn id="21" presetID="12" presetClass="entr" presetSubtype="4"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250"/>
                                        <p:tgtEl>
                                          <p:spTgt spid="12"/>
                                        </p:tgtEl>
                                        <p:attrNameLst>
                                          <p:attrName>ppt_y</p:attrName>
                                        </p:attrNameLst>
                                      </p:cBhvr>
                                      <p:tavLst>
                                        <p:tav tm="0">
                                          <p:val>
                                            <p:strVal val="#ppt_y+#ppt_h*1.125000"/>
                                          </p:val>
                                        </p:tav>
                                        <p:tav tm="100000">
                                          <p:val>
                                            <p:strVal val="#ppt_y"/>
                                          </p:val>
                                        </p:tav>
                                      </p:tavLst>
                                    </p:anim>
                                    <p:animEffect transition="in" filter="wipe(up)">
                                      <p:cBhvr>
                                        <p:cTn id="24" dur="250"/>
                                        <p:tgtEl>
                                          <p:spTgt spid="12"/>
                                        </p:tgtEl>
                                      </p:cBhvr>
                                    </p:animEffect>
                                  </p:childTnLst>
                                </p:cTn>
                              </p:par>
                              <p:par>
                                <p:cTn id="25" presetID="12" presetClass="entr" presetSubtype="4"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250"/>
                                        <p:tgtEl>
                                          <p:spTgt spid="13"/>
                                        </p:tgtEl>
                                        <p:attrNameLst>
                                          <p:attrName>ppt_y</p:attrName>
                                        </p:attrNameLst>
                                      </p:cBhvr>
                                      <p:tavLst>
                                        <p:tav tm="0">
                                          <p:val>
                                            <p:strVal val="#ppt_y+#ppt_h*1.125000"/>
                                          </p:val>
                                        </p:tav>
                                        <p:tav tm="100000">
                                          <p:val>
                                            <p:strVal val="#ppt_y"/>
                                          </p:val>
                                        </p:tav>
                                      </p:tavLst>
                                    </p:anim>
                                    <p:animEffect transition="in" filter="wipe(up)">
                                      <p:cBhvr>
                                        <p:cTn id="28" dur="250"/>
                                        <p:tgtEl>
                                          <p:spTgt spid="13"/>
                                        </p:tgtEl>
                                      </p:cBhvr>
                                    </p:animEffect>
                                  </p:childTnLst>
                                </p:cTn>
                              </p:par>
                              <p:par>
                                <p:cTn id="29" presetID="12" presetClass="entr" presetSubtype="4"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250"/>
                                        <p:tgtEl>
                                          <p:spTgt spid="18"/>
                                        </p:tgtEl>
                                        <p:attrNameLst>
                                          <p:attrName>ppt_y</p:attrName>
                                        </p:attrNameLst>
                                      </p:cBhvr>
                                      <p:tavLst>
                                        <p:tav tm="0">
                                          <p:val>
                                            <p:strVal val="#ppt_y+#ppt_h*1.125000"/>
                                          </p:val>
                                        </p:tav>
                                        <p:tav tm="100000">
                                          <p:val>
                                            <p:strVal val="#ppt_y"/>
                                          </p:val>
                                        </p:tav>
                                      </p:tavLst>
                                    </p:anim>
                                    <p:animEffect transition="in" filter="wipe(up)">
                                      <p:cBhvr>
                                        <p:cTn id="32" dur="250"/>
                                        <p:tgtEl>
                                          <p:spTgt spid="18"/>
                                        </p:tgtEl>
                                      </p:cBhvr>
                                    </p:animEffect>
                                  </p:childTnLst>
                                </p:cTn>
                              </p:par>
                              <p:par>
                                <p:cTn id="33" presetID="12" presetClass="entr" presetSubtype="4" fill="hold" grpId="0" nodeType="with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250"/>
                                        <p:tgtEl>
                                          <p:spTgt spid="19"/>
                                        </p:tgtEl>
                                        <p:attrNameLst>
                                          <p:attrName>ppt_y</p:attrName>
                                        </p:attrNameLst>
                                      </p:cBhvr>
                                      <p:tavLst>
                                        <p:tav tm="0">
                                          <p:val>
                                            <p:strVal val="#ppt_y+#ppt_h*1.125000"/>
                                          </p:val>
                                        </p:tav>
                                        <p:tav tm="100000">
                                          <p:val>
                                            <p:strVal val="#ppt_y"/>
                                          </p:val>
                                        </p:tav>
                                      </p:tavLst>
                                    </p:anim>
                                    <p:animEffect transition="in" filter="wipe(up)">
                                      <p:cBhvr>
                                        <p:cTn id="36" dur="250"/>
                                        <p:tgtEl>
                                          <p:spTgt spid="19"/>
                                        </p:tgtEl>
                                      </p:cBhvr>
                                    </p:animEffect>
                                  </p:childTnLst>
                                </p:cTn>
                              </p:par>
                              <p:par>
                                <p:cTn id="37" presetID="12" presetClass="entr" presetSubtype="4" fill="hold" grpId="0" nodeType="with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250"/>
                                        <p:tgtEl>
                                          <p:spTgt spid="9"/>
                                        </p:tgtEl>
                                        <p:attrNameLst>
                                          <p:attrName>ppt_y</p:attrName>
                                        </p:attrNameLst>
                                      </p:cBhvr>
                                      <p:tavLst>
                                        <p:tav tm="0">
                                          <p:val>
                                            <p:strVal val="#ppt_y+#ppt_h*1.125000"/>
                                          </p:val>
                                        </p:tav>
                                        <p:tav tm="100000">
                                          <p:val>
                                            <p:strVal val="#ppt_y"/>
                                          </p:val>
                                        </p:tav>
                                      </p:tavLst>
                                    </p:anim>
                                    <p:animEffect transition="in" filter="wipe(up)">
                                      <p:cBhvr>
                                        <p:cTn id="40" dur="250"/>
                                        <p:tgtEl>
                                          <p:spTgt spid="9"/>
                                        </p:tgtEl>
                                      </p:cBhvr>
                                    </p:animEffect>
                                  </p:childTnLst>
                                </p:cTn>
                              </p:par>
                              <p:par>
                                <p:cTn id="41" presetID="12" presetClass="entr" presetSubtype="4" fill="hold" grpId="0" nodeType="with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250"/>
                                        <p:tgtEl>
                                          <p:spTgt spid="10"/>
                                        </p:tgtEl>
                                        <p:attrNameLst>
                                          <p:attrName>ppt_y</p:attrName>
                                        </p:attrNameLst>
                                      </p:cBhvr>
                                      <p:tavLst>
                                        <p:tav tm="0">
                                          <p:val>
                                            <p:strVal val="#ppt_y+#ppt_h*1.125000"/>
                                          </p:val>
                                        </p:tav>
                                        <p:tav tm="100000">
                                          <p:val>
                                            <p:strVal val="#ppt_y"/>
                                          </p:val>
                                        </p:tav>
                                      </p:tavLst>
                                    </p:anim>
                                    <p:animEffect transition="in" filter="wipe(up)">
                                      <p:cBhvr>
                                        <p:cTn id="44" dur="2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6" grpId="0" animBg="1"/>
      <p:bldP spid="7" grpId="0" animBg="1"/>
      <p:bldP spid="9" grpId="0" animBg="1"/>
      <p:bldP spid="10" grpId="0" animBg="1" autoUpdateAnimBg="0"/>
      <p:bldP spid="12" grpId="0" animBg="1"/>
      <p:bldP spid="13" grpId="0" animBg="1"/>
      <p:bldP spid="18" grpId="0"/>
      <p:bldP spid="1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A_矩形 2">
            <a:extLst>
              <a:ext uri="{FF2B5EF4-FFF2-40B4-BE49-F238E27FC236}">
                <a16:creationId xmlns:a16="http://schemas.microsoft.com/office/drawing/2014/main" id="{DE7714CF-4288-4227-BA0F-A241C26A7CF5}"/>
              </a:ext>
            </a:extLst>
          </p:cNvPr>
          <p:cNvSpPr/>
          <p:nvPr>
            <p:custDataLst>
              <p:tags r:id="rId2"/>
            </p:custDataLst>
          </p:nvPr>
        </p:nvSpPr>
        <p:spPr>
          <a:xfrm>
            <a:off x="1524001" y="2711450"/>
            <a:ext cx="1573213" cy="1536700"/>
          </a:xfrm>
          <a:prstGeom prst="rect">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r">
              <a:defRPr/>
            </a:pPr>
            <a:r>
              <a:rPr lang="en-US" altLang="zh-CN" sz="6000" dirty="0">
                <a:solidFill>
                  <a:srgbClr val="FCFCFC"/>
                </a:solidFill>
                <a:latin typeface="Gungsuh" panose="02030600000101010101" pitchFamily="18" charset="-127"/>
              </a:rPr>
              <a:t>04</a:t>
            </a:r>
            <a:endParaRPr lang="zh-CN" altLang="en-US" sz="6000" dirty="0">
              <a:solidFill>
                <a:srgbClr val="FCFCFC"/>
              </a:solidFill>
              <a:latin typeface="Gungsuh" panose="02030600000101010101" pitchFamily="18" charset="-127"/>
            </a:endParaRPr>
          </a:p>
        </p:txBody>
      </p:sp>
      <p:sp>
        <p:nvSpPr>
          <p:cNvPr id="4" name="PA_文本框 3">
            <a:extLst>
              <a:ext uri="{FF2B5EF4-FFF2-40B4-BE49-F238E27FC236}">
                <a16:creationId xmlns:a16="http://schemas.microsoft.com/office/drawing/2014/main" id="{92CF3A66-E572-4B18-A5C8-065820B5702B}"/>
              </a:ext>
            </a:extLst>
          </p:cNvPr>
          <p:cNvSpPr txBox="1"/>
          <p:nvPr>
            <p:custDataLst>
              <p:tags r:id="rId3"/>
            </p:custDataLst>
          </p:nvPr>
        </p:nvSpPr>
        <p:spPr>
          <a:xfrm>
            <a:off x="1460501" y="2727325"/>
            <a:ext cx="1636713" cy="400050"/>
          </a:xfrm>
          <a:prstGeom prst="rect">
            <a:avLst/>
          </a:prstGeom>
          <a:noFill/>
        </p:spPr>
        <p:txBody>
          <a:bodyPr lIns="0" rIns="0"/>
          <a:lstStyle/>
          <a:p>
            <a:pPr algn="r">
              <a:defRPr/>
            </a:pPr>
            <a:r>
              <a:rPr lang="en-US" altLang="zh-CN" sz="2000" spc="500" dirty="0">
                <a:solidFill>
                  <a:srgbClr val="FCFCFC"/>
                </a:solidFill>
                <a:latin typeface="Gungsuh" panose="02030600000101010101" pitchFamily="18" charset="-127"/>
              </a:rPr>
              <a:t>PART</a:t>
            </a:r>
            <a:endParaRPr lang="zh-CN" altLang="en-US" sz="2000" spc="500" dirty="0">
              <a:solidFill>
                <a:srgbClr val="FCFCFC"/>
              </a:solidFill>
              <a:latin typeface="Gungsuh" panose="02030600000101010101" pitchFamily="18" charset="-127"/>
            </a:endParaRPr>
          </a:p>
        </p:txBody>
      </p:sp>
      <p:sp>
        <p:nvSpPr>
          <p:cNvPr id="5" name="PA_文本框 4">
            <a:extLst>
              <a:ext uri="{FF2B5EF4-FFF2-40B4-BE49-F238E27FC236}">
                <a16:creationId xmlns:a16="http://schemas.microsoft.com/office/drawing/2014/main" id="{B1ACFA47-5D0F-4092-9710-34F09863DC97}"/>
              </a:ext>
            </a:extLst>
          </p:cNvPr>
          <p:cNvSpPr txBox="1"/>
          <p:nvPr>
            <p:custDataLst>
              <p:tags r:id="rId4"/>
            </p:custDataLst>
          </p:nvPr>
        </p:nvSpPr>
        <p:spPr>
          <a:xfrm>
            <a:off x="3097214" y="2979738"/>
            <a:ext cx="7570787" cy="1136650"/>
          </a:xfrm>
          <a:prstGeom prst="rect">
            <a:avLst/>
          </a:prstGeom>
          <a:noFill/>
        </p:spPr>
        <p:txBody>
          <a:bodyPr rIns="360000">
            <a:normAutofit/>
          </a:bodyPr>
          <a:lstStyle/>
          <a:p>
            <a:pPr algn="r">
              <a:defRPr/>
            </a:pPr>
            <a:r>
              <a:rPr lang="zh-CN" altLang="en-US" sz="4800" dirty="0">
                <a:solidFill>
                  <a:schemeClr val="accent1">
                    <a:lumMod val="75000"/>
                  </a:schemeClr>
                </a:solidFill>
              </a:rPr>
              <a:t>财务分析</a:t>
            </a:r>
          </a:p>
        </p:txBody>
      </p:sp>
      <p:cxnSp>
        <p:nvCxnSpPr>
          <p:cNvPr id="10" name="PA_直接连接符 9">
            <a:extLst>
              <a:ext uri="{FF2B5EF4-FFF2-40B4-BE49-F238E27FC236}">
                <a16:creationId xmlns:a16="http://schemas.microsoft.com/office/drawing/2014/main" id="{561E68A9-2C5E-454D-BB49-D6BFF6B5B250}"/>
              </a:ext>
            </a:extLst>
          </p:cNvPr>
          <p:cNvCxnSpPr>
            <a:cxnSpLocks/>
          </p:cNvCxnSpPr>
          <p:nvPr>
            <p:custDataLst>
              <p:tags r:id="rId5"/>
            </p:custDataLst>
          </p:nvPr>
        </p:nvCxnSpPr>
        <p:spPr>
          <a:xfrm>
            <a:off x="3483429" y="3848100"/>
            <a:ext cx="7184571"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 name="PA_矩形 1">
            <a:extLst>
              <a:ext uri="{FF2B5EF4-FFF2-40B4-BE49-F238E27FC236}">
                <a16:creationId xmlns:a16="http://schemas.microsoft.com/office/drawing/2014/main" id="{68DCB164-FF76-497A-8E63-B095DDADF3EA}"/>
              </a:ext>
            </a:extLst>
          </p:cNvPr>
          <p:cNvSpPr/>
          <p:nvPr>
            <p:custDataLst>
              <p:tags r:id="rId6"/>
            </p:custDataLst>
          </p:nvPr>
        </p:nvSpPr>
        <p:spPr>
          <a:xfrm>
            <a:off x="3160714" y="3937000"/>
            <a:ext cx="7170737" cy="368300"/>
          </a:xfrm>
          <a:prstGeom prst="rect">
            <a:avLst/>
          </a:prstGeom>
        </p:spPr>
        <p:txBody>
          <a:bodyPr>
            <a:spAutoFit/>
          </a:bodyPr>
          <a:lstStyle/>
          <a:p>
            <a:pPr algn="r">
              <a:defRPr/>
            </a:pPr>
            <a:r>
              <a:rPr lang="en-US" altLang="zh-CN" dirty="0">
                <a:solidFill>
                  <a:schemeClr val="bg1">
                    <a:lumMod val="65000"/>
                  </a:schemeClr>
                </a:solidFill>
                <a:latin typeface="Gungsuh" panose="02030600000101010101" pitchFamily="18" charset="-127"/>
              </a:rPr>
              <a:t>Click here to add your title</a:t>
            </a:r>
          </a:p>
        </p:txBody>
      </p:sp>
    </p:spTree>
    <p:custDataLst>
      <p:tags r:id="rId1"/>
    </p:custDataLst>
    <p:extLst>
      <p:ext uri="{BB962C8B-B14F-4D97-AF65-F5344CB8AC3E}">
        <p14:creationId xmlns:p14="http://schemas.microsoft.com/office/powerpoint/2010/main" val="335301688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left)">
                                      <p:cBhvr>
                                        <p:cTn id="26" dur="500"/>
                                        <p:tgtEl>
                                          <p:spTgt spid="10"/>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fade">
                                      <p:cBhvr>
                                        <p:cTn id="31" dur="1000"/>
                                        <p:tgtEl>
                                          <p:spTgt spid="2"/>
                                        </p:tgtEl>
                                      </p:cBhvr>
                                    </p:animEffect>
                                    <p:anim calcmode="lin" valueType="num">
                                      <p:cBhvr>
                                        <p:cTn id="32" dur="1000" fill="hold"/>
                                        <p:tgtEl>
                                          <p:spTgt spid="2"/>
                                        </p:tgtEl>
                                        <p:attrNameLst>
                                          <p:attrName>ppt_x</p:attrName>
                                        </p:attrNameLst>
                                      </p:cBhvr>
                                      <p:tavLst>
                                        <p:tav tm="0">
                                          <p:val>
                                            <p:strVal val="#ppt_x"/>
                                          </p:val>
                                        </p:tav>
                                        <p:tav tm="100000">
                                          <p:val>
                                            <p:strVal val="#ppt_x"/>
                                          </p:val>
                                        </p:tav>
                                      </p:tavLst>
                                    </p:anim>
                                    <p:anim calcmode="lin" valueType="num">
                                      <p:cBhvr>
                                        <p:cTn id="3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autoUpdateAnimBg="0"/>
      <p:bldP spid="4" grpId="0"/>
      <p:bldP spid="5" grpId="0" animBg="1" autoUpdateAnimBg="0"/>
      <p:bldP spid="2" grpId="0" animBg="1"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1"/>
          <p:cNvGrpSpPr/>
          <p:nvPr/>
        </p:nvGrpSpPr>
        <p:grpSpPr>
          <a:xfrm>
            <a:off x="857214" y="2381243"/>
            <a:ext cx="3048021" cy="1293816"/>
            <a:chOff x="642910" y="1785932"/>
            <a:chExt cx="2286016" cy="970362"/>
          </a:xfrm>
        </p:grpSpPr>
        <p:sp>
          <p:nvSpPr>
            <p:cNvPr id="89" name="Rectangle 88"/>
            <p:cNvSpPr/>
            <p:nvPr/>
          </p:nvSpPr>
          <p:spPr>
            <a:xfrm>
              <a:off x="642910" y="2071684"/>
              <a:ext cx="2286016" cy="684610"/>
            </a:xfrm>
            <a:prstGeom prst="rect">
              <a:avLst/>
            </a:prstGeom>
          </p:spPr>
          <p:txBody>
            <a:bodyPr wrap="square">
              <a:spAutoFit/>
            </a:bodyPr>
            <a:lstStyle/>
            <a:p>
              <a:r>
                <a:rPr lang="ms-MY" sz="1333" dirty="0">
                  <a:solidFill>
                    <a:schemeClr val="bg1">
                      <a:lumMod val="65000"/>
                    </a:schemeClr>
                  </a:solidFill>
                  <a:cs typeface="+mn-ea"/>
                  <a:sym typeface="+mn-lt"/>
                </a:rPr>
                <a:t>Lorem ipsum dolor sit amet, consectetur adipiscing elit. Praesent sodales odio sit amet odio tristique quis tempus odio</a:t>
              </a:r>
            </a:p>
          </p:txBody>
        </p:sp>
        <p:sp>
          <p:nvSpPr>
            <p:cNvPr id="90" name="Rectangle 89"/>
            <p:cNvSpPr/>
            <p:nvPr/>
          </p:nvSpPr>
          <p:spPr>
            <a:xfrm>
              <a:off x="642910" y="1785932"/>
              <a:ext cx="1928826" cy="284742"/>
            </a:xfrm>
            <a:prstGeom prst="rect">
              <a:avLst/>
            </a:prstGeom>
          </p:spPr>
          <p:txBody>
            <a:bodyPr wrap="square">
              <a:spAutoFit/>
            </a:bodyPr>
            <a:lstStyle/>
            <a:p>
              <a:r>
                <a:rPr lang="zh-CN" altLang="en-US" sz="1867" dirty="0">
                  <a:solidFill>
                    <a:schemeClr val="bg1">
                      <a:lumMod val="65000"/>
                    </a:schemeClr>
                  </a:solidFill>
                  <a:cs typeface="+mn-ea"/>
                  <a:sym typeface="+mn-lt"/>
                </a:rPr>
                <a:t>技术研究</a:t>
              </a:r>
            </a:p>
          </p:txBody>
        </p:sp>
      </p:grpSp>
      <p:grpSp>
        <p:nvGrpSpPr>
          <p:cNvPr id="4" name="Group 22"/>
          <p:cNvGrpSpPr/>
          <p:nvPr/>
        </p:nvGrpSpPr>
        <p:grpSpPr>
          <a:xfrm>
            <a:off x="857214" y="4286256"/>
            <a:ext cx="3048021" cy="1293816"/>
            <a:chOff x="642910" y="3214692"/>
            <a:chExt cx="2286016" cy="970362"/>
          </a:xfrm>
        </p:grpSpPr>
        <p:sp>
          <p:nvSpPr>
            <p:cNvPr id="91" name="Rectangle 90"/>
            <p:cNvSpPr/>
            <p:nvPr/>
          </p:nvSpPr>
          <p:spPr>
            <a:xfrm>
              <a:off x="642910" y="3500444"/>
              <a:ext cx="2286016" cy="684610"/>
            </a:xfrm>
            <a:prstGeom prst="rect">
              <a:avLst/>
            </a:prstGeom>
          </p:spPr>
          <p:txBody>
            <a:bodyPr wrap="square">
              <a:spAutoFit/>
            </a:bodyPr>
            <a:lstStyle/>
            <a:p>
              <a:r>
                <a:rPr lang="ms-MY" sz="1333" dirty="0">
                  <a:solidFill>
                    <a:schemeClr val="bg1">
                      <a:lumMod val="65000"/>
                    </a:schemeClr>
                  </a:solidFill>
                  <a:cs typeface="+mn-ea"/>
                  <a:sym typeface="+mn-lt"/>
                </a:rPr>
                <a:t>Lorem ipsum dolor sit amet, consectetur adipiscing elit. Praesent sodales odio sit amet odio tristique quis tempus odio</a:t>
              </a:r>
            </a:p>
          </p:txBody>
        </p:sp>
        <p:sp>
          <p:nvSpPr>
            <p:cNvPr id="92" name="Rectangle 91"/>
            <p:cNvSpPr/>
            <p:nvPr/>
          </p:nvSpPr>
          <p:spPr>
            <a:xfrm>
              <a:off x="642910" y="3214692"/>
              <a:ext cx="1928826" cy="284742"/>
            </a:xfrm>
            <a:prstGeom prst="rect">
              <a:avLst/>
            </a:prstGeom>
          </p:spPr>
          <p:txBody>
            <a:bodyPr wrap="square">
              <a:spAutoFit/>
            </a:bodyPr>
            <a:lstStyle/>
            <a:p>
              <a:r>
                <a:rPr lang="zh-CN" altLang="en-US" sz="1867" dirty="0">
                  <a:solidFill>
                    <a:schemeClr val="bg1">
                      <a:lumMod val="65000"/>
                    </a:schemeClr>
                  </a:solidFill>
                  <a:cs typeface="+mn-ea"/>
                  <a:sym typeface="+mn-lt"/>
                </a:rPr>
                <a:t>营销宣传</a:t>
              </a:r>
            </a:p>
          </p:txBody>
        </p:sp>
      </p:grpSp>
      <p:grpSp>
        <p:nvGrpSpPr>
          <p:cNvPr id="5" name="Group 23"/>
          <p:cNvGrpSpPr/>
          <p:nvPr/>
        </p:nvGrpSpPr>
        <p:grpSpPr>
          <a:xfrm>
            <a:off x="8286766" y="4286256"/>
            <a:ext cx="3048021" cy="1293816"/>
            <a:chOff x="6215074" y="3214692"/>
            <a:chExt cx="2286016" cy="970362"/>
          </a:xfrm>
        </p:grpSpPr>
        <p:sp>
          <p:nvSpPr>
            <p:cNvPr id="93" name="Rectangle 92"/>
            <p:cNvSpPr/>
            <p:nvPr/>
          </p:nvSpPr>
          <p:spPr>
            <a:xfrm>
              <a:off x="6215074" y="3500444"/>
              <a:ext cx="2286016" cy="684610"/>
            </a:xfrm>
            <a:prstGeom prst="rect">
              <a:avLst/>
            </a:prstGeom>
          </p:spPr>
          <p:txBody>
            <a:bodyPr wrap="square">
              <a:spAutoFit/>
            </a:bodyPr>
            <a:lstStyle/>
            <a:p>
              <a:pPr algn="r"/>
              <a:r>
                <a:rPr lang="ms-MY" sz="1333" dirty="0">
                  <a:solidFill>
                    <a:schemeClr val="bg1">
                      <a:lumMod val="65000"/>
                    </a:schemeClr>
                  </a:solidFill>
                  <a:cs typeface="+mn-ea"/>
                  <a:sym typeface="+mn-lt"/>
                </a:rPr>
                <a:t>Lorem ipsum dolor sit amet, consectetur adipiscing elit. Praesent sodales odio sit amet odio tristique quis tempus odio</a:t>
              </a:r>
            </a:p>
          </p:txBody>
        </p:sp>
        <p:sp>
          <p:nvSpPr>
            <p:cNvPr id="94" name="Rectangle 93"/>
            <p:cNvSpPr/>
            <p:nvPr/>
          </p:nvSpPr>
          <p:spPr>
            <a:xfrm>
              <a:off x="6572264" y="3214692"/>
              <a:ext cx="1928826" cy="284742"/>
            </a:xfrm>
            <a:prstGeom prst="rect">
              <a:avLst/>
            </a:prstGeom>
          </p:spPr>
          <p:txBody>
            <a:bodyPr wrap="square">
              <a:spAutoFit/>
            </a:bodyPr>
            <a:lstStyle/>
            <a:p>
              <a:pPr algn="r"/>
              <a:r>
                <a:rPr lang="zh-CN" altLang="en-US" sz="1867" dirty="0">
                  <a:solidFill>
                    <a:schemeClr val="bg1">
                      <a:lumMod val="65000"/>
                    </a:schemeClr>
                  </a:solidFill>
                  <a:cs typeface="+mn-ea"/>
                  <a:sym typeface="+mn-lt"/>
                </a:rPr>
                <a:t>硬件采购</a:t>
              </a:r>
            </a:p>
          </p:txBody>
        </p:sp>
      </p:grpSp>
      <p:grpSp>
        <p:nvGrpSpPr>
          <p:cNvPr id="6" name="Group 24"/>
          <p:cNvGrpSpPr/>
          <p:nvPr/>
        </p:nvGrpSpPr>
        <p:grpSpPr>
          <a:xfrm>
            <a:off x="8286766" y="2381243"/>
            <a:ext cx="3048021" cy="1293816"/>
            <a:chOff x="6215074" y="1785932"/>
            <a:chExt cx="2286016" cy="970362"/>
          </a:xfrm>
        </p:grpSpPr>
        <p:sp>
          <p:nvSpPr>
            <p:cNvPr id="95" name="Rectangle 94"/>
            <p:cNvSpPr/>
            <p:nvPr/>
          </p:nvSpPr>
          <p:spPr>
            <a:xfrm>
              <a:off x="6215074" y="2071684"/>
              <a:ext cx="2286016" cy="684610"/>
            </a:xfrm>
            <a:prstGeom prst="rect">
              <a:avLst/>
            </a:prstGeom>
          </p:spPr>
          <p:txBody>
            <a:bodyPr wrap="square">
              <a:spAutoFit/>
            </a:bodyPr>
            <a:lstStyle/>
            <a:p>
              <a:pPr algn="r"/>
              <a:r>
                <a:rPr lang="ms-MY" sz="1333" dirty="0">
                  <a:solidFill>
                    <a:schemeClr val="bg1">
                      <a:lumMod val="65000"/>
                    </a:schemeClr>
                  </a:solidFill>
                  <a:cs typeface="+mn-ea"/>
                  <a:sym typeface="+mn-lt"/>
                </a:rPr>
                <a:t>Lorem ipsum dolor sit amet, consectetur adipiscing elit. Praesent sodales odio sit amet odio tristique quis tempus odio</a:t>
              </a:r>
            </a:p>
          </p:txBody>
        </p:sp>
        <p:sp>
          <p:nvSpPr>
            <p:cNvPr id="96" name="Rectangle 95"/>
            <p:cNvSpPr/>
            <p:nvPr/>
          </p:nvSpPr>
          <p:spPr>
            <a:xfrm>
              <a:off x="6572264" y="1785932"/>
              <a:ext cx="1928826" cy="284742"/>
            </a:xfrm>
            <a:prstGeom prst="rect">
              <a:avLst/>
            </a:prstGeom>
          </p:spPr>
          <p:txBody>
            <a:bodyPr wrap="square">
              <a:spAutoFit/>
            </a:bodyPr>
            <a:lstStyle/>
            <a:p>
              <a:pPr algn="r"/>
              <a:r>
                <a:rPr lang="zh-CN" altLang="en-US" sz="1867" dirty="0">
                  <a:solidFill>
                    <a:schemeClr val="bg1">
                      <a:lumMod val="65000"/>
                    </a:schemeClr>
                  </a:solidFill>
                  <a:cs typeface="+mn-ea"/>
                  <a:sym typeface="+mn-lt"/>
                </a:rPr>
                <a:t>人才引进</a:t>
              </a:r>
            </a:p>
          </p:txBody>
        </p:sp>
      </p:grpSp>
      <p:grpSp>
        <p:nvGrpSpPr>
          <p:cNvPr id="25" name="Group 24"/>
          <p:cNvGrpSpPr/>
          <p:nvPr/>
        </p:nvGrpSpPr>
        <p:grpSpPr>
          <a:xfrm>
            <a:off x="3143229" y="2000240"/>
            <a:ext cx="6109699" cy="4073133"/>
            <a:chOff x="2357422" y="1500180"/>
            <a:chExt cx="4582274" cy="3054850"/>
          </a:xfrm>
        </p:grpSpPr>
        <p:graphicFrame>
          <p:nvGraphicFramePr>
            <p:cNvPr id="88" name="Diagram 87"/>
            <p:cNvGraphicFramePr/>
            <p:nvPr>
              <p:extLst>
                <p:ext uri="{D42A27DB-BD31-4B8C-83A1-F6EECF244321}">
                  <p14:modId xmlns:p14="http://schemas.microsoft.com/office/powerpoint/2010/main" val="2530854982"/>
                </p:ext>
              </p:extLst>
            </p:nvPr>
          </p:nvGraphicFramePr>
          <p:xfrm>
            <a:off x="2357422" y="1500180"/>
            <a:ext cx="4582274" cy="30548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8" name="Rectangle 17"/>
            <p:cNvSpPr/>
            <p:nvPr/>
          </p:nvSpPr>
          <p:spPr>
            <a:xfrm>
              <a:off x="3428992" y="1797474"/>
              <a:ext cx="928694" cy="992579"/>
            </a:xfrm>
            <a:prstGeom prst="rect">
              <a:avLst/>
            </a:prstGeom>
          </p:spPr>
          <p:txBody>
            <a:bodyPr wrap="square" anchor="ctr">
              <a:spAutoFit/>
            </a:bodyPr>
            <a:lstStyle/>
            <a:p>
              <a:pPr algn="ctr"/>
              <a:r>
                <a:rPr lang="en-US" sz="8000" dirty="0">
                  <a:solidFill>
                    <a:schemeClr val="bg1"/>
                  </a:solidFill>
                  <a:cs typeface="+mn-ea"/>
                  <a:sym typeface="+mn-lt"/>
                </a:rPr>
                <a:t>S</a:t>
              </a:r>
            </a:p>
          </p:txBody>
        </p:sp>
        <p:sp>
          <p:nvSpPr>
            <p:cNvPr id="19" name="Rectangle 18"/>
            <p:cNvSpPr/>
            <p:nvPr/>
          </p:nvSpPr>
          <p:spPr>
            <a:xfrm>
              <a:off x="4929190" y="1797474"/>
              <a:ext cx="928694" cy="992579"/>
            </a:xfrm>
            <a:prstGeom prst="rect">
              <a:avLst/>
            </a:prstGeom>
          </p:spPr>
          <p:txBody>
            <a:bodyPr wrap="square" anchor="ctr">
              <a:spAutoFit/>
            </a:bodyPr>
            <a:lstStyle/>
            <a:p>
              <a:pPr algn="ctr"/>
              <a:r>
                <a:rPr lang="en-US" sz="8000" dirty="0">
                  <a:solidFill>
                    <a:schemeClr val="bg1"/>
                  </a:solidFill>
                  <a:cs typeface="+mn-ea"/>
                  <a:sym typeface="+mn-lt"/>
                </a:rPr>
                <a:t>W</a:t>
              </a:r>
            </a:p>
          </p:txBody>
        </p:sp>
        <p:sp>
          <p:nvSpPr>
            <p:cNvPr id="20" name="Rectangle 19"/>
            <p:cNvSpPr/>
            <p:nvPr/>
          </p:nvSpPr>
          <p:spPr>
            <a:xfrm>
              <a:off x="3428992" y="3226234"/>
              <a:ext cx="928694" cy="992579"/>
            </a:xfrm>
            <a:prstGeom prst="rect">
              <a:avLst/>
            </a:prstGeom>
          </p:spPr>
          <p:txBody>
            <a:bodyPr wrap="square" anchor="ctr">
              <a:spAutoFit/>
            </a:bodyPr>
            <a:lstStyle/>
            <a:p>
              <a:pPr algn="ctr"/>
              <a:r>
                <a:rPr lang="en-US" sz="8000" dirty="0">
                  <a:solidFill>
                    <a:schemeClr val="bg1"/>
                  </a:solidFill>
                  <a:cs typeface="+mn-ea"/>
                  <a:sym typeface="+mn-lt"/>
                </a:rPr>
                <a:t>O</a:t>
              </a:r>
            </a:p>
          </p:txBody>
        </p:sp>
        <p:sp>
          <p:nvSpPr>
            <p:cNvPr id="21" name="Rectangle 20"/>
            <p:cNvSpPr/>
            <p:nvPr/>
          </p:nvSpPr>
          <p:spPr>
            <a:xfrm>
              <a:off x="4929190" y="3297671"/>
              <a:ext cx="928694" cy="992579"/>
            </a:xfrm>
            <a:prstGeom prst="rect">
              <a:avLst/>
            </a:prstGeom>
          </p:spPr>
          <p:txBody>
            <a:bodyPr wrap="square" anchor="ctr">
              <a:spAutoFit/>
            </a:bodyPr>
            <a:lstStyle/>
            <a:p>
              <a:pPr algn="ctr"/>
              <a:r>
                <a:rPr lang="en-US" sz="8000" dirty="0">
                  <a:solidFill>
                    <a:schemeClr val="bg1"/>
                  </a:solidFill>
                  <a:cs typeface="+mn-ea"/>
                  <a:sym typeface="+mn-lt"/>
                </a:rPr>
                <a:t>T</a:t>
              </a:r>
            </a:p>
          </p:txBody>
        </p:sp>
      </p:grpSp>
      <p:sp>
        <p:nvSpPr>
          <p:cNvPr id="27" name="Rectangle 2">
            <a:extLst>
              <a:ext uri="{FF2B5EF4-FFF2-40B4-BE49-F238E27FC236}">
                <a16:creationId xmlns:a16="http://schemas.microsoft.com/office/drawing/2014/main" id="{F747C643-4C39-4C58-99F3-61115E01E9E3}"/>
              </a:ext>
            </a:extLst>
          </p:cNvPr>
          <p:cNvSpPr/>
          <p:nvPr/>
        </p:nvSpPr>
        <p:spPr>
          <a:xfrm>
            <a:off x="1075595" y="866746"/>
            <a:ext cx="2257349" cy="338554"/>
          </a:xfrm>
          <a:prstGeom prst="rect">
            <a:avLst/>
          </a:prstGeom>
        </p:spPr>
        <p:txBody>
          <a:bodyPr wrap="none">
            <a:spAutoFit/>
          </a:bodyPr>
          <a:lstStyle/>
          <a:p>
            <a:r>
              <a:rPr lang="id-ID" sz="1600" dirty="0">
                <a:solidFill>
                  <a:schemeClr val="bg1">
                    <a:lumMod val="65000"/>
                  </a:schemeClr>
                </a:solidFill>
                <a:cs typeface="+mn-ea"/>
                <a:sym typeface="+mn-lt"/>
              </a:rPr>
              <a:t>INVESTMENT DEMAND</a:t>
            </a:r>
          </a:p>
        </p:txBody>
      </p:sp>
      <p:sp>
        <p:nvSpPr>
          <p:cNvPr id="28" name="TextBox 3">
            <a:extLst>
              <a:ext uri="{FF2B5EF4-FFF2-40B4-BE49-F238E27FC236}">
                <a16:creationId xmlns:a16="http://schemas.microsoft.com/office/drawing/2014/main" id="{90413ABC-4FFD-45A7-8E4B-2441443972D0}"/>
              </a:ext>
            </a:extLst>
          </p:cNvPr>
          <p:cNvSpPr txBox="1"/>
          <p:nvPr/>
        </p:nvSpPr>
        <p:spPr>
          <a:xfrm>
            <a:off x="1121291" y="441165"/>
            <a:ext cx="1984839" cy="502766"/>
          </a:xfrm>
          <a:prstGeom prst="rect">
            <a:avLst/>
          </a:prstGeom>
          <a:noFill/>
        </p:spPr>
        <p:txBody>
          <a:bodyPr wrap="none" rtlCol="0">
            <a:spAutoFit/>
          </a:bodyPr>
          <a:lstStyle/>
          <a:p>
            <a:r>
              <a:rPr lang="en-US" altLang="zh-CN" sz="2667" dirty="0">
                <a:solidFill>
                  <a:schemeClr val="accent1"/>
                </a:solidFill>
                <a:cs typeface="+mn-ea"/>
                <a:sym typeface="+mn-lt"/>
              </a:rPr>
              <a:t>4.1</a:t>
            </a:r>
            <a:r>
              <a:rPr lang="zh-CN" altLang="en-US" sz="2667" dirty="0">
                <a:solidFill>
                  <a:schemeClr val="accent1"/>
                </a:solidFill>
                <a:cs typeface="+mn-ea"/>
                <a:sym typeface="+mn-lt"/>
              </a:rPr>
              <a:t>投资需求</a:t>
            </a:r>
            <a:endParaRPr lang="zh-CN" altLang="en-US" sz="4267" dirty="0">
              <a:solidFill>
                <a:schemeClr val="accent1"/>
              </a:solidFill>
              <a:cs typeface="+mn-ea"/>
              <a:sym typeface="+mn-lt"/>
            </a:endParaRPr>
          </a:p>
        </p:txBody>
      </p:sp>
    </p:spTree>
    <p:extLst>
      <p:ext uri="{BB962C8B-B14F-4D97-AF65-F5344CB8AC3E}">
        <p14:creationId xmlns:p14="http://schemas.microsoft.com/office/powerpoint/2010/main" val="285667519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slide(fromBottom)">
                                      <p:cBhvr>
                                        <p:cTn id="7" dur="500"/>
                                        <p:tgtEl>
                                          <p:spTgt spid="25"/>
                                        </p:tgtEl>
                                      </p:cBhvr>
                                    </p:animEffect>
                                  </p:childTnLst>
                                </p:cTn>
                              </p:par>
                            </p:childTnLst>
                          </p:cTn>
                        </p:par>
                        <p:par>
                          <p:cTn id="8" fill="hold">
                            <p:stCondLst>
                              <p:cond delay="500"/>
                            </p:stCondLst>
                            <p:childTnLst>
                              <p:par>
                                <p:cTn id="9" presetID="12" presetClass="entr" presetSubtype="2"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slide(fromRight)">
                                      <p:cBhvr>
                                        <p:cTn id="11" dur="500"/>
                                        <p:tgtEl>
                                          <p:spTgt spid="3"/>
                                        </p:tgtEl>
                                      </p:cBhvr>
                                    </p:animEffect>
                                  </p:childTnLst>
                                </p:cTn>
                              </p:par>
                              <p:par>
                                <p:cTn id="12" presetID="12" presetClass="entr" presetSubtype="8"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slide(fromLeft)">
                                      <p:cBhvr>
                                        <p:cTn id="14" dur="500"/>
                                        <p:tgtEl>
                                          <p:spTgt spid="6"/>
                                        </p:tgtEl>
                                      </p:cBhvr>
                                    </p:animEffect>
                                  </p:childTnLst>
                                </p:cTn>
                              </p:par>
                              <p:par>
                                <p:cTn id="15" presetID="12" presetClass="entr" presetSubtype="2"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slide(fromRight)">
                                      <p:cBhvr>
                                        <p:cTn id="17" dur="500"/>
                                        <p:tgtEl>
                                          <p:spTgt spid="4"/>
                                        </p:tgtEl>
                                      </p:cBhvr>
                                    </p:animEffect>
                                  </p:childTnLst>
                                </p:cTn>
                              </p:par>
                              <p:par>
                                <p:cTn id="18" presetID="12" presetClass="entr" presetSubtype="8" fill="hold"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slide(fromLeft)">
                                      <p:cBhvr>
                                        <p:cTn id="20" dur="500"/>
                                        <p:tgtEl>
                                          <p:spTgt spid="5"/>
                                        </p:tgtEl>
                                      </p:cBhvr>
                                    </p:animEffect>
                                  </p:childTnLst>
                                </p:cTn>
                              </p:par>
                            </p:childTnLst>
                          </p:cTn>
                        </p:par>
                        <p:par>
                          <p:cTn id="21" fill="hold">
                            <p:stCondLst>
                              <p:cond delay="1000"/>
                            </p:stCondLst>
                            <p:childTnLst>
                              <p:par>
                                <p:cTn id="22" presetID="10" presetClass="entr" presetSubtype="0" fill="hold" grpId="0" nodeType="after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fade">
                                      <p:cBhvr>
                                        <p:cTn id="24" dur="500"/>
                                        <p:tgtEl>
                                          <p:spTgt spid="28"/>
                                        </p:tgtEl>
                                      </p:cBhvr>
                                    </p:animEffect>
                                  </p:childTnLst>
                                </p:cTn>
                              </p:par>
                            </p:childTnLst>
                          </p:cTn>
                        </p:par>
                        <p:par>
                          <p:cTn id="25" fill="hold">
                            <p:stCondLst>
                              <p:cond delay="1500"/>
                            </p:stCondLst>
                            <p:childTnLst>
                              <p:par>
                                <p:cTn id="26" presetID="22" presetClass="entr" presetSubtype="8" fill="hold" grpId="0" nodeType="after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wipe(left)">
                                      <p:cBhvr>
                                        <p:cTn id="28"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p:cNvSpPr>
          <p:nvPr/>
        </p:nvSpPr>
        <p:spPr bwMode="auto">
          <a:xfrm>
            <a:off x="-19051" y="-14289"/>
            <a:ext cx="12249151" cy="4895851"/>
          </a:xfrm>
          <a:prstGeom prst="rect">
            <a:avLst/>
          </a:prstGeom>
          <a:solidFill>
            <a:srgbClr val="063D54"/>
          </a:solidFill>
          <a:ln>
            <a:noFill/>
          </a:ln>
          <a:extLst/>
        </p:spPr>
        <p:txBody>
          <a:bodyPr lIns="0" tIns="0" rIns="0" bIns="0"/>
          <a:lstStyle/>
          <a:p>
            <a:endParaRPr lang="en-US" sz="2400">
              <a:cs typeface="+mn-ea"/>
              <a:sym typeface="+mn-lt"/>
            </a:endParaRPr>
          </a:p>
        </p:txBody>
      </p:sp>
      <p:pic>
        <p:nvPicPr>
          <p:cNvPr id="22531" name="Picture 3"/>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1433513" y="752475"/>
            <a:ext cx="844551" cy="844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grpSp>
        <p:nvGrpSpPr>
          <p:cNvPr id="22532" name="Group 4"/>
          <p:cNvGrpSpPr>
            <a:grpSpLocks/>
          </p:cNvGrpSpPr>
          <p:nvPr/>
        </p:nvGrpSpPr>
        <p:grpSpPr bwMode="auto">
          <a:xfrm>
            <a:off x="8393907" y="3096985"/>
            <a:ext cx="2527300" cy="2711451"/>
            <a:chOff x="0" y="0"/>
            <a:chExt cx="3184" cy="3416"/>
          </a:xfrm>
          <a:solidFill>
            <a:schemeClr val="bg1">
              <a:lumMod val="65000"/>
            </a:schemeClr>
          </a:solidFill>
        </p:grpSpPr>
        <p:sp>
          <p:nvSpPr>
            <p:cNvPr id="22533" name="Rectangle 5"/>
            <p:cNvSpPr>
              <a:spLocks/>
            </p:cNvSpPr>
            <p:nvPr/>
          </p:nvSpPr>
          <p:spPr bwMode="auto">
            <a:xfrm>
              <a:off x="0" y="0"/>
              <a:ext cx="3184" cy="3416"/>
            </a:xfrm>
            <a:prstGeom prst="rect">
              <a:avLst/>
            </a:pr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cs typeface="+mn-ea"/>
                <a:sym typeface="+mn-lt"/>
              </a:endParaRPr>
            </a:p>
          </p:txBody>
        </p:sp>
        <p:pic>
          <p:nvPicPr>
            <p:cNvPr id="22534" name="Picture 6"/>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1114" y="345"/>
              <a:ext cx="771" cy="768"/>
            </a:xfrm>
            <a:prstGeom prst="rect">
              <a:avLst/>
            </a:prstGeom>
            <a:grpFill/>
            <a:ln>
              <a:noFill/>
            </a:ln>
            <a:extLst>
              <a:ext uri="{91240B29-F687-4F45-9708-019B960494DF}">
                <a14:hiddenLine xmlns:a14="http://schemas.microsoft.com/office/drawing/2010/main" w="12700" cap="flat">
                  <a:solidFill>
                    <a:schemeClr val="tx1"/>
                  </a:solidFill>
                  <a:miter lim="800000"/>
                  <a:headEnd/>
                  <a:tailEnd/>
                </a14:hiddenLine>
              </a:ext>
            </a:extLst>
          </p:spPr>
        </p:pic>
        <p:grpSp>
          <p:nvGrpSpPr>
            <p:cNvPr id="22535" name="Group 7"/>
            <p:cNvGrpSpPr>
              <a:grpSpLocks/>
            </p:cNvGrpSpPr>
            <p:nvPr/>
          </p:nvGrpSpPr>
          <p:grpSpPr bwMode="auto">
            <a:xfrm>
              <a:off x="460" y="1368"/>
              <a:ext cx="2272" cy="1680"/>
              <a:chOff x="0" y="0"/>
              <a:chExt cx="2272" cy="1680"/>
            </a:xfrm>
            <a:grpFill/>
          </p:grpSpPr>
          <p:sp>
            <p:nvSpPr>
              <p:cNvPr id="22536" name="Rectangle 8"/>
              <p:cNvSpPr>
                <a:spLocks/>
              </p:cNvSpPr>
              <p:nvPr/>
            </p:nvSpPr>
            <p:spPr bwMode="auto">
              <a:xfrm>
                <a:off x="0" y="496"/>
                <a:ext cx="2272" cy="1184"/>
              </a:xfrm>
              <a:prstGeom prst="rect">
                <a:avLst/>
              </a:prstGeom>
              <a:grp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ct val="120000"/>
                  </a:lnSpc>
                </a:pPr>
                <a:r>
                  <a:rPr lang="en-US" sz="1067" dirty="0">
                    <a:solidFill>
                      <a:schemeClr val="bg2">
                        <a:lumMod val="25000"/>
                      </a:schemeClr>
                    </a:solidFill>
                    <a:cs typeface="+mn-ea"/>
                    <a:sym typeface="+mn-lt"/>
                  </a:rPr>
                  <a:t>Dummy</a:t>
                </a:r>
                <a:r>
                  <a:rPr lang="en-US" sz="1067" dirty="0">
                    <a:solidFill>
                      <a:schemeClr val="bg1"/>
                    </a:solidFill>
                    <a:cs typeface="+mn-ea"/>
                    <a:sym typeface="+mn-lt"/>
                  </a:rPr>
                  <a:t> </a:t>
                </a:r>
                <a:r>
                  <a:rPr lang="en-US" sz="1067" dirty="0">
                    <a:solidFill>
                      <a:schemeClr val="bg2">
                        <a:lumMod val="25000"/>
                      </a:schemeClr>
                    </a:solidFill>
                    <a:cs typeface="+mn-ea"/>
                    <a:sym typeface="+mn-lt"/>
                  </a:rPr>
                  <a:t>text of the printing</a:t>
                </a:r>
              </a:p>
              <a:p>
                <a:pPr algn="l">
                  <a:lnSpc>
                    <a:spcPct val="120000"/>
                  </a:lnSpc>
                </a:pPr>
                <a:r>
                  <a:rPr lang="en-US" sz="1067" dirty="0">
                    <a:solidFill>
                      <a:schemeClr val="bg2">
                        <a:lumMod val="25000"/>
                      </a:schemeClr>
                    </a:solidFill>
                    <a:cs typeface="+mn-ea"/>
                    <a:sym typeface="+mn-lt"/>
                  </a:rPr>
                  <a:t>and typesetting industry. </a:t>
                </a:r>
                <a:r>
                  <a:rPr lang="en-US" sz="1067" dirty="0" err="1">
                    <a:solidFill>
                      <a:schemeClr val="bg2">
                        <a:lumMod val="25000"/>
                      </a:schemeClr>
                    </a:solidFill>
                    <a:cs typeface="+mn-ea"/>
                    <a:sym typeface="+mn-lt"/>
                  </a:rPr>
                  <a:t>Lorem</a:t>
                </a:r>
                <a:r>
                  <a:rPr lang="en-US" sz="1067" dirty="0">
                    <a:solidFill>
                      <a:schemeClr val="bg2">
                        <a:lumMod val="25000"/>
                      </a:schemeClr>
                    </a:solidFill>
                    <a:cs typeface="+mn-ea"/>
                    <a:sym typeface="+mn-lt"/>
                  </a:rPr>
                  <a:t> </a:t>
                </a:r>
                <a:r>
                  <a:rPr lang="en-US" sz="1067" dirty="0" err="1">
                    <a:solidFill>
                      <a:schemeClr val="bg2">
                        <a:lumMod val="25000"/>
                      </a:schemeClr>
                    </a:solidFill>
                    <a:cs typeface="+mn-ea"/>
                    <a:sym typeface="+mn-lt"/>
                  </a:rPr>
                  <a:t>Ipsum</a:t>
                </a:r>
                <a:r>
                  <a:rPr lang="en-US" sz="1067" dirty="0">
                    <a:solidFill>
                      <a:schemeClr val="bg2">
                        <a:lumMod val="25000"/>
                      </a:schemeClr>
                    </a:solidFill>
                    <a:cs typeface="+mn-ea"/>
                    <a:sym typeface="+mn-lt"/>
                  </a:rPr>
                  <a:t> has been the industry's </a:t>
                </a:r>
                <a:r>
                  <a:rPr lang="en-US" sz="1067" dirty="0">
                    <a:solidFill>
                      <a:srgbClr val="063D54"/>
                    </a:solidFill>
                    <a:cs typeface="+mn-ea"/>
                    <a:sym typeface="+mn-lt"/>
                  </a:rPr>
                  <a:t>standard dummy text ever since the 1500.</a:t>
                </a:r>
              </a:p>
            </p:txBody>
          </p:sp>
          <p:sp>
            <p:nvSpPr>
              <p:cNvPr id="22537" name="Rectangle 9"/>
              <p:cNvSpPr>
                <a:spLocks/>
              </p:cNvSpPr>
              <p:nvPr/>
            </p:nvSpPr>
            <p:spPr bwMode="auto">
              <a:xfrm>
                <a:off x="0" y="0"/>
                <a:ext cx="2272" cy="400"/>
              </a:xfrm>
              <a:prstGeom prst="rect">
                <a:avLst/>
              </a:prstGeom>
              <a:grp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ct val="120000"/>
                  </a:lnSpc>
                </a:pPr>
                <a:r>
                  <a:rPr lang="en-US" sz="1733" dirty="0">
                    <a:solidFill>
                      <a:srgbClr val="063D54"/>
                    </a:solidFill>
                    <a:cs typeface="+mn-ea"/>
                    <a:sym typeface="+mn-lt"/>
                  </a:rPr>
                  <a:t>Moon</a:t>
                </a:r>
                <a:r>
                  <a:rPr lang="en-US" sz="1733" dirty="0">
                    <a:solidFill>
                      <a:srgbClr val="646E78"/>
                    </a:solidFill>
                    <a:cs typeface="+mn-ea"/>
                    <a:sym typeface="+mn-lt"/>
                  </a:rPr>
                  <a:t> </a:t>
                </a:r>
                <a:r>
                  <a:rPr lang="en-US" sz="1733" dirty="0">
                    <a:solidFill>
                      <a:srgbClr val="FFFFFF"/>
                    </a:solidFill>
                    <a:cs typeface="+mn-ea"/>
                    <a:sym typeface="+mn-lt"/>
                  </a:rPr>
                  <a:t>Light</a:t>
                </a:r>
                <a:r>
                  <a:rPr lang="en-US" sz="1733" dirty="0">
                    <a:solidFill>
                      <a:srgbClr val="646E78"/>
                    </a:solidFill>
                    <a:cs typeface="+mn-ea"/>
                    <a:sym typeface="+mn-lt"/>
                  </a:rPr>
                  <a:t> </a:t>
                </a:r>
                <a:r>
                  <a:rPr lang="en-US" sz="1733" dirty="0">
                    <a:solidFill>
                      <a:srgbClr val="063D54"/>
                    </a:solidFill>
                    <a:cs typeface="+mn-ea"/>
                    <a:sym typeface="+mn-lt"/>
                  </a:rPr>
                  <a:t>Text</a:t>
                </a:r>
              </a:p>
            </p:txBody>
          </p:sp>
        </p:grpSp>
      </p:grpSp>
      <p:grpSp>
        <p:nvGrpSpPr>
          <p:cNvPr id="22538" name="Group 10"/>
          <p:cNvGrpSpPr>
            <a:grpSpLocks/>
          </p:cNvGrpSpPr>
          <p:nvPr/>
        </p:nvGrpSpPr>
        <p:grpSpPr bwMode="auto">
          <a:xfrm>
            <a:off x="2571751" y="647700"/>
            <a:ext cx="2171700" cy="1152525"/>
            <a:chOff x="0" y="0"/>
            <a:chExt cx="2736" cy="1452"/>
          </a:xfrm>
        </p:grpSpPr>
        <p:sp>
          <p:nvSpPr>
            <p:cNvPr id="22539" name="Rectangle 11"/>
            <p:cNvSpPr>
              <a:spLocks/>
            </p:cNvSpPr>
            <p:nvPr/>
          </p:nvSpPr>
          <p:spPr bwMode="auto">
            <a:xfrm>
              <a:off x="0" y="500"/>
              <a:ext cx="2736" cy="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ct val="120000"/>
                </a:lnSpc>
              </a:pPr>
              <a:r>
                <a:rPr lang="en-US" sz="1067">
                  <a:solidFill>
                    <a:srgbClr val="000008"/>
                  </a:solidFill>
                  <a:cs typeface="+mn-ea"/>
                  <a:sym typeface="+mn-lt"/>
                </a:rPr>
                <a:t>Dummy text of the printing and typesetting industry. Lorem Ipsum has been the industry's standard dummy text ever since the 1500.</a:t>
              </a:r>
            </a:p>
          </p:txBody>
        </p:sp>
        <p:sp>
          <p:nvSpPr>
            <p:cNvPr id="22540" name="Rectangle 12"/>
            <p:cNvSpPr>
              <a:spLocks/>
            </p:cNvSpPr>
            <p:nvPr/>
          </p:nvSpPr>
          <p:spPr bwMode="auto">
            <a:xfrm>
              <a:off x="0" y="0"/>
              <a:ext cx="2736" cy="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ct val="120000"/>
                </a:lnSpc>
              </a:pPr>
              <a:r>
                <a:rPr lang="zh-CN" altLang="en-US" sz="1733" dirty="0">
                  <a:solidFill>
                    <a:srgbClr val="FFFFFF"/>
                  </a:solidFill>
                  <a:cs typeface="+mn-ea"/>
                  <a:sym typeface="+mn-lt"/>
                </a:rPr>
                <a:t>投资回报率</a:t>
              </a:r>
              <a:endParaRPr lang="en-US" sz="1733" dirty="0">
                <a:solidFill>
                  <a:srgbClr val="FFFFFF"/>
                </a:solidFill>
                <a:cs typeface="+mn-ea"/>
                <a:sym typeface="+mn-lt"/>
              </a:endParaRPr>
            </a:p>
          </p:txBody>
        </p:sp>
      </p:grpSp>
      <p:sp>
        <p:nvSpPr>
          <p:cNvPr id="22541" name="Freeform 13"/>
          <p:cNvSpPr>
            <a:spLocks/>
          </p:cNvSpPr>
          <p:nvPr/>
        </p:nvSpPr>
        <p:spPr bwMode="auto">
          <a:xfrm>
            <a:off x="2599532" y="1935163"/>
            <a:ext cx="5791200" cy="2946400"/>
          </a:xfrm>
          <a:custGeom>
            <a:avLst/>
            <a:gdLst>
              <a:gd name="T0" fmla="*/ 0 w 21600"/>
              <a:gd name="T1" fmla="*/ 0 h 21600"/>
              <a:gd name="T2" fmla="*/ 0 w 21600"/>
              <a:gd name="T3" fmla="*/ 21600 h 21600"/>
              <a:gd name="T4" fmla="*/ 21600 w 21600"/>
              <a:gd name="T5" fmla="*/ 21600 h 21600"/>
            </a:gdLst>
            <a:ahLst/>
            <a:cxnLst>
              <a:cxn ang="0">
                <a:pos x="T0" y="T1"/>
              </a:cxn>
              <a:cxn ang="0">
                <a:pos x="T2" y="T3"/>
              </a:cxn>
              <a:cxn ang="0">
                <a:pos x="T4" y="T5"/>
              </a:cxn>
            </a:cxnLst>
            <a:rect l="0" t="0" r="r" b="b"/>
            <a:pathLst>
              <a:path w="21600" h="21600">
                <a:moveTo>
                  <a:pt x="0" y="0"/>
                </a:moveTo>
                <a:lnTo>
                  <a:pt x="0" y="21600"/>
                </a:lnTo>
                <a:lnTo>
                  <a:pt x="21600" y="21600"/>
                </a:lnTo>
              </a:path>
            </a:pathLst>
          </a:custGeom>
          <a:noFill/>
          <a:ln w="12700" cap="rnd">
            <a:solidFill>
              <a:srgbClr val="FFFFFF"/>
            </a:solidFill>
            <a:prstDash val="sysDot"/>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sz="2400">
              <a:cs typeface="+mn-ea"/>
              <a:sym typeface="+mn-lt"/>
            </a:endParaRPr>
          </a:p>
        </p:txBody>
      </p:sp>
      <p:sp>
        <p:nvSpPr>
          <p:cNvPr id="22542" name="Line 14"/>
          <p:cNvSpPr>
            <a:spLocks noChangeShapeType="1"/>
          </p:cNvSpPr>
          <p:nvPr/>
        </p:nvSpPr>
        <p:spPr bwMode="auto">
          <a:xfrm rot="10800000" flipH="1">
            <a:off x="10921207" y="4881563"/>
            <a:ext cx="1308893" cy="0"/>
          </a:xfrm>
          <a:prstGeom prst="line">
            <a:avLst/>
          </a:prstGeom>
          <a:noFill/>
          <a:ln w="12700" cap="rnd">
            <a:solidFill>
              <a:srgbClr val="FFFFFF"/>
            </a:solidFill>
            <a:prstDash val="sysDot"/>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sz="2400">
              <a:cs typeface="+mn-ea"/>
              <a:sym typeface="+mn-lt"/>
            </a:endParaRPr>
          </a:p>
        </p:txBody>
      </p:sp>
      <p:sp>
        <p:nvSpPr>
          <p:cNvPr id="19" name="Rectangle 2">
            <a:extLst>
              <a:ext uri="{FF2B5EF4-FFF2-40B4-BE49-F238E27FC236}">
                <a16:creationId xmlns:a16="http://schemas.microsoft.com/office/drawing/2014/main" id="{A7CECDE1-2660-49A4-A8E0-75F4C220AB4B}"/>
              </a:ext>
            </a:extLst>
          </p:cNvPr>
          <p:cNvSpPr/>
          <p:nvPr/>
        </p:nvSpPr>
        <p:spPr>
          <a:xfrm>
            <a:off x="9976823" y="668999"/>
            <a:ext cx="2137060" cy="307777"/>
          </a:xfrm>
          <a:prstGeom prst="rect">
            <a:avLst/>
          </a:prstGeom>
        </p:spPr>
        <p:txBody>
          <a:bodyPr wrap="none">
            <a:spAutoFit/>
          </a:bodyPr>
          <a:lstStyle/>
          <a:p>
            <a:r>
              <a:rPr lang="id-ID" sz="1400" dirty="0">
                <a:solidFill>
                  <a:schemeClr val="bg2">
                    <a:lumMod val="25000"/>
                  </a:schemeClr>
                </a:solidFill>
                <a:cs typeface="+mn-ea"/>
                <a:sym typeface="+mn-lt"/>
              </a:rPr>
              <a:t>INVESTMENT RETURN</a:t>
            </a:r>
          </a:p>
        </p:txBody>
      </p:sp>
      <p:sp>
        <p:nvSpPr>
          <p:cNvPr id="20" name="TextBox 3">
            <a:extLst>
              <a:ext uri="{FF2B5EF4-FFF2-40B4-BE49-F238E27FC236}">
                <a16:creationId xmlns:a16="http://schemas.microsoft.com/office/drawing/2014/main" id="{AC2BF67F-8837-4096-B56F-BC1E251DCB57}"/>
              </a:ext>
            </a:extLst>
          </p:cNvPr>
          <p:cNvSpPr txBox="1"/>
          <p:nvPr/>
        </p:nvSpPr>
        <p:spPr>
          <a:xfrm>
            <a:off x="9953523" y="350968"/>
            <a:ext cx="1843774" cy="461665"/>
          </a:xfrm>
          <a:prstGeom prst="rect">
            <a:avLst/>
          </a:prstGeom>
          <a:noFill/>
        </p:spPr>
        <p:txBody>
          <a:bodyPr wrap="none" rtlCol="0">
            <a:spAutoFit/>
          </a:bodyPr>
          <a:lstStyle/>
          <a:p>
            <a:r>
              <a:rPr lang="en-US" altLang="zh-CN" sz="2400" dirty="0">
                <a:solidFill>
                  <a:schemeClr val="bg1"/>
                </a:solidFill>
                <a:cs typeface="+mn-ea"/>
                <a:sym typeface="+mn-lt"/>
              </a:rPr>
              <a:t>4.2</a:t>
            </a:r>
            <a:r>
              <a:rPr lang="zh-CN" altLang="en-US" sz="2400" dirty="0">
                <a:solidFill>
                  <a:schemeClr val="bg1"/>
                </a:solidFill>
                <a:cs typeface="+mn-ea"/>
                <a:sym typeface="+mn-lt"/>
              </a:rPr>
              <a:t>投资回报</a:t>
            </a:r>
            <a:endParaRPr lang="zh-CN" altLang="en-US" sz="3600" dirty="0">
              <a:solidFill>
                <a:schemeClr val="bg1"/>
              </a:solidFill>
              <a:cs typeface="+mn-ea"/>
              <a:sym typeface="+mn-lt"/>
            </a:endParaRPr>
          </a:p>
        </p:txBody>
      </p:sp>
      <p:graphicFrame>
        <p:nvGraphicFramePr>
          <p:cNvPr id="24" name="Chart 36">
            <a:extLst>
              <a:ext uri="{FF2B5EF4-FFF2-40B4-BE49-F238E27FC236}">
                <a16:creationId xmlns:a16="http://schemas.microsoft.com/office/drawing/2014/main" id="{3E8054BC-1B56-449E-85DD-5B940683FCF8}"/>
              </a:ext>
            </a:extLst>
          </p:cNvPr>
          <p:cNvGraphicFramePr/>
          <p:nvPr>
            <p:extLst>
              <p:ext uri="{D42A27DB-BD31-4B8C-83A1-F6EECF244321}">
                <p14:modId xmlns:p14="http://schemas.microsoft.com/office/powerpoint/2010/main" val="4284573490"/>
              </p:ext>
            </p:extLst>
          </p:nvPr>
        </p:nvGraphicFramePr>
        <p:xfrm>
          <a:off x="2712306" y="2506341"/>
          <a:ext cx="3559845" cy="2070194"/>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95904251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ntr" presetSubtype="32" fill="hold" grpId="0" nodeType="clickEffect">
                                  <p:stCondLst>
                                    <p:cond delay="0"/>
                                  </p:stCondLst>
                                  <p:iterate type="lt">
                                    <p:tmPct val="100000"/>
                                  </p:iterate>
                                  <p:childTnLst>
                                    <p:set>
                                      <p:cBhvr>
                                        <p:cTn id="6" dur="1" fill="hold">
                                          <p:stCondLst>
                                            <p:cond delay="0"/>
                                          </p:stCondLst>
                                        </p:cTn>
                                        <p:tgtEl>
                                          <p:spTgt spid="22530"/>
                                        </p:tgtEl>
                                        <p:attrNameLst>
                                          <p:attrName>style.visibility</p:attrName>
                                        </p:attrNameLst>
                                      </p:cBhvr>
                                      <p:to>
                                        <p:strVal val="visible"/>
                                      </p:to>
                                    </p:set>
                                    <p:anim calcmode="lin" valueType="num">
                                      <p:cBhvr>
                                        <p:cTn id="7" dur="75" fill="hold"/>
                                        <p:tgtEl>
                                          <p:spTgt spid="22530"/>
                                        </p:tgtEl>
                                        <p:attrNameLst>
                                          <p:attrName>ppt_w</p:attrName>
                                        </p:attrNameLst>
                                      </p:cBhvr>
                                      <p:tavLst>
                                        <p:tav tm="0">
                                          <p:val>
                                            <p:strVal val="4*#ppt_w"/>
                                          </p:val>
                                        </p:tav>
                                        <p:tav tm="100000">
                                          <p:val>
                                            <p:strVal val="#ppt_w"/>
                                          </p:val>
                                        </p:tav>
                                      </p:tavLst>
                                    </p:anim>
                                    <p:anim calcmode="lin" valueType="num">
                                      <p:cBhvr>
                                        <p:cTn id="8" dur="75" fill="hold"/>
                                        <p:tgtEl>
                                          <p:spTgt spid="22530"/>
                                        </p:tgtEl>
                                        <p:attrNameLst>
                                          <p:attrName>ppt_h</p:attrName>
                                        </p:attrNameLst>
                                      </p:cBhvr>
                                      <p:tavLst>
                                        <p:tav tm="0">
                                          <p:val>
                                            <p:strVal val="4*#ppt_h"/>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3" presetClass="entr" presetSubtype="16" fill="hold" nodeType="clickEffect">
                                  <p:stCondLst>
                                    <p:cond delay="0"/>
                                  </p:stCondLst>
                                  <p:childTnLst>
                                    <p:set>
                                      <p:cBhvr>
                                        <p:cTn id="12" dur="1" fill="hold">
                                          <p:stCondLst>
                                            <p:cond delay="0"/>
                                          </p:stCondLst>
                                        </p:cTn>
                                        <p:tgtEl>
                                          <p:spTgt spid="22531"/>
                                        </p:tgtEl>
                                        <p:attrNameLst>
                                          <p:attrName>style.visibility</p:attrName>
                                        </p:attrNameLst>
                                      </p:cBhvr>
                                      <p:to>
                                        <p:strVal val="visible"/>
                                      </p:to>
                                    </p:set>
                                    <p:anim calcmode="lin" valueType="num">
                                      <p:cBhvr>
                                        <p:cTn id="13" dur="500" fill="hold"/>
                                        <p:tgtEl>
                                          <p:spTgt spid="22531"/>
                                        </p:tgtEl>
                                        <p:attrNameLst>
                                          <p:attrName>ppt_w</p:attrName>
                                        </p:attrNameLst>
                                      </p:cBhvr>
                                      <p:tavLst>
                                        <p:tav tm="0">
                                          <p:val>
                                            <p:fltVal val="0"/>
                                          </p:val>
                                        </p:tav>
                                        <p:tav tm="100000">
                                          <p:val>
                                            <p:strVal val="#ppt_w"/>
                                          </p:val>
                                        </p:tav>
                                      </p:tavLst>
                                    </p:anim>
                                    <p:anim calcmode="lin" valueType="num">
                                      <p:cBhvr>
                                        <p:cTn id="14" dur="500" fill="hold"/>
                                        <p:tgtEl>
                                          <p:spTgt spid="22531"/>
                                        </p:tgtEl>
                                        <p:attrNameLst>
                                          <p:attrName>ppt_h</p:attrName>
                                        </p:attrNameLst>
                                      </p:cBhvr>
                                      <p:tavLst>
                                        <p:tav tm="0">
                                          <p:val>
                                            <p:fltVal val="0"/>
                                          </p:val>
                                        </p:tav>
                                        <p:tav tm="100000">
                                          <p:val>
                                            <p:strVal val="#ppt_h"/>
                                          </p:val>
                                        </p:tav>
                                      </p:tavLst>
                                    </p:anim>
                                  </p:childTnLst>
                                </p:cTn>
                              </p:par>
                            </p:childTnLst>
                          </p:cTn>
                        </p:par>
                        <p:par>
                          <p:cTn id="15" fill="hold" nodeType="afterGroup">
                            <p:stCondLst>
                              <p:cond delay="500"/>
                            </p:stCondLst>
                            <p:childTnLst>
                              <p:par>
                                <p:cTn id="16" presetID="22" presetClass="entr" presetSubtype="8" fill="hold" nodeType="afterEffect">
                                  <p:stCondLst>
                                    <p:cond delay="300"/>
                                  </p:stCondLst>
                                  <p:childTnLst>
                                    <p:set>
                                      <p:cBhvr>
                                        <p:cTn id="17" dur="1" fill="hold">
                                          <p:stCondLst>
                                            <p:cond delay="0"/>
                                          </p:stCondLst>
                                        </p:cTn>
                                        <p:tgtEl>
                                          <p:spTgt spid="22538"/>
                                        </p:tgtEl>
                                        <p:attrNameLst>
                                          <p:attrName>style.visibility</p:attrName>
                                        </p:attrNameLst>
                                      </p:cBhvr>
                                      <p:to>
                                        <p:strVal val="visible"/>
                                      </p:to>
                                    </p:set>
                                    <p:animEffect transition="in" filter="wipe(left)">
                                      <p:cBhvr>
                                        <p:cTn id="18" dur="500"/>
                                        <p:tgtEl>
                                          <p:spTgt spid="22538"/>
                                        </p:tgtEl>
                                      </p:cBhvr>
                                    </p:animEffect>
                                  </p:childTnLst>
                                </p:cTn>
                              </p:par>
                            </p:childTnLst>
                          </p:cTn>
                        </p:par>
                        <p:par>
                          <p:cTn id="19" fill="hold" nodeType="afterGroup">
                            <p:stCondLst>
                              <p:cond delay="1300"/>
                            </p:stCondLst>
                            <p:childTnLst>
                              <p:par>
                                <p:cTn id="20" presetID="4" presetClass="entr" presetSubtype="32" fill="hold" grpId="0" nodeType="afterEffect">
                                  <p:stCondLst>
                                    <p:cond delay="0"/>
                                  </p:stCondLst>
                                  <p:childTnLst>
                                    <p:set>
                                      <p:cBhvr>
                                        <p:cTn id="21" dur="1" fill="hold">
                                          <p:stCondLst>
                                            <p:cond delay="0"/>
                                          </p:stCondLst>
                                        </p:cTn>
                                        <p:tgtEl>
                                          <p:spTgt spid="22541"/>
                                        </p:tgtEl>
                                        <p:attrNameLst>
                                          <p:attrName>style.visibility</p:attrName>
                                        </p:attrNameLst>
                                      </p:cBhvr>
                                      <p:to>
                                        <p:strVal val="visible"/>
                                      </p:to>
                                    </p:set>
                                    <p:animEffect transition="in" filter="box(out)">
                                      <p:cBhvr>
                                        <p:cTn id="22" dur="500"/>
                                        <p:tgtEl>
                                          <p:spTgt spid="22541"/>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7" presetClass="entr" presetSubtype="8" fill="hold" nodeType="clickEffect">
                                  <p:stCondLst>
                                    <p:cond delay="0"/>
                                  </p:stCondLst>
                                  <p:childTnLst>
                                    <p:set>
                                      <p:cBhvr>
                                        <p:cTn id="26" dur="1" fill="hold">
                                          <p:stCondLst>
                                            <p:cond delay="0"/>
                                          </p:stCondLst>
                                        </p:cTn>
                                        <p:tgtEl>
                                          <p:spTgt spid="22532"/>
                                        </p:tgtEl>
                                        <p:attrNameLst>
                                          <p:attrName>style.visibility</p:attrName>
                                        </p:attrNameLst>
                                      </p:cBhvr>
                                      <p:to>
                                        <p:strVal val="visible"/>
                                      </p:to>
                                    </p:set>
                                    <p:anim calcmode="lin" valueType="num">
                                      <p:cBhvr>
                                        <p:cTn id="27" dur="500" fill="hold"/>
                                        <p:tgtEl>
                                          <p:spTgt spid="22532"/>
                                        </p:tgtEl>
                                        <p:attrNameLst>
                                          <p:attrName>ppt_x</p:attrName>
                                        </p:attrNameLst>
                                      </p:cBhvr>
                                      <p:tavLst>
                                        <p:tav tm="0">
                                          <p:val>
                                            <p:strVal val="#ppt_x-#ppt_w/2"/>
                                          </p:val>
                                        </p:tav>
                                        <p:tav tm="100000">
                                          <p:val>
                                            <p:strVal val="#ppt_x"/>
                                          </p:val>
                                        </p:tav>
                                      </p:tavLst>
                                    </p:anim>
                                    <p:anim calcmode="lin" valueType="num">
                                      <p:cBhvr>
                                        <p:cTn id="28" dur="500" fill="hold"/>
                                        <p:tgtEl>
                                          <p:spTgt spid="22532"/>
                                        </p:tgtEl>
                                        <p:attrNameLst>
                                          <p:attrName>ppt_y</p:attrName>
                                        </p:attrNameLst>
                                      </p:cBhvr>
                                      <p:tavLst>
                                        <p:tav tm="0">
                                          <p:val>
                                            <p:strVal val="#ppt_y"/>
                                          </p:val>
                                        </p:tav>
                                        <p:tav tm="100000">
                                          <p:val>
                                            <p:strVal val="#ppt_y"/>
                                          </p:val>
                                        </p:tav>
                                      </p:tavLst>
                                    </p:anim>
                                    <p:anim calcmode="lin" valueType="num">
                                      <p:cBhvr>
                                        <p:cTn id="29" dur="500" fill="hold"/>
                                        <p:tgtEl>
                                          <p:spTgt spid="22532"/>
                                        </p:tgtEl>
                                        <p:attrNameLst>
                                          <p:attrName>ppt_w</p:attrName>
                                        </p:attrNameLst>
                                      </p:cBhvr>
                                      <p:tavLst>
                                        <p:tav tm="0">
                                          <p:val>
                                            <p:fltVal val="0"/>
                                          </p:val>
                                        </p:tav>
                                        <p:tav tm="100000">
                                          <p:val>
                                            <p:strVal val="#ppt_w"/>
                                          </p:val>
                                        </p:tav>
                                      </p:tavLst>
                                    </p:anim>
                                    <p:anim calcmode="lin" valueType="num">
                                      <p:cBhvr>
                                        <p:cTn id="30" dur="500" fill="hold"/>
                                        <p:tgtEl>
                                          <p:spTgt spid="22532"/>
                                        </p:tgtEl>
                                        <p:attrNameLst>
                                          <p:attrName>ppt_h</p:attrName>
                                        </p:attrNameLst>
                                      </p:cBhvr>
                                      <p:tavLst>
                                        <p:tav tm="0">
                                          <p:val>
                                            <p:strVal val="#ppt_h"/>
                                          </p:val>
                                        </p:tav>
                                        <p:tav tm="100000">
                                          <p:val>
                                            <p:strVal val="#ppt_h"/>
                                          </p:val>
                                        </p:tav>
                                      </p:tavLst>
                                    </p:anim>
                                  </p:childTnLst>
                                </p:cTn>
                              </p:par>
                            </p:childTnLst>
                          </p:cTn>
                        </p:par>
                        <p:par>
                          <p:cTn id="31" fill="hold">
                            <p:stCondLst>
                              <p:cond delay="500"/>
                            </p:stCondLst>
                            <p:childTnLst>
                              <p:par>
                                <p:cTn id="32" presetID="10" presetClass="entr" presetSubtype="0" fill="hold" grpId="0" nodeType="after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fade">
                                      <p:cBhvr>
                                        <p:cTn id="34" dur="500"/>
                                        <p:tgtEl>
                                          <p:spTgt spid="20"/>
                                        </p:tgtEl>
                                      </p:cBhvr>
                                    </p:animEffect>
                                  </p:childTnLst>
                                </p:cTn>
                              </p:par>
                            </p:childTnLst>
                          </p:cTn>
                        </p:par>
                        <p:par>
                          <p:cTn id="35" fill="hold">
                            <p:stCondLst>
                              <p:cond delay="1000"/>
                            </p:stCondLst>
                            <p:childTnLst>
                              <p:par>
                                <p:cTn id="36" presetID="22" presetClass="entr" presetSubtype="8" fill="hold" grpId="0" nodeType="after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wipe(left)">
                                      <p:cBhvr>
                                        <p:cTn id="38" dur="500"/>
                                        <p:tgtEl>
                                          <p:spTgt spid="19"/>
                                        </p:tgtEl>
                                      </p:cBhvr>
                                    </p:animEffect>
                                  </p:childTnLst>
                                </p:cTn>
                              </p:par>
                            </p:childTnLst>
                          </p:cTn>
                        </p:par>
                        <p:par>
                          <p:cTn id="39" fill="hold">
                            <p:stCondLst>
                              <p:cond delay="1500"/>
                            </p:stCondLst>
                            <p:childTnLst>
                              <p:par>
                                <p:cTn id="40" presetID="12" presetClass="entr" presetSubtype="8" fill="hold" grpId="0" nodeType="after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slide(fromLeft)">
                                      <p:cBhvr>
                                        <p:cTn id="4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animBg="1"/>
      <p:bldP spid="22541" grpId="0" animBg="1"/>
      <p:bldP spid="19" grpId="0"/>
      <p:bldP spid="20" grpId="0"/>
      <p:bldGraphic spid="24" grpId="0">
        <p:bldAsOne/>
      </p:bldGraphic>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PA_矩形 2">
            <a:extLst>
              <a:ext uri="{FF2B5EF4-FFF2-40B4-BE49-F238E27FC236}">
                <a16:creationId xmlns:a16="http://schemas.microsoft.com/office/drawing/2014/main" id="{DE7714CF-4288-4227-BA0F-A241C26A7CF5}"/>
              </a:ext>
            </a:extLst>
          </p:cNvPr>
          <p:cNvSpPr/>
          <p:nvPr>
            <p:custDataLst>
              <p:tags r:id="rId2"/>
            </p:custDataLst>
          </p:nvPr>
        </p:nvSpPr>
        <p:spPr>
          <a:xfrm>
            <a:off x="1524001" y="2711450"/>
            <a:ext cx="1573213" cy="1536700"/>
          </a:xfrm>
          <a:prstGeom prst="rect">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r">
              <a:defRPr/>
            </a:pPr>
            <a:r>
              <a:rPr lang="en-US" altLang="zh-CN" sz="6000" dirty="0">
                <a:solidFill>
                  <a:srgbClr val="FCFCFC"/>
                </a:solidFill>
                <a:latin typeface="Gungsuh" panose="02030600000101010101" pitchFamily="18" charset="-127"/>
              </a:rPr>
              <a:t>01</a:t>
            </a:r>
            <a:endParaRPr lang="zh-CN" altLang="en-US" sz="6000" dirty="0">
              <a:solidFill>
                <a:srgbClr val="FCFCFC"/>
              </a:solidFill>
              <a:latin typeface="Gungsuh" panose="02030600000101010101" pitchFamily="18" charset="-127"/>
            </a:endParaRPr>
          </a:p>
        </p:txBody>
      </p:sp>
      <p:sp>
        <p:nvSpPr>
          <p:cNvPr id="4" name="PA_文本框 3">
            <a:extLst>
              <a:ext uri="{FF2B5EF4-FFF2-40B4-BE49-F238E27FC236}">
                <a16:creationId xmlns:a16="http://schemas.microsoft.com/office/drawing/2014/main" id="{92CF3A66-E572-4B18-A5C8-065820B5702B}"/>
              </a:ext>
            </a:extLst>
          </p:cNvPr>
          <p:cNvSpPr txBox="1"/>
          <p:nvPr>
            <p:custDataLst>
              <p:tags r:id="rId3"/>
            </p:custDataLst>
          </p:nvPr>
        </p:nvSpPr>
        <p:spPr>
          <a:xfrm>
            <a:off x="1460501" y="2727325"/>
            <a:ext cx="1636713" cy="400050"/>
          </a:xfrm>
          <a:prstGeom prst="rect">
            <a:avLst/>
          </a:prstGeom>
          <a:noFill/>
        </p:spPr>
        <p:txBody>
          <a:bodyPr lIns="0" rIns="0"/>
          <a:lstStyle/>
          <a:p>
            <a:pPr algn="r">
              <a:defRPr/>
            </a:pPr>
            <a:r>
              <a:rPr lang="en-US" altLang="zh-CN" sz="2000" spc="500" dirty="0">
                <a:solidFill>
                  <a:srgbClr val="FCFCFC"/>
                </a:solidFill>
                <a:latin typeface="Gungsuh" panose="02030600000101010101" pitchFamily="18" charset="-127"/>
              </a:rPr>
              <a:t>PART</a:t>
            </a:r>
            <a:endParaRPr lang="zh-CN" altLang="en-US" sz="2000" spc="500" dirty="0">
              <a:solidFill>
                <a:srgbClr val="FCFCFC"/>
              </a:solidFill>
              <a:latin typeface="Gungsuh" panose="02030600000101010101" pitchFamily="18" charset="-127"/>
            </a:endParaRPr>
          </a:p>
        </p:txBody>
      </p:sp>
      <p:sp>
        <p:nvSpPr>
          <p:cNvPr id="5" name="PA_文本框 4">
            <a:extLst>
              <a:ext uri="{FF2B5EF4-FFF2-40B4-BE49-F238E27FC236}">
                <a16:creationId xmlns:a16="http://schemas.microsoft.com/office/drawing/2014/main" id="{B1ACFA47-5D0F-4092-9710-34F09863DC97}"/>
              </a:ext>
            </a:extLst>
          </p:cNvPr>
          <p:cNvSpPr txBox="1"/>
          <p:nvPr>
            <p:custDataLst>
              <p:tags r:id="rId4"/>
            </p:custDataLst>
          </p:nvPr>
        </p:nvSpPr>
        <p:spPr>
          <a:xfrm>
            <a:off x="3097214" y="2979738"/>
            <a:ext cx="7570787" cy="1136650"/>
          </a:xfrm>
          <a:prstGeom prst="rect">
            <a:avLst/>
          </a:prstGeom>
          <a:noFill/>
        </p:spPr>
        <p:txBody>
          <a:bodyPr rIns="360000">
            <a:normAutofit/>
          </a:bodyPr>
          <a:lstStyle/>
          <a:p>
            <a:pPr algn="r">
              <a:defRPr/>
            </a:pPr>
            <a:r>
              <a:rPr lang="zh-CN" altLang="en-US" sz="4800" dirty="0">
                <a:solidFill>
                  <a:schemeClr val="accent1">
                    <a:lumMod val="75000"/>
                  </a:schemeClr>
                </a:solidFill>
              </a:rPr>
              <a:t>项目概况</a:t>
            </a:r>
          </a:p>
        </p:txBody>
      </p:sp>
      <p:cxnSp>
        <p:nvCxnSpPr>
          <p:cNvPr id="10" name="PA_直接连接符 9">
            <a:extLst>
              <a:ext uri="{FF2B5EF4-FFF2-40B4-BE49-F238E27FC236}">
                <a16:creationId xmlns:a16="http://schemas.microsoft.com/office/drawing/2014/main" id="{561E68A9-2C5E-454D-BB49-D6BFF6B5B250}"/>
              </a:ext>
            </a:extLst>
          </p:cNvPr>
          <p:cNvCxnSpPr>
            <a:cxnSpLocks/>
          </p:cNvCxnSpPr>
          <p:nvPr>
            <p:custDataLst>
              <p:tags r:id="rId5"/>
            </p:custDataLst>
          </p:nvPr>
        </p:nvCxnSpPr>
        <p:spPr>
          <a:xfrm>
            <a:off x="3483429" y="3848100"/>
            <a:ext cx="7184571"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 name="PA_矩形 1">
            <a:extLst>
              <a:ext uri="{FF2B5EF4-FFF2-40B4-BE49-F238E27FC236}">
                <a16:creationId xmlns:a16="http://schemas.microsoft.com/office/drawing/2014/main" id="{68DCB164-FF76-497A-8E63-B095DDADF3EA}"/>
              </a:ext>
            </a:extLst>
          </p:cNvPr>
          <p:cNvSpPr/>
          <p:nvPr>
            <p:custDataLst>
              <p:tags r:id="rId6"/>
            </p:custDataLst>
          </p:nvPr>
        </p:nvSpPr>
        <p:spPr>
          <a:xfrm>
            <a:off x="3160714" y="3937000"/>
            <a:ext cx="7170737" cy="368300"/>
          </a:xfrm>
          <a:prstGeom prst="rect">
            <a:avLst/>
          </a:prstGeom>
        </p:spPr>
        <p:txBody>
          <a:bodyPr>
            <a:spAutoFit/>
          </a:bodyPr>
          <a:lstStyle/>
          <a:p>
            <a:pPr algn="r">
              <a:defRPr/>
            </a:pPr>
            <a:r>
              <a:rPr lang="en-US" altLang="zh-CN" dirty="0">
                <a:solidFill>
                  <a:schemeClr val="bg1">
                    <a:lumMod val="65000"/>
                  </a:schemeClr>
                </a:solidFill>
                <a:latin typeface="Gungsuh" panose="02030600000101010101" pitchFamily="18" charset="-127"/>
              </a:rPr>
              <a:t>Click here to add your title</a:t>
            </a:r>
          </a:p>
        </p:txBody>
      </p:sp>
    </p:spTree>
    <p:custDataLst>
      <p:tags r:id="rId1"/>
    </p:custDataLst>
    <p:extLst>
      <p:ext uri="{BB962C8B-B14F-4D97-AF65-F5344CB8AC3E}">
        <p14:creationId xmlns:p14="http://schemas.microsoft.com/office/powerpoint/2010/main" val="300929949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22" presetClass="entr" presetSubtype="8"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1000"/>
                                        <p:tgtEl>
                                          <p:spTgt spid="5"/>
                                        </p:tgtEl>
                                      </p:cBhvr>
                                    </p:animEffect>
                                    <p:anim calcmode="lin" valueType="num">
                                      <p:cBhvr>
                                        <p:cTn id="16" dur="1000" fill="hold"/>
                                        <p:tgtEl>
                                          <p:spTgt spid="5"/>
                                        </p:tgtEl>
                                        <p:attrNameLst>
                                          <p:attrName>ppt_x</p:attrName>
                                        </p:attrNameLst>
                                      </p:cBhvr>
                                      <p:tavLst>
                                        <p:tav tm="0">
                                          <p:val>
                                            <p:strVal val="#ppt_x"/>
                                          </p:val>
                                        </p:tav>
                                        <p:tav tm="100000">
                                          <p:val>
                                            <p:strVal val="#ppt_x"/>
                                          </p:val>
                                        </p:tav>
                                      </p:tavLst>
                                    </p:anim>
                                    <p:anim calcmode="lin" valueType="num">
                                      <p:cBhvr>
                                        <p:cTn id="17" dur="1000" fill="hold"/>
                                        <p:tgtEl>
                                          <p:spTgt spid="5"/>
                                        </p:tgtEl>
                                        <p:attrNameLst>
                                          <p:attrName>ppt_y</p:attrName>
                                        </p:attrNameLst>
                                      </p:cBhvr>
                                      <p:tavLst>
                                        <p:tav tm="0">
                                          <p:val>
                                            <p:strVal val="#ppt_y+.1"/>
                                          </p:val>
                                        </p:tav>
                                        <p:tav tm="100000">
                                          <p:val>
                                            <p:strVal val="#ppt_y"/>
                                          </p:val>
                                        </p:tav>
                                      </p:tavLst>
                                    </p:anim>
                                  </p:childTnLst>
                                </p:cTn>
                              </p:par>
                              <p:par>
                                <p:cTn id="18" presetID="22" presetClass="entr" presetSubtype="8" fill="hold"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left)">
                                      <p:cBhvr>
                                        <p:cTn id="20" dur="500"/>
                                        <p:tgtEl>
                                          <p:spTgt spid="10"/>
                                        </p:tgtEl>
                                      </p:cBhvr>
                                    </p:animEffect>
                                  </p:childTnLst>
                                </p:cTn>
                              </p:par>
                              <p:par>
                                <p:cTn id="21" presetID="42" presetClass="entr" presetSubtype="0" fill="hold" grpId="0"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1000"/>
                                        <p:tgtEl>
                                          <p:spTgt spid="2"/>
                                        </p:tgtEl>
                                      </p:cBhvr>
                                    </p:animEffect>
                                    <p:anim calcmode="lin" valueType="num">
                                      <p:cBhvr>
                                        <p:cTn id="24" dur="1000" fill="hold"/>
                                        <p:tgtEl>
                                          <p:spTgt spid="2"/>
                                        </p:tgtEl>
                                        <p:attrNameLst>
                                          <p:attrName>ppt_x</p:attrName>
                                        </p:attrNameLst>
                                      </p:cBhvr>
                                      <p:tavLst>
                                        <p:tav tm="0">
                                          <p:val>
                                            <p:strVal val="#ppt_x"/>
                                          </p:val>
                                        </p:tav>
                                        <p:tav tm="100000">
                                          <p:val>
                                            <p:strVal val="#ppt_x"/>
                                          </p:val>
                                        </p:tav>
                                      </p:tavLst>
                                    </p:anim>
                                    <p:anim calcmode="lin" valueType="num">
                                      <p:cBhvr>
                                        <p:cTn id="2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autoUpdateAnimBg="0"/>
      <p:bldP spid="4" grpId="0"/>
      <p:bldP spid="5" grpId="0" animBg="1" autoUpdateAnimBg="0"/>
      <p:bldP spid="2" grpId="0" animBg="1"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11035" y="-8265"/>
            <a:ext cx="4580965" cy="6858000"/>
          </a:xfrm>
          <a:prstGeom prst="rect">
            <a:avLst/>
          </a:prstGeom>
          <a:solidFill>
            <a:srgbClr val="063D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6" name="Rectangle 25"/>
          <p:cNvSpPr/>
          <p:nvPr/>
        </p:nvSpPr>
        <p:spPr>
          <a:xfrm>
            <a:off x="1263791" y="2584211"/>
            <a:ext cx="1040914" cy="2838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5" name="组合 4">
            <a:extLst>
              <a:ext uri="{FF2B5EF4-FFF2-40B4-BE49-F238E27FC236}">
                <a16:creationId xmlns:a16="http://schemas.microsoft.com/office/drawing/2014/main" id="{17706E06-4094-466B-84EC-95914397F84B}"/>
              </a:ext>
            </a:extLst>
          </p:cNvPr>
          <p:cNvGrpSpPr/>
          <p:nvPr/>
        </p:nvGrpSpPr>
        <p:grpSpPr>
          <a:xfrm>
            <a:off x="1065592" y="2934188"/>
            <a:ext cx="4496430" cy="1254125"/>
            <a:chOff x="1156100" y="2924360"/>
            <a:chExt cx="4496430" cy="1254125"/>
          </a:xfrm>
        </p:grpSpPr>
        <p:grpSp>
          <p:nvGrpSpPr>
            <p:cNvPr id="25" name="Group 24"/>
            <p:cNvGrpSpPr/>
            <p:nvPr/>
          </p:nvGrpSpPr>
          <p:grpSpPr>
            <a:xfrm flipH="1">
              <a:off x="1156100" y="3176722"/>
              <a:ext cx="752008" cy="750378"/>
              <a:chOff x="1705521" y="2416711"/>
              <a:chExt cx="823913" cy="823913"/>
            </a:xfrm>
          </p:grpSpPr>
          <p:sp>
            <p:nvSpPr>
              <p:cNvPr id="27" name="Oval 68"/>
              <p:cNvSpPr>
                <a:spLocks noChangeArrowheads="1"/>
              </p:cNvSpPr>
              <p:nvPr/>
            </p:nvSpPr>
            <p:spPr bwMode="auto">
              <a:xfrm>
                <a:off x="1705521" y="2416711"/>
                <a:ext cx="823913" cy="823913"/>
              </a:xfrm>
              <a:prstGeom prst="ellipse">
                <a:avLst/>
              </a:prstGeom>
              <a:solidFill>
                <a:schemeClr val="bg1">
                  <a:lumMod val="65000"/>
                </a:schemeClr>
              </a:solidFill>
              <a:ln w="57150">
                <a:noFill/>
                <a:round/>
              </a:ln>
              <a:effectLst>
                <a:outerShdw blurRad="76200" dir="18900000" sy="23000" kx="-1200000" algn="bl" rotWithShape="0">
                  <a:prstClr val="black">
                    <a:alpha val="20000"/>
                  </a:prstClr>
                </a:outerShdw>
              </a:effectLst>
            </p:spPr>
            <p:txBody>
              <a:bodyPr vert="horz" wrap="square" lIns="91440" tIns="45720" rIns="91440" bIns="45720" numCol="1" anchor="t" anchorCtr="0" compatLnSpc="1"/>
              <a:lstStyle/>
              <a:p>
                <a:endParaRPr lang="en-US" sz="1050"/>
              </a:p>
            </p:txBody>
          </p:sp>
          <p:grpSp>
            <p:nvGrpSpPr>
              <p:cNvPr id="28" name="Group 27"/>
              <p:cNvGrpSpPr/>
              <p:nvPr/>
            </p:nvGrpSpPr>
            <p:grpSpPr>
              <a:xfrm>
                <a:off x="1920424" y="2649864"/>
                <a:ext cx="356535" cy="356535"/>
                <a:chOff x="4570491" y="4810943"/>
                <a:chExt cx="356535" cy="356535"/>
              </a:xfrm>
              <a:solidFill>
                <a:schemeClr val="bg1"/>
              </a:solidFill>
            </p:grpSpPr>
            <p:sp>
              <p:nvSpPr>
                <p:cNvPr id="29" name="Freeform 57"/>
                <p:cNvSpPr>
                  <a:spLocks noEditPoints="1"/>
                </p:cNvSpPr>
                <p:nvPr/>
              </p:nvSpPr>
              <p:spPr bwMode="auto">
                <a:xfrm>
                  <a:off x="4570491" y="4810943"/>
                  <a:ext cx="111935" cy="356535"/>
                </a:xfrm>
                <a:custGeom>
                  <a:avLst/>
                  <a:gdLst>
                    <a:gd name="T0" fmla="*/ 32 w 40"/>
                    <a:gd name="T1" fmla="*/ 24 h 128"/>
                    <a:gd name="T2" fmla="*/ 32 w 40"/>
                    <a:gd name="T3" fmla="*/ 12 h 128"/>
                    <a:gd name="T4" fmla="*/ 20 w 40"/>
                    <a:gd name="T5" fmla="*/ 0 h 128"/>
                    <a:gd name="T6" fmla="*/ 8 w 40"/>
                    <a:gd name="T7" fmla="*/ 12 h 128"/>
                    <a:gd name="T8" fmla="*/ 8 w 40"/>
                    <a:gd name="T9" fmla="*/ 24 h 128"/>
                    <a:gd name="T10" fmla="*/ 0 w 40"/>
                    <a:gd name="T11" fmla="*/ 40 h 128"/>
                    <a:gd name="T12" fmla="*/ 8 w 40"/>
                    <a:gd name="T13" fmla="*/ 56 h 128"/>
                    <a:gd name="T14" fmla="*/ 8 w 40"/>
                    <a:gd name="T15" fmla="*/ 116 h 128"/>
                    <a:gd name="T16" fmla="*/ 20 w 40"/>
                    <a:gd name="T17" fmla="*/ 128 h 128"/>
                    <a:gd name="T18" fmla="*/ 32 w 40"/>
                    <a:gd name="T19" fmla="*/ 116 h 128"/>
                    <a:gd name="T20" fmla="*/ 32 w 40"/>
                    <a:gd name="T21" fmla="*/ 56 h 128"/>
                    <a:gd name="T22" fmla="*/ 40 w 40"/>
                    <a:gd name="T23" fmla="*/ 40 h 128"/>
                    <a:gd name="T24" fmla="*/ 32 w 40"/>
                    <a:gd name="T25" fmla="*/ 24 h 128"/>
                    <a:gd name="T26" fmla="*/ 16 w 40"/>
                    <a:gd name="T27" fmla="*/ 12 h 128"/>
                    <a:gd name="T28" fmla="*/ 20 w 40"/>
                    <a:gd name="T29" fmla="*/ 8 h 128"/>
                    <a:gd name="T30" fmla="*/ 24 w 40"/>
                    <a:gd name="T31" fmla="*/ 12 h 128"/>
                    <a:gd name="T32" fmla="*/ 24 w 40"/>
                    <a:gd name="T33" fmla="*/ 20 h 128"/>
                    <a:gd name="T34" fmla="*/ 20 w 40"/>
                    <a:gd name="T35" fmla="*/ 20 h 128"/>
                    <a:gd name="T36" fmla="*/ 16 w 40"/>
                    <a:gd name="T37" fmla="*/ 20 h 128"/>
                    <a:gd name="T38" fmla="*/ 16 w 40"/>
                    <a:gd name="T39" fmla="*/ 12 h 128"/>
                    <a:gd name="T40" fmla="*/ 24 w 40"/>
                    <a:gd name="T41" fmla="*/ 116 h 128"/>
                    <a:gd name="T42" fmla="*/ 20 w 40"/>
                    <a:gd name="T43" fmla="*/ 120 h 128"/>
                    <a:gd name="T44" fmla="*/ 16 w 40"/>
                    <a:gd name="T45" fmla="*/ 116 h 128"/>
                    <a:gd name="T46" fmla="*/ 16 w 40"/>
                    <a:gd name="T47" fmla="*/ 60 h 128"/>
                    <a:gd name="T48" fmla="*/ 20 w 40"/>
                    <a:gd name="T49" fmla="*/ 60 h 128"/>
                    <a:gd name="T50" fmla="*/ 24 w 40"/>
                    <a:gd name="T51" fmla="*/ 60 h 128"/>
                    <a:gd name="T52" fmla="*/ 24 w 40"/>
                    <a:gd name="T53" fmla="*/ 116 h 128"/>
                    <a:gd name="T54" fmla="*/ 31 w 40"/>
                    <a:gd name="T55" fmla="*/ 43 h 128"/>
                    <a:gd name="T56" fmla="*/ 31 w 40"/>
                    <a:gd name="T57" fmla="*/ 44 h 128"/>
                    <a:gd name="T58" fmla="*/ 30 w 40"/>
                    <a:gd name="T59" fmla="*/ 47 h 128"/>
                    <a:gd name="T60" fmla="*/ 30 w 40"/>
                    <a:gd name="T61" fmla="*/ 47 h 128"/>
                    <a:gd name="T62" fmla="*/ 27 w 40"/>
                    <a:gd name="T63" fmla="*/ 50 h 128"/>
                    <a:gd name="T64" fmla="*/ 27 w 40"/>
                    <a:gd name="T65" fmla="*/ 50 h 128"/>
                    <a:gd name="T66" fmla="*/ 24 w 40"/>
                    <a:gd name="T67" fmla="*/ 51 h 128"/>
                    <a:gd name="T68" fmla="*/ 20 w 40"/>
                    <a:gd name="T69" fmla="*/ 52 h 128"/>
                    <a:gd name="T70" fmla="*/ 16 w 40"/>
                    <a:gd name="T71" fmla="*/ 51 h 128"/>
                    <a:gd name="T72" fmla="*/ 13 w 40"/>
                    <a:gd name="T73" fmla="*/ 50 h 128"/>
                    <a:gd name="T74" fmla="*/ 13 w 40"/>
                    <a:gd name="T75" fmla="*/ 50 h 128"/>
                    <a:gd name="T76" fmla="*/ 10 w 40"/>
                    <a:gd name="T77" fmla="*/ 47 h 128"/>
                    <a:gd name="T78" fmla="*/ 10 w 40"/>
                    <a:gd name="T79" fmla="*/ 47 h 128"/>
                    <a:gd name="T80" fmla="*/ 9 w 40"/>
                    <a:gd name="T81" fmla="*/ 44 h 128"/>
                    <a:gd name="T82" fmla="*/ 9 w 40"/>
                    <a:gd name="T83" fmla="*/ 43 h 128"/>
                    <a:gd name="T84" fmla="*/ 8 w 40"/>
                    <a:gd name="T85" fmla="*/ 40 h 128"/>
                    <a:gd name="T86" fmla="*/ 9 w 40"/>
                    <a:gd name="T87" fmla="*/ 37 h 128"/>
                    <a:gd name="T88" fmla="*/ 9 w 40"/>
                    <a:gd name="T89" fmla="*/ 36 h 128"/>
                    <a:gd name="T90" fmla="*/ 10 w 40"/>
                    <a:gd name="T91" fmla="*/ 33 h 128"/>
                    <a:gd name="T92" fmla="*/ 10 w 40"/>
                    <a:gd name="T93" fmla="*/ 33 h 128"/>
                    <a:gd name="T94" fmla="*/ 13 w 40"/>
                    <a:gd name="T95" fmla="*/ 30 h 128"/>
                    <a:gd name="T96" fmla="*/ 13 w 40"/>
                    <a:gd name="T97" fmla="*/ 30 h 128"/>
                    <a:gd name="T98" fmla="*/ 16 w 40"/>
                    <a:gd name="T99" fmla="*/ 29 h 128"/>
                    <a:gd name="T100" fmla="*/ 20 w 40"/>
                    <a:gd name="T101" fmla="*/ 28 h 128"/>
                    <a:gd name="T102" fmla="*/ 24 w 40"/>
                    <a:gd name="T103" fmla="*/ 29 h 128"/>
                    <a:gd name="T104" fmla="*/ 27 w 40"/>
                    <a:gd name="T105" fmla="*/ 30 h 128"/>
                    <a:gd name="T106" fmla="*/ 27 w 40"/>
                    <a:gd name="T107" fmla="*/ 30 h 128"/>
                    <a:gd name="T108" fmla="*/ 30 w 40"/>
                    <a:gd name="T109" fmla="*/ 33 h 128"/>
                    <a:gd name="T110" fmla="*/ 30 w 40"/>
                    <a:gd name="T111" fmla="*/ 33 h 128"/>
                    <a:gd name="T112" fmla="*/ 31 w 40"/>
                    <a:gd name="T113" fmla="*/ 36 h 128"/>
                    <a:gd name="T114" fmla="*/ 31 w 40"/>
                    <a:gd name="T115" fmla="*/ 37 h 128"/>
                    <a:gd name="T116" fmla="*/ 32 w 40"/>
                    <a:gd name="T117" fmla="*/ 40 h 128"/>
                    <a:gd name="T118" fmla="*/ 31 w 40"/>
                    <a:gd name="T119" fmla="*/ 4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 h="128">
                      <a:moveTo>
                        <a:pt x="32" y="24"/>
                      </a:moveTo>
                      <a:cubicBezTo>
                        <a:pt x="32" y="12"/>
                        <a:pt x="32" y="12"/>
                        <a:pt x="32" y="12"/>
                      </a:cubicBezTo>
                      <a:cubicBezTo>
                        <a:pt x="32" y="5"/>
                        <a:pt x="27" y="0"/>
                        <a:pt x="20" y="0"/>
                      </a:cubicBezTo>
                      <a:cubicBezTo>
                        <a:pt x="13" y="0"/>
                        <a:pt x="8" y="5"/>
                        <a:pt x="8" y="12"/>
                      </a:cubicBezTo>
                      <a:cubicBezTo>
                        <a:pt x="8" y="24"/>
                        <a:pt x="8" y="24"/>
                        <a:pt x="8" y="24"/>
                      </a:cubicBezTo>
                      <a:cubicBezTo>
                        <a:pt x="3" y="28"/>
                        <a:pt x="0" y="33"/>
                        <a:pt x="0" y="40"/>
                      </a:cubicBezTo>
                      <a:cubicBezTo>
                        <a:pt x="0" y="47"/>
                        <a:pt x="3" y="52"/>
                        <a:pt x="8" y="56"/>
                      </a:cubicBezTo>
                      <a:cubicBezTo>
                        <a:pt x="8" y="116"/>
                        <a:pt x="8" y="116"/>
                        <a:pt x="8" y="116"/>
                      </a:cubicBezTo>
                      <a:cubicBezTo>
                        <a:pt x="8" y="123"/>
                        <a:pt x="13" y="128"/>
                        <a:pt x="20" y="128"/>
                      </a:cubicBezTo>
                      <a:cubicBezTo>
                        <a:pt x="27" y="128"/>
                        <a:pt x="32" y="123"/>
                        <a:pt x="32" y="116"/>
                      </a:cubicBezTo>
                      <a:cubicBezTo>
                        <a:pt x="32" y="56"/>
                        <a:pt x="32" y="56"/>
                        <a:pt x="32" y="56"/>
                      </a:cubicBezTo>
                      <a:cubicBezTo>
                        <a:pt x="37" y="52"/>
                        <a:pt x="40" y="47"/>
                        <a:pt x="40" y="40"/>
                      </a:cubicBezTo>
                      <a:cubicBezTo>
                        <a:pt x="40" y="33"/>
                        <a:pt x="37" y="28"/>
                        <a:pt x="32" y="24"/>
                      </a:cubicBezTo>
                      <a:close/>
                      <a:moveTo>
                        <a:pt x="16" y="12"/>
                      </a:moveTo>
                      <a:cubicBezTo>
                        <a:pt x="16" y="10"/>
                        <a:pt x="18" y="8"/>
                        <a:pt x="20" y="8"/>
                      </a:cubicBezTo>
                      <a:cubicBezTo>
                        <a:pt x="22" y="8"/>
                        <a:pt x="24" y="10"/>
                        <a:pt x="24" y="12"/>
                      </a:cubicBezTo>
                      <a:cubicBezTo>
                        <a:pt x="24" y="20"/>
                        <a:pt x="24" y="20"/>
                        <a:pt x="24" y="20"/>
                      </a:cubicBezTo>
                      <a:cubicBezTo>
                        <a:pt x="23" y="20"/>
                        <a:pt x="21" y="20"/>
                        <a:pt x="20" y="20"/>
                      </a:cubicBezTo>
                      <a:cubicBezTo>
                        <a:pt x="19" y="20"/>
                        <a:pt x="17" y="20"/>
                        <a:pt x="16" y="20"/>
                      </a:cubicBezTo>
                      <a:lnTo>
                        <a:pt x="16" y="12"/>
                      </a:lnTo>
                      <a:close/>
                      <a:moveTo>
                        <a:pt x="24" y="116"/>
                      </a:moveTo>
                      <a:cubicBezTo>
                        <a:pt x="24" y="118"/>
                        <a:pt x="22" y="120"/>
                        <a:pt x="20" y="120"/>
                      </a:cubicBezTo>
                      <a:cubicBezTo>
                        <a:pt x="18" y="120"/>
                        <a:pt x="16" y="118"/>
                        <a:pt x="16" y="116"/>
                      </a:cubicBezTo>
                      <a:cubicBezTo>
                        <a:pt x="16" y="60"/>
                        <a:pt x="16" y="60"/>
                        <a:pt x="16" y="60"/>
                      </a:cubicBezTo>
                      <a:cubicBezTo>
                        <a:pt x="17" y="60"/>
                        <a:pt x="19" y="60"/>
                        <a:pt x="20" y="60"/>
                      </a:cubicBezTo>
                      <a:cubicBezTo>
                        <a:pt x="21" y="60"/>
                        <a:pt x="23" y="60"/>
                        <a:pt x="24" y="60"/>
                      </a:cubicBezTo>
                      <a:lnTo>
                        <a:pt x="24" y="116"/>
                      </a:lnTo>
                      <a:close/>
                      <a:moveTo>
                        <a:pt x="31" y="43"/>
                      </a:moveTo>
                      <a:cubicBezTo>
                        <a:pt x="31" y="44"/>
                        <a:pt x="31" y="44"/>
                        <a:pt x="31" y="44"/>
                      </a:cubicBezTo>
                      <a:cubicBezTo>
                        <a:pt x="31" y="45"/>
                        <a:pt x="30" y="46"/>
                        <a:pt x="30" y="47"/>
                      </a:cubicBezTo>
                      <a:cubicBezTo>
                        <a:pt x="30" y="47"/>
                        <a:pt x="30" y="47"/>
                        <a:pt x="30" y="47"/>
                      </a:cubicBezTo>
                      <a:cubicBezTo>
                        <a:pt x="29" y="48"/>
                        <a:pt x="28" y="49"/>
                        <a:pt x="27" y="50"/>
                      </a:cubicBezTo>
                      <a:cubicBezTo>
                        <a:pt x="27" y="50"/>
                        <a:pt x="27" y="50"/>
                        <a:pt x="27" y="50"/>
                      </a:cubicBezTo>
                      <a:cubicBezTo>
                        <a:pt x="26" y="50"/>
                        <a:pt x="25" y="51"/>
                        <a:pt x="24" y="51"/>
                      </a:cubicBezTo>
                      <a:cubicBezTo>
                        <a:pt x="23" y="52"/>
                        <a:pt x="21" y="52"/>
                        <a:pt x="20" y="52"/>
                      </a:cubicBezTo>
                      <a:cubicBezTo>
                        <a:pt x="19" y="52"/>
                        <a:pt x="17" y="52"/>
                        <a:pt x="16" y="51"/>
                      </a:cubicBezTo>
                      <a:cubicBezTo>
                        <a:pt x="15" y="51"/>
                        <a:pt x="14" y="50"/>
                        <a:pt x="13" y="50"/>
                      </a:cubicBezTo>
                      <a:cubicBezTo>
                        <a:pt x="13" y="50"/>
                        <a:pt x="13" y="50"/>
                        <a:pt x="13" y="50"/>
                      </a:cubicBezTo>
                      <a:cubicBezTo>
                        <a:pt x="12" y="49"/>
                        <a:pt x="11" y="48"/>
                        <a:pt x="10" y="47"/>
                      </a:cubicBezTo>
                      <a:cubicBezTo>
                        <a:pt x="10" y="47"/>
                        <a:pt x="10" y="47"/>
                        <a:pt x="10" y="47"/>
                      </a:cubicBezTo>
                      <a:cubicBezTo>
                        <a:pt x="10" y="46"/>
                        <a:pt x="9" y="45"/>
                        <a:pt x="9" y="44"/>
                      </a:cubicBezTo>
                      <a:cubicBezTo>
                        <a:pt x="9" y="44"/>
                        <a:pt x="9" y="44"/>
                        <a:pt x="9" y="43"/>
                      </a:cubicBezTo>
                      <a:cubicBezTo>
                        <a:pt x="8" y="42"/>
                        <a:pt x="8" y="41"/>
                        <a:pt x="8" y="40"/>
                      </a:cubicBezTo>
                      <a:cubicBezTo>
                        <a:pt x="8" y="39"/>
                        <a:pt x="8" y="38"/>
                        <a:pt x="9" y="37"/>
                      </a:cubicBezTo>
                      <a:cubicBezTo>
                        <a:pt x="9" y="36"/>
                        <a:pt x="9" y="36"/>
                        <a:pt x="9" y="36"/>
                      </a:cubicBezTo>
                      <a:cubicBezTo>
                        <a:pt x="9" y="35"/>
                        <a:pt x="10" y="34"/>
                        <a:pt x="10" y="33"/>
                      </a:cubicBezTo>
                      <a:cubicBezTo>
                        <a:pt x="10" y="33"/>
                        <a:pt x="10" y="33"/>
                        <a:pt x="10" y="33"/>
                      </a:cubicBezTo>
                      <a:cubicBezTo>
                        <a:pt x="11" y="32"/>
                        <a:pt x="12" y="31"/>
                        <a:pt x="13" y="30"/>
                      </a:cubicBezTo>
                      <a:cubicBezTo>
                        <a:pt x="13" y="30"/>
                        <a:pt x="13" y="30"/>
                        <a:pt x="13" y="30"/>
                      </a:cubicBezTo>
                      <a:cubicBezTo>
                        <a:pt x="14" y="30"/>
                        <a:pt x="15" y="29"/>
                        <a:pt x="16" y="29"/>
                      </a:cubicBezTo>
                      <a:cubicBezTo>
                        <a:pt x="17" y="28"/>
                        <a:pt x="19" y="28"/>
                        <a:pt x="20" y="28"/>
                      </a:cubicBezTo>
                      <a:cubicBezTo>
                        <a:pt x="21" y="28"/>
                        <a:pt x="23" y="28"/>
                        <a:pt x="24" y="29"/>
                      </a:cubicBezTo>
                      <a:cubicBezTo>
                        <a:pt x="25" y="29"/>
                        <a:pt x="26" y="30"/>
                        <a:pt x="27" y="30"/>
                      </a:cubicBezTo>
                      <a:cubicBezTo>
                        <a:pt x="27" y="30"/>
                        <a:pt x="27" y="30"/>
                        <a:pt x="27" y="30"/>
                      </a:cubicBezTo>
                      <a:cubicBezTo>
                        <a:pt x="28" y="31"/>
                        <a:pt x="29" y="32"/>
                        <a:pt x="30" y="33"/>
                      </a:cubicBezTo>
                      <a:cubicBezTo>
                        <a:pt x="30" y="33"/>
                        <a:pt x="30" y="33"/>
                        <a:pt x="30" y="33"/>
                      </a:cubicBezTo>
                      <a:cubicBezTo>
                        <a:pt x="30" y="34"/>
                        <a:pt x="31" y="35"/>
                        <a:pt x="31" y="36"/>
                      </a:cubicBezTo>
                      <a:cubicBezTo>
                        <a:pt x="31" y="36"/>
                        <a:pt x="31" y="36"/>
                        <a:pt x="31" y="37"/>
                      </a:cubicBezTo>
                      <a:cubicBezTo>
                        <a:pt x="32" y="38"/>
                        <a:pt x="32" y="39"/>
                        <a:pt x="32" y="40"/>
                      </a:cubicBezTo>
                      <a:cubicBezTo>
                        <a:pt x="32" y="41"/>
                        <a:pt x="32" y="42"/>
                        <a:pt x="31"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050"/>
                </a:p>
              </p:txBody>
            </p:sp>
            <p:sp>
              <p:nvSpPr>
                <p:cNvPr id="30" name="Freeform 58"/>
                <p:cNvSpPr>
                  <a:spLocks noEditPoints="1"/>
                </p:cNvSpPr>
                <p:nvPr/>
              </p:nvSpPr>
              <p:spPr bwMode="auto">
                <a:xfrm>
                  <a:off x="4815091" y="4810943"/>
                  <a:ext cx="111935" cy="356535"/>
                </a:xfrm>
                <a:custGeom>
                  <a:avLst/>
                  <a:gdLst>
                    <a:gd name="T0" fmla="*/ 32 w 40"/>
                    <a:gd name="T1" fmla="*/ 24 h 128"/>
                    <a:gd name="T2" fmla="*/ 32 w 40"/>
                    <a:gd name="T3" fmla="*/ 12 h 128"/>
                    <a:gd name="T4" fmla="*/ 20 w 40"/>
                    <a:gd name="T5" fmla="*/ 0 h 128"/>
                    <a:gd name="T6" fmla="*/ 8 w 40"/>
                    <a:gd name="T7" fmla="*/ 12 h 128"/>
                    <a:gd name="T8" fmla="*/ 8 w 40"/>
                    <a:gd name="T9" fmla="*/ 24 h 128"/>
                    <a:gd name="T10" fmla="*/ 0 w 40"/>
                    <a:gd name="T11" fmla="*/ 40 h 128"/>
                    <a:gd name="T12" fmla="*/ 8 w 40"/>
                    <a:gd name="T13" fmla="*/ 56 h 128"/>
                    <a:gd name="T14" fmla="*/ 8 w 40"/>
                    <a:gd name="T15" fmla="*/ 116 h 128"/>
                    <a:gd name="T16" fmla="*/ 20 w 40"/>
                    <a:gd name="T17" fmla="*/ 128 h 128"/>
                    <a:gd name="T18" fmla="*/ 32 w 40"/>
                    <a:gd name="T19" fmla="*/ 116 h 128"/>
                    <a:gd name="T20" fmla="*/ 32 w 40"/>
                    <a:gd name="T21" fmla="*/ 56 h 128"/>
                    <a:gd name="T22" fmla="*/ 40 w 40"/>
                    <a:gd name="T23" fmla="*/ 40 h 128"/>
                    <a:gd name="T24" fmla="*/ 32 w 40"/>
                    <a:gd name="T25" fmla="*/ 24 h 128"/>
                    <a:gd name="T26" fmla="*/ 16 w 40"/>
                    <a:gd name="T27" fmla="*/ 12 h 128"/>
                    <a:gd name="T28" fmla="*/ 20 w 40"/>
                    <a:gd name="T29" fmla="*/ 8 h 128"/>
                    <a:gd name="T30" fmla="*/ 24 w 40"/>
                    <a:gd name="T31" fmla="*/ 12 h 128"/>
                    <a:gd name="T32" fmla="*/ 24 w 40"/>
                    <a:gd name="T33" fmla="*/ 20 h 128"/>
                    <a:gd name="T34" fmla="*/ 20 w 40"/>
                    <a:gd name="T35" fmla="*/ 20 h 128"/>
                    <a:gd name="T36" fmla="*/ 16 w 40"/>
                    <a:gd name="T37" fmla="*/ 20 h 128"/>
                    <a:gd name="T38" fmla="*/ 16 w 40"/>
                    <a:gd name="T39" fmla="*/ 12 h 128"/>
                    <a:gd name="T40" fmla="*/ 24 w 40"/>
                    <a:gd name="T41" fmla="*/ 116 h 128"/>
                    <a:gd name="T42" fmla="*/ 20 w 40"/>
                    <a:gd name="T43" fmla="*/ 120 h 128"/>
                    <a:gd name="T44" fmla="*/ 16 w 40"/>
                    <a:gd name="T45" fmla="*/ 116 h 128"/>
                    <a:gd name="T46" fmla="*/ 16 w 40"/>
                    <a:gd name="T47" fmla="*/ 60 h 128"/>
                    <a:gd name="T48" fmla="*/ 20 w 40"/>
                    <a:gd name="T49" fmla="*/ 60 h 128"/>
                    <a:gd name="T50" fmla="*/ 24 w 40"/>
                    <a:gd name="T51" fmla="*/ 60 h 128"/>
                    <a:gd name="T52" fmla="*/ 24 w 40"/>
                    <a:gd name="T53" fmla="*/ 116 h 128"/>
                    <a:gd name="T54" fmla="*/ 31 w 40"/>
                    <a:gd name="T55" fmla="*/ 43 h 128"/>
                    <a:gd name="T56" fmla="*/ 31 w 40"/>
                    <a:gd name="T57" fmla="*/ 44 h 128"/>
                    <a:gd name="T58" fmla="*/ 30 w 40"/>
                    <a:gd name="T59" fmla="*/ 47 h 128"/>
                    <a:gd name="T60" fmla="*/ 30 w 40"/>
                    <a:gd name="T61" fmla="*/ 47 h 128"/>
                    <a:gd name="T62" fmla="*/ 27 w 40"/>
                    <a:gd name="T63" fmla="*/ 50 h 128"/>
                    <a:gd name="T64" fmla="*/ 27 w 40"/>
                    <a:gd name="T65" fmla="*/ 50 h 128"/>
                    <a:gd name="T66" fmla="*/ 24 w 40"/>
                    <a:gd name="T67" fmla="*/ 51 h 128"/>
                    <a:gd name="T68" fmla="*/ 20 w 40"/>
                    <a:gd name="T69" fmla="*/ 52 h 128"/>
                    <a:gd name="T70" fmla="*/ 16 w 40"/>
                    <a:gd name="T71" fmla="*/ 51 h 128"/>
                    <a:gd name="T72" fmla="*/ 13 w 40"/>
                    <a:gd name="T73" fmla="*/ 50 h 128"/>
                    <a:gd name="T74" fmla="*/ 13 w 40"/>
                    <a:gd name="T75" fmla="*/ 50 h 128"/>
                    <a:gd name="T76" fmla="*/ 10 w 40"/>
                    <a:gd name="T77" fmla="*/ 47 h 128"/>
                    <a:gd name="T78" fmla="*/ 10 w 40"/>
                    <a:gd name="T79" fmla="*/ 47 h 128"/>
                    <a:gd name="T80" fmla="*/ 9 w 40"/>
                    <a:gd name="T81" fmla="*/ 44 h 128"/>
                    <a:gd name="T82" fmla="*/ 9 w 40"/>
                    <a:gd name="T83" fmla="*/ 43 h 128"/>
                    <a:gd name="T84" fmla="*/ 8 w 40"/>
                    <a:gd name="T85" fmla="*/ 40 h 128"/>
                    <a:gd name="T86" fmla="*/ 9 w 40"/>
                    <a:gd name="T87" fmla="*/ 37 h 128"/>
                    <a:gd name="T88" fmla="*/ 9 w 40"/>
                    <a:gd name="T89" fmla="*/ 36 h 128"/>
                    <a:gd name="T90" fmla="*/ 10 w 40"/>
                    <a:gd name="T91" fmla="*/ 33 h 128"/>
                    <a:gd name="T92" fmla="*/ 10 w 40"/>
                    <a:gd name="T93" fmla="*/ 33 h 128"/>
                    <a:gd name="T94" fmla="*/ 13 w 40"/>
                    <a:gd name="T95" fmla="*/ 30 h 128"/>
                    <a:gd name="T96" fmla="*/ 13 w 40"/>
                    <a:gd name="T97" fmla="*/ 30 h 128"/>
                    <a:gd name="T98" fmla="*/ 16 w 40"/>
                    <a:gd name="T99" fmla="*/ 29 h 128"/>
                    <a:gd name="T100" fmla="*/ 20 w 40"/>
                    <a:gd name="T101" fmla="*/ 28 h 128"/>
                    <a:gd name="T102" fmla="*/ 24 w 40"/>
                    <a:gd name="T103" fmla="*/ 29 h 128"/>
                    <a:gd name="T104" fmla="*/ 27 w 40"/>
                    <a:gd name="T105" fmla="*/ 30 h 128"/>
                    <a:gd name="T106" fmla="*/ 27 w 40"/>
                    <a:gd name="T107" fmla="*/ 30 h 128"/>
                    <a:gd name="T108" fmla="*/ 30 w 40"/>
                    <a:gd name="T109" fmla="*/ 33 h 128"/>
                    <a:gd name="T110" fmla="*/ 30 w 40"/>
                    <a:gd name="T111" fmla="*/ 33 h 128"/>
                    <a:gd name="T112" fmla="*/ 31 w 40"/>
                    <a:gd name="T113" fmla="*/ 36 h 128"/>
                    <a:gd name="T114" fmla="*/ 31 w 40"/>
                    <a:gd name="T115" fmla="*/ 37 h 128"/>
                    <a:gd name="T116" fmla="*/ 32 w 40"/>
                    <a:gd name="T117" fmla="*/ 40 h 128"/>
                    <a:gd name="T118" fmla="*/ 31 w 40"/>
                    <a:gd name="T119" fmla="*/ 4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 h="128">
                      <a:moveTo>
                        <a:pt x="32" y="24"/>
                      </a:moveTo>
                      <a:cubicBezTo>
                        <a:pt x="32" y="12"/>
                        <a:pt x="32" y="12"/>
                        <a:pt x="32" y="12"/>
                      </a:cubicBezTo>
                      <a:cubicBezTo>
                        <a:pt x="32" y="5"/>
                        <a:pt x="27" y="0"/>
                        <a:pt x="20" y="0"/>
                      </a:cubicBezTo>
                      <a:cubicBezTo>
                        <a:pt x="13" y="0"/>
                        <a:pt x="8" y="5"/>
                        <a:pt x="8" y="12"/>
                      </a:cubicBezTo>
                      <a:cubicBezTo>
                        <a:pt x="8" y="24"/>
                        <a:pt x="8" y="24"/>
                        <a:pt x="8" y="24"/>
                      </a:cubicBezTo>
                      <a:cubicBezTo>
                        <a:pt x="3" y="28"/>
                        <a:pt x="0" y="33"/>
                        <a:pt x="0" y="40"/>
                      </a:cubicBezTo>
                      <a:cubicBezTo>
                        <a:pt x="0" y="47"/>
                        <a:pt x="3" y="52"/>
                        <a:pt x="8" y="56"/>
                      </a:cubicBezTo>
                      <a:cubicBezTo>
                        <a:pt x="8" y="116"/>
                        <a:pt x="8" y="116"/>
                        <a:pt x="8" y="116"/>
                      </a:cubicBezTo>
                      <a:cubicBezTo>
                        <a:pt x="8" y="123"/>
                        <a:pt x="13" y="128"/>
                        <a:pt x="20" y="128"/>
                      </a:cubicBezTo>
                      <a:cubicBezTo>
                        <a:pt x="27" y="128"/>
                        <a:pt x="32" y="123"/>
                        <a:pt x="32" y="116"/>
                      </a:cubicBezTo>
                      <a:cubicBezTo>
                        <a:pt x="32" y="56"/>
                        <a:pt x="32" y="56"/>
                        <a:pt x="32" y="56"/>
                      </a:cubicBezTo>
                      <a:cubicBezTo>
                        <a:pt x="37" y="52"/>
                        <a:pt x="40" y="47"/>
                        <a:pt x="40" y="40"/>
                      </a:cubicBezTo>
                      <a:cubicBezTo>
                        <a:pt x="40" y="33"/>
                        <a:pt x="37" y="28"/>
                        <a:pt x="32" y="24"/>
                      </a:cubicBezTo>
                      <a:close/>
                      <a:moveTo>
                        <a:pt x="16" y="12"/>
                      </a:moveTo>
                      <a:cubicBezTo>
                        <a:pt x="16" y="10"/>
                        <a:pt x="18" y="8"/>
                        <a:pt x="20" y="8"/>
                      </a:cubicBezTo>
                      <a:cubicBezTo>
                        <a:pt x="22" y="8"/>
                        <a:pt x="24" y="10"/>
                        <a:pt x="24" y="12"/>
                      </a:cubicBezTo>
                      <a:cubicBezTo>
                        <a:pt x="24" y="20"/>
                        <a:pt x="24" y="20"/>
                        <a:pt x="24" y="20"/>
                      </a:cubicBezTo>
                      <a:cubicBezTo>
                        <a:pt x="23" y="20"/>
                        <a:pt x="21" y="20"/>
                        <a:pt x="20" y="20"/>
                      </a:cubicBezTo>
                      <a:cubicBezTo>
                        <a:pt x="19" y="20"/>
                        <a:pt x="17" y="20"/>
                        <a:pt x="16" y="20"/>
                      </a:cubicBezTo>
                      <a:lnTo>
                        <a:pt x="16" y="12"/>
                      </a:lnTo>
                      <a:close/>
                      <a:moveTo>
                        <a:pt x="24" y="116"/>
                      </a:moveTo>
                      <a:cubicBezTo>
                        <a:pt x="24" y="118"/>
                        <a:pt x="22" y="120"/>
                        <a:pt x="20" y="120"/>
                      </a:cubicBezTo>
                      <a:cubicBezTo>
                        <a:pt x="18" y="120"/>
                        <a:pt x="16" y="118"/>
                        <a:pt x="16" y="116"/>
                      </a:cubicBezTo>
                      <a:cubicBezTo>
                        <a:pt x="16" y="60"/>
                        <a:pt x="16" y="60"/>
                        <a:pt x="16" y="60"/>
                      </a:cubicBezTo>
                      <a:cubicBezTo>
                        <a:pt x="17" y="60"/>
                        <a:pt x="19" y="60"/>
                        <a:pt x="20" y="60"/>
                      </a:cubicBezTo>
                      <a:cubicBezTo>
                        <a:pt x="21" y="60"/>
                        <a:pt x="23" y="60"/>
                        <a:pt x="24" y="60"/>
                      </a:cubicBezTo>
                      <a:lnTo>
                        <a:pt x="24" y="116"/>
                      </a:lnTo>
                      <a:close/>
                      <a:moveTo>
                        <a:pt x="31" y="43"/>
                      </a:moveTo>
                      <a:cubicBezTo>
                        <a:pt x="31" y="44"/>
                        <a:pt x="31" y="44"/>
                        <a:pt x="31" y="44"/>
                      </a:cubicBezTo>
                      <a:cubicBezTo>
                        <a:pt x="31" y="45"/>
                        <a:pt x="30" y="46"/>
                        <a:pt x="30" y="47"/>
                      </a:cubicBezTo>
                      <a:cubicBezTo>
                        <a:pt x="30" y="47"/>
                        <a:pt x="30" y="47"/>
                        <a:pt x="30" y="47"/>
                      </a:cubicBezTo>
                      <a:cubicBezTo>
                        <a:pt x="29" y="48"/>
                        <a:pt x="28" y="49"/>
                        <a:pt x="27" y="50"/>
                      </a:cubicBezTo>
                      <a:cubicBezTo>
                        <a:pt x="27" y="50"/>
                        <a:pt x="27" y="50"/>
                        <a:pt x="27" y="50"/>
                      </a:cubicBezTo>
                      <a:cubicBezTo>
                        <a:pt x="26" y="50"/>
                        <a:pt x="25" y="51"/>
                        <a:pt x="24" y="51"/>
                      </a:cubicBezTo>
                      <a:cubicBezTo>
                        <a:pt x="23" y="52"/>
                        <a:pt x="21" y="52"/>
                        <a:pt x="20" y="52"/>
                      </a:cubicBezTo>
                      <a:cubicBezTo>
                        <a:pt x="19" y="52"/>
                        <a:pt x="17" y="52"/>
                        <a:pt x="16" y="51"/>
                      </a:cubicBezTo>
                      <a:cubicBezTo>
                        <a:pt x="15" y="51"/>
                        <a:pt x="14" y="50"/>
                        <a:pt x="13" y="50"/>
                      </a:cubicBezTo>
                      <a:cubicBezTo>
                        <a:pt x="13" y="50"/>
                        <a:pt x="13" y="50"/>
                        <a:pt x="13" y="50"/>
                      </a:cubicBezTo>
                      <a:cubicBezTo>
                        <a:pt x="12" y="49"/>
                        <a:pt x="11" y="48"/>
                        <a:pt x="10" y="47"/>
                      </a:cubicBezTo>
                      <a:cubicBezTo>
                        <a:pt x="10" y="47"/>
                        <a:pt x="10" y="47"/>
                        <a:pt x="10" y="47"/>
                      </a:cubicBezTo>
                      <a:cubicBezTo>
                        <a:pt x="10" y="46"/>
                        <a:pt x="9" y="45"/>
                        <a:pt x="9" y="44"/>
                      </a:cubicBezTo>
                      <a:cubicBezTo>
                        <a:pt x="9" y="44"/>
                        <a:pt x="9" y="44"/>
                        <a:pt x="9" y="43"/>
                      </a:cubicBezTo>
                      <a:cubicBezTo>
                        <a:pt x="8" y="42"/>
                        <a:pt x="8" y="41"/>
                        <a:pt x="8" y="40"/>
                      </a:cubicBezTo>
                      <a:cubicBezTo>
                        <a:pt x="8" y="39"/>
                        <a:pt x="8" y="38"/>
                        <a:pt x="9" y="37"/>
                      </a:cubicBezTo>
                      <a:cubicBezTo>
                        <a:pt x="9" y="36"/>
                        <a:pt x="9" y="36"/>
                        <a:pt x="9" y="36"/>
                      </a:cubicBezTo>
                      <a:cubicBezTo>
                        <a:pt x="9" y="35"/>
                        <a:pt x="10" y="34"/>
                        <a:pt x="10" y="33"/>
                      </a:cubicBezTo>
                      <a:cubicBezTo>
                        <a:pt x="10" y="33"/>
                        <a:pt x="10" y="33"/>
                        <a:pt x="10" y="33"/>
                      </a:cubicBezTo>
                      <a:cubicBezTo>
                        <a:pt x="11" y="32"/>
                        <a:pt x="12" y="31"/>
                        <a:pt x="13" y="30"/>
                      </a:cubicBezTo>
                      <a:cubicBezTo>
                        <a:pt x="13" y="30"/>
                        <a:pt x="13" y="30"/>
                        <a:pt x="13" y="30"/>
                      </a:cubicBezTo>
                      <a:cubicBezTo>
                        <a:pt x="14" y="30"/>
                        <a:pt x="15" y="29"/>
                        <a:pt x="16" y="29"/>
                      </a:cubicBezTo>
                      <a:cubicBezTo>
                        <a:pt x="17" y="28"/>
                        <a:pt x="19" y="28"/>
                        <a:pt x="20" y="28"/>
                      </a:cubicBezTo>
                      <a:cubicBezTo>
                        <a:pt x="21" y="28"/>
                        <a:pt x="23" y="28"/>
                        <a:pt x="24" y="29"/>
                      </a:cubicBezTo>
                      <a:cubicBezTo>
                        <a:pt x="25" y="29"/>
                        <a:pt x="26" y="30"/>
                        <a:pt x="27" y="30"/>
                      </a:cubicBezTo>
                      <a:cubicBezTo>
                        <a:pt x="27" y="30"/>
                        <a:pt x="27" y="30"/>
                        <a:pt x="27" y="30"/>
                      </a:cubicBezTo>
                      <a:cubicBezTo>
                        <a:pt x="28" y="31"/>
                        <a:pt x="29" y="32"/>
                        <a:pt x="30" y="33"/>
                      </a:cubicBezTo>
                      <a:cubicBezTo>
                        <a:pt x="30" y="33"/>
                        <a:pt x="30" y="33"/>
                        <a:pt x="30" y="33"/>
                      </a:cubicBezTo>
                      <a:cubicBezTo>
                        <a:pt x="30" y="34"/>
                        <a:pt x="31" y="35"/>
                        <a:pt x="31" y="36"/>
                      </a:cubicBezTo>
                      <a:cubicBezTo>
                        <a:pt x="31" y="36"/>
                        <a:pt x="31" y="36"/>
                        <a:pt x="31" y="37"/>
                      </a:cubicBezTo>
                      <a:cubicBezTo>
                        <a:pt x="32" y="38"/>
                        <a:pt x="32" y="39"/>
                        <a:pt x="32" y="40"/>
                      </a:cubicBezTo>
                      <a:cubicBezTo>
                        <a:pt x="32" y="41"/>
                        <a:pt x="32" y="42"/>
                        <a:pt x="31"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050"/>
                </a:p>
              </p:txBody>
            </p:sp>
            <p:sp>
              <p:nvSpPr>
                <p:cNvPr id="31" name="Freeform 59"/>
                <p:cNvSpPr>
                  <a:spLocks noEditPoints="1"/>
                </p:cNvSpPr>
                <p:nvPr/>
              </p:nvSpPr>
              <p:spPr bwMode="auto">
                <a:xfrm>
                  <a:off x="4693482" y="4810943"/>
                  <a:ext cx="110554" cy="356535"/>
                </a:xfrm>
                <a:custGeom>
                  <a:avLst/>
                  <a:gdLst>
                    <a:gd name="T0" fmla="*/ 32 w 40"/>
                    <a:gd name="T1" fmla="*/ 72 h 128"/>
                    <a:gd name="T2" fmla="*/ 32 w 40"/>
                    <a:gd name="T3" fmla="*/ 12 h 128"/>
                    <a:gd name="T4" fmla="*/ 20 w 40"/>
                    <a:gd name="T5" fmla="*/ 0 h 128"/>
                    <a:gd name="T6" fmla="*/ 8 w 40"/>
                    <a:gd name="T7" fmla="*/ 12 h 128"/>
                    <a:gd name="T8" fmla="*/ 8 w 40"/>
                    <a:gd name="T9" fmla="*/ 72 h 128"/>
                    <a:gd name="T10" fmla="*/ 0 w 40"/>
                    <a:gd name="T11" fmla="*/ 88 h 128"/>
                    <a:gd name="T12" fmla="*/ 8 w 40"/>
                    <a:gd name="T13" fmla="*/ 104 h 128"/>
                    <a:gd name="T14" fmla="*/ 8 w 40"/>
                    <a:gd name="T15" fmla="*/ 116 h 128"/>
                    <a:gd name="T16" fmla="*/ 20 w 40"/>
                    <a:gd name="T17" fmla="*/ 128 h 128"/>
                    <a:gd name="T18" fmla="*/ 32 w 40"/>
                    <a:gd name="T19" fmla="*/ 116 h 128"/>
                    <a:gd name="T20" fmla="*/ 32 w 40"/>
                    <a:gd name="T21" fmla="*/ 104 h 128"/>
                    <a:gd name="T22" fmla="*/ 40 w 40"/>
                    <a:gd name="T23" fmla="*/ 88 h 128"/>
                    <a:gd name="T24" fmla="*/ 32 w 40"/>
                    <a:gd name="T25" fmla="*/ 72 h 128"/>
                    <a:gd name="T26" fmla="*/ 16 w 40"/>
                    <a:gd name="T27" fmla="*/ 12 h 128"/>
                    <a:gd name="T28" fmla="*/ 20 w 40"/>
                    <a:gd name="T29" fmla="*/ 8 h 128"/>
                    <a:gd name="T30" fmla="*/ 24 w 40"/>
                    <a:gd name="T31" fmla="*/ 12 h 128"/>
                    <a:gd name="T32" fmla="*/ 24 w 40"/>
                    <a:gd name="T33" fmla="*/ 68 h 128"/>
                    <a:gd name="T34" fmla="*/ 20 w 40"/>
                    <a:gd name="T35" fmla="*/ 68 h 128"/>
                    <a:gd name="T36" fmla="*/ 16 w 40"/>
                    <a:gd name="T37" fmla="*/ 68 h 128"/>
                    <a:gd name="T38" fmla="*/ 16 w 40"/>
                    <a:gd name="T39" fmla="*/ 12 h 128"/>
                    <a:gd name="T40" fmla="*/ 24 w 40"/>
                    <a:gd name="T41" fmla="*/ 116 h 128"/>
                    <a:gd name="T42" fmla="*/ 20 w 40"/>
                    <a:gd name="T43" fmla="*/ 120 h 128"/>
                    <a:gd name="T44" fmla="*/ 16 w 40"/>
                    <a:gd name="T45" fmla="*/ 116 h 128"/>
                    <a:gd name="T46" fmla="*/ 16 w 40"/>
                    <a:gd name="T47" fmla="*/ 108 h 128"/>
                    <a:gd name="T48" fmla="*/ 20 w 40"/>
                    <a:gd name="T49" fmla="*/ 108 h 128"/>
                    <a:gd name="T50" fmla="*/ 24 w 40"/>
                    <a:gd name="T51" fmla="*/ 108 h 128"/>
                    <a:gd name="T52" fmla="*/ 24 w 40"/>
                    <a:gd name="T53" fmla="*/ 116 h 128"/>
                    <a:gd name="T54" fmla="*/ 31 w 40"/>
                    <a:gd name="T55" fmla="*/ 91 h 128"/>
                    <a:gd name="T56" fmla="*/ 31 w 40"/>
                    <a:gd name="T57" fmla="*/ 92 h 128"/>
                    <a:gd name="T58" fmla="*/ 30 w 40"/>
                    <a:gd name="T59" fmla="*/ 95 h 128"/>
                    <a:gd name="T60" fmla="*/ 30 w 40"/>
                    <a:gd name="T61" fmla="*/ 95 h 128"/>
                    <a:gd name="T62" fmla="*/ 27 w 40"/>
                    <a:gd name="T63" fmla="*/ 98 h 128"/>
                    <a:gd name="T64" fmla="*/ 27 w 40"/>
                    <a:gd name="T65" fmla="*/ 98 h 128"/>
                    <a:gd name="T66" fmla="*/ 24 w 40"/>
                    <a:gd name="T67" fmla="*/ 99 h 128"/>
                    <a:gd name="T68" fmla="*/ 20 w 40"/>
                    <a:gd name="T69" fmla="*/ 100 h 128"/>
                    <a:gd name="T70" fmla="*/ 16 w 40"/>
                    <a:gd name="T71" fmla="*/ 99 h 128"/>
                    <a:gd name="T72" fmla="*/ 13 w 40"/>
                    <a:gd name="T73" fmla="*/ 98 h 128"/>
                    <a:gd name="T74" fmla="*/ 13 w 40"/>
                    <a:gd name="T75" fmla="*/ 98 h 128"/>
                    <a:gd name="T76" fmla="*/ 10 w 40"/>
                    <a:gd name="T77" fmla="*/ 95 h 128"/>
                    <a:gd name="T78" fmla="*/ 10 w 40"/>
                    <a:gd name="T79" fmla="*/ 95 h 128"/>
                    <a:gd name="T80" fmla="*/ 9 w 40"/>
                    <a:gd name="T81" fmla="*/ 92 h 128"/>
                    <a:gd name="T82" fmla="*/ 9 w 40"/>
                    <a:gd name="T83" fmla="*/ 91 h 128"/>
                    <a:gd name="T84" fmla="*/ 8 w 40"/>
                    <a:gd name="T85" fmla="*/ 88 h 128"/>
                    <a:gd name="T86" fmla="*/ 9 w 40"/>
                    <a:gd name="T87" fmla="*/ 85 h 128"/>
                    <a:gd name="T88" fmla="*/ 9 w 40"/>
                    <a:gd name="T89" fmla="*/ 84 h 128"/>
                    <a:gd name="T90" fmla="*/ 10 w 40"/>
                    <a:gd name="T91" fmla="*/ 81 h 128"/>
                    <a:gd name="T92" fmla="*/ 10 w 40"/>
                    <a:gd name="T93" fmla="*/ 81 h 128"/>
                    <a:gd name="T94" fmla="*/ 13 w 40"/>
                    <a:gd name="T95" fmla="*/ 78 h 128"/>
                    <a:gd name="T96" fmla="*/ 13 w 40"/>
                    <a:gd name="T97" fmla="*/ 78 h 128"/>
                    <a:gd name="T98" fmla="*/ 16 w 40"/>
                    <a:gd name="T99" fmla="*/ 77 h 128"/>
                    <a:gd name="T100" fmla="*/ 20 w 40"/>
                    <a:gd name="T101" fmla="*/ 76 h 128"/>
                    <a:gd name="T102" fmla="*/ 24 w 40"/>
                    <a:gd name="T103" fmla="*/ 77 h 128"/>
                    <a:gd name="T104" fmla="*/ 27 w 40"/>
                    <a:gd name="T105" fmla="*/ 78 h 128"/>
                    <a:gd name="T106" fmla="*/ 27 w 40"/>
                    <a:gd name="T107" fmla="*/ 78 h 128"/>
                    <a:gd name="T108" fmla="*/ 30 w 40"/>
                    <a:gd name="T109" fmla="*/ 81 h 128"/>
                    <a:gd name="T110" fmla="*/ 30 w 40"/>
                    <a:gd name="T111" fmla="*/ 81 h 128"/>
                    <a:gd name="T112" fmla="*/ 31 w 40"/>
                    <a:gd name="T113" fmla="*/ 84 h 128"/>
                    <a:gd name="T114" fmla="*/ 31 w 40"/>
                    <a:gd name="T115" fmla="*/ 85 h 128"/>
                    <a:gd name="T116" fmla="*/ 32 w 40"/>
                    <a:gd name="T117" fmla="*/ 88 h 128"/>
                    <a:gd name="T118" fmla="*/ 31 w 40"/>
                    <a:gd name="T119" fmla="*/ 9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 h="128">
                      <a:moveTo>
                        <a:pt x="32" y="72"/>
                      </a:moveTo>
                      <a:cubicBezTo>
                        <a:pt x="32" y="12"/>
                        <a:pt x="32" y="12"/>
                        <a:pt x="32" y="12"/>
                      </a:cubicBezTo>
                      <a:cubicBezTo>
                        <a:pt x="32" y="5"/>
                        <a:pt x="27" y="0"/>
                        <a:pt x="20" y="0"/>
                      </a:cubicBezTo>
                      <a:cubicBezTo>
                        <a:pt x="13" y="0"/>
                        <a:pt x="8" y="5"/>
                        <a:pt x="8" y="12"/>
                      </a:cubicBezTo>
                      <a:cubicBezTo>
                        <a:pt x="8" y="72"/>
                        <a:pt x="8" y="72"/>
                        <a:pt x="8" y="72"/>
                      </a:cubicBezTo>
                      <a:cubicBezTo>
                        <a:pt x="3" y="76"/>
                        <a:pt x="0" y="81"/>
                        <a:pt x="0" y="88"/>
                      </a:cubicBezTo>
                      <a:cubicBezTo>
                        <a:pt x="0" y="95"/>
                        <a:pt x="3" y="100"/>
                        <a:pt x="8" y="104"/>
                      </a:cubicBezTo>
                      <a:cubicBezTo>
                        <a:pt x="8" y="116"/>
                        <a:pt x="8" y="116"/>
                        <a:pt x="8" y="116"/>
                      </a:cubicBezTo>
                      <a:cubicBezTo>
                        <a:pt x="8" y="123"/>
                        <a:pt x="13" y="128"/>
                        <a:pt x="20" y="128"/>
                      </a:cubicBezTo>
                      <a:cubicBezTo>
                        <a:pt x="27" y="128"/>
                        <a:pt x="32" y="123"/>
                        <a:pt x="32" y="116"/>
                      </a:cubicBezTo>
                      <a:cubicBezTo>
                        <a:pt x="32" y="104"/>
                        <a:pt x="32" y="104"/>
                        <a:pt x="32" y="104"/>
                      </a:cubicBezTo>
                      <a:cubicBezTo>
                        <a:pt x="37" y="100"/>
                        <a:pt x="40" y="95"/>
                        <a:pt x="40" y="88"/>
                      </a:cubicBezTo>
                      <a:cubicBezTo>
                        <a:pt x="40" y="81"/>
                        <a:pt x="37" y="76"/>
                        <a:pt x="32" y="72"/>
                      </a:cubicBezTo>
                      <a:close/>
                      <a:moveTo>
                        <a:pt x="16" y="12"/>
                      </a:moveTo>
                      <a:cubicBezTo>
                        <a:pt x="16" y="10"/>
                        <a:pt x="18" y="8"/>
                        <a:pt x="20" y="8"/>
                      </a:cubicBezTo>
                      <a:cubicBezTo>
                        <a:pt x="22" y="8"/>
                        <a:pt x="24" y="10"/>
                        <a:pt x="24" y="12"/>
                      </a:cubicBezTo>
                      <a:cubicBezTo>
                        <a:pt x="24" y="68"/>
                        <a:pt x="24" y="68"/>
                        <a:pt x="24" y="68"/>
                      </a:cubicBezTo>
                      <a:cubicBezTo>
                        <a:pt x="23" y="68"/>
                        <a:pt x="21" y="68"/>
                        <a:pt x="20" y="68"/>
                      </a:cubicBezTo>
                      <a:cubicBezTo>
                        <a:pt x="19" y="68"/>
                        <a:pt x="17" y="68"/>
                        <a:pt x="16" y="68"/>
                      </a:cubicBezTo>
                      <a:lnTo>
                        <a:pt x="16" y="12"/>
                      </a:lnTo>
                      <a:close/>
                      <a:moveTo>
                        <a:pt x="24" y="116"/>
                      </a:moveTo>
                      <a:cubicBezTo>
                        <a:pt x="24" y="118"/>
                        <a:pt x="22" y="120"/>
                        <a:pt x="20" y="120"/>
                      </a:cubicBezTo>
                      <a:cubicBezTo>
                        <a:pt x="18" y="120"/>
                        <a:pt x="16" y="118"/>
                        <a:pt x="16" y="116"/>
                      </a:cubicBezTo>
                      <a:cubicBezTo>
                        <a:pt x="16" y="108"/>
                        <a:pt x="16" y="108"/>
                        <a:pt x="16" y="108"/>
                      </a:cubicBezTo>
                      <a:cubicBezTo>
                        <a:pt x="17" y="108"/>
                        <a:pt x="19" y="108"/>
                        <a:pt x="20" y="108"/>
                      </a:cubicBezTo>
                      <a:cubicBezTo>
                        <a:pt x="21" y="108"/>
                        <a:pt x="23" y="108"/>
                        <a:pt x="24" y="108"/>
                      </a:cubicBezTo>
                      <a:lnTo>
                        <a:pt x="24" y="116"/>
                      </a:lnTo>
                      <a:close/>
                      <a:moveTo>
                        <a:pt x="31" y="91"/>
                      </a:moveTo>
                      <a:cubicBezTo>
                        <a:pt x="31" y="92"/>
                        <a:pt x="31" y="92"/>
                        <a:pt x="31" y="92"/>
                      </a:cubicBezTo>
                      <a:cubicBezTo>
                        <a:pt x="31" y="93"/>
                        <a:pt x="30" y="94"/>
                        <a:pt x="30" y="95"/>
                      </a:cubicBezTo>
                      <a:cubicBezTo>
                        <a:pt x="30" y="95"/>
                        <a:pt x="30" y="95"/>
                        <a:pt x="30" y="95"/>
                      </a:cubicBezTo>
                      <a:cubicBezTo>
                        <a:pt x="29" y="96"/>
                        <a:pt x="28" y="97"/>
                        <a:pt x="27" y="98"/>
                      </a:cubicBezTo>
                      <a:cubicBezTo>
                        <a:pt x="27" y="98"/>
                        <a:pt x="27" y="98"/>
                        <a:pt x="27" y="98"/>
                      </a:cubicBezTo>
                      <a:cubicBezTo>
                        <a:pt x="26" y="98"/>
                        <a:pt x="25" y="99"/>
                        <a:pt x="24" y="99"/>
                      </a:cubicBezTo>
                      <a:cubicBezTo>
                        <a:pt x="23" y="100"/>
                        <a:pt x="21" y="100"/>
                        <a:pt x="20" y="100"/>
                      </a:cubicBezTo>
                      <a:cubicBezTo>
                        <a:pt x="19" y="100"/>
                        <a:pt x="17" y="100"/>
                        <a:pt x="16" y="99"/>
                      </a:cubicBezTo>
                      <a:cubicBezTo>
                        <a:pt x="15" y="99"/>
                        <a:pt x="14" y="98"/>
                        <a:pt x="13" y="98"/>
                      </a:cubicBezTo>
                      <a:cubicBezTo>
                        <a:pt x="13" y="98"/>
                        <a:pt x="13" y="98"/>
                        <a:pt x="13" y="98"/>
                      </a:cubicBezTo>
                      <a:cubicBezTo>
                        <a:pt x="12" y="97"/>
                        <a:pt x="11" y="96"/>
                        <a:pt x="10" y="95"/>
                      </a:cubicBezTo>
                      <a:cubicBezTo>
                        <a:pt x="10" y="95"/>
                        <a:pt x="10" y="95"/>
                        <a:pt x="10" y="95"/>
                      </a:cubicBezTo>
                      <a:cubicBezTo>
                        <a:pt x="10" y="94"/>
                        <a:pt x="9" y="93"/>
                        <a:pt x="9" y="92"/>
                      </a:cubicBezTo>
                      <a:cubicBezTo>
                        <a:pt x="9" y="92"/>
                        <a:pt x="9" y="92"/>
                        <a:pt x="9" y="91"/>
                      </a:cubicBezTo>
                      <a:cubicBezTo>
                        <a:pt x="8" y="90"/>
                        <a:pt x="8" y="89"/>
                        <a:pt x="8" y="88"/>
                      </a:cubicBezTo>
                      <a:cubicBezTo>
                        <a:pt x="8" y="87"/>
                        <a:pt x="8" y="86"/>
                        <a:pt x="9" y="85"/>
                      </a:cubicBezTo>
                      <a:cubicBezTo>
                        <a:pt x="9" y="84"/>
                        <a:pt x="9" y="84"/>
                        <a:pt x="9" y="84"/>
                      </a:cubicBezTo>
                      <a:cubicBezTo>
                        <a:pt x="9" y="83"/>
                        <a:pt x="10" y="82"/>
                        <a:pt x="10" y="81"/>
                      </a:cubicBezTo>
                      <a:cubicBezTo>
                        <a:pt x="10" y="81"/>
                        <a:pt x="10" y="81"/>
                        <a:pt x="10" y="81"/>
                      </a:cubicBezTo>
                      <a:cubicBezTo>
                        <a:pt x="11" y="80"/>
                        <a:pt x="12" y="79"/>
                        <a:pt x="13" y="78"/>
                      </a:cubicBezTo>
                      <a:cubicBezTo>
                        <a:pt x="13" y="78"/>
                        <a:pt x="13" y="78"/>
                        <a:pt x="13" y="78"/>
                      </a:cubicBezTo>
                      <a:cubicBezTo>
                        <a:pt x="14" y="78"/>
                        <a:pt x="15" y="77"/>
                        <a:pt x="16" y="77"/>
                      </a:cubicBezTo>
                      <a:cubicBezTo>
                        <a:pt x="17" y="76"/>
                        <a:pt x="19" y="76"/>
                        <a:pt x="20" y="76"/>
                      </a:cubicBezTo>
                      <a:cubicBezTo>
                        <a:pt x="21" y="76"/>
                        <a:pt x="23" y="76"/>
                        <a:pt x="24" y="77"/>
                      </a:cubicBezTo>
                      <a:cubicBezTo>
                        <a:pt x="25" y="77"/>
                        <a:pt x="26" y="78"/>
                        <a:pt x="27" y="78"/>
                      </a:cubicBezTo>
                      <a:cubicBezTo>
                        <a:pt x="27" y="78"/>
                        <a:pt x="27" y="78"/>
                        <a:pt x="27" y="78"/>
                      </a:cubicBezTo>
                      <a:cubicBezTo>
                        <a:pt x="28" y="79"/>
                        <a:pt x="29" y="80"/>
                        <a:pt x="30" y="81"/>
                      </a:cubicBezTo>
                      <a:cubicBezTo>
                        <a:pt x="30" y="81"/>
                        <a:pt x="30" y="81"/>
                        <a:pt x="30" y="81"/>
                      </a:cubicBezTo>
                      <a:cubicBezTo>
                        <a:pt x="30" y="82"/>
                        <a:pt x="31" y="83"/>
                        <a:pt x="31" y="84"/>
                      </a:cubicBezTo>
                      <a:cubicBezTo>
                        <a:pt x="31" y="84"/>
                        <a:pt x="31" y="84"/>
                        <a:pt x="31" y="85"/>
                      </a:cubicBezTo>
                      <a:cubicBezTo>
                        <a:pt x="32" y="86"/>
                        <a:pt x="32" y="87"/>
                        <a:pt x="32" y="88"/>
                      </a:cubicBezTo>
                      <a:cubicBezTo>
                        <a:pt x="32" y="89"/>
                        <a:pt x="32" y="90"/>
                        <a:pt x="31" y="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050"/>
                </a:p>
              </p:txBody>
            </p:sp>
          </p:grpSp>
        </p:grpSp>
        <p:grpSp>
          <p:nvGrpSpPr>
            <p:cNvPr id="44" name="Group 1"/>
            <p:cNvGrpSpPr/>
            <p:nvPr/>
          </p:nvGrpSpPr>
          <p:grpSpPr bwMode="auto">
            <a:xfrm>
              <a:off x="2138549" y="2924360"/>
              <a:ext cx="3513981" cy="1254125"/>
              <a:chOff x="45" y="186"/>
              <a:chExt cx="2213" cy="790"/>
            </a:xfrm>
          </p:grpSpPr>
          <p:sp>
            <p:nvSpPr>
              <p:cNvPr id="45" name="Rectangle 2"/>
              <p:cNvSpPr/>
              <p:nvPr/>
            </p:nvSpPr>
            <p:spPr bwMode="auto">
              <a:xfrm>
                <a:off x="45" y="186"/>
                <a:ext cx="1176" cy="272"/>
              </a:xfrm>
              <a:prstGeom prst="rect">
                <a:avLst/>
              </a:prstGeom>
              <a:noFill/>
              <a:ln>
                <a:noFill/>
              </a:ln>
            </p:spPr>
            <p:txBody>
              <a:bodyPr lIns="0" tIns="0" rIns="0" bIns="0" anchor="ctr"/>
              <a:lstStyle/>
              <a:p>
                <a:pPr algn="l"/>
                <a:r>
                  <a:rPr lang="id-ID" sz="1600" b="1" dirty="0">
                    <a:latin typeface="Lato" panose="020F0502020204030203" pitchFamily="34" charset="0"/>
                    <a:ea typeface="Open Sans Extrabold" panose="020B0906030804020204" pitchFamily="34" charset="0"/>
                    <a:cs typeface="Lato" panose="020F0502020204030203" pitchFamily="34" charset="0"/>
                    <a:sym typeface="Lato Bold" charset="0"/>
                  </a:rPr>
                  <a:t>VISION 01</a:t>
                </a:r>
                <a:endParaRPr lang="en-US" sz="1600" b="1" dirty="0">
                  <a:latin typeface="Lato" panose="020F0502020204030203" pitchFamily="34" charset="0"/>
                  <a:ea typeface="Open Sans Extrabold" panose="020B0906030804020204" pitchFamily="34" charset="0"/>
                  <a:cs typeface="Lato" panose="020F0502020204030203" pitchFamily="34" charset="0"/>
                  <a:sym typeface="Lato Bold" charset="0"/>
                </a:endParaRPr>
              </a:p>
            </p:txBody>
          </p:sp>
          <p:sp>
            <p:nvSpPr>
              <p:cNvPr id="46" name="Rectangle 3"/>
              <p:cNvSpPr/>
              <p:nvPr/>
            </p:nvSpPr>
            <p:spPr bwMode="auto">
              <a:xfrm>
                <a:off x="45" y="562"/>
                <a:ext cx="2213" cy="414"/>
              </a:xfrm>
              <a:prstGeom prst="rect">
                <a:avLst/>
              </a:prstGeom>
              <a:noFill/>
              <a:ln>
                <a:noFill/>
              </a:ln>
            </p:spPr>
            <p:txBody>
              <a:bodyPr lIns="0" tIns="0" rIns="0" bIns="0"/>
              <a:lstStyle/>
              <a:p>
                <a:pPr algn="l"/>
                <a:r>
                  <a:rPr lang="en-US" sz="1200">
                    <a:ea typeface="MS PGothic" panose="020B0600070205080204" charset="-128"/>
                    <a:cs typeface="Lato Regular" charset="0"/>
                    <a:sym typeface="Lato Regular" charset="0"/>
                  </a:rPr>
                  <a:t>Lorem ipsum dolor sit amet, consectetur adipiscing elit. Integer mollis vehicula ligula ut faucibus ger mor, Cura bitur vestib ulum consequat urna et vehicula. </a:t>
                </a:r>
              </a:p>
            </p:txBody>
          </p:sp>
          <p:sp>
            <p:nvSpPr>
              <p:cNvPr id="47" name="Rectangle 4"/>
              <p:cNvSpPr/>
              <p:nvPr/>
            </p:nvSpPr>
            <p:spPr bwMode="auto">
              <a:xfrm>
                <a:off x="45" y="358"/>
                <a:ext cx="2213" cy="240"/>
              </a:xfrm>
              <a:prstGeom prst="rect">
                <a:avLst/>
              </a:prstGeom>
              <a:noFill/>
              <a:ln>
                <a:noFill/>
              </a:ln>
            </p:spPr>
            <p:txBody>
              <a:bodyPr lIns="0" tIns="0" rIns="0" bIns="0" anchor="ctr"/>
              <a:lstStyle/>
              <a:p>
                <a:pPr algn="l"/>
                <a:r>
                  <a:rPr lang="id-ID" sz="1100">
                    <a:latin typeface="Lato" panose="020F0502020204030203" pitchFamily="34" charset="0"/>
                    <a:ea typeface="Open Sans" panose="020B0606030504020204" pitchFamily="34" charset="0"/>
                    <a:cs typeface="Lato" panose="020F0502020204030203" pitchFamily="34" charset="0"/>
                    <a:sym typeface="Verdana" panose="020B0604030504040204" charset="0"/>
                  </a:rPr>
                  <a:t>MAKE YOUR PRESENTATION PROFESSIONAL LOOK</a:t>
                </a:r>
                <a:endParaRPr lang="en-US" sz="1100" dirty="0">
                  <a:latin typeface="Lato" panose="020F0502020204030203" pitchFamily="34" charset="0"/>
                  <a:ea typeface="Open Sans" panose="020B0606030504020204" pitchFamily="34" charset="0"/>
                  <a:cs typeface="Lato" panose="020F0502020204030203" pitchFamily="34" charset="0"/>
                  <a:sym typeface="Verdana" panose="020B0604030504040204" charset="0"/>
                </a:endParaRPr>
              </a:p>
            </p:txBody>
          </p:sp>
        </p:grpSp>
      </p:grpSp>
      <p:grpSp>
        <p:nvGrpSpPr>
          <p:cNvPr id="12" name="组合 11">
            <a:extLst>
              <a:ext uri="{FF2B5EF4-FFF2-40B4-BE49-F238E27FC236}">
                <a16:creationId xmlns:a16="http://schemas.microsoft.com/office/drawing/2014/main" id="{656F9A42-D7F6-4F6C-AF1E-5565DC3D4701}"/>
              </a:ext>
            </a:extLst>
          </p:cNvPr>
          <p:cNvGrpSpPr/>
          <p:nvPr/>
        </p:nvGrpSpPr>
        <p:grpSpPr>
          <a:xfrm>
            <a:off x="1122793" y="4510879"/>
            <a:ext cx="4529736" cy="1254125"/>
            <a:chOff x="1122793" y="4552507"/>
            <a:chExt cx="4529736" cy="1254125"/>
          </a:xfrm>
        </p:grpSpPr>
        <p:grpSp>
          <p:nvGrpSpPr>
            <p:cNvPr id="39" name="Group 38"/>
            <p:cNvGrpSpPr/>
            <p:nvPr/>
          </p:nvGrpSpPr>
          <p:grpSpPr>
            <a:xfrm flipH="1">
              <a:off x="1122793" y="4804382"/>
              <a:ext cx="752008" cy="750378"/>
              <a:chOff x="8963079" y="3100785"/>
              <a:chExt cx="823913" cy="823913"/>
            </a:xfrm>
          </p:grpSpPr>
          <p:sp>
            <p:nvSpPr>
              <p:cNvPr id="40" name="Oval 68"/>
              <p:cNvSpPr>
                <a:spLocks noChangeArrowheads="1"/>
              </p:cNvSpPr>
              <p:nvPr/>
            </p:nvSpPr>
            <p:spPr bwMode="auto">
              <a:xfrm>
                <a:off x="8963079" y="3100785"/>
                <a:ext cx="823913" cy="823913"/>
              </a:xfrm>
              <a:prstGeom prst="ellipse">
                <a:avLst/>
              </a:prstGeom>
              <a:solidFill>
                <a:srgbClr val="063D54"/>
              </a:solidFill>
              <a:ln w="57150">
                <a:noFill/>
                <a:round/>
              </a:ln>
              <a:effectLst>
                <a:outerShdw blurRad="76200" dir="18900000" sy="23000" kx="-1200000" algn="bl" rotWithShape="0">
                  <a:prstClr val="black">
                    <a:alpha val="20000"/>
                  </a:prstClr>
                </a:outerShdw>
              </a:effectLst>
            </p:spPr>
            <p:txBody>
              <a:bodyPr vert="horz" wrap="square" lIns="91440" tIns="45720" rIns="91440" bIns="45720" numCol="1" anchor="t" anchorCtr="0" compatLnSpc="1"/>
              <a:lstStyle/>
              <a:p>
                <a:endParaRPr lang="en-US" sz="1050"/>
              </a:p>
            </p:txBody>
          </p:sp>
          <p:grpSp>
            <p:nvGrpSpPr>
              <p:cNvPr id="41" name="Group 40"/>
              <p:cNvGrpSpPr/>
              <p:nvPr/>
            </p:nvGrpSpPr>
            <p:grpSpPr>
              <a:xfrm>
                <a:off x="9215683" y="3334473"/>
                <a:ext cx="356535" cy="356535"/>
                <a:chOff x="5284944" y="4097872"/>
                <a:chExt cx="356535" cy="356535"/>
              </a:xfrm>
              <a:solidFill>
                <a:schemeClr val="bg1"/>
              </a:solidFill>
            </p:grpSpPr>
            <p:sp>
              <p:nvSpPr>
                <p:cNvPr id="42" name="Freeform 41"/>
                <p:cNvSpPr>
                  <a:spLocks noEditPoints="1"/>
                </p:cNvSpPr>
                <p:nvPr/>
              </p:nvSpPr>
              <p:spPr bwMode="auto">
                <a:xfrm>
                  <a:off x="5284944" y="4097872"/>
                  <a:ext cx="356535" cy="356535"/>
                </a:xfrm>
                <a:custGeom>
                  <a:avLst/>
                  <a:gdLst>
                    <a:gd name="T0" fmla="*/ 83 w 128"/>
                    <a:gd name="T1" fmla="*/ 40 h 128"/>
                    <a:gd name="T2" fmla="*/ 64 w 128"/>
                    <a:gd name="T3" fmla="*/ 0 h 128"/>
                    <a:gd name="T4" fmla="*/ 36 w 128"/>
                    <a:gd name="T5" fmla="*/ 41 h 128"/>
                    <a:gd name="T6" fmla="*/ 32 w 128"/>
                    <a:gd name="T7" fmla="*/ 43 h 128"/>
                    <a:gd name="T8" fmla="*/ 12 w 128"/>
                    <a:gd name="T9" fmla="*/ 40 h 128"/>
                    <a:gd name="T10" fmla="*/ 0 w 128"/>
                    <a:gd name="T11" fmla="*/ 116 h 128"/>
                    <a:gd name="T12" fmla="*/ 24 w 128"/>
                    <a:gd name="T13" fmla="*/ 128 h 128"/>
                    <a:gd name="T14" fmla="*/ 35 w 128"/>
                    <a:gd name="T15" fmla="*/ 121 h 128"/>
                    <a:gd name="T16" fmla="*/ 36 w 128"/>
                    <a:gd name="T17" fmla="*/ 121 h 128"/>
                    <a:gd name="T18" fmla="*/ 76 w 128"/>
                    <a:gd name="T19" fmla="*/ 128 h 128"/>
                    <a:gd name="T20" fmla="*/ 112 w 128"/>
                    <a:gd name="T21" fmla="*/ 120 h 128"/>
                    <a:gd name="T22" fmla="*/ 114 w 128"/>
                    <a:gd name="T23" fmla="*/ 109 h 128"/>
                    <a:gd name="T24" fmla="*/ 121 w 128"/>
                    <a:gd name="T25" fmla="*/ 88 h 128"/>
                    <a:gd name="T26" fmla="*/ 124 w 128"/>
                    <a:gd name="T27" fmla="*/ 67 h 128"/>
                    <a:gd name="T28" fmla="*/ 128 w 128"/>
                    <a:gd name="T29" fmla="*/ 58 h 128"/>
                    <a:gd name="T30" fmla="*/ 117 w 128"/>
                    <a:gd name="T31" fmla="*/ 42 h 128"/>
                    <a:gd name="T32" fmla="*/ 24 w 128"/>
                    <a:gd name="T33" fmla="*/ 120 h 128"/>
                    <a:gd name="T34" fmla="*/ 8 w 128"/>
                    <a:gd name="T35" fmla="*/ 116 h 128"/>
                    <a:gd name="T36" fmla="*/ 12 w 128"/>
                    <a:gd name="T37" fmla="*/ 48 h 128"/>
                    <a:gd name="T38" fmla="*/ 28 w 128"/>
                    <a:gd name="T39" fmla="*/ 52 h 128"/>
                    <a:gd name="T40" fmla="*/ 120 w 128"/>
                    <a:gd name="T41" fmla="*/ 58 h 128"/>
                    <a:gd name="T42" fmla="*/ 104 w 128"/>
                    <a:gd name="T43" fmla="*/ 64 h 128"/>
                    <a:gd name="T44" fmla="*/ 104 w 128"/>
                    <a:gd name="T45" fmla="*/ 68 h 128"/>
                    <a:gd name="T46" fmla="*/ 118 w 128"/>
                    <a:gd name="T47" fmla="*/ 75 h 128"/>
                    <a:gd name="T48" fmla="*/ 100 w 128"/>
                    <a:gd name="T49" fmla="*/ 84 h 128"/>
                    <a:gd name="T50" fmla="*/ 100 w 128"/>
                    <a:gd name="T51" fmla="*/ 88 h 128"/>
                    <a:gd name="T52" fmla="*/ 113 w 128"/>
                    <a:gd name="T53" fmla="*/ 96 h 128"/>
                    <a:gd name="T54" fmla="*/ 96 w 128"/>
                    <a:gd name="T55" fmla="*/ 104 h 128"/>
                    <a:gd name="T56" fmla="*/ 96 w 128"/>
                    <a:gd name="T57" fmla="*/ 108 h 128"/>
                    <a:gd name="T58" fmla="*/ 106 w 128"/>
                    <a:gd name="T59" fmla="*/ 114 h 128"/>
                    <a:gd name="T60" fmla="*/ 98 w 128"/>
                    <a:gd name="T61" fmla="*/ 120 h 128"/>
                    <a:gd name="T62" fmla="*/ 54 w 128"/>
                    <a:gd name="T63" fmla="*/ 117 h 128"/>
                    <a:gd name="T64" fmla="*/ 32 w 128"/>
                    <a:gd name="T65" fmla="*/ 110 h 128"/>
                    <a:gd name="T66" fmla="*/ 35 w 128"/>
                    <a:gd name="T67" fmla="*/ 50 h 128"/>
                    <a:gd name="T68" fmla="*/ 60 w 128"/>
                    <a:gd name="T69" fmla="*/ 12 h 128"/>
                    <a:gd name="T70" fmla="*/ 76 w 128"/>
                    <a:gd name="T71" fmla="*/ 27 h 128"/>
                    <a:gd name="T72" fmla="*/ 115 w 128"/>
                    <a:gd name="T73" fmla="*/ 50 h 128"/>
                    <a:gd name="T74" fmla="*/ 120 w 128"/>
                    <a:gd name="T75" fmla="*/ 5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8" h="128">
                      <a:moveTo>
                        <a:pt x="117" y="42"/>
                      </a:moveTo>
                      <a:cubicBezTo>
                        <a:pt x="112" y="41"/>
                        <a:pt x="100" y="41"/>
                        <a:pt x="83" y="40"/>
                      </a:cubicBezTo>
                      <a:cubicBezTo>
                        <a:pt x="84" y="36"/>
                        <a:pt x="84" y="33"/>
                        <a:pt x="84" y="27"/>
                      </a:cubicBezTo>
                      <a:cubicBezTo>
                        <a:pt x="84" y="13"/>
                        <a:pt x="73" y="0"/>
                        <a:pt x="64" y="0"/>
                      </a:cubicBezTo>
                      <a:cubicBezTo>
                        <a:pt x="57" y="0"/>
                        <a:pt x="52" y="5"/>
                        <a:pt x="52" y="12"/>
                      </a:cubicBezTo>
                      <a:cubicBezTo>
                        <a:pt x="52" y="20"/>
                        <a:pt x="49" y="34"/>
                        <a:pt x="36" y="41"/>
                      </a:cubicBezTo>
                      <a:cubicBezTo>
                        <a:pt x="35" y="41"/>
                        <a:pt x="32" y="43"/>
                        <a:pt x="32" y="43"/>
                      </a:cubicBezTo>
                      <a:cubicBezTo>
                        <a:pt x="32" y="43"/>
                        <a:pt x="32" y="43"/>
                        <a:pt x="32" y="43"/>
                      </a:cubicBezTo>
                      <a:cubicBezTo>
                        <a:pt x="30" y="41"/>
                        <a:pt x="27" y="40"/>
                        <a:pt x="24" y="40"/>
                      </a:cubicBezTo>
                      <a:cubicBezTo>
                        <a:pt x="12" y="40"/>
                        <a:pt x="12" y="40"/>
                        <a:pt x="12" y="40"/>
                      </a:cubicBezTo>
                      <a:cubicBezTo>
                        <a:pt x="5" y="40"/>
                        <a:pt x="0" y="45"/>
                        <a:pt x="0" y="52"/>
                      </a:cubicBezTo>
                      <a:cubicBezTo>
                        <a:pt x="0" y="116"/>
                        <a:pt x="0" y="116"/>
                        <a:pt x="0" y="116"/>
                      </a:cubicBezTo>
                      <a:cubicBezTo>
                        <a:pt x="0" y="123"/>
                        <a:pt x="5" y="128"/>
                        <a:pt x="12" y="128"/>
                      </a:cubicBezTo>
                      <a:cubicBezTo>
                        <a:pt x="24" y="128"/>
                        <a:pt x="24" y="128"/>
                        <a:pt x="24" y="128"/>
                      </a:cubicBezTo>
                      <a:cubicBezTo>
                        <a:pt x="29" y="128"/>
                        <a:pt x="33" y="125"/>
                        <a:pt x="35" y="121"/>
                      </a:cubicBezTo>
                      <a:cubicBezTo>
                        <a:pt x="35" y="121"/>
                        <a:pt x="35" y="121"/>
                        <a:pt x="35" y="121"/>
                      </a:cubicBezTo>
                      <a:cubicBezTo>
                        <a:pt x="35" y="121"/>
                        <a:pt x="35" y="121"/>
                        <a:pt x="36" y="121"/>
                      </a:cubicBezTo>
                      <a:cubicBezTo>
                        <a:pt x="36" y="121"/>
                        <a:pt x="36" y="121"/>
                        <a:pt x="36" y="121"/>
                      </a:cubicBezTo>
                      <a:cubicBezTo>
                        <a:pt x="38" y="122"/>
                        <a:pt x="43" y="123"/>
                        <a:pt x="52" y="125"/>
                      </a:cubicBezTo>
                      <a:cubicBezTo>
                        <a:pt x="54" y="126"/>
                        <a:pt x="65" y="128"/>
                        <a:pt x="76" y="128"/>
                      </a:cubicBezTo>
                      <a:cubicBezTo>
                        <a:pt x="98" y="128"/>
                        <a:pt x="98" y="128"/>
                        <a:pt x="98" y="128"/>
                      </a:cubicBezTo>
                      <a:cubicBezTo>
                        <a:pt x="105" y="128"/>
                        <a:pt x="109" y="125"/>
                        <a:pt x="112" y="120"/>
                      </a:cubicBezTo>
                      <a:cubicBezTo>
                        <a:pt x="112" y="120"/>
                        <a:pt x="113" y="118"/>
                        <a:pt x="114" y="116"/>
                      </a:cubicBezTo>
                      <a:cubicBezTo>
                        <a:pt x="115" y="114"/>
                        <a:pt x="115" y="112"/>
                        <a:pt x="114" y="109"/>
                      </a:cubicBezTo>
                      <a:cubicBezTo>
                        <a:pt x="118" y="106"/>
                        <a:pt x="120" y="102"/>
                        <a:pt x="121" y="99"/>
                      </a:cubicBezTo>
                      <a:cubicBezTo>
                        <a:pt x="122" y="94"/>
                        <a:pt x="122" y="90"/>
                        <a:pt x="121" y="88"/>
                      </a:cubicBezTo>
                      <a:cubicBezTo>
                        <a:pt x="123" y="85"/>
                        <a:pt x="125" y="82"/>
                        <a:pt x="126" y="77"/>
                      </a:cubicBezTo>
                      <a:cubicBezTo>
                        <a:pt x="127" y="73"/>
                        <a:pt x="126" y="70"/>
                        <a:pt x="124" y="67"/>
                      </a:cubicBezTo>
                      <a:cubicBezTo>
                        <a:pt x="127" y="65"/>
                        <a:pt x="128" y="61"/>
                        <a:pt x="128" y="58"/>
                      </a:cubicBezTo>
                      <a:cubicBezTo>
                        <a:pt x="128" y="58"/>
                        <a:pt x="128" y="58"/>
                        <a:pt x="128" y="58"/>
                      </a:cubicBezTo>
                      <a:cubicBezTo>
                        <a:pt x="128" y="57"/>
                        <a:pt x="128" y="57"/>
                        <a:pt x="128" y="56"/>
                      </a:cubicBezTo>
                      <a:cubicBezTo>
                        <a:pt x="128" y="51"/>
                        <a:pt x="125" y="44"/>
                        <a:pt x="117" y="42"/>
                      </a:cubicBezTo>
                      <a:close/>
                      <a:moveTo>
                        <a:pt x="28" y="116"/>
                      </a:moveTo>
                      <a:cubicBezTo>
                        <a:pt x="28" y="118"/>
                        <a:pt x="26" y="120"/>
                        <a:pt x="24" y="120"/>
                      </a:cubicBezTo>
                      <a:cubicBezTo>
                        <a:pt x="12" y="120"/>
                        <a:pt x="12" y="120"/>
                        <a:pt x="12" y="120"/>
                      </a:cubicBezTo>
                      <a:cubicBezTo>
                        <a:pt x="10" y="120"/>
                        <a:pt x="8" y="118"/>
                        <a:pt x="8" y="116"/>
                      </a:cubicBezTo>
                      <a:cubicBezTo>
                        <a:pt x="8" y="52"/>
                        <a:pt x="8" y="52"/>
                        <a:pt x="8" y="52"/>
                      </a:cubicBezTo>
                      <a:cubicBezTo>
                        <a:pt x="8" y="50"/>
                        <a:pt x="10" y="48"/>
                        <a:pt x="12" y="48"/>
                      </a:cubicBezTo>
                      <a:cubicBezTo>
                        <a:pt x="24" y="48"/>
                        <a:pt x="24" y="48"/>
                        <a:pt x="24" y="48"/>
                      </a:cubicBezTo>
                      <a:cubicBezTo>
                        <a:pt x="26" y="48"/>
                        <a:pt x="28" y="50"/>
                        <a:pt x="28" y="52"/>
                      </a:cubicBezTo>
                      <a:lnTo>
                        <a:pt x="28" y="116"/>
                      </a:lnTo>
                      <a:close/>
                      <a:moveTo>
                        <a:pt x="120" y="58"/>
                      </a:moveTo>
                      <a:cubicBezTo>
                        <a:pt x="120" y="60"/>
                        <a:pt x="119" y="64"/>
                        <a:pt x="112" y="64"/>
                      </a:cubicBezTo>
                      <a:cubicBezTo>
                        <a:pt x="106" y="64"/>
                        <a:pt x="104" y="64"/>
                        <a:pt x="104" y="64"/>
                      </a:cubicBezTo>
                      <a:cubicBezTo>
                        <a:pt x="103" y="64"/>
                        <a:pt x="102" y="65"/>
                        <a:pt x="102" y="66"/>
                      </a:cubicBezTo>
                      <a:cubicBezTo>
                        <a:pt x="102" y="67"/>
                        <a:pt x="103" y="68"/>
                        <a:pt x="104" y="68"/>
                      </a:cubicBezTo>
                      <a:cubicBezTo>
                        <a:pt x="104" y="68"/>
                        <a:pt x="106" y="68"/>
                        <a:pt x="112" y="68"/>
                      </a:cubicBezTo>
                      <a:cubicBezTo>
                        <a:pt x="118" y="68"/>
                        <a:pt x="119" y="73"/>
                        <a:pt x="118" y="75"/>
                      </a:cubicBezTo>
                      <a:cubicBezTo>
                        <a:pt x="118" y="78"/>
                        <a:pt x="116" y="84"/>
                        <a:pt x="110" y="84"/>
                      </a:cubicBezTo>
                      <a:cubicBezTo>
                        <a:pt x="103" y="84"/>
                        <a:pt x="100" y="84"/>
                        <a:pt x="100" y="84"/>
                      </a:cubicBezTo>
                      <a:cubicBezTo>
                        <a:pt x="99" y="84"/>
                        <a:pt x="98" y="85"/>
                        <a:pt x="98" y="86"/>
                      </a:cubicBezTo>
                      <a:cubicBezTo>
                        <a:pt x="98" y="87"/>
                        <a:pt x="99" y="88"/>
                        <a:pt x="100" y="88"/>
                      </a:cubicBezTo>
                      <a:cubicBezTo>
                        <a:pt x="100" y="88"/>
                        <a:pt x="105" y="88"/>
                        <a:pt x="108" y="88"/>
                      </a:cubicBezTo>
                      <a:cubicBezTo>
                        <a:pt x="115" y="88"/>
                        <a:pt x="114" y="93"/>
                        <a:pt x="113" y="96"/>
                      </a:cubicBezTo>
                      <a:cubicBezTo>
                        <a:pt x="112" y="100"/>
                        <a:pt x="111" y="104"/>
                        <a:pt x="103" y="104"/>
                      </a:cubicBezTo>
                      <a:cubicBezTo>
                        <a:pt x="100" y="104"/>
                        <a:pt x="96" y="104"/>
                        <a:pt x="96" y="104"/>
                      </a:cubicBezTo>
                      <a:cubicBezTo>
                        <a:pt x="95" y="104"/>
                        <a:pt x="94" y="105"/>
                        <a:pt x="94" y="106"/>
                      </a:cubicBezTo>
                      <a:cubicBezTo>
                        <a:pt x="94" y="107"/>
                        <a:pt x="95" y="108"/>
                        <a:pt x="96" y="108"/>
                      </a:cubicBezTo>
                      <a:cubicBezTo>
                        <a:pt x="96" y="108"/>
                        <a:pt x="99" y="108"/>
                        <a:pt x="102" y="108"/>
                      </a:cubicBezTo>
                      <a:cubicBezTo>
                        <a:pt x="107" y="108"/>
                        <a:pt x="107" y="112"/>
                        <a:pt x="106" y="114"/>
                      </a:cubicBezTo>
                      <a:cubicBezTo>
                        <a:pt x="106" y="115"/>
                        <a:pt x="105" y="116"/>
                        <a:pt x="105" y="117"/>
                      </a:cubicBezTo>
                      <a:cubicBezTo>
                        <a:pt x="104" y="119"/>
                        <a:pt x="102" y="120"/>
                        <a:pt x="98" y="120"/>
                      </a:cubicBezTo>
                      <a:cubicBezTo>
                        <a:pt x="76" y="120"/>
                        <a:pt x="76" y="120"/>
                        <a:pt x="76" y="120"/>
                      </a:cubicBezTo>
                      <a:cubicBezTo>
                        <a:pt x="65" y="120"/>
                        <a:pt x="54" y="118"/>
                        <a:pt x="54" y="117"/>
                      </a:cubicBezTo>
                      <a:cubicBezTo>
                        <a:pt x="37" y="114"/>
                        <a:pt x="36" y="113"/>
                        <a:pt x="35" y="113"/>
                      </a:cubicBezTo>
                      <a:cubicBezTo>
                        <a:pt x="35" y="113"/>
                        <a:pt x="32" y="112"/>
                        <a:pt x="32" y="110"/>
                      </a:cubicBezTo>
                      <a:cubicBezTo>
                        <a:pt x="32" y="54"/>
                        <a:pt x="32" y="54"/>
                        <a:pt x="32" y="54"/>
                      </a:cubicBezTo>
                      <a:cubicBezTo>
                        <a:pt x="32" y="52"/>
                        <a:pt x="33" y="51"/>
                        <a:pt x="35" y="50"/>
                      </a:cubicBezTo>
                      <a:cubicBezTo>
                        <a:pt x="35" y="50"/>
                        <a:pt x="36" y="50"/>
                        <a:pt x="36" y="50"/>
                      </a:cubicBezTo>
                      <a:cubicBezTo>
                        <a:pt x="54" y="42"/>
                        <a:pt x="60" y="26"/>
                        <a:pt x="60" y="12"/>
                      </a:cubicBezTo>
                      <a:cubicBezTo>
                        <a:pt x="60" y="10"/>
                        <a:pt x="62" y="8"/>
                        <a:pt x="64" y="8"/>
                      </a:cubicBezTo>
                      <a:cubicBezTo>
                        <a:pt x="68" y="8"/>
                        <a:pt x="76" y="16"/>
                        <a:pt x="76" y="27"/>
                      </a:cubicBezTo>
                      <a:cubicBezTo>
                        <a:pt x="76" y="36"/>
                        <a:pt x="75" y="38"/>
                        <a:pt x="72" y="48"/>
                      </a:cubicBezTo>
                      <a:cubicBezTo>
                        <a:pt x="112" y="48"/>
                        <a:pt x="112" y="49"/>
                        <a:pt x="115" y="50"/>
                      </a:cubicBezTo>
                      <a:cubicBezTo>
                        <a:pt x="120" y="51"/>
                        <a:pt x="120" y="54"/>
                        <a:pt x="120" y="56"/>
                      </a:cubicBezTo>
                      <a:cubicBezTo>
                        <a:pt x="120" y="57"/>
                        <a:pt x="120" y="57"/>
                        <a:pt x="120"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050"/>
                </a:p>
              </p:txBody>
            </p:sp>
            <p:sp>
              <p:nvSpPr>
                <p:cNvPr id="43" name="Freeform 42"/>
                <p:cNvSpPr>
                  <a:spLocks noEditPoints="1"/>
                </p:cNvSpPr>
                <p:nvPr/>
              </p:nvSpPr>
              <p:spPr bwMode="auto">
                <a:xfrm>
                  <a:off x="5318110" y="4386693"/>
                  <a:ext cx="33166" cy="34548"/>
                </a:xfrm>
                <a:custGeom>
                  <a:avLst/>
                  <a:gdLst>
                    <a:gd name="T0" fmla="*/ 6 w 12"/>
                    <a:gd name="T1" fmla="*/ 0 h 12"/>
                    <a:gd name="T2" fmla="*/ 0 w 12"/>
                    <a:gd name="T3" fmla="*/ 6 h 12"/>
                    <a:gd name="T4" fmla="*/ 6 w 12"/>
                    <a:gd name="T5" fmla="*/ 12 h 12"/>
                    <a:gd name="T6" fmla="*/ 12 w 12"/>
                    <a:gd name="T7" fmla="*/ 6 h 12"/>
                    <a:gd name="T8" fmla="*/ 6 w 12"/>
                    <a:gd name="T9" fmla="*/ 0 h 12"/>
                    <a:gd name="T10" fmla="*/ 6 w 12"/>
                    <a:gd name="T11" fmla="*/ 8 h 12"/>
                    <a:gd name="T12" fmla="*/ 4 w 12"/>
                    <a:gd name="T13" fmla="*/ 6 h 12"/>
                    <a:gd name="T14" fmla="*/ 6 w 12"/>
                    <a:gd name="T15" fmla="*/ 4 h 12"/>
                    <a:gd name="T16" fmla="*/ 8 w 12"/>
                    <a:gd name="T17" fmla="*/ 6 h 12"/>
                    <a:gd name="T18" fmla="*/ 6 w 12"/>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2">
                      <a:moveTo>
                        <a:pt x="6" y="0"/>
                      </a:moveTo>
                      <a:cubicBezTo>
                        <a:pt x="3" y="0"/>
                        <a:pt x="0" y="3"/>
                        <a:pt x="0" y="6"/>
                      </a:cubicBezTo>
                      <a:cubicBezTo>
                        <a:pt x="0" y="9"/>
                        <a:pt x="3" y="12"/>
                        <a:pt x="6" y="12"/>
                      </a:cubicBezTo>
                      <a:cubicBezTo>
                        <a:pt x="9" y="12"/>
                        <a:pt x="12" y="9"/>
                        <a:pt x="12" y="6"/>
                      </a:cubicBezTo>
                      <a:cubicBezTo>
                        <a:pt x="12" y="3"/>
                        <a:pt x="9" y="0"/>
                        <a:pt x="6" y="0"/>
                      </a:cubicBezTo>
                      <a:close/>
                      <a:moveTo>
                        <a:pt x="6" y="8"/>
                      </a:moveTo>
                      <a:cubicBezTo>
                        <a:pt x="5" y="8"/>
                        <a:pt x="4" y="7"/>
                        <a:pt x="4" y="6"/>
                      </a:cubicBezTo>
                      <a:cubicBezTo>
                        <a:pt x="4" y="5"/>
                        <a:pt x="5" y="4"/>
                        <a:pt x="6" y="4"/>
                      </a:cubicBezTo>
                      <a:cubicBezTo>
                        <a:pt x="7" y="4"/>
                        <a:pt x="8" y="5"/>
                        <a:pt x="8" y="6"/>
                      </a:cubicBezTo>
                      <a:cubicBezTo>
                        <a:pt x="8" y="7"/>
                        <a:pt x="7" y="8"/>
                        <a:pt x="6"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050"/>
                </a:p>
              </p:txBody>
            </p:sp>
          </p:grpSp>
        </p:grpSp>
        <p:grpSp>
          <p:nvGrpSpPr>
            <p:cNvPr id="48" name="Group 1"/>
            <p:cNvGrpSpPr/>
            <p:nvPr/>
          </p:nvGrpSpPr>
          <p:grpSpPr bwMode="auto">
            <a:xfrm>
              <a:off x="2138548" y="4552507"/>
              <a:ext cx="3513981" cy="1254125"/>
              <a:chOff x="45" y="186"/>
              <a:chExt cx="2213" cy="790"/>
            </a:xfrm>
          </p:grpSpPr>
          <p:sp>
            <p:nvSpPr>
              <p:cNvPr id="49" name="Rectangle 2"/>
              <p:cNvSpPr/>
              <p:nvPr/>
            </p:nvSpPr>
            <p:spPr bwMode="auto">
              <a:xfrm>
                <a:off x="45" y="186"/>
                <a:ext cx="1176" cy="272"/>
              </a:xfrm>
              <a:prstGeom prst="rect">
                <a:avLst/>
              </a:prstGeom>
              <a:noFill/>
              <a:ln>
                <a:noFill/>
              </a:ln>
            </p:spPr>
            <p:txBody>
              <a:bodyPr lIns="0" tIns="0" rIns="0" bIns="0" anchor="ctr"/>
              <a:lstStyle/>
              <a:p>
                <a:pPr algn="l"/>
                <a:r>
                  <a:rPr lang="id-ID" sz="1600" b="1">
                    <a:latin typeface="Lato" panose="020F0502020204030203" pitchFamily="34" charset="0"/>
                    <a:ea typeface="Open Sans Extrabold" panose="020B0906030804020204" pitchFamily="34" charset="0"/>
                    <a:cs typeface="Lato" panose="020F0502020204030203" pitchFamily="34" charset="0"/>
                    <a:sym typeface="Lato Bold" charset="0"/>
                  </a:rPr>
                  <a:t>VISION 02</a:t>
                </a:r>
                <a:endParaRPr lang="en-US" sz="1600" b="1" dirty="0">
                  <a:latin typeface="Lato" panose="020F0502020204030203" pitchFamily="34" charset="0"/>
                  <a:ea typeface="Open Sans Extrabold" panose="020B0906030804020204" pitchFamily="34" charset="0"/>
                  <a:cs typeface="Lato" panose="020F0502020204030203" pitchFamily="34" charset="0"/>
                  <a:sym typeface="Lato Bold" charset="0"/>
                </a:endParaRPr>
              </a:p>
            </p:txBody>
          </p:sp>
          <p:sp>
            <p:nvSpPr>
              <p:cNvPr id="50" name="Rectangle 3"/>
              <p:cNvSpPr/>
              <p:nvPr/>
            </p:nvSpPr>
            <p:spPr bwMode="auto">
              <a:xfrm>
                <a:off x="45" y="562"/>
                <a:ext cx="2116" cy="414"/>
              </a:xfrm>
              <a:prstGeom prst="rect">
                <a:avLst/>
              </a:prstGeom>
              <a:noFill/>
              <a:ln>
                <a:noFill/>
              </a:ln>
            </p:spPr>
            <p:txBody>
              <a:bodyPr lIns="0" tIns="0" rIns="0" bIns="0"/>
              <a:lstStyle/>
              <a:p>
                <a:pPr algn="l"/>
                <a:r>
                  <a:rPr lang="en-US" sz="1200">
                    <a:ea typeface="MS PGothic" panose="020B0600070205080204" charset="-128"/>
                    <a:cs typeface="Lato Regular" charset="0"/>
                    <a:sym typeface="Lato Regular" charset="0"/>
                  </a:rPr>
                  <a:t>Lorem ipsum dolor sit amet, consectetur adipiscing elit. Integer mollis vehicula ligula ut faucibus ger mor, Cura bitur vestib ulum consequat urna et vehicula. </a:t>
                </a:r>
              </a:p>
            </p:txBody>
          </p:sp>
          <p:sp>
            <p:nvSpPr>
              <p:cNvPr id="51" name="Rectangle 4"/>
              <p:cNvSpPr/>
              <p:nvPr/>
            </p:nvSpPr>
            <p:spPr bwMode="auto">
              <a:xfrm>
                <a:off x="45" y="358"/>
                <a:ext cx="2213" cy="240"/>
              </a:xfrm>
              <a:prstGeom prst="rect">
                <a:avLst/>
              </a:prstGeom>
              <a:noFill/>
              <a:ln>
                <a:noFill/>
              </a:ln>
            </p:spPr>
            <p:txBody>
              <a:bodyPr lIns="0" tIns="0" rIns="0" bIns="0" anchor="ctr"/>
              <a:lstStyle/>
              <a:p>
                <a:r>
                  <a:rPr lang="id-ID" sz="1100" dirty="0">
                    <a:latin typeface="Lato" panose="020F0502020204030203" pitchFamily="34" charset="0"/>
                    <a:ea typeface="Open Sans" panose="020B0606030504020204" pitchFamily="34" charset="0"/>
                    <a:cs typeface="Lato" panose="020F0502020204030203" pitchFamily="34" charset="0"/>
                    <a:sym typeface="Verdana" panose="020B0604030504040204" charset="0"/>
                  </a:rPr>
                  <a:t>MAKE YOUR PRESENTATION PROFESSIONAL LOOK</a:t>
                </a:r>
                <a:endParaRPr lang="en-US" sz="1100" dirty="0">
                  <a:latin typeface="Lato" panose="020F0502020204030203" pitchFamily="34" charset="0"/>
                  <a:ea typeface="Open Sans" panose="020B0606030504020204" pitchFamily="34" charset="0"/>
                  <a:cs typeface="Lato" panose="020F0502020204030203" pitchFamily="34" charset="0"/>
                  <a:sym typeface="Verdana" panose="020B0604030504040204" charset="0"/>
                </a:endParaRPr>
              </a:p>
            </p:txBody>
          </p:sp>
        </p:grpSp>
      </p:grpSp>
      <p:sp>
        <p:nvSpPr>
          <p:cNvPr id="76" name="TextBox 75"/>
          <p:cNvSpPr txBox="1"/>
          <p:nvPr/>
        </p:nvSpPr>
        <p:spPr>
          <a:xfrm>
            <a:off x="7904379" y="1947114"/>
            <a:ext cx="4071616" cy="3859518"/>
          </a:xfrm>
          <a:prstGeom prst="rect">
            <a:avLst/>
          </a:prstGeom>
          <a:noFill/>
        </p:spPr>
        <p:txBody>
          <a:bodyPr wrap="square" rtlCol="0">
            <a:spAutoFit/>
          </a:bodyPr>
          <a:lstStyle/>
          <a:p>
            <a:pPr algn="just">
              <a:lnSpc>
                <a:spcPct val="120000"/>
              </a:lnSpc>
            </a:pPr>
            <a:r>
              <a:rPr lang="pt-BR" sz="1200" b="1" dirty="0">
                <a:solidFill>
                  <a:schemeClr val="bg1"/>
                </a:solidFill>
                <a:latin typeface="Lato Regular"/>
                <a:cs typeface="Lato Regular"/>
              </a:rPr>
              <a:t>Lorem ipsum dolor </a:t>
            </a:r>
            <a:r>
              <a:rPr lang="pt-BR" sz="1200" dirty="0">
                <a:solidFill>
                  <a:schemeClr val="bg1"/>
                </a:solidFill>
                <a:latin typeface="Lato Light"/>
                <a:cs typeface="Lato Light"/>
              </a:rPr>
              <a:t>sit amet, eos numquam accommodare et. In cibo graeco dicunt sea. Augue zril sapientem ne mei, ad suas voluptatibus eum. Tempor mediocrem imperdiet no usu tractatos salutatus vel detraxit laboramus. </a:t>
            </a:r>
          </a:p>
          <a:p>
            <a:pPr algn="just">
              <a:lnSpc>
                <a:spcPct val="120000"/>
              </a:lnSpc>
            </a:pPr>
            <a:endParaRPr lang="pt-BR" sz="1200" dirty="0">
              <a:solidFill>
                <a:schemeClr val="bg1"/>
              </a:solidFill>
              <a:latin typeface="Lato Light"/>
              <a:cs typeface="Lato Light"/>
            </a:endParaRPr>
          </a:p>
          <a:p>
            <a:pPr algn="just">
              <a:lnSpc>
                <a:spcPct val="120000"/>
              </a:lnSpc>
            </a:pPr>
            <a:r>
              <a:rPr lang="pt-BR" sz="1200" dirty="0">
                <a:solidFill>
                  <a:schemeClr val="bg1"/>
                </a:solidFill>
                <a:latin typeface="Lato Light"/>
                <a:cs typeface="Lato Light"/>
              </a:rPr>
              <a:t>Cu nam unum liber audiam, sed an graeci prompta invenire, in gubergren percipitur scribentur nam. Sale omnis indoctum has ei, ne sed ludus tamquam urbanitas. Vis id illud iusto, id omnium percipitur duo. Ex habemus imperdiet maiestatis sit, ei utroque laoreet philosophia mea. Est movet omnium principes te, id suas mandamus patrioque est. </a:t>
            </a:r>
          </a:p>
          <a:p>
            <a:pPr algn="just">
              <a:lnSpc>
                <a:spcPct val="120000"/>
              </a:lnSpc>
            </a:pPr>
            <a:endParaRPr lang="pt-BR" sz="1200" dirty="0">
              <a:solidFill>
                <a:schemeClr val="bg1"/>
              </a:solidFill>
              <a:latin typeface="Lato Light"/>
              <a:cs typeface="Lato Light"/>
            </a:endParaRPr>
          </a:p>
          <a:p>
            <a:pPr algn="just">
              <a:lnSpc>
                <a:spcPct val="120000"/>
              </a:lnSpc>
            </a:pPr>
            <a:r>
              <a:rPr lang="pt-BR" sz="1200" dirty="0">
                <a:solidFill>
                  <a:schemeClr val="bg1"/>
                </a:solidFill>
                <a:latin typeface="Lato Light"/>
                <a:cs typeface="Lato Light"/>
              </a:rPr>
              <a:t>Eu quo solet facete dignissim, et has iuvaret ullamcorper intellegebat, ex doming facilis urbanitas est. Quis ridens te pro, quo no appareat mnesarchum. Elitr latine per ne. Id mazim </a:t>
            </a:r>
            <a:r>
              <a:rPr lang="pt-BR" sz="1200" dirty="0" err="1">
                <a:solidFill>
                  <a:schemeClr val="bg1"/>
                </a:solidFill>
                <a:latin typeface="Lato Light"/>
                <a:cs typeface="Lato Light"/>
              </a:rPr>
              <a:t>graecis</a:t>
            </a:r>
            <a:r>
              <a:rPr lang="pt-BR" sz="1200" dirty="0">
                <a:solidFill>
                  <a:schemeClr val="bg1"/>
                </a:solidFill>
                <a:latin typeface="Lato Light"/>
                <a:cs typeface="Lato Light"/>
              </a:rPr>
              <a:t> usu</a:t>
            </a:r>
            <a:endParaRPr lang="en-US" sz="1200" dirty="0">
              <a:solidFill>
                <a:schemeClr val="bg1"/>
              </a:solidFill>
              <a:latin typeface="Lato Light"/>
              <a:cs typeface="Lato Light"/>
            </a:endParaRPr>
          </a:p>
        </p:txBody>
      </p:sp>
      <p:sp>
        <p:nvSpPr>
          <p:cNvPr id="56" name="TextBox 1">
            <a:extLst>
              <a:ext uri="{FF2B5EF4-FFF2-40B4-BE49-F238E27FC236}">
                <a16:creationId xmlns:a16="http://schemas.microsoft.com/office/drawing/2014/main" id="{511A4E22-6523-48F0-B018-61B8996A42E3}"/>
              </a:ext>
            </a:extLst>
          </p:cNvPr>
          <p:cNvSpPr txBox="1"/>
          <p:nvPr/>
        </p:nvSpPr>
        <p:spPr>
          <a:xfrm>
            <a:off x="560616" y="218106"/>
            <a:ext cx="2167252" cy="474617"/>
          </a:xfrm>
          <a:prstGeom prst="rect">
            <a:avLst/>
          </a:prstGeom>
          <a:noFill/>
        </p:spPr>
        <p:txBody>
          <a:bodyPr wrap="square" lIns="0" tIns="0" rIns="0" rtlCol="0">
            <a:spAutoFit/>
          </a:bodyPr>
          <a:lstStyle/>
          <a:p>
            <a:pPr>
              <a:lnSpc>
                <a:spcPts val="3600"/>
              </a:lnSpc>
            </a:pPr>
            <a:r>
              <a:rPr lang="en-US" altLang="zh-CN" sz="2400" dirty="0">
                <a:solidFill>
                  <a:srgbClr val="063D54"/>
                </a:solidFill>
                <a:cs typeface="+mn-ea"/>
                <a:sym typeface="+mn-lt"/>
              </a:rPr>
              <a:t>1.1 </a:t>
            </a:r>
            <a:r>
              <a:rPr lang="en-US" altLang="zh-CN" sz="2400" dirty="0" err="1">
                <a:solidFill>
                  <a:srgbClr val="063D54"/>
                </a:solidFill>
                <a:cs typeface="+mn-ea"/>
                <a:sym typeface="+mn-lt"/>
              </a:rPr>
              <a:t>项目介绍</a:t>
            </a:r>
            <a:endParaRPr lang="en-US" altLang="zh-CN" sz="2400" dirty="0">
              <a:solidFill>
                <a:srgbClr val="063D54"/>
              </a:solidFill>
              <a:cs typeface="+mn-ea"/>
              <a:sym typeface="+mn-lt"/>
            </a:endParaRPr>
          </a:p>
        </p:txBody>
      </p:sp>
      <p:sp>
        <p:nvSpPr>
          <p:cNvPr id="57" name="TextBox 1">
            <a:extLst>
              <a:ext uri="{FF2B5EF4-FFF2-40B4-BE49-F238E27FC236}">
                <a16:creationId xmlns:a16="http://schemas.microsoft.com/office/drawing/2014/main" id="{E188AF11-AF2D-4A2C-9998-8CF9E70D7ED9}"/>
              </a:ext>
            </a:extLst>
          </p:cNvPr>
          <p:cNvSpPr txBox="1"/>
          <p:nvPr/>
        </p:nvSpPr>
        <p:spPr>
          <a:xfrm>
            <a:off x="560616" y="613820"/>
            <a:ext cx="2123139" cy="315343"/>
          </a:xfrm>
          <a:prstGeom prst="rect">
            <a:avLst/>
          </a:prstGeom>
          <a:noFill/>
        </p:spPr>
        <p:txBody>
          <a:bodyPr wrap="square" lIns="0" tIns="0" rIns="0" rtlCol="0">
            <a:spAutoFit/>
          </a:bodyPr>
          <a:lstStyle/>
          <a:p>
            <a:pPr>
              <a:lnSpc>
                <a:spcPts val="2300"/>
              </a:lnSpc>
            </a:pPr>
            <a:r>
              <a:rPr lang="en-US" altLang="zh-CN" sz="1400" dirty="0">
                <a:solidFill>
                  <a:srgbClr val="063D54"/>
                </a:solidFill>
                <a:cs typeface="+mn-ea"/>
                <a:sym typeface="+mn-lt"/>
              </a:rPr>
              <a:t>PROJECT DESCRIPTION</a:t>
            </a:r>
          </a:p>
        </p:txBody>
      </p:sp>
      <p:sp>
        <p:nvSpPr>
          <p:cNvPr id="58" name="TextBox 8">
            <a:extLst>
              <a:ext uri="{FF2B5EF4-FFF2-40B4-BE49-F238E27FC236}">
                <a16:creationId xmlns:a16="http://schemas.microsoft.com/office/drawing/2014/main" id="{51671E11-CF59-4F53-871F-CDF2E9F13A3A}"/>
              </a:ext>
            </a:extLst>
          </p:cNvPr>
          <p:cNvSpPr txBox="1"/>
          <p:nvPr/>
        </p:nvSpPr>
        <p:spPr>
          <a:xfrm>
            <a:off x="1101376" y="1301332"/>
            <a:ext cx="4439229" cy="1200329"/>
          </a:xfrm>
          <a:prstGeom prst="rect">
            <a:avLst/>
          </a:prstGeom>
          <a:noFill/>
        </p:spPr>
        <p:txBody>
          <a:bodyPr wrap="none" rtlCol="0">
            <a:spAutoFit/>
          </a:bodyPr>
          <a:lstStyle/>
          <a:p>
            <a:r>
              <a:rPr lang="zh-CN" altLang="en-US" sz="3600" spc="300" dirty="0">
                <a:solidFill>
                  <a:srgbClr val="063D54"/>
                </a:solidFill>
                <a:latin typeface="Montserrat"/>
              </a:rPr>
              <a:t>共享经济</a:t>
            </a:r>
          </a:p>
          <a:p>
            <a:r>
              <a:rPr lang="id-ID" sz="3600" spc="300" dirty="0">
                <a:solidFill>
                  <a:srgbClr val="063D54"/>
                </a:solidFill>
                <a:latin typeface="Montserrat"/>
              </a:rPr>
              <a:t>SHARINGECONOMY</a:t>
            </a:r>
          </a:p>
        </p:txBody>
      </p:sp>
    </p:spTree>
    <p:extLst>
      <p:ext uri="{BB962C8B-B14F-4D97-AF65-F5344CB8AC3E}">
        <p14:creationId xmlns:p14="http://schemas.microsoft.com/office/powerpoint/2010/main" val="3550912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6"/>
                                        </p:tgtEl>
                                        <p:attrNameLst>
                                          <p:attrName>style.visibility</p:attrName>
                                        </p:attrNameLst>
                                      </p:cBhvr>
                                      <p:to>
                                        <p:strVal val="visible"/>
                                      </p:to>
                                    </p:set>
                                    <p:animEffect transition="in" filter="fade">
                                      <p:cBhvr>
                                        <p:cTn id="7" dur="500"/>
                                        <p:tgtEl>
                                          <p:spTgt spid="76"/>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grpId="0" nodeType="clickEffect">
                                  <p:stCondLst>
                                    <p:cond delay="0"/>
                                  </p:stCondLst>
                                  <p:childTnLst>
                                    <p:set>
                                      <p:cBhvr>
                                        <p:cTn id="11" dur="1" fill="hold">
                                          <p:stCondLst>
                                            <p:cond delay="0"/>
                                          </p:stCondLst>
                                        </p:cTn>
                                        <p:tgtEl>
                                          <p:spTgt spid="56"/>
                                        </p:tgtEl>
                                        <p:attrNameLst>
                                          <p:attrName>style.visibility</p:attrName>
                                        </p:attrNameLst>
                                      </p:cBhvr>
                                      <p:to>
                                        <p:strVal val="visible"/>
                                      </p:to>
                                    </p:set>
                                    <p:anim calcmode="lin" valueType="num">
                                      <p:cBhvr additive="base">
                                        <p:cTn id="12" dur="500"/>
                                        <p:tgtEl>
                                          <p:spTgt spid="56"/>
                                        </p:tgtEl>
                                        <p:attrNameLst>
                                          <p:attrName>ppt_x</p:attrName>
                                        </p:attrNameLst>
                                      </p:cBhvr>
                                      <p:tavLst>
                                        <p:tav tm="0">
                                          <p:val>
                                            <p:strVal val="#ppt_x-#ppt_w*1.125000"/>
                                          </p:val>
                                        </p:tav>
                                        <p:tav tm="100000">
                                          <p:val>
                                            <p:strVal val="#ppt_x"/>
                                          </p:val>
                                        </p:tav>
                                      </p:tavLst>
                                    </p:anim>
                                    <p:animEffect transition="in" filter="wipe(right)">
                                      <p:cBhvr>
                                        <p:cTn id="13" dur="500"/>
                                        <p:tgtEl>
                                          <p:spTgt spid="56"/>
                                        </p:tgtEl>
                                      </p:cBhvr>
                                    </p:animEffect>
                                  </p:childTnLst>
                                </p:cTn>
                              </p:par>
                              <p:par>
                                <p:cTn id="14" presetID="12" presetClass="entr" presetSubtype="8" fill="hold" grpId="0" nodeType="withEffect">
                                  <p:stCondLst>
                                    <p:cond delay="0"/>
                                  </p:stCondLst>
                                  <p:childTnLst>
                                    <p:set>
                                      <p:cBhvr>
                                        <p:cTn id="15" dur="1" fill="hold">
                                          <p:stCondLst>
                                            <p:cond delay="0"/>
                                          </p:stCondLst>
                                        </p:cTn>
                                        <p:tgtEl>
                                          <p:spTgt spid="57"/>
                                        </p:tgtEl>
                                        <p:attrNameLst>
                                          <p:attrName>style.visibility</p:attrName>
                                        </p:attrNameLst>
                                      </p:cBhvr>
                                      <p:to>
                                        <p:strVal val="visible"/>
                                      </p:to>
                                    </p:set>
                                    <p:anim calcmode="lin" valueType="num">
                                      <p:cBhvr additive="base">
                                        <p:cTn id="16" dur="500"/>
                                        <p:tgtEl>
                                          <p:spTgt spid="57"/>
                                        </p:tgtEl>
                                        <p:attrNameLst>
                                          <p:attrName>ppt_x</p:attrName>
                                        </p:attrNameLst>
                                      </p:cBhvr>
                                      <p:tavLst>
                                        <p:tav tm="0">
                                          <p:val>
                                            <p:strVal val="#ppt_x-#ppt_w*1.125000"/>
                                          </p:val>
                                        </p:tav>
                                        <p:tav tm="100000">
                                          <p:val>
                                            <p:strVal val="#ppt_x"/>
                                          </p:val>
                                        </p:tav>
                                      </p:tavLst>
                                    </p:anim>
                                    <p:animEffect transition="in" filter="wipe(right)">
                                      <p:cBhvr>
                                        <p:cTn id="17" dur="500"/>
                                        <p:tgtEl>
                                          <p:spTgt spid="57"/>
                                        </p:tgtEl>
                                      </p:cBhvr>
                                    </p:animEffect>
                                  </p:childTnLst>
                                </p:cTn>
                              </p:par>
                              <p:par>
                                <p:cTn id="18" presetID="22" presetClass="entr" presetSubtype="4" fill="hold" grpId="0" nodeType="withEffect">
                                  <p:stCondLst>
                                    <p:cond delay="1600"/>
                                  </p:stCondLst>
                                  <p:childTnLst>
                                    <p:set>
                                      <p:cBhvr>
                                        <p:cTn id="19" dur="1" fill="hold">
                                          <p:stCondLst>
                                            <p:cond delay="0"/>
                                          </p:stCondLst>
                                        </p:cTn>
                                        <p:tgtEl>
                                          <p:spTgt spid="58"/>
                                        </p:tgtEl>
                                        <p:attrNameLst>
                                          <p:attrName>style.visibility</p:attrName>
                                        </p:attrNameLst>
                                      </p:cBhvr>
                                      <p:to>
                                        <p:strVal val="visible"/>
                                      </p:to>
                                    </p:set>
                                    <p:animEffect transition="in" filter="wipe(down)">
                                      <p:cBhvr>
                                        <p:cTn id="20" dur="500"/>
                                        <p:tgtEl>
                                          <p:spTgt spid="58"/>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p:tgtEl>
                                          <p:spTgt spid="5"/>
                                        </p:tgtEl>
                                        <p:attrNameLst>
                                          <p:attrName>ppt_y</p:attrName>
                                        </p:attrNameLst>
                                      </p:cBhvr>
                                      <p:tavLst>
                                        <p:tav tm="0">
                                          <p:val>
                                            <p:strVal val="#ppt_y+#ppt_h*1.125000"/>
                                          </p:val>
                                        </p:tav>
                                        <p:tav tm="100000">
                                          <p:val>
                                            <p:strVal val="#ppt_y"/>
                                          </p:val>
                                        </p:tav>
                                      </p:tavLst>
                                    </p:anim>
                                    <p:animEffect transition="in" filter="wipe(up)">
                                      <p:cBhvr>
                                        <p:cTn id="26" dur="500"/>
                                        <p:tgtEl>
                                          <p:spTgt spid="5"/>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nodeType="click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p:tgtEl>
                                          <p:spTgt spid="12"/>
                                        </p:tgtEl>
                                        <p:attrNameLst>
                                          <p:attrName>ppt_y</p:attrName>
                                        </p:attrNameLst>
                                      </p:cBhvr>
                                      <p:tavLst>
                                        <p:tav tm="0">
                                          <p:val>
                                            <p:strVal val="#ppt_y+#ppt_h*1.125000"/>
                                          </p:val>
                                        </p:tav>
                                        <p:tav tm="100000">
                                          <p:val>
                                            <p:strVal val="#ppt_y"/>
                                          </p:val>
                                        </p:tav>
                                      </p:tavLst>
                                    </p:anim>
                                    <p:animEffect transition="in" filter="wipe(up)">
                                      <p:cBhvr>
                                        <p:cTn id="32" dur="5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1" nodeType="click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wipe(left)">
                                      <p:cBhvr>
                                        <p:cTn id="37" dur="500"/>
                                        <p:tgtEl>
                                          <p:spTgt spid="26"/>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2"/>
                                        </p:tgtEl>
                                        <p:attrNameLst>
                                          <p:attrName>style.visibility</p:attrName>
                                        </p:attrNameLst>
                                      </p:cBhvr>
                                      <p:to>
                                        <p:strVal val="visible"/>
                                      </p:to>
                                    </p:set>
                                    <p:animEffect transition="in" filter="wipe(down)">
                                      <p:cBhvr>
                                        <p:cTn id="4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6" grpId="1" animBg="1"/>
      <p:bldP spid="76" grpId="0"/>
      <p:bldP spid="56" grpId="0"/>
      <p:bldP spid="57" grpId="0"/>
      <p:bldP spid="5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85"/>
          <p:cNvGrpSpPr/>
          <p:nvPr/>
        </p:nvGrpSpPr>
        <p:grpSpPr>
          <a:xfrm>
            <a:off x="6357538" y="1904990"/>
            <a:ext cx="2377575" cy="2993710"/>
            <a:chOff x="4768154" y="1428742"/>
            <a:chExt cx="1783181" cy="2245283"/>
          </a:xfrm>
        </p:grpSpPr>
        <p:sp>
          <p:nvSpPr>
            <p:cNvPr id="60" name="Rectangle 59"/>
            <p:cNvSpPr/>
            <p:nvPr/>
          </p:nvSpPr>
          <p:spPr>
            <a:xfrm>
              <a:off x="4889724" y="3143254"/>
              <a:ext cx="1539664" cy="530771"/>
            </a:xfrm>
            <a:prstGeom prst="rect">
              <a:avLst/>
            </a:prstGeom>
          </p:spPr>
          <p:txBody>
            <a:bodyPr wrap="square">
              <a:spAutoFit/>
            </a:bodyPr>
            <a:lstStyle/>
            <a:p>
              <a:pPr algn="ctr"/>
              <a:r>
                <a:rPr lang="ms-MY" sz="1333" dirty="0">
                  <a:solidFill>
                    <a:schemeClr val="bg2">
                      <a:lumMod val="25000"/>
                    </a:schemeClr>
                  </a:solidFill>
                  <a:cs typeface="+mn-ea"/>
                  <a:sym typeface="+mn-lt"/>
                </a:rPr>
                <a:t>Lorem ipsum dolor sit amet, consectetur adipiscing elit. </a:t>
              </a:r>
            </a:p>
          </p:txBody>
        </p:sp>
        <p:sp>
          <p:nvSpPr>
            <p:cNvPr id="61" name="Rectangle 60"/>
            <p:cNvSpPr/>
            <p:nvPr/>
          </p:nvSpPr>
          <p:spPr>
            <a:xfrm>
              <a:off x="4768154" y="2786064"/>
              <a:ext cx="1783181" cy="315423"/>
            </a:xfrm>
            <a:prstGeom prst="rect">
              <a:avLst/>
            </a:prstGeom>
          </p:spPr>
          <p:txBody>
            <a:bodyPr wrap="none">
              <a:spAutoFit/>
            </a:bodyPr>
            <a:lstStyle/>
            <a:p>
              <a:pPr algn="ctr"/>
              <a:r>
                <a:rPr lang="zh-CN" altLang="en-US" sz="2133" dirty="0">
                  <a:solidFill>
                    <a:schemeClr val="bg2">
                      <a:lumMod val="25000"/>
                    </a:schemeClr>
                  </a:solidFill>
                  <a:cs typeface="+mn-ea"/>
                  <a:sym typeface="+mn-lt"/>
                </a:rPr>
                <a:t>百度度秘陪你聊天</a:t>
              </a:r>
            </a:p>
          </p:txBody>
        </p:sp>
        <p:cxnSp>
          <p:nvCxnSpPr>
            <p:cNvPr id="32" name="Straight Connector 31"/>
            <p:cNvCxnSpPr/>
            <p:nvPr/>
          </p:nvCxnSpPr>
          <p:spPr>
            <a:xfrm rot="5400000">
              <a:off x="5287174" y="2298136"/>
              <a:ext cx="714380" cy="1588"/>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33" name="Oval 32"/>
            <p:cNvSpPr/>
            <p:nvPr/>
          </p:nvSpPr>
          <p:spPr>
            <a:xfrm>
              <a:off x="5214942" y="1428742"/>
              <a:ext cx="883120" cy="883120"/>
            </a:xfrm>
            <a:prstGeom prst="ellipse">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grpSp>
          <p:nvGrpSpPr>
            <p:cNvPr id="10" name="Group 83"/>
            <p:cNvGrpSpPr/>
            <p:nvPr/>
          </p:nvGrpSpPr>
          <p:grpSpPr>
            <a:xfrm>
              <a:off x="5461828" y="1684189"/>
              <a:ext cx="366050" cy="366676"/>
              <a:chOff x="6853177" y="4545107"/>
              <a:chExt cx="366050" cy="366676"/>
            </a:xfrm>
            <a:solidFill>
              <a:schemeClr val="accent3"/>
            </a:solidFill>
          </p:grpSpPr>
          <p:sp>
            <p:nvSpPr>
              <p:cNvPr id="64" name="AutoShape 18"/>
              <p:cNvSpPr>
                <a:spLocks/>
              </p:cNvSpPr>
              <p:nvPr/>
            </p:nvSpPr>
            <p:spPr bwMode="auto">
              <a:xfrm>
                <a:off x="6853177" y="4545107"/>
                <a:ext cx="366050" cy="3666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799"/>
                    </a:moveTo>
                    <a:cubicBezTo>
                      <a:pt x="20249" y="20048"/>
                      <a:pt x="20048" y="20249"/>
                      <a:pt x="19799" y="20249"/>
                    </a:cubicBezTo>
                    <a:lnTo>
                      <a:pt x="1800" y="20249"/>
                    </a:lnTo>
                    <a:cubicBezTo>
                      <a:pt x="1551" y="20249"/>
                      <a:pt x="1349" y="20048"/>
                      <a:pt x="1349" y="19799"/>
                    </a:cubicBezTo>
                    <a:lnTo>
                      <a:pt x="1349" y="3824"/>
                    </a:lnTo>
                    <a:cubicBezTo>
                      <a:pt x="1349" y="3576"/>
                      <a:pt x="1551" y="3375"/>
                      <a:pt x="1800" y="3375"/>
                    </a:cubicBezTo>
                    <a:lnTo>
                      <a:pt x="4724" y="3375"/>
                    </a:lnTo>
                    <a:lnTo>
                      <a:pt x="4724" y="4725"/>
                    </a:lnTo>
                    <a:cubicBezTo>
                      <a:pt x="4724" y="5098"/>
                      <a:pt x="5027" y="5400"/>
                      <a:pt x="5399" y="5400"/>
                    </a:cubicBezTo>
                    <a:cubicBezTo>
                      <a:pt x="5772" y="5400"/>
                      <a:pt x="6074" y="5098"/>
                      <a:pt x="6074" y="4725"/>
                    </a:cubicBezTo>
                    <a:lnTo>
                      <a:pt x="6074" y="3375"/>
                    </a:lnTo>
                    <a:lnTo>
                      <a:pt x="10124" y="3375"/>
                    </a:lnTo>
                    <a:lnTo>
                      <a:pt x="10124" y="4725"/>
                    </a:lnTo>
                    <a:cubicBezTo>
                      <a:pt x="10124" y="5098"/>
                      <a:pt x="10427" y="5400"/>
                      <a:pt x="10800" y="5400"/>
                    </a:cubicBezTo>
                    <a:cubicBezTo>
                      <a:pt x="11172" y="5400"/>
                      <a:pt x="11474" y="5098"/>
                      <a:pt x="11474" y="4725"/>
                    </a:cubicBezTo>
                    <a:lnTo>
                      <a:pt x="11474" y="3375"/>
                    </a:lnTo>
                    <a:lnTo>
                      <a:pt x="15524" y="3375"/>
                    </a:lnTo>
                    <a:lnTo>
                      <a:pt x="15524" y="4725"/>
                    </a:lnTo>
                    <a:cubicBezTo>
                      <a:pt x="15524" y="5098"/>
                      <a:pt x="15827" y="5400"/>
                      <a:pt x="16199" y="5400"/>
                    </a:cubicBezTo>
                    <a:cubicBezTo>
                      <a:pt x="16572" y="5400"/>
                      <a:pt x="16874" y="5098"/>
                      <a:pt x="16874" y="4725"/>
                    </a:cubicBezTo>
                    <a:lnTo>
                      <a:pt x="16874" y="3375"/>
                    </a:lnTo>
                    <a:lnTo>
                      <a:pt x="19799" y="3375"/>
                    </a:lnTo>
                    <a:cubicBezTo>
                      <a:pt x="20048" y="3375"/>
                      <a:pt x="20249" y="3576"/>
                      <a:pt x="20249" y="3824"/>
                    </a:cubicBezTo>
                    <a:cubicBezTo>
                      <a:pt x="20249" y="3824"/>
                      <a:pt x="20249" y="19799"/>
                      <a:pt x="20249" y="19799"/>
                    </a:cubicBezTo>
                    <a:close/>
                    <a:moveTo>
                      <a:pt x="19799" y="2025"/>
                    </a:moveTo>
                    <a:lnTo>
                      <a:pt x="16874" y="2025"/>
                    </a:lnTo>
                    <a:lnTo>
                      <a:pt x="16874" y="675"/>
                    </a:lnTo>
                    <a:cubicBezTo>
                      <a:pt x="16874" y="301"/>
                      <a:pt x="16572" y="0"/>
                      <a:pt x="16199" y="0"/>
                    </a:cubicBezTo>
                    <a:cubicBezTo>
                      <a:pt x="15827" y="0"/>
                      <a:pt x="15524" y="301"/>
                      <a:pt x="15524" y="675"/>
                    </a:cubicBezTo>
                    <a:lnTo>
                      <a:pt x="15524" y="2025"/>
                    </a:lnTo>
                    <a:lnTo>
                      <a:pt x="11474" y="2025"/>
                    </a:lnTo>
                    <a:lnTo>
                      <a:pt x="11474" y="675"/>
                    </a:lnTo>
                    <a:cubicBezTo>
                      <a:pt x="11474" y="301"/>
                      <a:pt x="11172" y="0"/>
                      <a:pt x="10800" y="0"/>
                    </a:cubicBezTo>
                    <a:cubicBezTo>
                      <a:pt x="10427" y="0"/>
                      <a:pt x="10124" y="301"/>
                      <a:pt x="10124" y="675"/>
                    </a:cubicBezTo>
                    <a:lnTo>
                      <a:pt x="10124" y="2025"/>
                    </a:lnTo>
                    <a:lnTo>
                      <a:pt x="6074" y="2025"/>
                    </a:lnTo>
                    <a:lnTo>
                      <a:pt x="6074" y="675"/>
                    </a:lnTo>
                    <a:cubicBezTo>
                      <a:pt x="6074" y="301"/>
                      <a:pt x="5772" y="0"/>
                      <a:pt x="5399" y="0"/>
                    </a:cubicBezTo>
                    <a:cubicBezTo>
                      <a:pt x="5027" y="0"/>
                      <a:pt x="4724" y="301"/>
                      <a:pt x="4724" y="675"/>
                    </a:cubicBezTo>
                    <a:lnTo>
                      <a:pt x="4724" y="2025"/>
                    </a:lnTo>
                    <a:lnTo>
                      <a:pt x="1800" y="2025"/>
                    </a:lnTo>
                    <a:cubicBezTo>
                      <a:pt x="805" y="2025"/>
                      <a:pt x="0" y="2830"/>
                      <a:pt x="0" y="3824"/>
                    </a:cubicBezTo>
                    <a:lnTo>
                      <a:pt x="0" y="19799"/>
                    </a:lnTo>
                    <a:cubicBezTo>
                      <a:pt x="0" y="20793"/>
                      <a:pt x="805" y="21599"/>
                      <a:pt x="1800" y="21599"/>
                    </a:cubicBezTo>
                    <a:lnTo>
                      <a:pt x="19799" y="21599"/>
                    </a:lnTo>
                    <a:cubicBezTo>
                      <a:pt x="20794" y="21599"/>
                      <a:pt x="21600" y="20793"/>
                      <a:pt x="21600" y="19799"/>
                    </a:cubicBezTo>
                    <a:lnTo>
                      <a:pt x="21600" y="3824"/>
                    </a:lnTo>
                    <a:cubicBezTo>
                      <a:pt x="21600" y="2830"/>
                      <a:pt x="20794" y="2025"/>
                      <a:pt x="19799" y="2025"/>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cs typeface="+mn-ea"/>
                  <a:sym typeface="+mn-lt"/>
                </a:endParaRPr>
              </a:p>
            </p:txBody>
          </p:sp>
          <p:sp>
            <p:nvSpPr>
              <p:cNvPr id="65" name="AutoShape 19"/>
              <p:cNvSpPr>
                <a:spLocks/>
              </p:cNvSpPr>
              <p:nvPr/>
            </p:nvSpPr>
            <p:spPr bwMode="auto">
              <a:xfrm>
                <a:off x="6933270" y="4682768"/>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cs typeface="+mn-ea"/>
                  <a:sym typeface="+mn-lt"/>
                </a:endParaRPr>
              </a:p>
            </p:txBody>
          </p:sp>
          <p:sp>
            <p:nvSpPr>
              <p:cNvPr id="66" name="AutoShape 20"/>
              <p:cNvSpPr>
                <a:spLocks/>
              </p:cNvSpPr>
              <p:nvPr/>
            </p:nvSpPr>
            <p:spPr bwMode="auto">
              <a:xfrm>
                <a:off x="6933270" y="4739710"/>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cs typeface="+mn-ea"/>
                  <a:sym typeface="+mn-lt"/>
                </a:endParaRPr>
              </a:p>
            </p:txBody>
          </p:sp>
          <p:sp>
            <p:nvSpPr>
              <p:cNvPr id="67" name="AutoShape 21"/>
              <p:cNvSpPr>
                <a:spLocks/>
              </p:cNvSpPr>
              <p:nvPr/>
            </p:nvSpPr>
            <p:spPr bwMode="auto">
              <a:xfrm>
                <a:off x="6933270" y="4797277"/>
                <a:ext cx="45678" cy="337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cs typeface="+mn-ea"/>
                  <a:sym typeface="+mn-lt"/>
                </a:endParaRPr>
              </a:p>
            </p:txBody>
          </p:sp>
          <p:sp>
            <p:nvSpPr>
              <p:cNvPr id="68" name="AutoShape 22"/>
              <p:cNvSpPr>
                <a:spLocks/>
              </p:cNvSpPr>
              <p:nvPr/>
            </p:nvSpPr>
            <p:spPr bwMode="auto">
              <a:xfrm>
                <a:off x="7013363" y="4797277"/>
                <a:ext cx="45678" cy="337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cs typeface="+mn-ea"/>
                  <a:sym typeface="+mn-lt"/>
                </a:endParaRPr>
              </a:p>
            </p:txBody>
          </p:sp>
          <p:sp>
            <p:nvSpPr>
              <p:cNvPr id="69" name="AutoShape 23"/>
              <p:cNvSpPr>
                <a:spLocks/>
              </p:cNvSpPr>
              <p:nvPr/>
            </p:nvSpPr>
            <p:spPr bwMode="auto">
              <a:xfrm>
                <a:off x="7013363" y="4739710"/>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cs typeface="+mn-ea"/>
                  <a:sym typeface="+mn-lt"/>
                </a:endParaRPr>
              </a:p>
            </p:txBody>
          </p:sp>
          <p:sp>
            <p:nvSpPr>
              <p:cNvPr id="70" name="AutoShape 24"/>
              <p:cNvSpPr>
                <a:spLocks/>
              </p:cNvSpPr>
              <p:nvPr/>
            </p:nvSpPr>
            <p:spPr bwMode="auto">
              <a:xfrm>
                <a:off x="7013363" y="4682768"/>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cs typeface="+mn-ea"/>
                  <a:sym typeface="+mn-lt"/>
                </a:endParaRPr>
              </a:p>
            </p:txBody>
          </p:sp>
          <p:sp>
            <p:nvSpPr>
              <p:cNvPr id="71" name="AutoShape 25"/>
              <p:cNvSpPr>
                <a:spLocks/>
              </p:cNvSpPr>
              <p:nvPr/>
            </p:nvSpPr>
            <p:spPr bwMode="auto">
              <a:xfrm>
                <a:off x="7093457" y="4797277"/>
                <a:ext cx="45678" cy="337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cs typeface="+mn-ea"/>
                  <a:sym typeface="+mn-lt"/>
                </a:endParaRPr>
              </a:p>
            </p:txBody>
          </p:sp>
          <p:sp>
            <p:nvSpPr>
              <p:cNvPr id="72" name="AutoShape 26"/>
              <p:cNvSpPr>
                <a:spLocks/>
              </p:cNvSpPr>
              <p:nvPr/>
            </p:nvSpPr>
            <p:spPr bwMode="auto">
              <a:xfrm>
                <a:off x="7093457" y="4739710"/>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cs typeface="+mn-ea"/>
                  <a:sym typeface="+mn-lt"/>
                </a:endParaRPr>
              </a:p>
            </p:txBody>
          </p:sp>
          <p:sp>
            <p:nvSpPr>
              <p:cNvPr id="73" name="AutoShape 27"/>
              <p:cNvSpPr>
                <a:spLocks/>
              </p:cNvSpPr>
              <p:nvPr/>
            </p:nvSpPr>
            <p:spPr bwMode="auto">
              <a:xfrm>
                <a:off x="7093457" y="4682768"/>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cs typeface="+mn-ea"/>
                  <a:sym typeface="+mn-lt"/>
                </a:endParaRPr>
              </a:p>
            </p:txBody>
          </p:sp>
        </p:grpSp>
      </p:grpSp>
      <p:grpSp>
        <p:nvGrpSpPr>
          <p:cNvPr id="11" name="Group 86"/>
          <p:cNvGrpSpPr/>
          <p:nvPr/>
        </p:nvGrpSpPr>
        <p:grpSpPr>
          <a:xfrm>
            <a:off x="9377153" y="1904990"/>
            <a:ext cx="2052886" cy="2993710"/>
            <a:chOff x="7032864" y="1428742"/>
            <a:chExt cx="1539664" cy="2245283"/>
          </a:xfrm>
        </p:grpSpPr>
        <p:sp>
          <p:nvSpPr>
            <p:cNvPr id="62" name="Rectangle 61"/>
            <p:cNvSpPr/>
            <p:nvPr/>
          </p:nvSpPr>
          <p:spPr>
            <a:xfrm>
              <a:off x="7032864" y="3143254"/>
              <a:ext cx="1539664" cy="530771"/>
            </a:xfrm>
            <a:prstGeom prst="rect">
              <a:avLst/>
            </a:prstGeom>
          </p:spPr>
          <p:txBody>
            <a:bodyPr wrap="square">
              <a:spAutoFit/>
            </a:bodyPr>
            <a:lstStyle/>
            <a:p>
              <a:pPr algn="ctr"/>
              <a:r>
                <a:rPr lang="ms-MY" sz="1333" dirty="0">
                  <a:solidFill>
                    <a:schemeClr val="bg2">
                      <a:lumMod val="25000"/>
                    </a:schemeClr>
                  </a:solidFill>
                  <a:cs typeface="+mn-ea"/>
                  <a:sym typeface="+mn-lt"/>
                </a:rPr>
                <a:t>Lorem ipsum dolor sit amet, consectetur adipiscing elit. </a:t>
              </a:r>
            </a:p>
          </p:txBody>
        </p:sp>
        <p:sp>
          <p:nvSpPr>
            <p:cNvPr id="63" name="Rectangle 62"/>
            <p:cNvSpPr/>
            <p:nvPr/>
          </p:nvSpPr>
          <p:spPr>
            <a:xfrm>
              <a:off x="7116880" y="2786064"/>
              <a:ext cx="1372010" cy="315423"/>
            </a:xfrm>
            <a:prstGeom prst="rect">
              <a:avLst/>
            </a:prstGeom>
          </p:spPr>
          <p:txBody>
            <a:bodyPr wrap="none">
              <a:spAutoFit/>
            </a:bodyPr>
            <a:lstStyle/>
            <a:p>
              <a:pPr algn="ctr"/>
              <a:r>
                <a:rPr lang="zh-CN" altLang="en-US" sz="2133" dirty="0">
                  <a:solidFill>
                    <a:schemeClr val="bg2">
                      <a:lumMod val="25000"/>
                    </a:schemeClr>
                  </a:solidFill>
                  <a:cs typeface="+mn-ea"/>
                  <a:sym typeface="+mn-lt"/>
                </a:rPr>
                <a:t>人人车二手车</a:t>
              </a:r>
            </a:p>
          </p:txBody>
        </p:sp>
        <p:cxnSp>
          <p:nvCxnSpPr>
            <p:cNvPr id="44" name="Straight Connector 43"/>
            <p:cNvCxnSpPr/>
            <p:nvPr/>
          </p:nvCxnSpPr>
          <p:spPr>
            <a:xfrm rot="5400000">
              <a:off x="7430314" y="2298136"/>
              <a:ext cx="714380" cy="15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5" name="Oval 44"/>
            <p:cNvSpPr/>
            <p:nvPr/>
          </p:nvSpPr>
          <p:spPr>
            <a:xfrm>
              <a:off x="7358082" y="1428742"/>
              <a:ext cx="883120" cy="88312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grpSp>
          <p:nvGrpSpPr>
            <p:cNvPr id="12" name="Group 82"/>
            <p:cNvGrpSpPr/>
            <p:nvPr/>
          </p:nvGrpSpPr>
          <p:grpSpPr>
            <a:xfrm>
              <a:off x="7621730" y="1714494"/>
              <a:ext cx="366051" cy="320373"/>
              <a:chOff x="3143240" y="4572014"/>
              <a:chExt cx="366051" cy="320373"/>
            </a:xfrm>
            <a:solidFill>
              <a:schemeClr val="accent6"/>
            </a:solidFill>
          </p:grpSpPr>
          <p:sp>
            <p:nvSpPr>
              <p:cNvPr id="74" name="AutoShape 103"/>
              <p:cNvSpPr>
                <a:spLocks/>
              </p:cNvSpPr>
              <p:nvPr/>
            </p:nvSpPr>
            <p:spPr bwMode="auto">
              <a:xfrm>
                <a:off x="3200807" y="4628955"/>
                <a:ext cx="131403" cy="863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60" y="0"/>
                    </a:moveTo>
                    <a:cubicBezTo>
                      <a:pt x="9461" y="0"/>
                      <a:pt x="0" y="9233"/>
                      <a:pt x="0" y="20160"/>
                    </a:cubicBezTo>
                    <a:cubicBezTo>
                      <a:pt x="0" y="20954"/>
                      <a:pt x="420" y="21600"/>
                      <a:pt x="939" y="21600"/>
                    </a:cubicBezTo>
                    <a:cubicBezTo>
                      <a:pt x="1457" y="21600"/>
                      <a:pt x="1878" y="20954"/>
                      <a:pt x="1878" y="20160"/>
                    </a:cubicBezTo>
                    <a:cubicBezTo>
                      <a:pt x="1878" y="10956"/>
                      <a:pt x="10655" y="2880"/>
                      <a:pt x="20660" y="2880"/>
                    </a:cubicBezTo>
                    <a:cubicBezTo>
                      <a:pt x="21179" y="2880"/>
                      <a:pt x="21600" y="2234"/>
                      <a:pt x="21600" y="1440"/>
                    </a:cubicBezTo>
                    <a:cubicBezTo>
                      <a:pt x="21600" y="645"/>
                      <a:pt x="21179" y="0"/>
                      <a:pt x="20660" y="0"/>
                    </a:cubicBezTo>
                  </a:path>
                </a:pathLst>
              </a:custGeom>
              <a:solidFill>
                <a:schemeClr val="tx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cs typeface="+mn-ea"/>
                  <a:sym typeface="+mn-lt"/>
                </a:endParaRPr>
              </a:p>
            </p:txBody>
          </p:sp>
          <p:sp>
            <p:nvSpPr>
              <p:cNvPr id="75" name="AutoShape 104"/>
              <p:cNvSpPr>
                <a:spLocks/>
              </p:cNvSpPr>
              <p:nvPr/>
            </p:nvSpPr>
            <p:spPr bwMode="auto">
              <a:xfrm>
                <a:off x="3143240" y="4572014"/>
                <a:ext cx="366051" cy="32037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6971"/>
                    </a:moveTo>
                    <a:cubicBezTo>
                      <a:pt x="10181" y="16971"/>
                      <a:pt x="9546" y="16918"/>
                      <a:pt x="8912" y="16811"/>
                    </a:cubicBezTo>
                    <a:cubicBezTo>
                      <a:pt x="8847" y="16800"/>
                      <a:pt x="8781" y="16794"/>
                      <a:pt x="8716" y="16794"/>
                    </a:cubicBezTo>
                    <a:cubicBezTo>
                      <a:pt x="8315" y="16794"/>
                      <a:pt x="7931" y="16999"/>
                      <a:pt x="7673" y="17359"/>
                    </a:cubicBezTo>
                    <a:cubicBezTo>
                      <a:pt x="7384" y="17761"/>
                      <a:pt x="6563" y="18657"/>
                      <a:pt x="5591" y="19318"/>
                    </a:cubicBezTo>
                    <a:cubicBezTo>
                      <a:pt x="5854" y="18628"/>
                      <a:pt x="6060" y="17853"/>
                      <a:pt x="6074" y="17056"/>
                    </a:cubicBezTo>
                    <a:cubicBezTo>
                      <a:pt x="6078" y="17006"/>
                      <a:pt x="6080" y="16956"/>
                      <a:pt x="6080" y="16914"/>
                    </a:cubicBezTo>
                    <a:cubicBezTo>
                      <a:pt x="6080" y="16334"/>
                      <a:pt x="5796" y="15803"/>
                      <a:pt x="5344" y="15540"/>
                    </a:cubicBezTo>
                    <a:cubicBezTo>
                      <a:pt x="2843" y="14080"/>
                      <a:pt x="1349" y="11731"/>
                      <a:pt x="1349" y="9257"/>
                    </a:cubicBezTo>
                    <a:cubicBezTo>
                      <a:pt x="1349" y="5003"/>
                      <a:pt x="5588" y="1542"/>
                      <a:pt x="10800" y="1542"/>
                    </a:cubicBezTo>
                    <a:cubicBezTo>
                      <a:pt x="16011" y="1542"/>
                      <a:pt x="20249" y="5003"/>
                      <a:pt x="20249" y="9257"/>
                    </a:cubicBezTo>
                    <a:cubicBezTo>
                      <a:pt x="20249" y="13510"/>
                      <a:pt x="16011" y="16971"/>
                      <a:pt x="10800" y="16971"/>
                    </a:cubicBezTo>
                    <a:moveTo>
                      <a:pt x="10800" y="0"/>
                    </a:moveTo>
                    <a:cubicBezTo>
                      <a:pt x="4835" y="0"/>
                      <a:pt x="0" y="4144"/>
                      <a:pt x="0" y="9257"/>
                    </a:cubicBezTo>
                    <a:cubicBezTo>
                      <a:pt x="0" y="12440"/>
                      <a:pt x="1875" y="15248"/>
                      <a:pt x="4730" y="16914"/>
                    </a:cubicBezTo>
                    <a:cubicBezTo>
                      <a:pt x="4730" y="16935"/>
                      <a:pt x="4724" y="16949"/>
                      <a:pt x="4724" y="16971"/>
                    </a:cubicBezTo>
                    <a:cubicBezTo>
                      <a:pt x="4724" y="18354"/>
                      <a:pt x="3821" y="19843"/>
                      <a:pt x="3423" y="20625"/>
                    </a:cubicBezTo>
                    <a:lnTo>
                      <a:pt x="3425" y="20625"/>
                    </a:lnTo>
                    <a:cubicBezTo>
                      <a:pt x="3393" y="20709"/>
                      <a:pt x="3374" y="20802"/>
                      <a:pt x="3374" y="20900"/>
                    </a:cubicBezTo>
                    <a:cubicBezTo>
                      <a:pt x="3374" y="21287"/>
                      <a:pt x="3648" y="21600"/>
                      <a:pt x="3986" y="21600"/>
                    </a:cubicBezTo>
                    <a:cubicBezTo>
                      <a:pt x="4049" y="21600"/>
                      <a:pt x="4161" y="21580"/>
                      <a:pt x="4158" y="21590"/>
                    </a:cubicBezTo>
                    <a:cubicBezTo>
                      <a:pt x="6268" y="21195"/>
                      <a:pt x="8255" y="18979"/>
                      <a:pt x="8716" y="18338"/>
                    </a:cubicBezTo>
                    <a:cubicBezTo>
                      <a:pt x="9391" y="18451"/>
                      <a:pt x="10086" y="18514"/>
                      <a:pt x="10800" y="18514"/>
                    </a:cubicBezTo>
                    <a:cubicBezTo>
                      <a:pt x="16764" y="18514"/>
                      <a:pt x="21600" y="14369"/>
                      <a:pt x="21600" y="9257"/>
                    </a:cubicBezTo>
                    <a:cubicBezTo>
                      <a:pt x="21600" y="4144"/>
                      <a:pt x="16764" y="0"/>
                      <a:pt x="10800" y="0"/>
                    </a:cubicBezTo>
                  </a:path>
                </a:pathLst>
              </a:custGeom>
              <a:solidFill>
                <a:schemeClr val="bg1">
                  <a:lumMod val="50000"/>
                </a:schemeClr>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cs typeface="+mn-ea"/>
                  <a:sym typeface="+mn-lt"/>
                </a:endParaRPr>
              </a:p>
            </p:txBody>
          </p:sp>
        </p:grpSp>
      </p:grpSp>
      <p:grpSp>
        <p:nvGrpSpPr>
          <p:cNvPr id="13" name="Group 48"/>
          <p:cNvGrpSpPr/>
          <p:nvPr/>
        </p:nvGrpSpPr>
        <p:grpSpPr>
          <a:xfrm>
            <a:off x="3566862" y="1904990"/>
            <a:ext cx="2052886" cy="2993710"/>
            <a:chOff x="2675146" y="1428742"/>
            <a:chExt cx="1539664" cy="2245283"/>
          </a:xfrm>
        </p:grpSpPr>
        <p:sp>
          <p:nvSpPr>
            <p:cNvPr id="58" name="Rectangle 57"/>
            <p:cNvSpPr/>
            <p:nvPr/>
          </p:nvSpPr>
          <p:spPr>
            <a:xfrm>
              <a:off x="2675146" y="3143254"/>
              <a:ext cx="1539664" cy="530771"/>
            </a:xfrm>
            <a:prstGeom prst="rect">
              <a:avLst/>
            </a:prstGeom>
          </p:spPr>
          <p:txBody>
            <a:bodyPr wrap="square">
              <a:spAutoFit/>
            </a:bodyPr>
            <a:lstStyle/>
            <a:p>
              <a:pPr algn="ctr"/>
              <a:r>
                <a:rPr lang="ms-MY" sz="1333" dirty="0">
                  <a:solidFill>
                    <a:schemeClr val="bg2">
                      <a:lumMod val="25000"/>
                    </a:schemeClr>
                  </a:solidFill>
                  <a:cs typeface="+mn-ea"/>
                  <a:sym typeface="+mn-lt"/>
                </a:rPr>
                <a:t>Lorem ipsum dolor sit amet, consectetur adipiscing elit. </a:t>
              </a:r>
            </a:p>
          </p:txBody>
        </p:sp>
        <p:sp>
          <p:nvSpPr>
            <p:cNvPr id="59" name="Rectangle 58"/>
            <p:cNvSpPr/>
            <p:nvPr/>
          </p:nvSpPr>
          <p:spPr>
            <a:xfrm>
              <a:off x="2759162" y="2786064"/>
              <a:ext cx="1372010" cy="315423"/>
            </a:xfrm>
            <a:prstGeom prst="rect">
              <a:avLst/>
            </a:prstGeom>
          </p:spPr>
          <p:txBody>
            <a:bodyPr wrap="none">
              <a:spAutoFit/>
            </a:bodyPr>
            <a:lstStyle/>
            <a:p>
              <a:pPr algn="ctr"/>
              <a:r>
                <a:rPr lang="zh-CN" altLang="en-US" sz="2133" dirty="0">
                  <a:solidFill>
                    <a:schemeClr val="bg2">
                      <a:lumMod val="25000"/>
                    </a:schemeClr>
                  </a:solidFill>
                  <a:cs typeface="+mn-ea"/>
                  <a:sym typeface="+mn-lt"/>
                </a:rPr>
                <a:t>定制公共交通</a:t>
              </a:r>
            </a:p>
          </p:txBody>
        </p:sp>
        <p:grpSp>
          <p:nvGrpSpPr>
            <p:cNvPr id="14" name="Group 47"/>
            <p:cNvGrpSpPr/>
            <p:nvPr/>
          </p:nvGrpSpPr>
          <p:grpSpPr>
            <a:xfrm>
              <a:off x="3000364" y="1428742"/>
              <a:ext cx="883120" cy="1227378"/>
              <a:chOff x="3000364" y="1428742"/>
              <a:chExt cx="883120" cy="1227378"/>
            </a:xfrm>
          </p:grpSpPr>
          <p:cxnSp>
            <p:nvCxnSpPr>
              <p:cNvPr id="20" name="Straight Connector 19"/>
              <p:cNvCxnSpPr/>
              <p:nvPr/>
            </p:nvCxnSpPr>
            <p:spPr>
              <a:xfrm rot="5400000">
                <a:off x="3072596" y="2298136"/>
                <a:ext cx="714380" cy="1588"/>
              </a:xfrm>
              <a:prstGeom prst="line">
                <a:avLst/>
              </a:prstGeom>
              <a:ln w="12700">
                <a:solidFill>
                  <a:srgbClr val="063D54"/>
                </a:solidFill>
              </a:ln>
            </p:spPr>
            <p:style>
              <a:lnRef idx="1">
                <a:schemeClr val="accent1"/>
              </a:lnRef>
              <a:fillRef idx="0">
                <a:schemeClr val="accent1"/>
              </a:fillRef>
              <a:effectRef idx="0">
                <a:schemeClr val="accent1"/>
              </a:effectRef>
              <a:fontRef idx="minor">
                <a:schemeClr val="tx1"/>
              </a:fontRef>
            </p:style>
          </p:cxnSp>
          <p:sp>
            <p:nvSpPr>
              <p:cNvPr id="21" name="Oval 20"/>
              <p:cNvSpPr/>
              <p:nvPr/>
            </p:nvSpPr>
            <p:spPr>
              <a:xfrm>
                <a:off x="3000364" y="1428742"/>
                <a:ext cx="883120" cy="883120"/>
              </a:xfrm>
              <a:prstGeom prst="ellipse">
                <a:avLst/>
              </a:prstGeom>
              <a:solidFill>
                <a:srgbClr val="063D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grpSp>
            <p:nvGrpSpPr>
              <p:cNvPr id="15" name="Group 81"/>
              <p:cNvGrpSpPr/>
              <p:nvPr/>
            </p:nvGrpSpPr>
            <p:grpSpPr>
              <a:xfrm>
                <a:off x="3251393" y="1753373"/>
                <a:ext cx="365425" cy="229016"/>
                <a:chOff x="2411138" y="4617692"/>
                <a:chExt cx="365425" cy="229016"/>
              </a:xfrm>
              <a:solidFill>
                <a:schemeClr val="bg1"/>
              </a:solidFill>
            </p:grpSpPr>
            <p:sp>
              <p:nvSpPr>
                <p:cNvPr id="76" name="AutoShape 105"/>
                <p:cNvSpPr>
                  <a:spLocks/>
                </p:cNvSpPr>
                <p:nvPr/>
              </p:nvSpPr>
              <p:spPr bwMode="auto">
                <a:xfrm>
                  <a:off x="2411138" y="4617692"/>
                  <a:ext cx="365425" cy="22901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9438"/>
                      </a:moveTo>
                      <a:cubicBezTo>
                        <a:pt x="7005" y="19438"/>
                        <a:pt x="3289" y="15988"/>
                        <a:pt x="1437" y="10797"/>
                      </a:cubicBezTo>
                      <a:cubicBezTo>
                        <a:pt x="3298" y="5598"/>
                        <a:pt x="7009" y="2161"/>
                        <a:pt x="10800" y="2161"/>
                      </a:cubicBezTo>
                      <a:cubicBezTo>
                        <a:pt x="14595" y="2161"/>
                        <a:pt x="18310" y="5611"/>
                        <a:pt x="20162" y="10802"/>
                      </a:cubicBezTo>
                      <a:cubicBezTo>
                        <a:pt x="18301" y="16000"/>
                        <a:pt x="14590" y="19438"/>
                        <a:pt x="10800" y="19438"/>
                      </a:cubicBezTo>
                      <a:moveTo>
                        <a:pt x="21576" y="10561"/>
                      </a:moveTo>
                      <a:cubicBezTo>
                        <a:pt x="21569" y="10516"/>
                        <a:pt x="21573" y="10467"/>
                        <a:pt x="21562" y="10423"/>
                      </a:cubicBezTo>
                      <a:cubicBezTo>
                        <a:pt x="21558" y="10406"/>
                        <a:pt x="21548" y="10395"/>
                        <a:pt x="21544" y="10378"/>
                      </a:cubicBezTo>
                      <a:cubicBezTo>
                        <a:pt x="21537" y="10352"/>
                        <a:pt x="21539" y="10322"/>
                        <a:pt x="21530" y="10297"/>
                      </a:cubicBezTo>
                      <a:cubicBezTo>
                        <a:pt x="19569" y="4298"/>
                        <a:pt x="15302" y="0"/>
                        <a:pt x="10800" y="0"/>
                      </a:cubicBezTo>
                      <a:cubicBezTo>
                        <a:pt x="6297" y="0"/>
                        <a:pt x="2030" y="4290"/>
                        <a:pt x="69" y="10290"/>
                      </a:cubicBezTo>
                      <a:cubicBezTo>
                        <a:pt x="61" y="10316"/>
                        <a:pt x="62" y="10344"/>
                        <a:pt x="55" y="10370"/>
                      </a:cubicBezTo>
                      <a:cubicBezTo>
                        <a:pt x="51" y="10387"/>
                        <a:pt x="41" y="10398"/>
                        <a:pt x="37" y="10415"/>
                      </a:cubicBezTo>
                      <a:cubicBezTo>
                        <a:pt x="26" y="10459"/>
                        <a:pt x="30" y="10508"/>
                        <a:pt x="24" y="10554"/>
                      </a:cubicBezTo>
                      <a:cubicBezTo>
                        <a:pt x="12" y="10635"/>
                        <a:pt x="0" y="10714"/>
                        <a:pt x="0" y="10796"/>
                      </a:cubicBezTo>
                      <a:cubicBezTo>
                        <a:pt x="0" y="10878"/>
                        <a:pt x="12" y="10955"/>
                        <a:pt x="24" y="11038"/>
                      </a:cubicBezTo>
                      <a:cubicBezTo>
                        <a:pt x="30" y="11083"/>
                        <a:pt x="26" y="11131"/>
                        <a:pt x="37" y="11175"/>
                      </a:cubicBezTo>
                      <a:cubicBezTo>
                        <a:pt x="41" y="11193"/>
                        <a:pt x="51" y="11204"/>
                        <a:pt x="55" y="11220"/>
                      </a:cubicBezTo>
                      <a:cubicBezTo>
                        <a:pt x="62" y="11247"/>
                        <a:pt x="61" y="11276"/>
                        <a:pt x="69" y="11302"/>
                      </a:cubicBezTo>
                      <a:cubicBezTo>
                        <a:pt x="2030" y="17300"/>
                        <a:pt x="6297" y="21599"/>
                        <a:pt x="10800" y="21599"/>
                      </a:cubicBezTo>
                      <a:cubicBezTo>
                        <a:pt x="15302" y="21599"/>
                        <a:pt x="19569" y="17308"/>
                        <a:pt x="21530" y="11309"/>
                      </a:cubicBezTo>
                      <a:cubicBezTo>
                        <a:pt x="21539" y="11283"/>
                        <a:pt x="21537" y="11255"/>
                        <a:pt x="21544" y="11228"/>
                      </a:cubicBezTo>
                      <a:cubicBezTo>
                        <a:pt x="21548" y="11212"/>
                        <a:pt x="21558" y="11201"/>
                        <a:pt x="21562" y="11183"/>
                      </a:cubicBezTo>
                      <a:cubicBezTo>
                        <a:pt x="21573" y="11139"/>
                        <a:pt x="21569" y="11089"/>
                        <a:pt x="21576" y="11044"/>
                      </a:cubicBezTo>
                      <a:cubicBezTo>
                        <a:pt x="21587" y="10963"/>
                        <a:pt x="21599" y="10885"/>
                        <a:pt x="21599" y="10803"/>
                      </a:cubicBezTo>
                      <a:cubicBezTo>
                        <a:pt x="21599" y="10721"/>
                        <a:pt x="21587" y="10642"/>
                        <a:pt x="21576" y="10561"/>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cs typeface="+mn-ea"/>
                    <a:sym typeface="+mn-lt"/>
                  </a:endParaRPr>
                </a:p>
              </p:txBody>
            </p:sp>
            <p:sp>
              <p:nvSpPr>
                <p:cNvPr id="77" name="AutoShape 106"/>
                <p:cNvSpPr>
                  <a:spLocks/>
                </p:cNvSpPr>
                <p:nvPr/>
              </p:nvSpPr>
              <p:spPr bwMode="auto">
                <a:xfrm>
                  <a:off x="2548173" y="4686523"/>
                  <a:ext cx="51935" cy="5131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2" y="0"/>
                      </a:moveTo>
                      <a:cubicBezTo>
                        <a:pt x="19193" y="0"/>
                        <a:pt x="19183" y="4"/>
                        <a:pt x="19174" y="4"/>
                      </a:cubicBezTo>
                      <a:cubicBezTo>
                        <a:pt x="8585" y="23"/>
                        <a:pt x="0" y="8607"/>
                        <a:pt x="0" y="19198"/>
                      </a:cubicBezTo>
                      <a:cubicBezTo>
                        <a:pt x="0" y="20523"/>
                        <a:pt x="1076" y="21600"/>
                        <a:pt x="2402" y="21600"/>
                      </a:cubicBezTo>
                      <a:cubicBezTo>
                        <a:pt x="3722" y="21600"/>
                        <a:pt x="4799" y="20523"/>
                        <a:pt x="4799" y="19198"/>
                      </a:cubicBezTo>
                      <a:cubicBezTo>
                        <a:pt x="4799" y="11262"/>
                        <a:pt x="11262" y="4803"/>
                        <a:pt x="19202" y="4803"/>
                      </a:cubicBezTo>
                      <a:lnTo>
                        <a:pt x="19202" y="4798"/>
                      </a:lnTo>
                      <a:cubicBezTo>
                        <a:pt x="20523" y="4798"/>
                        <a:pt x="21599" y="3721"/>
                        <a:pt x="21599" y="2401"/>
                      </a:cubicBezTo>
                      <a:cubicBezTo>
                        <a:pt x="21599" y="1076"/>
                        <a:pt x="20523" y="0"/>
                        <a:pt x="19202"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cs typeface="+mn-ea"/>
                    <a:sym typeface="+mn-lt"/>
                  </a:endParaRPr>
                </a:p>
              </p:txBody>
            </p:sp>
            <p:sp>
              <p:nvSpPr>
                <p:cNvPr id="78" name="AutoShape 107"/>
                <p:cNvSpPr>
                  <a:spLocks/>
                </p:cNvSpPr>
                <p:nvPr/>
              </p:nvSpPr>
              <p:spPr bwMode="auto">
                <a:xfrm>
                  <a:off x="2513756" y="4652107"/>
                  <a:ext cx="160186" cy="16018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057"/>
                      </a:moveTo>
                      <a:cubicBezTo>
                        <a:pt x="5694" y="20057"/>
                        <a:pt x="1542" y="15905"/>
                        <a:pt x="1542" y="10800"/>
                      </a:cubicBezTo>
                      <a:cubicBezTo>
                        <a:pt x="1542" y="5694"/>
                        <a:pt x="5694" y="1542"/>
                        <a:pt x="10800" y="1542"/>
                      </a:cubicBezTo>
                      <a:cubicBezTo>
                        <a:pt x="15905" y="1542"/>
                        <a:pt x="20057" y="5694"/>
                        <a:pt x="20057" y="10800"/>
                      </a:cubicBezTo>
                      <a:cubicBezTo>
                        <a:pt x="20057" y="15905"/>
                        <a:pt x="15905" y="20057"/>
                        <a:pt x="10800" y="20057"/>
                      </a:cubicBezTo>
                      <a:moveTo>
                        <a:pt x="10800" y="0"/>
                      </a:moveTo>
                      <a:cubicBezTo>
                        <a:pt x="4834" y="0"/>
                        <a:pt x="0" y="4834"/>
                        <a:pt x="0" y="10800"/>
                      </a:cubicBezTo>
                      <a:cubicBezTo>
                        <a:pt x="0" y="16765"/>
                        <a:pt x="4834" y="21600"/>
                        <a:pt x="10800" y="21600"/>
                      </a:cubicBezTo>
                      <a:cubicBezTo>
                        <a:pt x="16765" y="21600"/>
                        <a:pt x="21599" y="16765"/>
                        <a:pt x="21599" y="10800"/>
                      </a:cubicBezTo>
                      <a:cubicBezTo>
                        <a:pt x="21599" y="4834"/>
                        <a:pt x="16765" y="0"/>
                        <a:pt x="108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cs typeface="+mn-ea"/>
                    <a:sym typeface="+mn-lt"/>
                  </a:endParaRPr>
                </a:p>
              </p:txBody>
            </p:sp>
          </p:grpSp>
        </p:grpSp>
      </p:grpSp>
      <p:grpSp>
        <p:nvGrpSpPr>
          <p:cNvPr id="16" name="Group 46"/>
          <p:cNvGrpSpPr/>
          <p:nvPr/>
        </p:nvGrpSpPr>
        <p:grpSpPr>
          <a:xfrm>
            <a:off x="547249" y="1904990"/>
            <a:ext cx="2377575" cy="2993710"/>
            <a:chOff x="410436" y="1428742"/>
            <a:chExt cx="1783181" cy="2245283"/>
          </a:xfrm>
        </p:grpSpPr>
        <p:sp>
          <p:nvSpPr>
            <p:cNvPr id="56" name="Rectangle 55"/>
            <p:cNvSpPr/>
            <p:nvPr/>
          </p:nvSpPr>
          <p:spPr>
            <a:xfrm>
              <a:off x="532006" y="3143254"/>
              <a:ext cx="1539664" cy="530771"/>
            </a:xfrm>
            <a:prstGeom prst="rect">
              <a:avLst/>
            </a:prstGeom>
          </p:spPr>
          <p:txBody>
            <a:bodyPr wrap="square">
              <a:spAutoFit/>
            </a:bodyPr>
            <a:lstStyle/>
            <a:p>
              <a:pPr algn="ctr"/>
              <a:r>
                <a:rPr lang="ms-MY" sz="1333" dirty="0">
                  <a:solidFill>
                    <a:schemeClr val="bg2">
                      <a:lumMod val="25000"/>
                    </a:schemeClr>
                  </a:solidFill>
                  <a:cs typeface="+mn-ea"/>
                  <a:sym typeface="+mn-lt"/>
                </a:rPr>
                <a:t>Lorem ipsum dolor sit amet, consectetur adipiscing elit. </a:t>
              </a:r>
            </a:p>
          </p:txBody>
        </p:sp>
        <p:sp>
          <p:nvSpPr>
            <p:cNvPr id="57" name="Rectangle 56"/>
            <p:cNvSpPr/>
            <p:nvPr/>
          </p:nvSpPr>
          <p:spPr>
            <a:xfrm>
              <a:off x="410436" y="2786064"/>
              <a:ext cx="1783181" cy="315423"/>
            </a:xfrm>
            <a:prstGeom prst="rect">
              <a:avLst/>
            </a:prstGeom>
          </p:spPr>
          <p:txBody>
            <a:bodyPr wrap="none">
              <a:spAutoFit/>
            </a:bodyPr>
            <a:lstStyle/>
            <a:p>
              <a:pPr algn="ctr"/>
              <a:r>
                <a:rPr lang="zh-CN" altLang="en-US" sz="2133" dirty="0">
                  <a:solidFill>
                    <a:schemeClr val="bg2">
                      <a:lumMod val="25000"/>
                    </a:schemeClr>
                  </a:solidFill>
                  <a:cs typeface="+mn-ea"/>
                  <a:sym typeface="+mn-lt"/>
                </a:rPr>
                <a:t>消费级无人机市场</a:t>
              </a:r>
            </a:p>
          </p:txBody>
        </p:sp>
        <p:grpSp>
          <p:nvGrpSpPr>
            <p:cNvPr id="17" name="Group 45"/>
            <p:cNvGrpSpPr/>
            <p:nvPr/>
          </p:nvGrpSpPr>
          <p:grpSpPr>
            <a:xfrm>
              <a:off x="857224" y="1428742"/>
              <a:ext cx="883120" cy="1227378"/>
              <a:chOff x="857224" y="1428742"/>
              <a:chExt cx="883120" cy="1227378"/>
            </a:xfrm>
          </p:grpSpPr>
          <p:cxnSp>
            <p:nvCxnSpPr>
              <p:cNvPr id="8" name="Straight Connector 7"/>
              <p:cNvCxnSpPr/>
              <p:nvPr/>
            </p:nvCxnSpPr>
            <p:spPr>
              <a:xfrm rot="5400000">
                <a:off x="929456" y="2298136"/>
                <a:ext cx="714380" cy="1588"/>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9" name="Oval 8"/>
              <p:cNvSpPr/>
              <p:nvPr/>
            </p:nvSpPr>
            <p:spPr>
              <a:xfrm>
                <a:off x="857224" y="1428742"/>
                <a:ext cx="883120" cy="883120"/>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grpSp>
            <p:nvGrpSpPr>
              <p:cNvPr id="18" name="Group 80"/>
              <p:cNvGrpSpPr/>
              <p:nvPr/>
            </p:nvGrpSpPr>
            <p:grpSpPr>
              <a:xfrm>
                <a:off x="1167519" y="1684543"/>
                <a:ext cx="274694" cy="366676"/>
                <a:chOff x="1724713" y="4548862"/>
                <a:chExt cx="274694" cy="366676"/>
              </a:xfrm>
            </p:grpSpPr>
            <p:sp>
              <p:nvSpPr>
                <p:cNvPr id="79" name="AutoShape 108"/>
                <p:cNvSpPr>
                  <a:spLocks/>
                </p:cNvSpPr>
                <p:nvPr/>
              </p:nvSpPr>
              <p:spPr bwMode="auto">
                <a:xfrm>
                  <a:off x="1792917" y="4617692"/>
                  <a:ext cx="137660" cy="13766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00"/>
                      </a:moveTo>
                      <a:cubicBezTo>
                        <a:pt x="15764" y="1800"/>
                        <a:pt x="19800" y="5835"/>
                        <a:pt x="19800" y="10800"/>
                      </a:cubicBezTo>
                      <a:cubicBezTo>
                        <a:pt x="19800" y="15764"/>
                        <a:pt x="15764" y="19800"/>
                        <a:pt x="10800" y="19800"/>
                      </a:cubicBezTo>
                      <a:cubicBezTo>
                        <a:pt x="5835" y="19800"/>
                        <a:pt x="1800" y="15764"/>
                        <a:pt x="1800" y="10800"/>
                      </a:cubicBezTo>
                      <a:cubicBezTo>
                        <a:pt x="1800" y="5835"/>
                        <a:pt x="5835" y="1800"/>
                        <a:pt x="10800" y="1800"/>
                      </a:cubicBezTo>
                      <a:moveTo>
                        <a:pt x="10800" y="21599"/>
                      </a:moveTo>
                      <a:cubicBezTo>
                        <a:pt x="16756" y="21599"/>
                        <a:pt x="21600" y="16756"/>
                        <a:pt x="21600" y="10800"/>
                      </a:cubicBezTo>
                      <a:cubicBezTo>
                        <a:pt x="21600" y="4843"/>
                        <a:pt x="16756" y="0"/>
                        <a:pt x="10800" y="0"/>
                      </a:cubicBezTo>
                      <a:cubicBezTo>
                        <a:pt x="4843" y="0"/>
                        <a:pt x="0" y="4843"/>
                        <a:pt x="0" y="10800"/>
                      </a:cubicBezTo>
                      <a:cubicBezTo>
                        <a:pt x="0" y="16756"/>
                        <a:pt x="4843" y="21599"/>
                        <a:pt x="10800" y="21599"/>
                      </a:cubicBezTo>
                    </a:path>
                  </a:pathLst>
                </a:custGeom>
                <a:solidFill>
                  <a:schemeClr val="accent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cs typeface="+mn-ea"/>
                    <a:sym typeface="+mn-lt"/>
                  </a:endParaRPr>
                </a:p>
              </p:txBody>
            </p:sp>
            <p:sp>
              <p:nvSpPr>
                <p:cNvPr id="80" name="AutoShape 109"/>
                <p:cNvSpPr>
                  <a:spLocks/>
                </p:cNvSpPr>
                <p:nvPr/>
              </p:nvSpPr>
              <p:spPr bwMode="auto">
                <a:xfrm>
                  <a:off x="1724713" y="4548862"/>
                  <a:ext cx="274694" cy="3666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04" y="20170"/>
                      </a:moveTo>
                      <a:cubicBezTo>
                        <a:pt x="10885" y="20184"/>
                        <a:pt x="10830" y="20215"/>
                        <a:pt x="10782" y="20237"/>
                      </a:cubicBezTo>
                      <a:cubicBezTo>
                        <a:pt x="10774" y="20218"/>
                        <a:pt x="10707" y="20178"/>
                        <a:pt x="10666" y="20147"/>
                      </a:cubicBezTo>
                      <a:cubicBezTo>
                        <a:pt x="7368" y="17300"/>
                        <a:pt x="1799" y="12497"/>
                        <a:pt x="1799" y="8101"/>
                      </a:cubicBezTo>
                      <a:cubicBezTo>
                        <a:pt x="1799" y="4378"/>
                        <a:pt x="5838" y="1350"/>
                        <a:pt x="10800" y="1350"/>
                      </a:cubicBezTo>
                      <a:cubicBezTo>
                        <a:pt x="15762" y="1350"/>
                        <a:pt x="19800" y="4378"/>
                        <a:pt x="19800" y="8101"/>
                      </a:cubicBezTo>
                      <a:cubicBezTo>
                        <a:pt x="19800" y="12497"/>
                        <a:pt x="14231" y="17300"/>
                        <a:pt x="10904" y="20170"/>
                      </a:cubicBezTo>
                      <a:moveTo>
                        <a:pt x="10800" y="0"/>
                      </a:moveTo>
                      <a:cubicBezTo>
                        <a:pt x="4844" y="0"/>
                        <a:pt x="0" y="3588"/>
                        <a:pt x="0" y="8101"/>
                      </a:cubicBezTo>
                      <a:cubicBezTo>
                        <a:pt x="0" y="12826"/>
                        <a:pt x="5400" y="17660"/>
                        <a:pt x="9337" y="21056"/>
                      </a:cubicBezTo>
                      <a:cubicBezTo>
                        <a:pt x="9352" y="21070"/>
                        <a:pt x="9984" y="21599"/>
                        <a:pt x="10766" y="21599"/>
                      </a:cubicBezTo>
                      <a:lnTo>
                        <a:pt x="10834" y="21599"/>
                      </a:lnTo>
                      <a:cubicBezTo>
                        <a:pt x="11615" y="21599"/>
                        <a:pt x="12247" y="21070"/>
                        <a:pt x="12262" y="21056"/>
                      </a:cubicBezTo>
                      <a:cubicBezTo>
                        <a:pt x="16200" y="17660"/>
                        <a:pt x="21599" y="12826"/>
                        <a:pt x="21599" y="8101"/>
                      </a:cubicBezTo>
                      <a:cubicBezTo>
                        <a:pt x="21599" y="3588"/>
                        <a:pt x="16755" y="0"/>
                        <a:pt x="10800" y="0"/>
                      </a:cubicBezTo>
                    </a:path>
                  </a:pathLst>
                </a:custGeom>
                <a:solidFill>
                  <a:schemeClr val="accent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cs typeface="+mn-ea"/>
                    <a:sym typeface="+mn-lt"/>
                  </a:endParaRPr>
                </a:p>
              </p:txBody>
            </p:sp>
          </p:grpSp>
        </p:grpSp>
      </p:grpSp>
      <p:sp>
        <p:nvSpPr>
          <p:cNvPr id="51" name="TextBox 1">
            <a:extLst>
              <a:ext uri="{FF2B5EF4-FFF2-40B4-BE49-F238E27FC236}">
                <a16:creationId xmlns:a16="http://schemas.microsoft.com/office/drawing/2014/main" id="{C21737E4-AA53-4DCB-B21F-56E706A45640}"/>
              </a:ext>
            </a:extLst>
          </p:cNvPr>
          <p:cNvSpPr txBox="1"/>
          <p:nvPr/>
        </p:nvSpPr>
        <p:spPr>
          <a:xfrm>
            <a:off x="618243" y="328481"/>
            <a:ext cx="1707199" cy="474617"/>
          </a:xfrm>
          <a:prstGeom prst="rect">
            <a:avLst/>
          </a:prstGeom>
          <a:noFill/>
        </p:spPr>
        <p:txBody>
          <a:bodyPr wrap="none" lIns="0" tIns="0" rIns="0" rtlCol="0">
            <a:spAutoFit/>
          </a:bodyPr>
          <a:lstStyle/>
          <a:p>
            <a:pPr>
              <a:lnSpc>
                <a:spcPts val="3600"/>
              </a:lnSpc>
            </a:pPr>
            <a:r>
              <a:rPr lang="en-US" altLang="zh-CN" sz="2400" dirty="0">
                <a:solidFill>
                  <a:srgbClr val="063D54"/>
                </a:solidFill>
                <a:cs typeface="+mn-ea"/>
                <a:sym typeface="+mn-lt"/>
              </a:rPr>
              <a:t>1.2 </a:t>
            </a:r>
            <a:r>
              <a:rPr lang="zh-CN" altLang="en-US" sz="2400" dirty="0">
                <a:solidFill>
                  <a:srgbClr val="063D54"/>
                </a:solidFill>
                <a:cs typeface="+mn-ea"/>
                <a:sym typeface="+mn-lt"/>
              </a:rPr>
              <a:t>商业模式</a:t>
            </a:r>
            <a:endParaRPr lang="en-US" altLang="zh-CN" sz="2400" dirty="0">
              <a:solidFill>
                <a:srgbClr val="063D54"/>
              </a:solidFill>
              <a:cs typeface="+mn-ea"/>
              <a:sym typeface="+mn-lt"/>
            </a:endParaRPr>
          </a:p>
        </p:txBody>
      </p:sp>
      <p:sp>
        <p:nvSpPr>
          <p:cNvPr id="52" name="TextBox 1">
            <a:extLst>
              <a:ext uri="{FF2B5EF4-FFF2-40B4-BE49-F238E27FC236}">
                <a16:creationId xmlns:a16="http://schemas.microsoft.com/office/drawing/2014/main" id="{1FBB1EB7-7234-43B8-BF62-1F92E3397794}"/>
              </a:ext>
            </a:extLst>
          </p:cNvPr>
          <p:cNvSpPr txBox="1"/>
          <p:nvPr/>
        </p:nvSpPr>
        <p:spPr>
          <a:xfrm>
            <a:off x="831466" y="709605"/>
            <a:ext cx="1766007" cy="322204"/>
          </a:xfrm>
          <a:prstGeom prst="rect">
            <a:avLst/>
          </a:prstGeom>
          <a:noFill/>
        </p:spPr>
        <p:txBody>
          <a:bodyPr wrap="square" lIns="0" tIns="0" rIns="0" rtlCol="0">
            <a:spAutoFit/>
          </a:bodyPr>
          <a:lstStyle/>
          <a:p>
            <a:pPr>
              <a:lnSpc>
                <a:spcPts val="2300"/>
              </a:lnSpc>
            </a:pPr>
            <a:r>
              <a:rPr lang="en-US" altLang="zh-CN" sz="1400" dirty="0">
                <a:solidFill>
                  <a:schemeClr val="bg2">
                    <a:lumMod val="25000"/>
                  </a:schemeClr>
                </a:solidFill>
                <a:cs typeface="+mn-ea"/>
                <a:sym typeface="+mn-lt"/>
              </a:rPr>
              <a:t>BUSINESS MODEL</a:t>
            </a:r>
          </a:p>
        </p:txBody>
      </p:sp>
    </p:spTree>
    <p:extLst>
      <p:ext uri="{BB962C8B-B14F-4D97-AF65-F5344CB8AC3E}">
        <p14:creationId xmlns:p14="http://schemas.microsoft.com/office/powerpoint/2010/main" val="323815911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lide(fromTop)">
                                      <p:cBhvr>
                                        <p:cTn id="7" dur="500"/>
                                        <p:tgtEl>
                                          <p:spTgt spid="16"/>
                                        </p:tgtEl>
                                      </p:cBhvr>
                                    </p:animEffect>
                                  </p:childTnLst>
                                </p:cTn>
                              </p:par>
                            </p:childTnLst>
                          </p:cTn>
                        </p:par>
                        <p:par>
                          <p:cTn id="8" fill="hold">
                            <p:stCondLst>
                              <p:cond delay="500"/>
                            </p:stCondLst>
                            <p:childTnLst>
                              <p:par>
                                <p:cTn id="9" presetID="12" presetClass="entr" presetSubtype="1"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slide(fromTop)">
                                      <p:cBhvr>
                                        <p:cTn id="11" dur="500"/>
                                        <p:tgtEl>
                                          <p:spTgt spid="13"/>
                                        </p:tgtEl>
                                      </p:cBhvr>
                                    </p:animEffect>
                                  </p:childTnLst>
                                </p:cTn>
                              </p:par>
                            </p:childTnLst>
                          </p:cTn>
                        </p:par>
                        <p:par>
                          <p:cTn id="12" fill="hold">
                            <p:stCondLst>
                              <p:cond delay="1000"/>
                            </p:stCondLst>
                            <p:childTnLst>
                              <p:par>
                                <p:cTn id="13" presetID="12" presetClass="entr" presetSubtype="1"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slide(fromTop)">
                                      <p:cBhvr>
                                        <p:cTn id="15" dur="500"/>
                                        <p:tgtEl>
                                          <p:spTgt spid="7"/>
                                        </p:tgtEl>
                                      </p:cBhvr>
                                    </p:animEffect>
                                  </p:childTnLst>
                                </p:cTn>
                              </p:par>
                            </p:childTnLst>
                          </p:cTn>
                        </p:par>
                        <p:par>
                          <p:cTn id="16" fill="hold">
                            <p:stCondLst>
                              <p:cond delay="1500"/>
                            </p:stCondLst>
                            <p:childTnLst>
                              <p:par>
                                <p:cTn id="17" presetID="12" presetClass="entr" presetSubtype="1"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slide(fromTop)">
                                      <p:cBhvr>
                                        <p:cTn id="19" dur="500"/>
                                        <p:tgtEl>
                                          <p:spTgt spid="11"/>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8" fill="hold" grpId="0" nodeType="clickEffect">
                                  <p:stCondLst>
                                    <p:cond delay="0"/>
                                  </p:stCondLst>
                                  <p:childTnLst>
                                    <p:set>
                                      <p:cBhvr>
                                        <p:cTn id="23" dur="1" fill="hold">
                                          <p:stCondLst>
                                            <p:cond delay="0"/>
                                          </p:stCondLst>
                                        </p:cTn>
                                        <p:tgtEl>
                                          <p:spTgt spid="51"/>
                                        </p:tgtEl>
                                        <p:attrNameLst>
                                          <p:attrName>style.visibility</p:attrName>
                                        </p:attrNameLst>
                                      </p:cBhvr>
                                      <p:to>
                                        <p:strVal val="visible"/>
                                      </p:to>
                                    </p:set>
                                    <p:anim calcmode="lin" valueType="num">
                                      <p:cBhvr additive="base">
                                        <p:cTn id="24" dur="500"/>
                                        <p:tgtEl>
                                          <p:spTgt spid="51"/>
                                        </p:tgtEl>
                                        <p:attrNameLst>
                                          <p:attrName>ppt_x</p:attrName>
                                        </p:attrNameLst>
                                      </p:cBhvr>
                                      <p:tavLst>
                                        <p:tav tm="0">
                                          <p:val>
                                            <p:strVal val="#ppt_x-#ppt_w*1.125000"/>
                                          </p:val>
                                        </p:tav>
                                        <p:tav tm="100000">
                                          <p:val>
                                            <p:strVal val="#ppt_x"/>
                                          </p:val>
                                        </p:tav>
                                      </p:tavLst>
                                    </p:anim>
                                    <p:animEffect transition="in" filter="wipe(right)">
                                      <p:cBhvr>
                                        <p:cTn id="25" dur="500"/>
                                        <p:tgtEl>
                                          <p:spTgt spid="51"/>
                                        </p:tgtEl>
                                      </p:cBhvr>
                                    </p:animEffect>
                                  </p:childTnLst>
                                </p:cTn>
                              </p:par>
                              <p:par>
                                <p:cTn id="26" presetID="12" presetClass="entr" presetSubtype="8" fill="hold" grpId="0" nodeType="withEffect">
                                  <p:stCondLst>
                                    <p:cond delay="0"/>
                                  </p:stCondLst>
                                  <p:childTnLst>
                                    <p:set>
                                      <p:cBhvr>
                                        <p:cTn id="27" dur="1" fill="hold">
                                          <p:stCondLst>
                                            <p:cond delay="0"/>
                                          </p:stCondLst>
                                        </p:cTn>
                                        <p:tgtEl>
                                          <p:spTgt spid="52"/>
                                        </p:tgtEl>
                                        <p:attrNameLst>
                                          <p:attrName>style.visibility</p:attrName>
                                        </p:attrNameLst>
                                      </p:cBhvr>
                                      <p:to>
                                        <p:strVal val="visible"/>
                                      </p:to>
                                    </p:set>
                                    <p:anim calcmode="lin" valueType="num">
                                      <p:cBhvr additive="base">
                                        <p:cTn id="28" dur="500"/>
                                        <p:tgtEl>
                                          <p:spTgt spid="52"/>
                                        </p:tgtEl>
                                        <p:attrNameLst>
                                          <p:attrName>ppt_x</p:attrName>
                                        </p:attrNameLst>
                                      </p:cBhvr>
                                      <p:tavLst>
                                        <p:tav tm="0">
                                          <p:val>
                                            <p:strVal val="#ppt_x-#ppt_w*1.125000"/>
                                          </p:val>
                                        </p:tav>
                                        <p:tav tm="100000">
                                          <p:val>
                                            <p:strVal val="#ppt_x"/>
                                          </p:val>
                                        </p:tav>
                                      </p:tavLst>
                                    </p:anim>
                                    <p:animEffect transition="in" filter="wipe(right)">
                                      <p:cBhvr>
                                        <p:cTn id="29"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PA_文本框 23"/>
          <p:cNvSpPr txBox="1"/>
          <p:nvPr>
            <p:custDataLst>
              <p:tags r:id="rId1"/>
            </p:custDataLst>
          </p:nvPr>
        </p:nvSpPr>
        <p:spPr>
          <a:xfrm>
            <a:off x="11173652" y="6423771"/>
            <a:ext cx="441146" cy="230832"/>
          </a:xfrm>
          <a:prstGeom prst="rect">
            <a:avLst/>
          </a:prstGeom>
          <a:noFill/>
        </p:spPr>
        <p:txBody>
          <a:bodyPr wrap="none" rtlCol="0">
            <a:spAutoFit/>
          </a:bodyPr>
          <a:lstStyle/>
          <a:p>
            <a:r>
              <a:rPr lang="en-US" sz="900">
                <a:solidFill>
                  <a:schemeClr val="bg1">
                    <a:lumMod val="65000"/>
                  </a:schemeClr>
                </a:solidFill>
                <a:latin typeface="Roboto" panose="02000000000000000000" pitchFamily="2" charset="0"/>
                <a:ea typeface="Roboto" panose="02000000000000000000" pitchFamily="2" charset="0"/>
              </a:rPr>
              <a:t>// 01</a:t>
            </a:r>
          </a:p>
        </p:txBody>
      </p:sp>
      <p:sp>
        <p:nvSpPr>
          <p:cNvPr id="4" name="PA_矩形 3"/>
          <p:cNvSpPr/>
          <p:nvPr>
            <p:custDataLst>
              <p:tags r:id="rId2"/>
            </p:custDataLst>
          </p:nvPr>
        </p:nvSpPr>
        <p:spPr>
          <a:xfrm>
            <a:off x="1200572" y="2019300"/>
            <a:ext cx="1828800" cy="1828800"/>
          </a:xfrm>
          <a:prstGeom prst="rect">
            <a:avLst/>
          </a:prstGeom>
          <a:solidFill>
            <a:schemeClr val="accent1"/>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PA_矩形 11"/>
          <p:cNvSpPr/>
          <p:nvPr>
            <p:custDataLst>
              <p:tags r:id="rId3"/>
            </p:custDataLst>
          </p:nvPr>
        </p:nvSpPr>
        <p:spPr>
          <a:xfrm>
            <a:off x="3398370" y="2019300"/>
            <a:ext cx="2374201" cy="923330"/>
          </a:xfrm>
          <a:prstGeom prst="rect">
            <a:avLst/>
          </a:prstGeom>
        </p:spPr>
        <p:txBody>
          <a:bodyPr wrap="square">
            <a:spAutoFit/>
          </a:bodyPr>
          <a:lstStyle/>
          <a:p>
            <a:r>
              <a:rPr lang="zh-CN" altLang="en-US" b="1" dirty="0">
                <a:solidFill>
                  <a:srgbClr val="063D54"/>
                </a:solidFill>
                <a:latin typeface="Roboto" panose="02000000000000000000" pitchFamily="2" charset="0"/>
                <a:ea typeface="Roboto" panose="02000000000000000000" pitchFamily="2" charset="0"/>
              </a:rPr>
              <a:t>高级项目经理</a:t>
            </a:r>
          </a:p>
          <a:p>
            <a:r>
              <a:rPr lang="en-US" sz="900" b="1" dirty="0">
                <a:solidFill>
                  <a:schemeClr val="bg1">
                    <a:lumMod val="50000"/>
                  </a:schemeClr>
                </a:solidFill>
                <a:latin typeface="Roboto" panose="02000000000000000000" pitchFamily="2" charset="0"/>
                <a:ea typeface="Roboto" panose="02000000000000000000" pitchFamily="2" charset="0"/>
              </a:rPr>
              <a:t>| DESIGNER</a:t>
            </a:r>
          </a:p>
          <a:p>
            <a:endParaRPr lang="en-US" sz="900" dirty="0">
              <a:solidFill>
                <a:schemeClr val="bg1">
                  <a:lumMod val="65000"/>
                </a:schemeClr>
              </a:solidFill>
              <a:latin typeface="Roboto" panose="02000000000000000000" pitchFamily="2" charset="0"/>
              <a:ea typeface="Roboto" panose="02000000000000000000" pitchFamily="2" charset="0"/>
            </a:endParaRPr>
          </a:p>
          <a:p>
            <a:r>
              <a:rPr lang="en-US" sz="900" dirty="0">
                <a:solidFill>
                  <a:schemeClr val="bg1">
                    <a:lumMod val="65000"/>
                  </a:schemeClr>
                </a:solidFill>
                <a:latin typeface="Roboto" panose="02000000000000000000" pitchFamily="2" charset="0"/>
                <a:ea typeface="Roboto" panose="02000000000000000000" pitchFamily="2" charset="0"/>
              </a:rPr>
              <a:t>Conveniently iterate top-line alignments for wireless metrics. </a:t>
            </a:r>
          </a:p>
        </p:txBody>
      </p:sp>
      <p:sp>
        <p:nvSpPr>
          <p:cNvPr id="5" name="PA_矩形 4"/>
          <p:cNvSpPr/>
          <p:nvPr>
            <p:custDataLst>
              <p:tags r:id="rId4"/>
            </p:custDataLst>
          </p:nvPr>
        </p:nvSpPr>
        <p:spPr>
          <a:xfrm>
            <a:off x="3398371" y="3059668"/>
            <a:ext cx="1295400" cy="369332"/>
          </a:xfrm>
          <a:prstGeom prst="rect">
            <a:avLst/>
          </a:prstGeom>
        </p:spPr>
        <p:txBody>
          <a:bodyPr wrap="square">
            <a:spAutoFit/>
          </a:bodyPr>
          <a:lstStyle/>
          <a:p>
            <a:r>
              <a:rPr lang="en-US">
                <a:solidFill>
                  <a:schemeClr val="tx1">
                    <a:lumMod val="75000"/>
                    <a:lumOff val="25000"/>
                  </a:schemeClr>
                </a:solidFill>
                <a:latin typeface="FontAwesome" pitchFamily="2" charset="0"/>
              </a:rPr>
              <a:t>   </a:t>
            </a:r>
            <a:endParaRPr lang="en-US">
              <a:solidFill>
                <a:schemeClr val="tx1">
                  <a:lumMod val="75000"/>
                  <a:lumOff val="25000"/>
                </a:schemeClr>
              </a:solidFill>
            </a:endParaRPr>
          </a:p>
        </p:txBody>
      </p:sp>
      <p:sp>
        <p:nvSpPr>
          <p:cNvPr id="20" name="PA_矩形 19"/>
          <p:cNvSpPr/>
          <p:nvPr>
            <p:custDataLst>
              <p:tags r:id="rId5"/>
            </p:custDataLst>
          </p:nvPr>
        </p:nvSpPr>
        <p:spPr>
          <a:xfrm>
            <a:off x="6421734" y="2028230"/>
            <a:ext cx="1828800" cy="1828800"/>
          </a:xfrm>
          <a:prstGeom prst="rect">
            <a:avLst/>
          </a:prstGeom>
          <a:solidFill>
            <a:srgbClr val="063D54"/>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PA_矩形 25"/>
          <p:cNvSpPr/>
          <p:nvPr>
            <p:custDataLst>
              <p:tags r:id="rId6"/>
            </p:custDataLst>
          </p:nvPr>
        </p:nvSpPr>
        <p:spPr>
          <a:xfrm>
            <a:off x="8619532" y="2028230"/>
            <a:ext cx="2374201" cy="923330"/>
          </a:xfrm>
          <a:prstGeom prst="rect">
            <a:avLst/>
          </a:prstGeom>
          <a:solidFill>
            <a:schemeClr val="bg1"/>
          </a:solidFill>
        </p:spPr>
        <p:txBody>
          <a:bodyPr wrap="square">
            <a:spAutoFit/>
          </a:bodyPr>
          <a:lstStyle/>
          <a:p>
            <a:r>
              <a:rPr lang="zh-CN" altLang="en-US" b="1" dirty="0">
                <a:solidFill>
                  <a:srgbClr val="063D54"/>
                </a:solidFill>
                <a:latin typeface="Roboto" panose="02000000000000000000" pitchFamily="2" charset="0"/>
                <a:ea typeface="Roboto" panose="02000000000000000000" pitchFamily="2" charset="0"/>
              </a:rPr>
              <a:t>项目经理</a:t>
            </a:r>
          </a:p>
          <a:p>
            <a:r>
              <a:rPr lang="en-US" sz="900" b="1" dirty="0">
                <a:solidFill>
                  <a:schemeClr val="bg1">
                    <a:lumMod val="50000"/>
                  </a:schemeClr>
                </a:solidFill>
                <a:latin typeface="Roboto" panose="02000000000000000000" pitchFamily="2" charset="0"/>
                <a:ea typeface="Roboto" panose="02000000000000000000" pitchFamily="2" charset="0"/>
              </a:rPr>
              <a:t>| MARKETER</a:t>
            </a:r>
          </a:p>
          <a:p>
            <a:endParaRPr lang="en-US" sz="900" dirty="0">
              <a:solidFill>
                <a:schemeClr val="bg1">
                  <a:lumMod val="65000"/>
                </a:schemeClr>
              </a:solidFill>
              <a:latin typeface="Roboto" panose="02000000000000000000" pitchFamily="2" charset="0"/>
              <a:ea typeface="Roboto" panose="02000000000000000000" pitchFamily="2" charset="0"/>
            </a:endParaRPr>
          </a:p>
          <a:p>
            <a:r>
              <a:rPr lang="en-US" sz="900" dirty="0">
                <a:solidFill>
                  <a:schemeClr val="bg1">
                    <a:lumMod val="65000"/>
                  </a:schemeClr>
                </a:solidFill>
                <a:latin typeface="Roboto" panose="02000000000000000000" pitchFamily="2" charset="0"/>
                <a:ea typeface="Roboto" panose="02000000000000000000" pitchFamily="2" charset="0"/>
              </a:rPr>
              <a:t>Conveniently iterate top-line alignments for wireless metrics. </a:t>
            </a:r>
          </a:p>
        </p:txBody>
      </p:sp>
      <p:sp>
        <p:nvSpPr>
          <p:cNvPr id="27" name="PA_矩形 26"/>
          <p:cNvSpPr/>
          <p:nvPr>
            <p:custDataLst>
              <p:tags r:id="rId7"/>
            </p:custDataLst>
          </p:nvPr>
        </p:nvSpPr>
        <p:spPr>
          <a:xfrm>
            <a:off x="8619533" y="3068598"/>
            <a:ext cx="1295400" cy="369332"/>
          </a:xfrm>
          <a:prstGeom prst="rect">
            <a:avLst/>
          </a:prstGeom>
        </p:spPr>
        <p:txBody>
          <a:bodyPr wrap="square">
            <a:spAutoFit/>
          </a:bodyPr>
          <a:lstStyle/>
          <a:p>
            <a:r>
              <a:rPr lang="en-US">
                <a:solidFill>
                  <a:schemeClr val="tx1">
                    <a:lumMod val="75000"/>
                    <a:lumOff val="25000"/>
                  </a:schemeClr>
                </a:solidFill>
                <a:latin typeface="FontAwesome" pitchFamily="2" charset="0"/>
              </a:rPr>
              <a:t>   </a:t>
            </a:r>
            <a:endParaRPr lang="en-US">
              <a:solidFill>
                <a:schemeClr val="tx1">
                  <a:lumMod val="75000"/>
                  <a:lumOff val="25000"/>
                </a:schemeClr>
              </a:solidFill>
            </a:endParaRPr>
          </a:p>
        </p:txBody>
      </p:sp>
      <p:sp>
        <p:nvSpPr>
          <p:cNvPr id="28" name="PA_矩形 27"/>
          <p:cNvSpPr/>
          <p:nvPr>
            <p:custDataLst>
              <p:tags r:id="rId8"/>
            </p:custDataLst>
          </p:nvPr>
        </p:nvSpPr>
        <p:spPr>
          <a:xfrm>
            <a:off x="1198268" y="4334540"/>
            <a:ext cx="1828800" cy="1828800"/>
          </a:xfrm>
          <a:prstGeom prst="rect">
            <a:avLst/>
          </a:prstGeom>
          <a:solidFill>
            <a:srgbClr val="063D54"/>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PA_矩形 29"/>
          <p:cNvSpPr/>
          <p:nvPr>
            <p:custDataLst>
              <p:tags r:id="rId9"/>
            </p:custDataLst>
          </p:nvPr>
        </p:nvSpPr>
        <p:spPr>
          <a:xfrm>
            <a:off x="3396066" y="4334540"/>
            <a:ext cx="2374201" cy="923330"/>
          </a:xfrm>
          <a:prstGeom prst="rect">
            <a:avLst/>
          </a:prstGeom>
        </p:spPr>
        <p:txBody>
          <a:bodyPr wrap="square">
            <a:spAutoFit/>
          </a:bodyPr>
          <a:lstStyle/>
          <a:p>
            <a:r>
              <a:rPr lang="zh-CN" altLang="en-US" b="1" dirty="0">
                <a:solidFill>
                  <a:srgbClr val="063D54"/>
                </a:solidFill>
                <a:latin typeface="Roboto" panose="02000000000000000000" pitchFamily="2" charset="0"/>
                <a:ea typeface="Roboto" panose="02000000000000000000" pitchFamily="2" charset="0"/>
              </a:rPr>
              <a:t>设计师</a:t>
            </a:r>
          </a:p>
          <a:p>
            <a:r>
              <a:rPr lang="en-US" sz="900" b="1" dirty="0">
                <a:solidFill>
                  <a:schemeClr val="bg1">
                    <a:lumMod val="50000"/>
                  </a:schemeClr>
                </a:solidFill>
                <a:latin typeface="Roboto" panose="02000000000000000000" pitchFamily="2" charset="0"/>
                <a:ea typeface="Roboto" panose="02000000000000000000" pitchFamily="2" charset="0"/>
              </a:rPr>
              <a:t>| DEVELOPER</a:t>
            </a:r>
          </a:p>
          <a:p>
            <a:endParaRPr lang="en-US" sz="900" dirty="0">
              <a:solidFill>
                <a:schemeClr val="bg1">
                  <a:lumMod val="65000"/>
                </a:schemeClr>
              </a:solidFill>
              <a:latin typeface="Roboto" panose="02000000000000000000" pitchFamily="2" charset="0"/>
              <a:ea typeface="Roboto" panose="02000000000000000000" pitchFamily="2" charset="0"/>
            </a:endParaRPr>
          </a:p>
          <a:p>
            <a:r>
              <a:rPr lang="en-US" sz="900" dirty="0">
                <a:solidFill>
                  <a:schemeClr val="bg1">
                    <a:lumMod val="65000"/>
                  </a:schemeClr>
                </a:solidFill>
                <a:latin typeface="Roboto" panose="02000000000000000000" pitchFamily="2" charset="0"/>
                <a:ea typeface="Roboto" panose="02000000000000000000" pitchFamily="2" charset="0"/>
              </a:rPr>
              <a:t>Conveniently iterate top-line alignments for wireless metrics. </a:t>
            </a:r>
          </a:p>
        </p:txBody>
      </p:sp>
      <p:sp>
        <p:nvSpPr>
          <p:cNvPr id="31" name="PA_矩形 30"/>
          <p:cNvSpPr/>
          <p:nvPr>
            <p:custDataLst>
              <p:tags r:id="rId10"/>
            </p:custDataLst>
          </p:nvPr>
        </p:nvSpPr>
        <p:spPr>
          <a:xfrm>
            <a:off x="3396067" y="5374908"/>
            <a:ext cx="1295400" cy="369332"/>
          </a:xfrm>
          <a:prstGeom prst="rect">
            <a:avLst/>
          </a:prstGeom>
        </p:spPr>
        <p:txBody>
          <a:bodyPr wrap="square">
            <a:spAutoFit/>
          </a:bodyPr>
          <a:lstStyle/>
          <a:p>
            <a:r>
              <a:rPr lang="en-US">
                <a:solidFill>
                  <a:schemeClr val="tx1">
                    <a:lumMod val="75000"/>
                    <a:lumOff val="25000"/>
                  </a:schemeClr>
                </a:solidFill>
                <a:latin typeface="FontAwesome" pitchFamily="2" charset="0"/>
              </a:rPr>
              <a:t>   </a:t>
            </a:r>
            <a:endParaRPr lang="en-US">
              <a:solidFill>
                <a:schemeClr val="tx1">
                  <a:lumMod val="75000"/>
                  <a:lumOff val="25000"/>
                </a:schemeClr>
              </a:solidFill>
            </a:endParaRPr>
          </a:p>
        </p:txBody>
      </p:sp>
      <p:sp>
        <p:nvSpPr>
          <p:cNvPr id="32" name="PA_矩形 31"/>
          <p:cNvSpPr/>
          <p:nvPr>
            <p:custDataLst>
              <p:tags r:id="rId11"/>
            </p:custDataLst>
          </p:nvPr>
        </p:nvSpPr>
        <p:spPr>
          <a:xfrm>
            <a:off x="6419430" y="4343470"/>
            <a:ext cx="1828800" cy="1828800"/>
          </a:xfrm>
          <a:prstGeom prst="rect">
            <a:avLst/>
          </a:prstGeom>
          <a:solidFill>
            <a:srgbClr val="063D54"/>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PA_矩形 33"/>
          <p:cNvSpPr/>
          <p:nvPr>
            <p:custDataLst>
              <p:tags r:id="rId12"/>
            </p:custDataLst>
          </p:nvPr>
        </p:nvSpPr>
        <p:spPr>
          <a:xfrm>
            <a:off x="8617228" y="4343470"/>
            <a:ext cx="2374201" cy="923330"/>
          </a:xfrm>
          <a:prstGeom prst="rect">
            <a:avLst/>
          </a:prstGeom>
        </p:spPr>
        <p:txBody>
          <a:bodyPr wrap="square">
            <a:spAutoFit/>
          </a:bodyPr>
          <a:lstStyle/>
          <a:p>
            <a:r>
              <a:rPr lang="zh-CN" altLang="en-US" b="1" dirty="0">
                <a:solidFill>
                  <a:srgbClr val="063D54"/>
                </a:solidFill>
                <a:latin typeface="Roboto" panose="02000000000000000000" pitchFamily="2" charset="0"/>
                <a:ea typeface="Roboto" panose="02000000000000000000" pitchFamily="2" charset="0"/>
              </a:rPr>
              <a:t>设计师</a:t>
            </a:r>
          </a:p>
          <a:p>
            <a:r>
              <a:rPr lang="en-US" sz="900" b="1" dirty="0">
                <a:solidFill>
                  <a:schemeClr val="bg1">
                    <a:lumMod val="50000"/>
                  </a:schemeClr>
                </a:solidFill>
                <a:latin typeface="Roboto" panose="02000000000000000000" pitchFamily="2" charset="0"/>
                <a:ea typeface="Roboto" panose="02000000000000000000" pitchFamily="2" charset="0"/>
              </a:rPr>
              <a:t>| CONSULTING</a:t>
            </a:r>
          </a:p>
          <a:p>
            <a:endParaRPr lang="en-US" sz="900" dirty="0">
              <a:solidFill>
                <a:schemeClr val="bg1">
                  <a:lumMod val="65000"/>
                </a:schemeClr>
              </a:solidFill>
              <a:latin typeface="Roboto" panose="02000000000000000000" pitchFamily="2" charset="0"/>
              <a:ea typeface="Roboto" panose="02000000000000000000" pitchFamily="2" charset="0"/>
            </a:endParaRPr>
          </a:p>
          <a:p>
            <a:r>
              <a:rPr lang="en-US" sz="900" dirty="0">
                <a:solidFill>
                  <a:schemeClr val="bg1">
                    <a:lumMod val="65000"/>
                  </a:schemeClr>
                </a:solidFill>
                <a:latin typeface="Roboto" panose="02000000000000000000" pitchFamily="2" charset="0"/>
                <a:ea typeface="Roboto" panose="02000000000000000000" pitchFamily="2" charset="0"/>
              </a:rPr>
              <a:t>Conveniently iterate top-line alignments for wireless metrics. </a:t>
            </a:r>
          </a:p>
        </p:txBody>
      </p:sp>
      <p:sp>
        <p:nvSpPr>
          <p:cNvPr id="35" name="PA_矩形 34"/>
          <p:cNvSpPr/>
          <p:nvPr>
            <p:custDataLst>
              <p:tags r:id="rId13"/>
            </p:custDataLst>
          </p:nvPr>
        </p:nvSpPr>
        <p:spPr>
          <a:xfrm>
            <a:off x="8617229" y="5383838"/>
            <a:ext cx="1295400" cy="369332"/>
          </a:xfrm>
          <a:prstGeom prst="rect">
            <a:avLst/>
          </a:prstGeom>
        </p:spPr>
        <p:txBody>
          <a:bodyPr wrap="square">
            <a:spAutoFit/>
          </a:bodyPr>
          <a:lstStyle/>
          <a:p>
            <a:r>
              <a:rPr lang="en-US">
                <a:solidFill>
                  <a:schemeClr val="tx1">
                    <a:lumMod val="75000"/>
                    <a:lumOff val="25000"/>
                  </a:schemeClr>
                </a:solidFill>
                <a:latin typeface="FontAwesome" pitchFamily="2" charset="0"/>
              </a:rPr>
              <a:t>   </a:t>
            </a:r>
            <a:endParaRPr lang="en-US">
              <a:solidFill>
                <a:schemeClr val="tx1">
                  <a:lumMod val="75000"/>
                  <a:lumOff val="25000"/>
                </a:schemeClr>
              </a:solidFill>
            </a:endParaRPr>
          </a:p>
        </p:txBody>
      </p:sp>
      <p:pic>
        <p:nvPicPr>
          <p:cNvPr id="9" name="PA_PicturePlaceholder 8"/>
          <p:cNvPicPr>
            <a:picLocks noGrp="1" noChangeAspect="1"/>
          </p:cNvPicPr>
          <p:nvPr>
            <p:ph type="pic" sz="quarter" idx="10"/>
            <p:custDataLst>
              <p:tags r:id="rId14"/>
            </p:custDataLst>
          </p:nvPr>
        </p:nvPicPr>
        <p:blipFill>
          <a:blip r:embed="rId22" cstate="print">
            <a:extLst>
              <a:ext uri="{28A0092B-C50C-407E-A947-70E740481C1C}">
                <a14:useLocalDpi xmlns:a14="http://schemas.microsoft.com/office/drawing/2010/main" val="0"/>
              </a:ext>
            </a:extLst>
          </a:blip>
          <a:srcRect l="12500" r="12500"/>
          <a:stretch>
            <a:fillRect/>
          </a:stretch>
        </p:blipFill>
        <p:spPr/>
      </p:pic>
      <p:pic>
        <p:nvPicPr>
          <p:cNvPr id="8" name="PA_PicturePlaceholder 7"/>
          <p:cNvPicPr>
            <a:picLocks noGrp="1" noChangeAspect="1"/>
          </p:cNvPicPr>
          <p:nvPr>
            <p:ph type="pic" sz="quarter" idx="11"/>
            <p:custDataLst>
              <p:tags r:id="rId15"/>
            </p:custDataLst>
          </p:nvPr>
        </p:nvPicPr>
        <p:blipFill>
          <a:blip r:embed="rId23">
            <a:extLst>
              <a:ext uri="{28A0092B-C50C-407E-A947-70E740481C1C}">
                <a14:useLocalDpi xmlns:a14="http://schemas.microsoft.com/office/drawing/2010/main" val="0"/>
              </a:ext>
            </a:extLst>
          </a:blip>
          <a:srcRect/>
          <a:stretch>
            <a:fillRect/>
          </a:stretch>
        </p:blipFill>
        <p:spPr/>
      </p:pic>
      <p:pic>
        <p:nvPicPr>
          <p:cNvPr id="11" name="PA_PicturePlaceholder 10"/>
          <p:cNvPicPr>
            <a:picLocks noGrp="1" noChangeAspect="1"/>
          </p:cNvPicPr>
          <p:nvPr>
            <p:ph type="pic" sz="quarter" idx="12"/>
            <p:custDataLst>
              <p:tags r:id="rId16"/>
            </p:custDataLst>
          </p:nvPr>
        </p:nvPicPr>
        <p:blipFill>
          <a:blip r:embed="rId24">
            <a:extLst>
              <a:ext uri="{28A0092B-C50C-407E-A947-70E740481C1C}">
                <a14:useLocalDpi xmlns:a14="http://schemas.microsoft.com/office/drawing/2010/main" val="0"/>
              </a:ext>
            </a:extLst>
          </a:blip>
          <a:srcRect l="2500" r="2500"/>
          <a:stretch>
            <a:fillRect/>
          </a:stretch>
        </p:blipFill>
        <p:spPr/>
      </p:pic>
      <p:pic>
        <p:nvPicPr>
          <p:cNvPr id="10" name="PA_PicturePlaceholder 9"/>
          <p:cNvPicPr>
            <a:picLocks noGrp="1" noChangeAspect="1"/>
          </p:cNvPicPr>
          <p:nvPr>
            <p:ph type="pic" sz="quarter" idx="13"/>
            <p:custDataLst>
              <p:tags r:id="rId17"/>
            </p:custDataLst>
          </p:nvPr>
        </p:nvPicPr>
        <p:blipFill>
          <a:blip r:embed="rId25" cstate="print">
            <a:extLst>
              <a:ext uri="{28A0092B-C50C-407E-A947-70E740481C1C}">
                <a14:useLocalDpi xmlns:a14="http://schemas.microsoft.com/office/drawing/2010/main" val="0"/>
              </a:ext>
            </a:extLst>
          </a:blip>
          <a:srcRect l="12500" r="12500"/>
          <a:stretch>
            <a:fillRect/>
          </a:stretch>
        </p:blipFill>
        <p:spPr/>
      </p:pic>
      <p:sp>
        <p:nvSpPr>
          <p:cNvPr id="25" name="PA_文本框 1">
            <a:extLst>
              <a:ext uri="{FF2B5EF4-FFF2-40B4-BE49-F238E27FC236}">
                <a16:creationId xmlns:a16="http://schemas.microsoft.com/office/drawing/2014/main" id="{95CA5390-EAD3-40A5-BF6F-C69AB99948CD}"/>
              </a:ext>
            </a:extLst>
          </p:cNvPr>
          <p:cNvSpPr txBox="1"/>
          <p:nvPr>
            <p:custDataLst>
              <p:tags r:id="rId18"/>
            </p:custDataLst>
          </p:nvPr>
        </p:nvSpPr>
        <p:spPr>
          <a:xfrm>
            <a:off x="466400" y="360756"/>
            <a:ext cx="1622239" cy="474617"/>
          </a:xfrm>
          <a:prstGeom prst="rect">
            <a:avLst/>
          </a:prstGeom>
          <a:noFill/>
        </p:spPr>
        <p:txBody>
          <a:bodyPr wrap="none" lIns="0" tIns="0" rIns="0" rtlCol="0">
            <a:spAutoFit/>
          </a:bodyPr>
          <a:lstStyle/>
          <a:p>
            <a:pPr>
              <a:lnSpc>
                <a:spcPts val="3600"/>
              </a:lnSpc>
            </a:pPr>
            <a:r>
              <a:rPr lang="en-US" altLang="zh-CN" sz="2400" dirty="0">
                <a:solidFill>
                  <a:srgbClr val="063D54"/>
                </a:solidFill>
                <a:cs typeface="+mn-ea"/>
                <a:sym typeface="+mn-lt"/>
              </a:rPr>
              <a:t>1.3</a:t>
            </a:r>
            <a:r>
              <a:rPr lang="zh-CN" altLang="en-US" sz="2400" dirty="0">
                <a:solidFill>
                  <a:srgbClr val="063D54"/>
                </a:solidFill>
                <a:cs typeface="+mn-ea"/>
                <a:sym typeface="+mn-lt"/>
              </a:rPr>
              <a:t>团队介绍</a:t>
            </a:r>
            <a:endParaRPr lang="en-US" altLang="zh-CN" sz="2400" dirty="0">
              <a:solidFill>
                <a:srgbClr val="063D54"/>
              </a:solidFill>
              <a:cs typeface="+mn-ea"/>
              <a:sym typeface="+mn-lt"/>
            </a:endParaRPr>
          </a:p>
        </p:txBody>
      </p:sp>
      <p:sp>
        <p:nvSpPr>
          <p:cNvPr id="29" name="PA_文本框 1">
            <a:extLst>
              <a:ext uri="{FF2B5EF4-FFF2-40B4-BE49-F238E27FC236}">
                <a16:creationId xmlns:a16="http://schemas.microsoft.com/office/drawing/2014/main" id="{BA0F9515-D5AE-4BED-A481-29A81D6010FD}"/>
              </a:ext>
            </a:extLst>
          </p:cNvPr>
          <p:cNvSpPr txBox="1"/>
          <p:nvPr>
            <p:custDataLst>
              <p:tags r:id="rId19"/>
            </p:custDataLst>
          </p:nvPr>
        </p:nvSpPr>
        <p:spPr>
          <a:xfrm>
            <a:off x="466400" y="729440"/>
            <a:ext cx="1982056" cy="315343"/>
          </a:xfrm>
          <a:prstGeom prst="rect">
            <a:avLst/>
          </a:prstGeom>
          <a:noFill/>
        </p:spPr>
        <p:txBody>
          <a:bodyPr wrap="square" lIns="0" tIns="0" rIns="0" rtlCol="0">
            <a:spAutoFit/>
          </a:bodyPr>
          <a:lstStyle/>
          <a:p>
            <a:pPr>
              <a:lnSpc>
                <a:spcPts val="2300"/>
              </a:lnSpc>
            </a:pPr>
            <a:r>
              <a:rPr lang="en-US" altLang="zh-CN" sz="1400" dirty="0">
                <a:solidFill>
                  <a:schemeClr val="bg2">
                    <a:lumMod val="50000"/>
                  </a:schemeClr>
                </a:solidFill>
                <a:cs typeface="+mn-ea"/>
                <a:sym typeface="+mn-lt"/>
              </a:rPr>
              <a:t>TEAM INTRODUCTION</a:t>
            </a:r>
          </a:p>
        </p:txBody>
      </p:sp>
    </p:spTree>
    <p:extLst>
      <p:ext uri="{BB962C8B-B14F-4D97-AF65-F5344CB8AC3E}">
        <p14:creationId xmlns:p14="http://schemas.microsoft.com/office/powerpoint/2010/main" val="174029995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300"/>
                                        <p:tgtEl>
                                          <p:spTgt spid="4"/>
                                        </p:tgtEl>
                                      </p:cBhvr>
                                    </p:animEffect>
                                  </p:childTnLst>
                                </p:cTn>
                              </p:par>
                            </p:childTnLst>
                          </p:cTn>
                        </p:par>
                        <p:par>
                          <p:cTn id="8" fill="hold">
                            <p:stCondLst>
                              <p:cond delay="300"/>
                            </p:stCondLst>
                            <p:childTnLst>
                              <p:par>
                                <p:cTn id="9" presetID="47" presetClass="entr" presetSubtype="0" fill="hold" grpId="0" nodeType="afterEffect">
                                  <p:stCondLst>
                                    <p:cond delay="0"/>
                                  </p:stCondLst>
                                  <p:childTnLst>
                                    <p:set>
                                      <p:cBhvr>
                                        <p:cTn id="10" dur="1" fill="hold">
                                          <p:stCondLst>
                                            <p:cond delay="0"/>
                                          </p:stCondLst>
                                        </p:cTn>
                                        <p:tgtEl>
                                          <p:spTgt spid="12">
                                            <p:txEl>
                                              <p:pRg st="0" end="0"/>
                                            </p:txEl>
                                          </p:spTgt>
                                        </p:tgtEl>
                                        <p:attrNameLst>
                                          <p:attrName>style.visibility</p:attrName>
                                        </p:attrNameLst>
                                      </p:cBhvr>
                                      <p:to>
                                        <p:strVal val="visible"/>
                                      </p:to>
                                    </p:set>
                                    <p:animEffect transition="in" filter="fade">
                                      <p:cBhvr>
                                        <p:cTn id="11" dur="300"/>
                                        <p:tgtEl>
                                          <p:spTgt spid="12">
                                            <p:txEl>
                                              <p:pRg st="0" end="0"/>
                                            </p:txEl>
                                          </p:spTgt>
                                        </p:tgtEl>
                                      </p:cBhvr>
                                    </p:animEffect>
                                    <p:anim calcmode="lin" valueType="num">
                                      <p:cBhvr>
                                        <p:cTn id="12" dur="300" fill="hold"/>
                                        <p:tgtEl>
                                          <p:spTgt spid="12">
                                            <p:txEl>
                                              <p:pRg st="0" end="0"/>
                                            </p:txEl>
                                          </p:spTgt>
                                        </p:tgtEl>
                                        <p:attrNameLst>
                                          <p:attrName>ppt_x</p:attrName>
                                        </p:attrNameLst>
                                      </p:cBhvr>
                                      <p:tavLst>
                                        <p:tav tm="0">
                                          <p:val>
                                            <p:strVal val="#ppt_x"/>
                                          </p:val>
                                        </p:tav>
                                        <p:tav tm="100000">
                                          <p:val>
                                            <p:strVal val="#ppt_x"/>
                                          </p:val>
                                        </p:tav>
                                      </p:tavLst>
                                    </p:anim>
                                    <p:anim calcmode="lin" valueType="num">
                                      <p:cBhvr>
                                        <p:cTn id="13" dur="300" fill="hold"/>
                                        <p:tgtEl>
                                          <p:spTgt spid="12">
                                            <p:txEl>
                                              <p:pRg st="0" end="0"/>
                                            </p:txEl>
                                          </p:spTgt>
                                        </p:tgtEl>
                                        <p:attrNameLst>
                                          <p:attrName>ppt_y</p:attrName>
                                        </p:attrNameLst>
                                      </p:cBhvr>
                                      <p:tavLst>
                                        <p:tav tm="0">
                                          <p:val>
                                            <p:strVal val="#ppt_y-.1"/>
                                          </p:val>
                                        </p:tav>
                                        <p:tav tm="100000">
                                          <p:val>
                                            <p:strVal val="#ppt_y"/>
                                          </p:val>
                                        </p:tav>
                                      </p:tavLst>
                                    </p:anim>
                                  </p:childTnLst>
                                </p:cTn>
                              </p:par>
                            </p:childTnLst>
                          </p:cTn>
                        </p:par>
                        <p:par>
                          <p:cTn id="14" fill="hold">
                            <p:stCondLst>
                              <p:cond delay="600"/>
                            </p:stCondLst>
                            <p:childTnLst>
                              <p:par>
                                <p:cTn id="15" presetID="47" presetClass="entr" presetSubtype="0" fill="hold" grpId="0" nodeType="afterEffect">
                                  <p:stCondLst>
                                    <p:cond delay="0"/>
                                  </p:stCondLst>
                                  <p:childTnLst>
                                    <p:set>
                                      <p:cBhvr>
                                        <p:cTn id="16" dur="1" fill="hold">
                                          <p:stCondLst>
                                            <p:cond delay="0"/>
                                          </p:stCondLst>
                                        </p:cTn>
                                        <p:tgtEl>
                                          <p:spTgt spid="12">
                                            <p:txEl>
                                              <p:pRg st="1" end="1"/>
                                            </p:txEl>
                                          </p:spTgt>
                                        </p:tgtEl>
                                        <p:attrNameLst>
                                          <p:attrName>style.visibility</p:attrName>
                                        </p:attrNameLst>
                                      </p:cBhvr>
                                      <p:to>
                                        <p:strVal val="visible"/>
                                      </p:to>
                                    </p:set>
                                    <p:animEffect transition="in" filter="fade">
                                      <p:cBhvr>
                                        <p:cTn id="17" dur="300"/>
                                        <p:tgtEl>
                                          <p:spTgt spid="12">
                                            <p:txEl>
                                              <p:pRg st="1" end="1"/>
                                            </p:txEl>
                                          </p:spTgt>
                                        </p:tgtEl>
                                      </p:cBhvr>
                                    </p:animEffect>
                                    <p:anim calcmode="lin" valueType="num">
                                      <p:cBhvr>
                                        <p:cTn id="18" dur="300" fill="hold"/>
                                        <p:tgtEl>
                                          <p:spTgt spid="12">
                                            <p:txEl>
                                              <p:pRg st="1" end="1"/>
                                            </p:txEl>
                                          </p:spTgt>
                                        </p:tgtEl>
                                        <p:attrNameLst>
                                          <p:attrName>ppt_x</p:attrName>
                                        </p:attrNameLst>
                                      </p:cBhvr>
                                      <p:tavLst>
                                        <p:tav tm="0">
                                          <p:val>
                                            <p:strVal val="#ppt_x"/>
                                          </p:val>
                                        </p:tav>
                                        <p:tav tm="100000">
                                          <p:val>
                                            <p:strVal val="#ppt_x"/>
                                          </p:val>
                                        </p:tav>
                                      </p:tavLst>
                                    </p:anim>
                                    <p:anim calcmode="lin" valueType="num">
                                      <p:cBhvr>
                                        <p:cTn id="19" dur="300" fill="hold"/>
                                        <p:tgtEl>
                                          <p:spTgt spid="12">
                                            <p:txEl>
                                              <p:pRg st="1" end="1"/>
                                            </p:txEl>
                                          </p:spTgt>
                                        </p:tgtEl>
                                        <p:attrNameLst>
                                          <p:attrName>ppt_y</p:attrName>
                                        </p:attrNameLst>
                                      </p:cBhvr>
                                      <p:tavLst>
                                        <p:tav tm="0">
                                          <p:val>
                                            <p:strVal val="#ppt_y-.1"/>
                                          </p:val>
                                        </p:tav>
                                        <p:tav tm="100000">
                                          <p:val>
                                            <p:strVal val="#ppt_y"/>
                                          </p:val>
                                        </p:tav>
                                      </p:tavLst>
                                    </p:anim>
                                  </p:childTnLst>
                                </p:cTn>
                              </p:par>
                            </p:childTnLst>
                          </p:cTn>
                        </p:par>
                        <p:par>
                          <p:cTn id="20" fill="hold">
                            <p:stCondLst>
                              <p:cond delay="900"/>
                            </p:stCondLst>
                            <p:childTnLst>
                              <p:par>
                                <p:cTn id="21" presetID="47" presetClass="entr" presetSubtype="0" fill="hold" grpId="0" nodeType="afterEffect">
                                  <p:stCondLst>
                                    <p:cond delay="0"/>
                                  </p:stCondLst>
                                  <p:childTnLst>
                                    <p:set>
                                      <p:cBhvr>
                                        <p:cTn id="22" dur="1" fill="hold">
                                          <p:stCondLst>
                                            <p:cond delay="0"/>
                                          </p:stCondLst>
                                        </p:cTn>
                                        <p:tgtEl>
                                          <p:spTgt spid="12">
                                            <p:txEl>
                                              <p:pRg st="3" end="3"/>
                                            </p:txEl>
                                          </p:spTgt>
                                        </p:tgtEl>
                                        <p:attrNameLst>
                                          <p:attrName>style.visibility</p:attrName>
                                        </p:attrNameLst>
                                      </p:cBhvr>
                                      <p:to>
                                        <p:strVal val="visible"/>
                                      </p:to>
                                    </p:set>
                                    <p:animEffect transition="in" filter="fade">
                                      <p:cBhvr>
                                        <p:cTn id="23" dur="300"/>
                                        <p:tgtEl>
                                          <p:spTgt spid="12">
                                            <p:txEl>
                                              <p:pRg st="3" end="3"/>
                                            </p:txEl>
                                          </p:spTgt>
                                        </p:tgtEl>
                                      </p:cBhvr>
                                    </p:animEffect>
                                    <p:anim calcmode="lin" valueType="num">
                                      <p:cBhvr>
                                        <p:cTn id="24" dur="300" fill="hold"/>
                                        <p:tgtEl>
                                          <p:spTgt spid="12">
                                            <p:txEl>
                                              <p:pRg st="3" end="3"/>
                                            </p:txEl>
                                          </p:spTgt>
                                        </p:tgtEl>
                                        <p:attrNameLst>
                                          <p:attrName>ppt_x</p:attrName>
                                        </p:attrNameLst>
                                      </p:cBhvr>
                                      <p:tavLst>
                                        <p:tav tm="0">
                                          <p:val>
                                            <p:strVal val="#ppt_x"/>
                                          </p:val>
                                        </p:tav>
                                        <p:tav tm="100000">
                                          <p:val>
                                            <p:strVal val="#ppt_x"/>
                                          </p:val>
                                        </p:tav>
                                      </p:tavLst>
                                    </p:anim>
                                    <p:anim calcmode="lin" valueType="num">
                                      <p:cBhvr>
                                        <p:cTn id="25" dur="300" fill="hold"/>
                                        <p:tgtEl>
                                          <p:spTgt spid="12">
                                            <p:txEl>
                                              <p:pRg st="3" end="3"/>
                                            </p:txEl>
                                          </p:spTgt>
                                        </p:tgtEl>
                                        <p:attrNameLst>
                                          <p:attrName>ppt_y</p:attrName>
                                        </p:attrNameLst>
                                      </p:cBhvr>
                                      <p:tavLst>
                                        <p:tav tm="0">
                                          <p:val>
                                            <p:strVal val="#ppt_y-.1"/>
                                          </p:val>
                                        </p:tav>
                                        <p:tav tm="100000">
                                          <p:val>
                                            <p:strVal val="#ppt_y"/>
                                          </p:val>
                                        </p:tav>
                                      </p:tavLst>
                                    </p:anim>
                                  </p:childTnLst>
                                </p:cTn>
                              </p:par>
                            </p:childTnLst>
                          </p:cTn>
                        </p:par>
                        <p:par>
                          <p:cTn id="26" fill="hold">
                            <p:stCondLst>
                              <p:cond delay="1200"/>
                            </p:stCondLst>
                            <p:childTnLst>
                              <p:par>
                                <p:cTn id="27" presetID="10" presetClass="entr" presetSubtype="0" fill="hold" grpId="0" nodeType="after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300"/>
                                        <p:tgtEl>
                                          <p:spTgt spid="20"/>
                                        </p:tgtEl>
                                      </p:cBhvr>
                                    </p:animEffect>
                                  </p:childTnLst>
                                </p:cTn>
                              </p:par>
                            </p:childTnLst>
                          </p:cTn>
                        </p:par>
                        <p:par>
                          <p:cTn id="30" fill="hold">
                            <p:stCondLst>
                              <p:cond delay="1500"/>
                            </p:stCondLst>
                            <p:childTnLst>
                              <p:par>
                                <p:cTn id="31" presetID="47" presetClass="entr" presetSubtype="0" fill="hold" grpId="0" nodeType="afterEffect">
                                  <p:stCondLst>
                                    <p:cond delay="0"/>
                                  </p:stCondLst>
                                  <p:childTnLst>
                                    <p:set>
                                      <p:cBhvr>
                                        <p:cTn id="32" dur="1" fill="hold">
                                          <p:stCondLst>
                                            <p:cond delay="0"/>
                                          </p:stCondLst>
                                        </p:cTn>
                                        <p:tgtEl>
                                          <p:spTgt spid="26">
                                            <p:bg/>
                                          </p:spTgt>
                                        </p:tgtEl>
                                        <p:attrNameLst>
                                          <p:attrName>style.visibility</p:attrName>
                                        </p:attrNameLst>
                                      </p:cBhvr>
                                      <p:to>
                                        <p:strVal val="visible"/>
                                      </p:to>
                                    </p:set>
                                    <p:animEffect transition="in" filter="fade">
                                      <p:cBhvr>
                                        <p:cTn id="33" dur="300"/>
                                        <p:tgtEl>
                                          <p:spTgt spid="26">
                                            <p:bg/>
                                          </p:spTgt>
                                        </p:tgtEl>
                                      </p:cBhvr>
                                    </p:animEffect>
                                    <p:anim calcmode="lin" valueType="num">
                                      <p:cBhvr>
                                        <p:cTn id="34" dur="300" fill="hold"/>
                                        <p:tgtEl>
                                          <p:spTgt spid="26">
                                            <p:bg/>
                                          </p:spTgt>
                                        </p:tgtEl>
                                        <p:attrNameLst>
                                          <p:attrName>ppt_x</p:attrName>
                                        </p:attrNameLst>
                                      </p:cBhvr>
                                      <p:tavLst>
                                        <p:tav tm="0">
                                          <p:val>
                                            <p:strVal val="#ppt_x"/>
                                          </p:val>
                                        </p:tav>
                                        <p:tav tm="100000">
                                          <p:val>
                                            <p:strVal val="#ppt_x"/>
                                          </p:val>
                                        </p:tav>
                                      </p:tavLst>
                                    </p:anim>
                                    <p:anim calcmode="lin" valueType="num">
                                      <p:cBhvr>
                                        <p:cTn id="35" dur="300" fill="hold"/>
                                        <p:tgtEl>
                                          <p:spTgt spid="26">
                                            <p:bg/>
                                          </p:spTgt>
                                        </p:tgtEl>
                                        <p:attrNameLst>
                                          <p:attrName>ppt_y</p:attrName>
                                        </p:attrNameLst>
                                      </p:cBhvr>
                                      <p:tavLst>
                                        <p:tav tm="0">
                                          <p:val>
                                            <p:strVal val="#ppt_y-.1"/>
                                          </p:val>
                                        </p:tav>
                                        <p:tav tm="100000">
                                          <p:val>
                                            <p:strVal val="#ppt_y"/>
                                          </p:val>
                                        </p:tav>
                                      </p:tavLst>
                                    </p:anim>
                                  </p:childTnLst>
                                </p:cTn>
                              </p:par>
                            </p:childTnLst>
                          </p:cTn>
                        </p:par>
                        <p:par>
                          <p:cTn id="36" fill="hold">
                            <p:stCondLst>
                              <p:cond delay="1800"/>
                            </p:stCondLst>
                            <p:childTnLst>
                              <p:par>
                                <p:cTn id="37" presetID="47" presetClass="entr" presetSubtype="0" fill="hold" grpId="0" nodeType="afterEffect">
                                  <p:stCondLst>
                                    <p:cond delay="0"/>
                                  </p:stCondLst>
                                  <p:childTnLst>
                                    <p:set>
                                      <p:cBhvr>
                                        <p:cTn id="38" dur="1" fill="hold">
                                          <p:stCondLst>
                                            <p:cond delay="0"/>
                                          </p:stCondLst>
                                        </p:cTn>
                                        <p:tgtEl>
                                          <p:spTgt spid="26">
                                            <p:txEl>
                                              <p:pRg st="0" end="0"/>
                                            </p:txEl>
                                          </p:spTgt>
                                        </p:tgtEl>
                                        <p:attrNameLst>
                                          <p:attrName>style.visibility</p:attrName>
                                        </p:attrNameLst>
                                      </p:cBhvr>
                                      <p:to>
                                        <p:strVal val="visible"/>
                                      </p:to>
                                    </p:set>
                                    <p:animEffect transition="in" filter="fade">
                                      <p:cBhvr>
                                        <p:cTn id="39" dur="300"/>
                                        <p:tgtEl>
                                          <p:spTgt spid="26">
                                            <p:txEl>
                                              <p:pRg st="0" end="0"/>
                                            </p:txEl>
                                          </p:spTgt>
                                        </p:tgtEl>
                                      </p:cBhvr>
                                    </p:animEffect>
                                    <p:anim calcmode="lin" valueType="num">
                                      <p:cBhvr>
                                        <p:cTn id="40" dur="300" fill="hold"/>
                                        <p:tgtEl>
                                          <p:spTgt spid="26">
                                            <p:txEl>
                                              <p:pRg st="0" end="0"/>
                                            </p:txEl>
                                          </p:spTgt>
                                        </p:tgtEl>
                                        <p:attrNameLst>
                                          <p:attrName>ppt_x</p:attrName>
                                        </p:attrNameLst>
                                      </p:cBhvr>
                                      <p:tavLst>
                                        <p:tav tm="0">
                                          <p:val>
                                            <p:strVal val="#ppt_x"/>
                                          </p:val>
                                        </p:tav>
                                        <p:tav tm="100000">
                                          <p:val>
                                            <p:strVal val="#ppt_x"/>
                                          </p:val>
                                        </p:tav>
                                      </p:tavLst>
                                    </p:anim>
                                    <p:anim calcmode="lin" valueType="num">
                                      <p:cBhvr>
                                        <p:cTn id="41" dur="300" fill="hold"/>
                                        <p:tgtEl>
                                          <p:spTgt spid="26">
                                            <p:txEl>
                                              <p:pRg st="0" end="0"/>
                                            </p:txEl>
                                          </p:spTgt>
                                        </p:tgtEl>
                                        <p:attrNameLst>
                                          <p:attrName>ppt_y</p:attrName>
                                        </p:attrNameLst>
                                      </p:cBhvr>
                                      <p:tavLst>
                                        <p:tav tm="0">
                                          <p:val>
                                            <p:strVal val="#ppt_y-.1"/>
                                          </p:val>
                                        </p:tav>
                                        <p:tav tm="100000">
                                          <p:val>
                                            <p:strVal val="#ppt_y"/>
                                          </p:val>
                                        </p:tav>
                                      </p:tavLst>
                                    </p:anim>
                                  </p:childTnLst>
                                </p:cTn>
                              </p:par>
                            </p:childTnLst>
                          </p:cTn>
                        </p:par>
                        <p:par>
                          <p:cTn id="42" fill="hold">
                            <p:stCondLst>
                              <p:cond delay="2100"/>
                            </p:stCondLst>
                            <p:childTnLst>
                              <p:par>
                                <p:cTn id="43" presetID="47" presetClass="entr" presetSubtype="0" fill="hold" grpId="0" nodeType="afterEffect">
                                  <p:stCondLst>
                                    <p:cond delay="0"/>
                                  </p:stCondLst>
                                  <p:childTnLst>
                                    <p:set>
                                      <p:cBhvr>
                                        <p:cTn id="44" dur="1" fill="hold">
                                          <p:stCondLst>
                                            <p:cond delay="0"/>
                                          </p:stCondLst>
                                        </p:cTn>
                                        <p:tgtEl>
                                          <p:spTgt spid="26">
                                            <p:txEl>
                                              <p:pRg st="1" end="1"/>
                                            </p:txEl>
                                          </p:spTgt>
                                        </p:tgtEl>
                                        <p:attrNameLst>
                                          <p:attrName>style.visibility</p:attrName>
                                        </p:attrNameLst>
                                      </p:cBhvr>
                                      <p:to>
                                        <p:strVal val="visible"/>
                                      </p:to>
                                    </p:set>
                                    <p:animEffect transition="in" filter="fade">
                                      <p:cBhvr>
                                        <p:cTn id="45" dur="300"/>
                                        <p:tgtEl>
                                          <p:spTgt spid="26">
                                            <p:txEl>
                                              <p:pRg st="1" end="1"/>
                                            </p:txEl>
                                          </p:spTgt>
                                        </p:tgtEl>
                                      </p:cBhvr>
                                    </p:animEffect>
                                    <p:anim calcmode="lin" valueType="num">
                                      <p:cBhvr>
                                        <p:cTn id="46" dur="300" fill="hold"/>
                                        <p:tgtEl>
                                          <p:spTgt spid="26">
                                            <p:txEl>
                                              <p:pRg st="1" end="1"/>
                                            </p:txEl>
                                          </p:spTgt>
                                        </p:tgtEl>
                                        <p:attrNameLst>
                                          <p:attrName>ppt_x</p:attrName>
                                        </p:attrNameLst>
                                      </p:cBhvr>
                                      <p:tavLst>
                                        <p:tav tm="0">
                                          <p:val>
                                            <p:strVal val="#ppt_x"/>
                                          </p:val>
                                        </p:tav>
                                        <p:tav tm="100000">
                                          <p:val>
                                            <p:strVal val="#ppt_x"/>
                                          </p:val>
                                        </p:tav>
                                      </p:tavLst>
                                    </p:anim>
                                    <p:anim calcmode="lin" valueType="num">
                                      <p:cBhvr>
                                        <p:cTn id="47" dur="300" fill="hold"/>
                                        <p:tgtEl>
                                          <p:spTgt spid="26">
                                            <p:txEl>
                                              <p:pRg st="1" end="1"/>
                                            </p:txEl>
                                          </p:spTgt>
                                        </p:tgtEl>
                                        <p:attrNameLst>
                                          <p:attrName>ppt_y</p:attrName>
                                        </p:attrNameLst>
                                      </p:cBhvr>
                                      <p:tavLst>
                                        <p:tav tm="0">
                                          <p:val>
                                            <p:strVal val="#ppt_y-.1"/>
                                          </p:val>
                                        </p:tav>
                                        <p:tav tm="100000">
                                          <p:val>
                                            <p:strVal val="#ppt_y"/>
                                          </p:val>
                                        </p:tav>
                                      </p:tavLst>
                                    </p:anim>
                                  </p:childTnLst>
                                </p:cTn>
                              </p:par>
                            </p:childTnLst>
                          </p:cTn>
                        </p:par>
                        <p:par>
                          <p:cTn id="48" fill="hold">
                            <p:stCondLst>
                              <p:cond delay="2400"/>
                            </p:stCondLst>
                            <p:childTnLst>
                              <p:par>
                                <p:cTn id="49" presetID="47" presetClass="entr" presetSubtype="0" fill="hold" grpId="0" nodeType="afterEffect">
                                  <p:stCondLst>
                                    <p:cond delay="0"/>
                                  </p:stCondLst>
                                  <p:childTnLst>
                                    <p:set>
                                      <p:cBhvr>
                                        <p:cTn id="50" dur="1" fill="hold">
                                          <p:stCondLst>
                                            <p:cond delay="0"/>
                                          </p:stCondLst>
                                        </p:cTn>
                                        <p:tgtEl>
                                          <p:spTgt spid="26">
                                            <p:txEl>
                                              <p:pRg st="3" end="3"/>
                                            </p:txEl>
                                          </p:spTgt>
                                        </p:tgtEl>
                                        <p:attrNameLst>
                                          <p:attrName>style.visibility</p:attrName>
                                        </p:attrNameLst>
                                      </p:cBhvr>
                                      <p:to>
                                        <p:strVal val="visible"/>
                                      </p:to>
                                    </p:set>
                                    <p:animEffect transition="in" filter="fade">
                                      <p:cBhvr>
                                        <p:cTn id="51" dur="300"/>
                                        <p:tgtEl>
                                          <p:spTgt spid="26">
                                            <p:txEl>
                                              <p:pRg st="3" end="3"/>
                                            </p:txEl>
                                          </p:spTgt>
                                        </p:tgtEl>
                                      </p:cBhvr>
                                    </p:animEffect>
                                    <p:anim calcmode="lin" valueType="num">
                                      <p:cBhvr>
                                        <p:cTn id="52" dur="300" fill="hold"/>
                                        <p:tgtEl>
                                          <p:spTgt spid="26">
                                            <p:txEl>
                                              <p:pRg st="3" end="3"/>
                                            </p:txEl>
                                          </p:spTgt>
                                        </p:tgtEl>
                                        <p:attrNameLst>
                                          <p:attrName>ppt_x</p:attrName>
                                        </p:attrNameLst>
                                      </p:cBhvr>
                                      <p:tavLst>
                                        <p:tav tm="0">
                                          <p:val>
                                            <p:strVal val="#ppt_x"/>
                                          </p:val>
                                        </p:tav>
                                        <p:tav tm="100000">
                                          <p:val>
                                            <p:strVal val="#ppt_x"/>
                                          </p:val>
                                        </p:tav>
                                      </p:tavLst>
                                    </p:anim>
                                    <p:anim calcmode="lin" valueType="num">
                                      <p:cBhvr>
                                        <p:cTn id="53" dur="300" fill="hold"/>
                                        <p:tgtEl>
                                          <p:spTgt spid="26">
                                            <p:txEl>
                                              <p:pRg st="3" end="3"/>
                                            </p:txEl>
                                          </p:spTgt>
                                        </p:tgtEl>
                                        <p:attrNameLst>
                                          <p:attrName>ppt_y</p:attrName>
                                        </p:attrNameLst>
                                      </p:cBhvr>
                                      <p:tavLst>
                                        <p:tav tm="0">
                                          <p:val>
                                            <p:strVal val="#ppt_y-.1"/>
                                          </p:val>
                                        </p:tav>
                                        <p:tav tm="100000">
                                          <p:val>
                                            <p:strVal val="#ppt_y"/>
                                          </p:val>
                                        </p:tav>
                                      </p:tavLst>
                                    </p:anim>
                                  </p:childTnLst>
                                </p:cTn>
                              </p:par>
                            </p:childTnLst>
                          </p:cTn>
                        </p:par>
                        <p:par>
                          <p:cTn id="54" fill="hold">
                            <p:stCondLst>
                              <p:cond delay="2700"/>
                            </p:stCondLst>
                            <p:childTnLst>
                              <p:par>
                                <p:cTn id="55" presetID="10" presetClass="entr" presetSubtype="0" fill="hold" grpId="0" nodeType="afterEffect">
                                  <p:stCondLst>
                                    <p:cond delay="0"/>
                                  </p:stCondLst>
                                  <p:childTnLst>
                                    <p:set>
                                      <p:cBhvr>
                                        <p:cTn id="56" dur="1" fill="hold">
                                          <p:stCondLst>
                                            <p:cond delay="0"/>
                                          </p:stCondLst>
                                        </p:cTn>
                                        <p:tgtEl>
                                          <p:spTgt spid="28"/>
                                        </p:tgtEl>
                                        <p:attrNameLst>
                                          <p:attrName>style.visibility</p:attrName>
                                        </p:attrNameLst>
                                      </p:cBhvr>
                                      <p:to>
                                        <p:strVal val="visible"/>
                                      </p:to>
                                    </p:set>
                                    <p:animEffect transition="in" filter="fade">
                                      <p:cBhvr>
                                        <p:cTn id="57" dur="300"/>
                                        <p:tgtEl>
                                          <p:spTgt spid="28"/>
                                        </p:tgtEl>
                                      </p:cBhvr>
                                    </p:animEffect>
                                  </p:childTnLst>
                                </p:cTn>
                              </p:par>
                            </p:childTnLst>
                          </p:cTn>
                        </p:par>
                        <p:par>
                          <p:cTn id="58" fill="hold">
                            <p:stCondLst>
                              <p:cond delay="3000"/>
                            </p:stCondLst>
                            <p:childTnLst>
                              <p:par>
                                <p:cTn id="59" presetID="47" presetClass="entr" presetSubtype="0" fill="hold" grpId="0" nodeType="afterEffect">
                                  <p:stCondLst>
                                    <p:cond delay="0"/>
                                  </p:stCondLst>
                                  <p:childTnLst>
                                    <p:set>
                                      <p:cBhvr>
                                        <p:cTn id="60" dur="1" fill="hold">
                                          <p:stCondLst>
                                            <p:cond delay="0"/>
                                          </p:stCondLst>
                                        </p:cTn>
                                        <p:tgtEl>
                                          <p:spTgt spid="30">
                                            <p:txEl>
                                              <p:pRg st="0" end="0"/>
                                            </p:txEl>
                                          </p:spTgt>
                                        </p:tgtEl>
                                        <p:attrNameLst>
                                          <p:attrName>style.visibility</p:attrName>
                                        </p:attrNameLst>
                                      </p:cBhvr>
                                      <p:to>
                                        <p:strVal val="visible"/>
                                      </p:to>
                                    </p:set>
                                    <p:animEffect transition="in" filter="fade">
                                      <p:cBhvr>
                                        <p:cTn id="61" dur="300"/>
                                        <p:tgtEl>
                                          <p:spTgt spid="30">
                                            <p:txEl>
                                              <p:pRg st="0" end="0"/>
                                            </p:txEl>
                                          </p:spTgt>
                                        </p:tgtEl>
                                      </p:cBhvr>
                                    </p:animEffect>
                                    <p:anim calcmode="lin" valueType="num">
                                      <p:cBhvr>
                                        <p:cTn id="62" dur="300" fill="hold"/>
                                        <p:tgtEl>
                                          <p:spTgt spid="30">
                                            <p:txEl>
                                              <p:pRg st="0" end="0"/>
                                            </p:txEl>
                                          </p:spTgt>
                                        </p:tgtEl>
                                        <p:attrNameLst>
                                          <p:attrName>ppt_x</p:attrName>
                                        </p:attrNameLst>
                                      </p:cBhvr>
                                      <p:tavLst>
                                        <p:tav tm="0">
                                          <p:val>
                                            <p:strVal val="#ppt_x"/>
                                          </p:val>
                                        </p:tav>
                                        <p:tav tm="100000">
                                          <p:val>
                                            <p:strVal val="#ppt_x"/>
                                          </p:val>
                                        </p:tav>
                                      </p:tavLst>
                                    </p:anim>
                                    <p:anim calcmode="lin" valueType="num">
                                      <p:cBhvr>
                                        <p:cTn id="63" dur="300" fill="hold"/>
                                        <p:tgtEl>
                                          <p:spTgt spid="30">
                                            <p:txEl>
                                              <p:pRg st="0" end="0"/>
                                            </p:txEl>
                                          </p:spTgt>
                                        </p:tgtEl>
                                        <p:attrNameLst>
                                          <p:attrName>ppt_y</p:attrName>
                                        </p:attrNameLst>
                                      </p:cBhvr>
                                      <p:tavLst>
                                        <p:tav tm="0">
                                          <p:val>
                                            <p:strVal val="#ppt_y-.1"/>
                                          </p:val>
                                        </p:tav>
                                        <p:tav tm="100000">
                                          <p:val>
                                            <p:strVal val="#ppt_y"/>
                                          </p:val>
                                        </p:tav>
                                      </p:tavLst>
                                    </p:anim>
                                  </p:childTnLst>
                                </p:cTn>
                              </p:par>
                            </p:childTnLst>
                          </p:cTn>
                        </p:par>
                        <p:par>
                          <p:cTn id="64" fill="hold">
                            <p:stCondLst>
                              <p:cond delay="3300"/>
                            </p:stCondLst>
                            <p:childTnLst>
                              <p:par>
                                <p:cTn id="65" presetID="47" presetClass="entr" presetSubtype="0" fill="hold" grpId="0" nodeType="afterEffect">
                                  <p:stCondLst>
                                    <p:cond delay="0"/>
                                  </p:stCondLst>
                                  <p:childTnLst>
                                    <p:set>
                                      <p:cBhvr>
                                        <p:cTn id="66" dur="1" fill="hold">
                                          <p:stCondLst>
                                            <p:cond delay="0"/>
                                          </p:stCondLst>
                                        </p:cTn>
                                        <p:tgtEl>
                                          <p:spTgt spid="30">
                                            <p:txEl>
                                              <p:pRg st="1" end="1"/>
                                            </p:txEl>
                                          </p:spTgt>
                                        </p:tgtEl>
                                        <p:attrNameLst>
                                          <p:attrName>style.visibility</p:attrName>
                                        </p:attrNameLst>
                                      </p:cBhvr>
                                      <p:to>
                                        <p:strVal val="visible"/>
                                      </p:to>
                                    </p:set>
                                    <p:animEffect transition="in" filter="fade">
                                      <p:cBhvr>
                                        <p:cTn id="67" dur="300"/>
                                        <p:tgtEl>
                                          <p:spTgt spid="30">
                                            <p:txEl>
                                              <p:pRg st="1" end="1"/>
                                            </p:txEl>
                                          </p:spTgt>
                                        </p:tgtEl>
                                      </p:cBhvr>
                                    </p:animEffect>
                                    <p:anim calcmode="lin" valueType="num">
                                      <p:cBhvr>
                                        <p:cTn id="68" dur="300" fill="hold"/>
                                        <p:tgtEl>
                                          <p:spTgt spid="30">
                                            <p:txEl>
                                              <p:pRg st="1" end="1"/>
                                            </p:txEl>
                                          </p:spTgt>
                                        </p:tgtEl>
                                        <p:attrNameLst>
                                          <p:attrName>ppt_x</p:attrName>
                                        </p:attrNameLst>
                                      </p:cBhvr>
                                      <p:tavLst>
                                        <p:tav tm="0">
                                          <p:val>
                                            <p:strVal val="#ppt_x"/>
                                          </p:val>
                                        </p:tav>
                                        <p:tav tm="100000">
                                          <p:val>
                                            <p:strVal val="#ppt_x"/>
                                          </p:val>
                                        </p:tav>
                                      </p:tavLst>
                                    </p:anim>
                                    <p:anim calcmode="lin" valueType="num">
                                      <p:cBhvr>
                                        <p:cTn id="69" dur="300" fill="hold"/>
                                        <p:tgtEl>
                                          <p:spTgt spid="30">
                                            <p:txEl>
                                              <p:pRg st="1" end="1"/>
                                            </p:txEl>
                                          </p:spTgt>
                                        </p:tgtEl>
                                        <p:attrNameLst>
                                          <p:attrName>ppt_y</p:attrName>
                                        </p:attrNameLst>
                                      </p:cBhvr>
                                      <p:tavLst>
                                        <p:tav tm="0">
                                          <p:val>
                                            <p:strVal val="#ppt_y-.1"/>
                                          </p:val>
                                        </p:tav>
                                        <p:tav tm="100000">
                                          <p:val>
                                            <p:strVal val="#ppt_y"/>
                                          </p:val>
                                        </p:tav>
                                      </p:tavLst>
                                    </p:anim>
                                  </p:childTnLst>
                                </p:cTn>
                              </p:par>
                            </p:childTnLst>
                          </p:cTn>
                        </p:par>
                        <p:par>
                          <p:cTn id="70" fill="hold">
                            <p:stCondLst>
                              <p:cond delay="3600"/>
                            </p:stCondLst>
                            <p:childTnLst>
                              <p:par>
                                <p:cTn id="71" presetID="47" presetClass="entr" presetSubtype="0" fill="hold" grpId="0" nodeType="afterEffect">
                                  <p:stCondLst>
                                    <p:cond delay="0"/>
                                  </p:stCondLst>
                                  <p:childTnLst>
                                    <p:set>
                                      <p:cBhvr>
                                        <p:cTn id="72" dur="1" fill="hold">
                                          <p:stCondLst>
                                            <p:cond delay="0"/>
                                          </p:stCondLst>
                                        </p:cTn>
                                        <p:tgtEl>
                                          <p:spTgt spid="30">
                                            <p:txEl>
                                              <p:pRg st="3" end="3"/>
                                            </p:txEl>
                                          </p:spTgt>
                                        </p:tgtEl>
                                        <p:attrNameLst>
                                          <p:attrName>style.visibility</p:attrName>
                                        </p:attrNameLst>
                                      </p:cBhvr>
                                      <p:to>
                                        <p:strVal val="visible"/>
                                      </p:to>
                                    </p:set>
                                    <p:animEffect transition="in" filter="fade">
                                      <p:cBhvr>
                                        <p:cTn id="73" dur="300"/>
                                        <p:tgtEl>
                                          <p:spTgt spid="30">
                                            <p:txEl>
                                              <p:pRg st="3" end="3"/>
                                            </p:txEl>
                                          </p:spTgt>
                                        </p:tgtEl>
                                      </p:cBhvr>
                                    </p:animEffect>
                                    <p:anim calcmode="lin" valueType="num">
                                      <p:cBhvr>
                                        <p:cTn id="74" dur="300" fill="hold"/>
                                        <p:tgtEl>
                                          <p:spTgt spid="30">
                                            <p:txEl>
                                              <p:pRg st="3" end="3"/>
                                            </p:txEl>
                                          </p:spTgt>
                                        </p:tgtEl>
                                        <p:attrNameLst>
                                          <p:attrName>ppt_x</p:attrName>
                                        </p:attrNameLst>
                                      </p:cBhvr>
                                      <p:tavLst>
                                        <p:tav tm="0">
                                          <p:val>
                                            <p:strVal val="#ppt_x"/>
                                          </p:val>
                                        </p:tav>
                                        <p:tav tm="100000">
                                          <p:val>
                                            <p:strVal val="#ppt_x"/>
                                          </p:val>
                                        </p:tav>
                                      </p:tavLst>
                                    </p:anim>
                                    <p:anim calcmode="lin" valueType="num">
                                      <p:cBhvr>
                                        <p:cTn id="75" dur="300" fill="hold"/>
                                        <p:tgtEl>
                                          <p:spTgt spid="30">
                                            <p:txEl>
                                              <p:pRg st="3" end="3"/>
                                            </p:txEl>
                                          </p:spTgt>
                                        </p:tgtEl>
                                        <p:attrNameLst>
                                          <p:attrName>ppt_y</p:attrName>
                                        </p:attrNameLst>
                                      </p:cBhvr>
                                      <p:tavLst>
                                        <p:tav tm="0">
                                          <p:val>
                                            <p:strVal val="#ppt_y-.1"/>
                                          </p:val>
                                        </p:tav>
                                        <p:tav tm="100000">
                                          <p:val>
                                            <p:strVal val="#ppt_y"/>
                                          </p:val>
                                        </p:tav>
                                      </p:tavLst>
                                    </p:anim>
                                  </p:childTnLst>
                                </p:cTn>
                              </p:par>
                            </p:childTnLst>
                          </p:cTn>
                        </p:par>
                        <p:par>
                          <p:cTn id="76" fill="hold">
                            <p:stCondLst>
                              <p:cond delay="3900"/>
                            </p:stCondLst>
                            <p:childTnLst>
                              <p:par>
                                <p:cTn id="77" presetID="10" presetClass="entr" presetSubtype="0" fill="hold" grpId="0" nodeType="afterEffect">
                                  <p:stCondLst>
                                    <p:cond delay="0"/>
                                  </p:stCondLst>
                                  <p:childTnLst>
                                    <p:set>
                                      <p:cBhvr>
                                        <p:cTn id="78" dur="1" fill="hold">
                                          <p:stCondLst>
                                            <p:cond delay="0"/>
                                          </p:stCondLst>
                                        </p:cTn>
                                        <p:tgtEl>
                                          <p:spTgt spid="32"/>
                                        </p:tgtEl>
                                        <p:attrNameLst>
                                          <p:attrName>style.visibility</p:attrName>
                                        </p:attrNameLst>
                                      </p:cBhvr>
                                      <p:to>
                                        <p:strVal val="visible"/>
                                      </p:to>
                                    </p:set>
                                    <p:animEffect transition="in" filter="fade">
                                      <p:cBhvr>
                                        <p:cTn id="79" dur="300"/>
                                        <p:tgtEl>
                                          <p:spTgt spid="32"/>
                                        </p:tgtEl>
                                      </p:cBhvr>
                                    </p:animEffect>
                                  </p:childTnLst>
                                </p:cTn>
                              </p:par>
                            </p:childTnLst>
                          </p:cTn>
                        </p:par>
                        <p:par>
                          <p:cTn id="80" fill="hold">
                            <p:stCondLst>
                              <p:cond delay="4200"/>
                            </p:stCondLst>
                            <p:childTnLst>
                              <p:par>
                                <p:cTn id="81" presetID="47" presetClass="entr" presetSubtype="0" fill="hold" grpId="0" nodeType="afterEffect">
                                  <p:stCondLst>
                                    <p:cond delay="0"/>
                                  </p:stCondLst>
                                  <p:childTnLst>
                                    <p:set>
                                      <p:cBhvr>
                                        <p:cTn id="82" dur="1" fill="hold">
                                          <p:stCondLst>
                                            <p:cond delay="0"/>
                                          </p:stCondLst>
                                        </p:cTn>
                                        <p:tgtEl>
                                          <p:spTgt spid="34">
                                            <p:txEl>
                                              <p:pRg st="0" end="0"/>
                                            </p:txEl>
                                          </p:spTgt>
                                        </p:tgtEl>
                                        <p:attrNameLst>
                                          <p:attrName>style.visibility</p:attrName>
                                        </p:attrNameLst>
                                      </p:cBhvr>
                                      <p:to>
                                        <p:strVal val="visible"/>
                                      </p:to>
                                    </p:set>
                                    <p:animEffect transition="in" filter="fade">
                                      <p:cBhvr>
                                        <p:cTn id="83" dur="300"/>
                                        <p:tgtEl>
                                          <p:spTgt spid="34">
                                            <p:txEl>
                                              <p:pRg st="0" end="0"/>
                                            </p:txEl>
                                          </p:spTgt>
                                        </p:tgtEl>
                                      </p:cBhvr>
                                    </p:animEffect>
                                    <p:anim calcmode="lin" valueType="num">
                                      <p:cBhvr>
                                        <p:cTn id="84" dur="300" fill="hold"/>
                                        <p:tgtEl>
                                          <p:spTgt spid="34">
                                            <p:txEl>
                                              <p:pRg st="0" end="0"/>
                                            </p:txEl>
                                          </p:spTgt>
                                        </p:tgtEl>
                                        <p:attrNameLst>
                                          <p:attrName>ppt_x</p:attrName>
                                        </p:attrNameLst>
                                      </p:cBhvr>
                                      <p:tavLst>
                                        <p:tav tm="0">
                                          <p:val>
                                            <p:strVal val="#ppt_x"/>
                                          </p:val>
                                        </p:tav>
                                        <p:tav tm="100000">
                                          <p:val>
                                            <p:strVal val="#ppt_x"/>
                                          </p:val>
                                        </p:tav>
                                      </p:tavLst>
                                    </p:anim>
                                    <p:anim calcmode="lin" valueType="num">
                                      <p:cBhvr>
                                        <p:cTn id="85" dur="300" fill="hold"/>
                                        <p:tgtEl>
                                          <p:spTgt spid="34">
                                            <p:txEl>
                                              <p:pRg st="0" end="0"/>
                                            </p:txEl>
                                          </p:spTgt>
                                        </p:tgtEl>
                                        <p:attrNameLst>
                                          <p:attrName>ppt_y</p:attrName>
                                        </p:attrNameLst>
                                      </p:cBhvr>
                                      <p:tavLst>
                                        <p:tav tm="0">
                                          <p:val>
                                            <p:strVal val="#ppt_y-.1"/>
                                          </p:val>
                                        </p:tav>
                                        <p:tav tm="100000">
                                          <p:val>
                                            <p:strVal val="#ppt_y"/>
                                          </p:val>
                                        </p:tav>
                                      </p:tavLst>
                                    </p:anim>
                                  </p:childTnLst>
                                </p:cTn>
                              </p:par>
                            </p:childTnLst>
                          </p:cTn>
                        </p:par>
                        <p:par>
                          <p:cTn id="86" fill="hold">
                            <p:stCondLst>
                              <p:cond delay="4500"/>
                            </p:stCondLst>
                            <p:childTnLst>
                              <p:par>
                                <p:cTn id="87" presetID="47" presetClass="entr" presetSubtype="0" fill="hold" grpId="0" nodeType="afterEffect">
                                  <p:stCondLst>
                                    <p:cond delay="0"/>
                                  </p:stCondLst>
                                  <p:childTnLst>
                                    <p:set>
                                      <p:cBhvr>
                                        <p:cTn id="88" dur="1" fill="hold">
                                          <p:stCondLst>
                                            <p:cond delay="0"/>
                                          </p:stCondLst>
                                        </p:cTn>
                                        <p:tgtEl>
                                          <p:spTgt spid="34">
                                            <p:txEl>
                                              <p:pRg st="1" end="1"/>
                                            </p:txEl>
                                          </p:spTgt>
                                        </p:tgtEl>
                                        <p:attrNameLst>
                                          <p:attrName>style.visibility</p:attrName>
                                        </p:attrNameLst>
                                      </p:cBhvr>
                                      <p:to>
                                        <p:strVal val="visible"/>
                                      </p:to>
                                    </p:set>
                                    <p:animEffect transition="in" filter="fade">
                                      <p:cBhvr>
                                        <p:cTn id="89" dur="300"/>
                                        <p:tgtEl>
                                          <p:spTgt spid="34">
                                            <p:txEl>
                                              <p:pRg st="1" end="1"/>
                                            </p:txEl>
                                          </p:spTgt>
                                        </p:tgtEl>
                                      </p:cBhvr>
                                    </p:animEffect>
                                    <p:anim calcmode="lin" valueType="num">
                                      <p:cBhvr>
                                        <p:cTn id="90" dur="300" fill="hold"/>
                                        <p:tgtEl>
                                          <p:spTgt spid="34">
                                            <p:txEl>
                                              <p:pRg st="1" end="1"/>
                                            </p:txEl>
                                          </p:spTgt>
                                        </p:tgtEl>
                                        <p:attrNameLst>
                                          <p:attrName>ppt_x</p:attrName>
                                        </p:attrNameLst>
                                      </p:cBhvr>
                                      <p:tavLst>
                                        <p:tav tm="0">
                                          <p:val>
                                            <p:strVal val="#ppt_x"/>
                                          </p:val>
                                        </p:tav>
                                        <p:tav tm="100000">
                                          <p:val>
                                            <p:strVal val="#ppt_x"/>
                                          </p:val>
                                        </p:tav>
                                      </p:tavLst>
                                    </p:anim>
                                    <p:anim calcmode="lin" valueType="num">
                                      <p:cBhvr>
                                        <p:cTn id="91" dur="300" fill="hold"/>
                                        <p:tgtEl>
                                          <p:spTgt spid="34">
                                            <p:txEl>
                                              <p:pRg st="1" end="1"/>
                                            </p:txEl>
                                          </p:spTgt>
                                        </p:tgtEl>
                                        <p:attrNameLst>
                                          <p:attrName>ppt_y</p:attrName>
                                        </p:attrNameLst>
                                      </p:cBhvr>
                                      <p:tavLst>
                                        <p:tav tm="0">
                                          <p:val>
                                            <p:strVal val="#ppt_y-.1"/>
                                          </p:val>
                                        </p:tav>
                                        <p:tav tm="100000">
                                          <p:val>
                                            <p:strVal val="#ppt_y"/>
                                          </p:val>
                                        </p:tav>
                                      </p:tavLst>
                                    </p:anim>
                                  </p:childTnLst>
                                </p:cTn>
                              </p:par>
                            </p:childTnLst>
                          </p:cTn>
                        </p:par>
                        <p:par>
                          <p:cTn id="92" fill="hold">
                            <p:stCondLst>
                              <p:cond delay="4800"/>
                            </p:stCondLst>
                            <p:childTnLst>
                              <p:par>
                                <p:cTn id="93" presetID="47" presetClass="entr" presetSubtype="0" fill="hold" grpId="0" nodeType="afterEffect">
                                  <p:stCondLst>
                                    <p:cond delay="0"/>
                                  </p:stCondLst>
                                  <p:childTnLst>
                                    <p:set>
                                      <p:cBhvr>
                                        <p:cTn id="94" dur="1" fill="hold">
                                          <p:stCondLst>
                                            <p:cond delay="0"/>
                                          </p:stCondLst>
                                        </p:cTn>
                                        <p:tgtEl>
                                          <p:spTgt spid="34">
                                            <p:txEl>
                                              <p:pRg st="3" end="3"/>
                                            </p:txEl>
                                          </p:spTgt>
                                        </p:tgtEl>
                                        <p:attrNameLst>
                                          <p:attrName>style.visibility</p:attrName>
                                        </p:attrNameLst>
                                      </p:cBhvr>
                                      <p:to>
                                        <p:strVal val="visible"/>
                                      </p:to>
                                    </p:set>
                                    <p:animEffect transition="in" filter="fade">
                                      <p:cBhvr>
                                        <p:cTn id="95" dur="300"/>
                                        <p:tgtEl>
                                          <p:spTgt spid="34">
                                            <p:txEl>
                                              <p:pRg st="3" end="3"/>
                                            </p:txEl>
                                          </p:spTgt>
                                        </p:tgtEl>
                                      </p:cBhvr>
                                    </p:animEffect>
                                    <p:anim calcmode="lin" valueType="num">
                                      <p:cBhvr>
                                        <p:cTn id="96" dur="300" fill="hold"/>
                                        <p:tgtEl>
                                          <p:spTgt spid="34">
                                            <p:txEl>
                                              <p:pRg st="3" end="3"/>
                                            </p:txEl>
                                          </p:spTgt>
                                        </p:tgtEl>
                                        <p:attrNameLst>
                                          <p:attrName>ppt_x</p:attrName>
                                        </p:attrNameLst>
                                      </p:cBhvr>
                                      <p:tavLst>
                                        <p:tav tm="0">
                                          <p:val>
                                            <p:strVal val="#ppt_x"/>
                                          </p:val>
                                        </p:tav>
                                        <p:tav tm="100000">
                                          <p:val>
                                            <p:strVal val="#ppt_x"/>
                                          </p:val>
                                        </p:tav>
                                      </p:tavLst>
                                    </p:anim>
                                    <p:anim calcmode="lin" valueType="num">
                                      <p:cBhvr>
                                        <p:cTn id="97" dur="300" fill="hold"/>
                                        <p:tgtEl>
                                          <p:spTgt spid="34">
                                            <p:txEl>
                                              <p:pRg st="3" end="3"/>
                                            </p:txEl>
                                          </p:spTgt>
                                        </p:tgtEl>
                                        <p:attrNameLst>
                                          <p:attrName>ppt_y</p:attrName>
                                        </p:attrNameLst>
                                      </p:cBhvr>
                                      <p:tavLst>
                                        <p:tav tm="0">
                                          <p:val>
                                            <p:strVal val="#ppt_y-.1"/>
                                          </p:val>
                                        </p:tav>
                                        <p:tav tm="100000">
                                          <p:val>
                                            <p:strVal val="#ppt_y"/>
                                          </p:val>
                                        </p:tav>
                                      </p:tavLst>
                                    </p:anim>
                                  </p:childTnLst>
                                </p:cTn>
                              </p:par>
                            </p:childTnLst>
                          </p:cTn>
                        </p:par>
                        <p:par>
                          <p:cTn id="98" fill="hold">
                            <p:stCondLst>
                              <p:cond delay="5100"/>
                            </p:stCondLst>
                            <p:childTnLst>
                              <p:par>
                                <p:cTn id="99" presetID="22" presetClass="entr" presetSubtype="1" fill="hold" grpId="0" nodeType="afterEffect">
                                  <p:stCondLst>
                                    <p:cond delay="0"/>
                                  </p:stCondLst>
                                  <p:childTnLst>
                                    <p:set>
                                      <p:cBhvr>
                                        <p:cTn id="100" dur="1" fill="hold">
                                          <p:stCondLst>
                                            <p:cond delay="0"/>
                                          </p:stCondLst>
                                        </p:cTn>
                                        <p:tgtEl>
                                          <p:spTgt spid="5">
                                            <p:txEl>
                                              <p:pRg st="0" end="0"/>
                                            </p:txEl>
                                          </p:spTgt>
                                        </p:tgtEl>
                                        <p:attrNameLst>
                                          <p:attrName>style.visibility</p:attrName>
                                        </p:attrNameLst>
                                      </p:cBhvr>
                                      <p:to>
                                        <p:strVal val="visible"/>
                                      </p:to>
                                    </p:set>
                                    <p:animEffect transition="in" filter="wipe(up)">
                                      <p:cBhvr>
                                        <p:cTn id="101" dur="500"/>
                                        <p:tgtEl>
                                          <p:spTgt spid="5">
                                            <p:txEl>
                                              <p:pRg st="0" end="0"/>
                                            </p:txEl>
                                          </p:spTgt>
                                        </p:tgtEl>
                                      </p:cBhvr>
                                    </p:animEffect>
                                  </p:childTnLst>
                                </p:cTn>
                              </p:par>
                              <p:par>
                                <p:cTn id="102" presetID="22" presetClass="entr" presetSubtype="1" fill="hold" grpId="0" nodeType="withEffect">
                                  <p:stCondLst>
                                    <p:cond delay="0"/>
                                  </p:stCondLst>
                                  <p:childTnLst>
                                    <p:set>
                                      <p:cBhvr>
                                        <p:cTn id="103" dur="1" fill="hold">
                                          <p:stCondLst>
                                            <p:cond delay="0"/>
                                          </p:stCondLst>
                                        </p:cTn>
                                        <p:tgtEl>
                                          <p:spTgt spid="27">
                                            <p:txEl>
                                              <p:pRg st="0" end="0"/>
                                            </p:txEl>
                                          </p:spTgt>
                                        </p:tgtEl>
                                        <p:attrNameLst>
                                          <p:attrName>style.visibility</p:attrName>
                                        </p:attrNameLst>
                                      </p:cBhvr>
                                      <p:to>
                                        <p:strVal val="visible"/>
                                      </p:to>
                                    </p:set>
                                    <p:animEffect transition="in" filter="wipe(up)">
                                      <p:cBhvr>
                                        <p:cTn id="104" dur="500"/>
                                        <p:tgtEl>
                                          <p:spTgt spid="27">
                                            <p:txEl>
                                              <p:pRg st="0" end="0"/>
                                            </p:txEl>
                                          </p:spTgt>
                                        </p:tgtEl>
                                      </p:cBhvr>
                                    </p:animEffect>
                                  </p:childTnLst>
                                </p:cTn>
                              </p:par>
                              <p:par>
                                <p:cTn id="105" presetID="22" presetClass="entr" presetSubtype="1" fill="hold" grpId="0" nodeType="withEffect">
                                  <p:stCondLst>
                                    <p:cond delay="0"/>
                                  </p:stCondLst>
                                  <p:childTnLst>
                                    <p:set>
                                      <p:cBhvr>
                                        <p:cTn id="106" dur="1" fill="hold">
                                          <p:stCondLst>
                                            <p:cond delay="0"/>
                                          </p:stCondLst>
                                        </p:cTn>
                                        <p:tgtEl>
                                          <p:spTgt spid="31">
                                            <p:txEl>
                                              <p:pRg st="0" end="0"/>
                                            </p:txEl>
                                          </p:spTgt>
                                        </p:tgtEl>
                                        <p:attrNameLst>
                                          <p:attrName>style.visibility</p:attrName>
                                        </p:attrNameLst>
                                      </p:cBhvr>
                                      <p:to>
                                        <p:strVal val="visible"/>
                                      </p:to>
                                    </p:set>
                                    <p:animEffect transition="in" filter="wipe(up)">
                                      <p:cBhvr>
                                        <p:cTn id="107" dur="500"/>
                                        <p:tgtEl>
                                          <p:spTgt spid="31">
                                            <p:txEl>
                                              <p:pRg st="0" end="0"/>
                                            </p:txEl>
                                          </p:spTgt>
                                        </p:tgtEl>
                                      </p:cBhvr>
                                    </p:animEffect>
                                  </p:childTnLst>
                                </p:cTn>
                              </p:par>
                              <p:par>
                                <p:cTn id="108" presetID="22" presetClass="entr" presetSubtype="1" fill="hold" grpId="0" nodeType="withEffect">
                                  <p:stCondLst>
                                    <p:cond delay="0"/>
                                  </p:stCondLst>
                                  <p:childTnLst>
                                    <p:set>
                                      <p:cBhvr>
                                        <p:cTn id="109" dur="1" fill="hold">
                                          <p:stCondLst>
                                            <p:cond delay="0"/>
                                          </p:stCondLst>
                                        </p:cTn>
                                        <p:tgtEl>
                                          <p:spTgt spid="35">
                                            <p:txEl>
                                              <p:pRg st="0" end="0"/>
                                            </p:txEl>
                                          </p:spTgt>
                                        </p:tgtEl>
                                        <p:attrNameLst>
                                          <p:attrName>style.visibility</p:attrName>
                                        </p:attrNameLst>
                                      </p:cBhvr>
                                      <p:to>
                                        <p:strVal val="visible"/>
                                      </p:to>
                                    </p:set>
                                    <p:animEffect transition="in" filter="wipe(up)">
                                      <p:cBhvr>
                                        <p:cTn id="110" dur="500"/>
                                        <p:tgtEl>
                                          <p:spTgt spid="35">
                                            <p:txEl>
                                              <p:pRg st="0" end="0"/>
                                            </p:txEl>
                                          </p:spTgt>
                                        </p:tgtEl>
                                      </p:cBhvr>
                                    </p:animEffect>
                                  </p:childTnLst>
                                </p:cTn>
                              </p:par>
                            </p:childTnLst>
                          </p:cTn>
                        </p:par>
                      </p:childTnLst>
                    </p:cTn>
                  </p:par>
                  <p:par>
                    <p:cTn id="111" fill="hold">
                      <p:stCondLst>
                        <p:cond delay="indefinite"/>
                      </p:stCondLst>
                      <p:childTnLst>
                        <p:par>
                          <p:cTn id="112" fill="hold">
                            <p:stCondLst>
                              <p:cond delay="0"/>
                            </p:stCondLst>
                            <p:childTnLst>
                              <p:par>
                                <p:cTn id="113" presetID="12" presetClass="entr" presetSubtype="8" fill="hold" grpId="0" nodeType="clickEffect">
                                  <p:stCondLst>
                                    <p:cond delay="0"/>
                                  </p:stCondLst>
                                  <p:childTnLst>
                                    <p:set>
                                      <p:cBhvr>
                                        <p:cTn id="114" dur="1" fill="hold">
                                          <p:stCondLst>
                                            <p:cond delay="0"/>
                                          </p:stCondLst>
                                        </p:cTn>
                                        <p:tgtEl>
                                          <p:spTgt spid="25"/>
                                        </p:tgtEl>
                                        <p:attrNameLst>
                                          <p:attrName>style.visibility</p:attrName>
                                        </p:attrNameLst>
                                      </p:cBhvr>
                                      <p:to>
                                        <p:strVal val="visible"/>
                                      </p:to>
                                    </p:set>
                                    <p:anim calcmode="lin" valueType="num">
                                      <p:cBhvr additive="base">
                                        <p:cTn id="115" dur="250"/>
                                        <p:tgtEl>
                                          <p:spTgt spid="25"/>
                                        </p:tgtEl>
                                        <p:attrNameLst>
                                          <p:attrName>ppt_x</p:attrName>
                                        </p:attrNameLst>
                                      </p:cBhvr>
                                      <p:tavLst>
                                        <p:tav tm="0">
                                          <p:val>
                                            <p:strVal val="#ppt_x-#ppt_w*1.125000"/>
                                          </p:val>
                                        </p:tav>
                                        <p:tav tm="100000">
                                          <p:val>
                                            <p:strVal val="#ppt_x"/>
                                          </p:val>
                                        </p:tav>
                                      </p:tavLst>
                                    </p:anim>
                                    <p:animEffect transition="in" filter="wipe(right)">
                                      <p:cBhvr>
                                        <p:cTn id="116" dur="250"/>
                                        <p:tgtEl>
                                          <p:spTgt spid="25"/>
                                        </p:tgtEl>
                                      </p:cBhvr>
                                    </p:animEffect>
                                  </p:childTnLst>
                                </p:cTn>
                              </p:par>
                              <p:par>
                                <p:cTn id="117" presetID="12" presetClass="entr" presetSubtype="8" fill="hold" grpId="0" nodeType="withEffect">
                                  <p:stCondLst>
                                    <p:cond delay="0"/>
                                  </p:stCondLst>
                                  <p:childTnLst>
                                    <p:set>
                                      <p:cBhvr>
                                        <p:cTn id="118" dur="1" fill="hold">
                                          <p:stCondLst>
                                            <p:cond delay="0"/>
                                          </p:stCondLst>
                                        </p:cTn>
                                        <p:tgtEl>
                                          <p:spTgt spid="29"/>
                                        </p:tgtEl>
                                        <p:attrNameLst>
                                          <p:attrName>style.visibility</p:attrName>
                                        </p:attrNameLst>
                                      </p:cBhvr>
                                      <p:to>
                                        <p:strVal val="visible"/>
                                      </p:to>
                                    </p:set>
                                    <p:anim calcmode="lin" valueType="num">
                                      <p:cBhvr additive="base">
                                        <p:cTn id="119" dur="250"/>
                                        <p:tgtEl>
                                          <p:spTgt spid="29"/>
                                        </p:tgtEl>
                                        <p:attrNameLst>
                                          <p:attrName>ppt_x</p:attrName>
                                        </p:attrNameLst>
                                      </p:cBhvr>
                                      <p:tavLst>
                                        <p:tav tm="0">
                                          <p:val>
                                            <p:strVal val="#ppt_x-#ppt_w*1.125000"/>
                                          </p:val>
                                        </p:tav>
                                        <p:tav tm="100000">
                                          <p:val>
                                            <p:strVal val="#ppt_x"/>
                                          </p:val>
                                        </p:tav>
                                      </p:tavLst>
                                    </p:anim>
                                    <p:animEffect transition="in" filter="wipe(right)">
                                      <p:cBhvr>
                                        <p:cTn id="120" dur="25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2" grpId="0" build="p"/>
      <p:bldP spid="5" grpId="0" build="p"/>
      <p:bldP spid="20" grpId="0" animBg="1"/>
      <p:bldP spid="26" grpId="0" build="p" animBg="1"/>
      <p:bldP spid="27" grpId="0" build="p"/>
      <p:bldP spid="28" grpId="0" animBg="1"/>
      <p:bldP spid="30" grpId="0" build="p"/>
      <p:bldP spid="31" grpId="0" build="p"/>
      <p:bldP spid="32" grpId="0" animBg="1"/>
      <p:bldP spid="34" grpId="0" build="p"/>
      <p:bldP spid="35" grpId="0" build="p"/>
      <p:bldP spid="25" grpId="0"/>
      <p:bldP spid="2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图片占位符 2">
            <a:extLst>
              <a:ext uri="{FF2B5EF4-FFF2-40B4-BE49-F238E27FC236}">
                <a16:creationId xmlns:a16="http://schemas.microsoft.com/office/drawing/2014/main" id="{4893D914-E7CB-42B7-A23C-7C9BF2C2087A}"/>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17091" r="17091"/>
          <a:stretch>
            <a:fillRect/>
          </a:stretch>
        </p:blipFill>
        <p:spPr/>
      </p:pic>
      <p:sp>
        <p:nvSpPr>
          <p:cNvPr id="5" name="Rectangle 4"/>
          <p:cNvSpPr/>
          <p:nvPr/>
        </p:nvSpPr>
        <p:spPr>
          <a:xfrm>
            <a:off x="7198280" y="2016907"/>
            <a:ext cx="4983597" cy="598690"/>
          </a:xfrm>
          <a:prstGeom prst="rect">
            <a:avLst/>
          </a:prstGeom>
        </p:spPr>
        <p:txBody>
          <a:bodyPr wrap="square">
            <a:spAutoFit/>
          </a:bodyPr>
          <a:lstStyle/>
          <a:p>
            <a:pPr>
              <a:lnSpc>
                <a:spcPct val="80000"/>
              </a:lnSpc>
            </a:pPr>
            <a:r>
              <a:rPr lang="zh-CN" altLang="en-US" sz="4000" dirty="0">
                <a:solidFill>
                  <a:schemeClr val="accent1"/>
                </a:solidFill>
              </a:rPr>
              <a:t>共享经济</a:t>
            </a:r>
          </a:p>
        </p:txBody>
      </p:sp>
      <p:sp>
        <p:nvSpPr>
          <p:cNvPr id="6" name="Rectangle 5"/>
          <p:cNvSpPr/>
          <p:nvPr/>
        </p:nvSpPr>
        <p:spPr>
          <a:xfrm>
            <a:off x="7198280" y="3074979"/>
            <a:ext cx="4342062" cy="1384995"/>
          </a:xfrm>
          <a:prstGeom prst="rect">
            <a:avLst/>
          </a:prstGeom>
        </p:spPr>
        <p:txBody>
          <a:bodyPr wrap="square">
            <a:spAutoFit/>
          </a:bodyPr>
          <a:lstStyle/>
          <a:p>
            <a:r>
              <a:rPr lang="en-US" sz="1400" dirty="0">
                <a:latin typeface="+mj-lt"/>
              </a:rPr>
              <a:t>The outline prepared by the creative team of an </a:t>
            </a:r>
            <a:r>
              <a:rPr lang="en-US" sz="1400" dirty="0">
                <a:solidFill>
                  <a:schemeClr val="accent1"/>
                </a:solidFill>
                <a:latin typeface="+mj-lt"/>
              </a:rPr>
              <a:t>advertising agency</a:t>
            </a:r>
            <a:r>
              <a:rPr lang="en-US" sz="1400" dirty="0">
                <a:latin typeface="+mj-lt"/>
              </a:rPr>
              <a:t> for the launching of an advertising campaign or message. The creative strategy generally explains how the advertising campaign will meet </a:t>
            </a:r>
            <a:r>
              <a:rPr lang="en-US" sz="1400" dirty="0">
                <a:solidFill>
                  <a:schemeClr val="accent1"/>
                </a:solidFill>
                <a:latin typeface="+mj-lt"/>
              </a:rPr>
              <a:t>the advertising objectives </a:t>
            </a:r>
            <a:r>
              <a:rPr lang="en-US" sz="1400" dirty="0">
                <a:latin typeface="+mj-lt"/>
              </a:rPr>
              <a:t>of the business.</a:t>
            </a:r>
            <a:endParaRPr lang="id-ID" sz="1400" dirty="0">
              <a:latin typeface="+mj-lt"/>
            </a:endParaRPr>
          </a:p>
        </p:txBody>
      </p:sp>
      <p:sp>
        <p:nvSpPr>
          <p:cNvPr id="9" name="Rectangle 8"/>
          <p:cNvSpPr/>
          <p:nvPr/>
        </p:nvSpPr>
        <p:spPr>
          <a:xfrm>
            <a:off x="0" y="0"/>
            <a:ext cx="3760304" cy="6874546"/>
          </a:xfrm>
          <a:prstGeom prst="rect">
            <a:avLst/>
          </a:prstGeom>
          <a:solidFill>
            <a:srgbClr val="063D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4" name="组合 3">
            <a:extLst>
              <a:ext uri="{FF2B5EF4-FFF2-40B4-BE49-F238E27FC236}">
                <a16:creationId xmlns:a16="http://schemas.microsoft.com/office/drawing/2014/main" id="{F553468E-872C-4419-BF74-D8994E58AFEC}"/>
              </a:ext>
            </a:extLst>
          </p:cNvPr>
          <p:cNvGrpSpPr/>
          <p:nvPr/>
        </p:nvGrpSpPr>
        <p:grpSpPr>
          <a:xfrm>
            <a:off x="797341" y="1007668"/>
            <a:ext cx="2021075" cy="1760348"/>
            <a:chOff x="797341" y="1007668"/>
            <a:chExt cx="2021075" cy="1760348"/>
          </a:xfrm>
        </p:grpSpPr>
        <p:grpSp>
          <p:nvGrpSpPr>
            <p:cNvPr id="10" name="Group 9"/>
            <p:cNvGrpSpPr/>
            <p:nvPr/>
          </p:nvGrpSpPr>
          <p:grpSpPr>
            <a:xfrm>
              <a:off x="1535359" y="1007668"/>
              <a:ext cx="621124" cy="621122"/>
              <a:chOff x="2797805" y="5264445"/>
              <a:chExt cx="621124" cy="621122"/>
            </a:xfrm>
            <a:noFill/>
          </p:grpSpPr>
          <p:sp>
            <p:nvSpPr>
              <p:cNvPr id="11" name="Freeform 148"/>
              <p:cNvSpPr>
                <a:spLocks noChangeArrowheads="1"/>
              </p:cNvSpPr>
              <p:nvPr/>
            </p:nvSpPr>
            <p:spPr bwMode="auto">
              <a:xfrm>
                <a:off x="2797805" y="5264445"/>
                <a:ext cx="269543" cy="269543"/>
              </a:xfrm>
              <a:custGeom>
                <a:avLst/>
                <a:gdLst>
                  <a:gd name="T0" fmla="*/ 194 w 404"/>
                  <a:gd name="T1" fmla="*/ 0 h 404"/>
                  <a:gd name="T2" fmla="*/ 0 w 404"/>
                  <a:gd name="T3" fmla="*/ 194 h 404"/>
                  <a:gd name="T4" fmla="*/ 209 w 404"/>
                  <a:gd name="T5" fmla="*/ 403 h 404"/>
                  <a:gd name="T6" fmla="*/ 403 w 404"/>
                  <a:gd name="T7" fmla="*/ 209 h 404"/>
                  <a:gd name="T8" fmla="*/ 194 w 404"/>
                  <a:gd name="T9" fmla="*/ 0 h 404"/>
                </a:gdLst>
                <a:ahLst/>
                <a:cxnLst>
                  <a:cxn ang="0">
                    <a:pos x="T0" y="T1"/>
                  </a:cxn>
                  <a:cxn ang="0">
                    <a:pos x="T2" y="T3"/>
                  </a:cxn>
                  <a:cxn ang="0">
                    <a:pos x="T4" y="T5"/>
                  </a:cxn>
                  <a:cxn ang="0">
                    <a:pos x="T6" y="T7"/>
                  </a:cxn>
                  <a:cxn ang="0">
                    <a:pos x="T8" y="T9"/>
                  </a:cxn>
                </a:cxnLst>
                <a:rect l="0" t="0" r="r" b="b"/>
                <a:pathLst>
                  <a:path w="404" h="404">
                    <a:moveTo>
                      <a:pt x="194" y="0"/>
                    </a:moveTo>
                    <a:lnTo>
                      <a:pt x="0" y="194"/>
                    </a:lnTo>
                    <a:lnTo>
                      <a:pt x="209" y="403"/>
                    </a:lnTo>
                    <a:lnTo>
                      <a:pt x="403" y="209"/>
                    </a:lnTo>
                    <a:lnTo>
                      <a:pt x="194" y="0"/>
                    </a:lnTo>
                  </a:path>
                </a:pathLst>
              </a:custGeom>
              <a:grpFill/>
              <a:ln w="34290" cap="flat">
                <a:solidFill>
                  <a:schemeClr val="bg1"/>
                </a:solidFill>
                <a:bevel/>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solidFill>
                    <a:schemeClr val="bg1"/>
                  </a:solidFill>
                  <a:latin typeface="Montserrat Light" charset="0"/>
                </a:endParaRPr>
              </a:p>
            </p:txBody>
          </p:sp>
          <p:sp>
            <p:nvSpPr>
              <p:cNvPr id="12" name="Freeform 149"/>
              <p:cNvSpPr>
                <a:spLocks noChangeArrowheads="1"/>
              </p:cNvSpPr>
              <p:nvPr/>
            </p:nvSpPr>
            <p:spPr bwMode="auto">
              <a:xfrm>
                <a:off x="2897420" y="5364058"/>
                <a:ext cx="521509" cy="521509"/>
              </a:xfrm>
              <a:custGeom>
                <a:avLst/>
                <a:gdLst>
                  <a:gd name="T0" fmla="*/ 313 w 784"/>
                  <a:gd name="T1" fmla="*/ 0 h 784"/>
                  <a:gd name="T2" fmla="*/ 0 w 784"/>
                  <a:gd name="T3" fmla="*/ 313 h 784"/>
                  <a:gd name="T4" fmla="*/ 462 w 784"/>
                  <a:gd name="T5" fmla="*/ 783 h 784"/>
                  <a:gd name="T6" fmla="*/ 783 w 784"/>
                  <a:gd name="T7" fmla="*/ 470 h 784"/>
                  <a:gd name="T8" fmla="*/ 313 w 784"/>
                  <a:gd name="T9" fmla="*/ 0 h 784"/>
                </a:gdLst>
                <a:ahLst/>
                <a:cxnLst>
                  <a:cxn ang="0">
                    <a:pos x="T0" y="T1"/>
                  </a:cxn>
                  <a:cxn ang="0">
                    <a:pos x="T2" y="T3"/>
                  </a:cxn>
                  <a:cxn ang="0">
                    <a:pos x="T4" y="T5"/>
                  </a:cxn>
                  <a:cxn ang="0">
                    <a:pos x="T6" y="T7"/>
                  </a:cxn>
                  <a:cxn ang="0">
                    <a:pos x="T8" y="T9"/>
                  </a:cxn>
                </a:cxnLst>
                <a:rect l="0" t="0" r="r" b="b"/>
                <a:pathLst>
                  <a:path w="784" h="784">
                    <a:moveTo>
                      <a:pt x="313" y="0"/>
                    </a:moveTo>
                    <a:lnTo>
                      <a:pt x="0" y="313"/>
                    </a:lnTo>
                    <a:lnTo>
                      <a:pt x="462" y="783"/>
                    </a:lnTo>
                    <a:lnTo>
                      <a:pt x="783" y="470"/>
                    </a:lnTo>
                    <a:lnTo>
                      <a:pt x="313" y="0"/>
                    </a:lnTo>
                  </a:path>
                </a:pathLst>
              </a:custGeom>
              <a:grpFill/>
              <a:ln w="34290" cap="flat">
                <a:solidFill>
                  <a:schemeClr val="bg1"/>
                </a:solidFill>
                <a:bevel/>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solidFill>
                    <a:schemeClr val="bg1"/>
                  </a:solidFill>
                  <a:latin typeface="Montserrat Light" charset="0"/>
                </a:endParaRPr>
              </a:p>
            </p:txBody>
          </p:sp>
          <p:sp>
            <p:nvSpPr>
              <p:cNvPr id="13" name="Line 150"/>
              <p:cNvSpPr>
                <a:spLocks noChangeShapeType="1"/>
              </p:cNvSpPr>
              <p:nvPr/>
            </p:nvSpPr>
            <p:spPr bwMode="auto">
              <a:xfrm>
                <a:off x="2856402" y="5384566"/>
                <a:ext cx="87895" cy="90826"/>
              </a:xfrm>
              <a:prstGeom prst="line">
                <a:avLst/>
              </a:prstGeom>
              <a:grpFill/>
              <a:ln w="34290" cap="flat">
                <a:solidFill>
                  <a:schemeClr val="bg1"/>
                </a:solidFill>
                <a:rou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solidFill>
                    <a:schemeClr val="bg1"/>
                  </a:solidFill>
                  <a:latin typeface="Montserrat Light" charset="0"/>
                </a:endParaRPr>
              </a:p>
            </p:txBody>
          </p:sp>
          <p:sp>
            <p:nvSpPr>
              <p:cNvPr id="14" name="Line 151"/>
              <p:cNvSpPr>
                <a:spLocks noChangeShapeType="1"/>
              </p:cNvSpPr>
              <p:nvPr/>
            </p:nvSpPr>
            <p:spPr bwMode="auto">
              <a:xfrm>
                <a:off x="2917927" y="5323042"/>
                <a:ext cx="87895" cy="87895"/>
              </a:xfrm>
              <a:prstGeom prst="line">
                <a:avLst/>
              </a:prstGeom>
              <a:grpFill/>
              <a:ln w="34290" cap="flat">
                <a:solidFill>
                  <a:schemeClr val="bg1"/>
                </a:solidFill>
                <a:rou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solidFill>
                    <a:schemeClr val="bg1"/>
                  </a:solidFill>
                  <a:latin typeface="Montserrat Light" charset="0"/>
                </a:endParaRPr>
              </a:p>
            </p:txBody>
          </p:sp>
        </p:grpSp>
        <p:sp>
          <p:nvSpPr>
            <p:cNvPr id="15" name="TextBox 14"/>
            <p:cNvSpPr txBox="1"/>
            <p:nvPr/>
          </p:nvSpPr>
          <p:spPr>
            <a:xfrm>
              <a:off x="797341" y="2121685"/>
              <a:ext cx="2016475" cy="646331"/>
            </a:xfrm>
            <a:prstGeom prst="rect">
              <a:avLst/>
            </a:prstGeom>
            <a:noFill/>
          </p:spPr>
          <p:txBody>
            <a:bodyPr wrap="square" rtlCol="0">
              <a:spAutoFit/>
            </a:bodyPr>
            <a:lstStyle/>
            <a:p>
              <a:pPr algn="ctr"/>
              <a:r>
                <a:rPr lang="en-US" sz="1200" dirty="0">
                  <a:solidFill>
                    <a:schemeClr val="bg1"/>
                  </a:solidFill>
                  <a:latin typeface="Lato Light" charset="0"/>
                  <a:ea typeface="Lato Light" charset="0"/>
                  <a:cs typeface="Lato Light" charset="0"/>
                </a:rPr>
                <a:t>Entrepreneurial activities differ substantially depending on the type of</a:t>
              </a:r>
            </a:p>
          </p:txBody>
        </p:sp>
        <p:sp>
          <p:nvSpPr>
            <p:cNvPr id="18" name="Rectangle 17"/>
            <p:cNvSpPr/>
            <p:nvPr/>
          </p:nvSpPr>
          <p:spPr>
            <a:xfrm>
              <a:off x="819151" y="1843404"/>
              <a:ext cx="1999265" cy="307777"/>
            </a:xfrm>
            <a:prstGeom prst="rect">
              <a:avLst/>
            </a:prstGeom>
          </p:spPr>
          <p:txBody>
            <a:bodyPr wrap="none">
              <a:spAutoFit/>
            </a:bodyPr>
            <a:lstStyle/>
            <a:p>
              <a:r>
                <a:rPr lang="en-US" sz="1400" b="1" spc="600" dirty="0">
                  <a:solidFill>
                    <a:schemeClr val="bg1"/>
                  </a:solidFill>
                  <a:latin typeface="Montserrat" charset="0"/>
                  <a:ea typeface="Montserrat" charset="0"/>
                  <a:cs typeface="Montserrat" charset="0"/>
                </a:rPr>
                <a:t>TITLE HERE</a:t>
              </a:r>
            </a:p>
          </p:txBody>
        </p:sp>
      </p:grpSp>
      <p:grpSp>
        <p:nvGrpSpPr>
          <p:cNvPr id="7" name="组合 6">
            <a:extLst>
              <a:ext uri="{FF2B5EF4-FFF2-40B4-BE49-F238E27FC236}">
                <a16:creationId xmlns:a16="http://schemas.microsoft.com/office/drawing/2014/main" id="{0916385C-DEF2-4A00-AA07-33C940A25641}"/>
              </a:ext>
            </a:extLst>
          </p:cNvPr>
          <p:cNvGrpSpPr/>
          <p:nvPr/>
        </p:nvGrpSpPr>
        <p:grpSpPr>
          <a:xfrm>
            <a:off x="819151" y="3890325"/>
            <a:ext cx="2021075" cy="1914092"/>
            <a:chOff x="819151" y="3890325"/>
            <a:chExt cx="2021075" cy="1914092"/>
          </a:xfrm>
        </p:grpSpPr>
        <p:grpSp>
          <p:nvGrpSpPr>
            <p:cNvPr id="19" name="Group 18"/>
            <p:cNvGrpSpPr/>
            <p:nvPr/>
          </p:nvGrpSpPr>
          <p:grpSpPr>
            <a:xfrm>
              <a:off x="1582770" y="3890325"/>
              <a:ext cx="521508" cy="635771"/>
              <a:chOff x="15759151" y="8302288"/>
              <a:chExt cx="521508" cy="635771"/>
            </a:xfrm>
          </p:grpSpPr>
          <p:sp>
            <p:nvSpPr>
              <p:cNvPr id="20" name="Line 217"/>
              <p:cNvSpPr>
                <a:spLocks noChangeShapeType="1"/>
              </p:cNvSpPr>
              <p:nvPr/>
            </p:nvSpPr>
            <p:spPr bwMode="auto">
              <a:xfrm>
                <a:off x="15817747" y="8489798"/>
                <a:ext cx="2931" cy="445332"/>
              </a:xfrm>
              <a:prstGeom prst="line">
                <a:avLst/>
              </a:prstGeom>
              <a:noFill/>
              <a:ln w="34290" cap="flat">
                <a:solidFill>
                  <a:schemeClr val="bg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21" name="Line 218"/>
              <p:cNvSpPr>
                <a:spLocks noChangeShapeType="1"/>
              </p:cNvSpPr>
              <p:nvPr/>
            </p:nvSpPr>
            <p:spPr bwMode="auto">
              <a:xfrm>
                <a:off x="16219134" y="8302290"/>
                <a:ext cx="2929" cy="445332"/>
              </a:xfrm>
              <a:prstGeom prst="line">
                <a:avLst/>
              </a:prstGeom>
              <a:noFill/>
              <a:ln w="34290" cap="flat">
                <a:solidFill>
                  <a:schemeClr val="bg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22" name="Line 219"/>
              <p:cNvSpPr>
                <a:spLocks noChangeShapeType="1"/>
              </p:cNvSpPr>
              <p:nvPr/>
            </p:nvSpPr>
            <p:spPr bwMode="auto">
              <a:xfrm>
                <a:off x="16016975" y="8680235"/>
                <a:ext cx="2931" cy="257824"/>
              </a:xfrm>
              <a:prstGeom prst="line">
                <a:avLst/>
              </a:prstGeom>
              <a:noFill/>
              <a:ln w="34290" cap="flat">
                <a:solidFill>
                  <a:schemeClr val="bg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23" name="Line 220"/>
              <p:cNvSpPr>
                <a:spLocks noChangeShapeType="1"/>
              </p:cNvSpPr>
              <p:nvPr/>
            </p:nvSpPr>
            <p:spPr bwMode="auto">
              <a:xfrm>
                <a:off x="16016975" y="8302290"/>
                <a:ext cx="2931" cy="257824"/>
              </a:xfrm>
              <a:prstGeom prst="line">
                <a:avLst/>
              </a:prstGeom>
              <a:noFill/>
              <a:ln w="34290" cap="flat">
                <a:solidFill>
                  <a:schemeClr val="bg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24" name="Freeform 221"/>
              <p:cNvSpPr>
                <a:spLocks noChangeArrowheads="1"/>
              </p:cNvSpPr>
              <p:nvPr/>
            </p:nvSpPr>
            <p:spPr bwMode="auto">
              <a:xfrm>
                <a:off x="15759151" y="8372607"/>
                <a:ext cx="120124" cy="120122"/>
              </a:xfrm>
              <a:custGeom>
                <a:avLst/>
                <a:gdLst>
                  <a:gd name="T0" fmla="*/ 179 w 180"/>
                  <a:gd name="T1" fmla="*/ 90 h 180"/>
                  <a:gd name="T2" fmla="*/ 179 w 180"/>
                  <a:gd name="T3" fmla="*/ 90 h 180"/>
                  <a:gd name="T4" fmla="*/ 89 w 180"/>
                  <a:gd name="T5" fmla="*/ 179 h 180"/>
                  <a:gd name="T6" fmla="*/ 0 w 180"/>
                  <a:gd name="T7" fmla="*/ 90 h 180"/>
                  <a:gd name="T8" fmla="*/ 89 w 180"/>
                  <a:gd name="T9" fmla="*/ 0 h 180"/>
                  <a:gd name="T10" fmla="*/ 179 w 180"/>
                  <a:gd name="T11" fmla="*/ 90 h 180"/>
                </a:gdLst>
                <a:ahLst/>
                <a:cxnLst>
                  <a:cxn ang="0">
                    <a:pos x="T0" y="T1"/>
                  </a:cxn>
                  <a:cxn ang="0">
                    <a:pos x="T2" y="T3"/>
                  </a:cxn>
                  <a:cxn ang="0">
                    <a:pos x="T4" y="T5"/>
                  </a:cxn>
                  <a:cxn ang="0">
                    <a:pos x="T6" y="T7"/>
                  </a:cxn>
                  <a:cxn ang="0">
                    <a:pos x="T8" y="T9"/>
                  </a:cxn>
                  <a:cxn ang="0">
                    <a:pos x="T10" y="T11"/>
                  </a:cxn>
                </a:cxnLst>
                <a:rect l="0" t="0" r="r" b="b"/>
                <a:pathLst>
                  <a:path w="180" h="180">
                    <a:moveTo>
                      <a:pt x="179" y="90"/>
                    </a:moveTo>
                    <a:lnTo>
                      <a:pt x="179" y="90"/>
                    </a:lnTo>
                    <a:cubicBezTo>
                      <a:pt x="179" y="134"/>
                      <a:pt x="142" y="179"/>
                      <a:pt x="89" y="179"/>
                    </a:cubicBezTo>
                    <a:cubicBezTo>
                      <a:pt x="37" y="179"/>
                      <a:pt x="0" y="134"/>
                      <a:pt x="0" y="90"/>
                    </a:cubicBezTo>
                    <a:cubicBezTo>
                      <a:pt x="0" y="37"/>
                      <a:pt x="37" y="0"/>
                      <a:pt x="89" y="0"/>
                    </a:cubicBezTo>
                    <a:cubicBezTo>
                      <a:pt x="142" y="0"/>
                      <a:pt x="179" y="37"/>
                      <a:pt x="179" y="90"/>
                    </a:cubicBezTo>
                  </a:path>
                </a:pathLst>
              </a:custGeom>
              <a:noFill/>
              <a:ln w="34290" cap="flat">
                <a:solidFill>
                  <a:schemeClr val="bg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25" name="Freeform 222"/>
              <p:cNvSpPr>
                <a:spLocks noChangeArrowheads="1"/>
              </p:cNvSpPr>
              <p:nvPr/>
            </p:nvSpPr>
            <p:spPr bwMode="auto">
              <a:xfrm>
                <a:off x="16154677" y="8747622"/>
                <a:ext cx="125982" cy="120122"/>
              </a:xfrm>
              <a:custGeom>
                <a:avLst/>
                <a:gdLst>
                  <a:gd name="T0" fmla="*/ 187 w 188"/>
                  <a:gd name="T1" fmla="*/ 89 h 180"/>
                  <a:gd name="T2" fmla="*/ 187 w 188"/>
                  <a:gd name="T3" fmla="*/ 89 h 180"/>
                  <a:gd name="T4" fmla="*/ 97 w 188"/>
                  <a:gd name="T5" fmla="*/ 179 h 180"/>
                  <a:gd name="T6" fmla="*/ 0 w 188"/>
                  <a:gd name="T7" fmla="*/ 89 h 180"/>
                  <a:gd name="T8" fmla="*/ 97 w 188"/>
                  <a:gd name="T9" fmla="*/ 0 h 180"/>
                  <a:gd name="T10" fmla="*/ 187 w 188"/>
                  <a:gd name="T11" fmla="*/ 89 h 180"/>
                </a:gdLst>
                <a:ahLst/>
                <a:cxnLst>
                  <a:cxn ang="0">
                    <a:pos x="T0" y="T1"/>
                  </a:cxn>
                  <a:cxn ang="0">
                    <a:pos x="T2" y="T3"/>
                  </a:cxn>
                  <a:cxn ang="0">
                    <a:pos x="T4" y="T5"/>
                  </a:cxn>
                  <a:cxn ang="0">
                    <a:pos x="T6" y="T7"/>
                  </a:cxn>
                  <a:cxn ang="0">
                    <a:pos x="T8" y="T9"/>
                  </a:cxn>
                  <a:cxn ang="0">
                    <a:pos x="T10" y="T11"/>
                  </a:cxn>
                </a:cxnLst>
                <a:rect l="0" t="0" r="r" b="b"/>
                <a:pathLst>
                  <a:path w="188" h="180">
                    <a:moveTo>
                      <a:pt x="187" y="89"/>
                    </a:moveTo>
                    <a:lnTo>
                      <a:pt x="187" y="89"/>
                    </a:lnTo>
                    <a:cubicBezTo>
                      <a:pt x="187" y="141"/>
                      <a:pt x="142" y="179"/>
                      <a:pt x="97" y="179"/>
                    </a:cubicBezTo>
                    <a:cubicBezTo>
                      <a:pt x="45" y="179"/>
                      <a:pt x="0" y="141"/>
                      <a:pt x="0" y="89"/>
                    </a:cubicBezTo>
                    <a:cubicBezTo>
                      <a:pt x="0" y="37"/>
                      <a:pt x="45" y="0"/>
                      <a:pt x="97" y="0"/>
                    </a:cubicBezTo>
                    <a:cubicBezTo>
                      <a:pt x="142" y="0"/>
                      <a:pt x="187" y="37"/>
                      <a:pt x="187" y="89"/>
                    </a:cubicBezTo>
                  </a:path>
                </a:pathLst>
              </a:custGeom>
              <a:noFill/>
              <a:ln w="34290" cap="flat">
                <a:solidFill>
                  <a:schemeClr val="bg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26" name="Freeform 223"/>
              <p:cNvSpPr>
                <a:spLocks noChangeArrowheads="1"/>
              </p:cNvSpPr>
              <p:nvPr/>
            </p:nvSpPr>
            <p:spPr bwMode="auto">
              <a:xfrm>
                <a:off x="15955451" y="8560114"/>
                <a:ext cx="120122" cy="120122"/>
              </a:xfrm>
              <a:custGeom>
                <a:avLst/>
                <a:gdLst>
                  <a:gd name="T0" fmla="*/ 180 w 181"/>
                  <a:gd name="T1" fmla="*/ 89 h 180"/>
                  <a:gd name="T2" fmla="*/ 180 w 181"/>
                  <a:gd name="T3" fmla="*/ 89 h 180"/>
                  <a:gd name="T4" fmla="*/ 90 w 181"/>
                  <a:gd name="T5" fmla="*/ 179 h 180"/>
                  <a:gd name="T6" fmla="*/ 0 w 181"/>
                  <a:gd name="T7" fmla="*/ 89 h 180"/>
                  <a:gd name="T8" fmla="*/ 90 w 181"/>
                  <a:gd name="T9" fmla="*/ 0 h 180"/>
                  <a:gd name="T10" fmla="*/ 180 w 181"/>
                  <a:gd name="T11" fmla="*/ 89 h 180"/>
                </a:gdLst>
                <a:ahLst/>
                <a:cxnLst>
                  <a:cxn ang="0">
                    <a:pos x="T0" y="T1"/>
                  </a:cxn>
                  <a:cxn ang="0">
                    <a:pos x="T2" y="T3"/>
                  </a:cxn>
                  <a:cxn ang="0">
                    <a:pos x="T4" y="T5"/>
                  </a:cxn>
                  <a:cxn ang="0">
                    <a:pos x="T6" y="T7"/>
                  </a:cxn>
                  <a:cxn ang="0">
                    <a:pos x="T8" y="T9"/>
                  </a:cxn>
                  <a:cxn ang="0">
                    <a:pos x="T10" y="T11"/>
                  </a:cxn>
                </a:cxnLst>
                <a:rect l="0" t="0" r="r" b="b"/>
                <a:pathLst>
                  <a:path w="181" h="180">
                    <a:moveTo>
                      <a:pt x="180" y="89"/>
                    </a:moveTo>
                    <a:lnTo>
                      <a:pt x="180" y="89"/>
                    </a:lnTo>
                    <a:cubicBezTo>
                      <a:pt x="180" y="142"/>
                      <a:pt x="142" y="179"/>
                      <a:pt x="90" y="179"/>
                    </a:cubicBezTo>
                    <a:cubicBezTo>
                      <a:pt x="45" y="179"/>
                      <a:pt x="0" y="142"/>
                      <a:pt x="0" y="89"/>
                    </a:cubicBezTo>
                    <a:cubicBezTo>
                      <a:pt x="0" y="37"/>
                      <a:pt x="45" y="0"/>
                      <a:pt x="90" y="0"/>
                    </a:cubicBezTo>
                    <a:cubicBezTo>
                      <a:pt x="142" y="0"/>
                      <a:pt x="180" y="37"/>
                      <a:pt x="180" y="89"/>
                    </a:cubicBezTo>
                  </a:path>
                </a:pathLst>
              </a:custGeom>
              <a:noFill/>
              <a:ln w="34290" cap="flat">
                <a:solidFill>
                  <a:schemeClr val="bg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27" name="Line 224"/>
              <p:cNvSpPr>
                <a:spLocks noChangeShapeType="1"/>
              </p:cNvSpPr>
              <p:nvPr/>
            </p:nvSpPr>
            <p:spPr bwMode="auto">
              <a:xfrm>
                <a:off x="15817747" y="8302288"/>
                <a:ext cx="2931" cy="70317"/>
              </a:xfrm>
              <a:prstGeom prst="line">
                <a:avLst/>
              </a:prstGeom>
              <a:noFill/>
              <a:ln w="34290" cap="flat">
                <a:solidFill>
                  <a:schemeClr val="bg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28" name="Line 225"/>
              <p:cNvSpPr>
                <a:spLocks noChangeShapeType="1"/>
              </p:cNvSpPr>
              <p:nvPr/>
            </p:nvSpPr>
            <p:spPr bwMode="auto">
              <a:xfrm>
                <a:off x="16219134" y="8867742"/>
                <a:ext cx="2929" cy="70317"/>
              </a:xfrm>
              <a:prstGeom prst="line">
                <a:avLst/>
              </a:prstGeom>
              <a:noFill/>
              <a:ln w="34290" cap="flat">
                <a:solidFill>
                  <a:schemeClr val="bg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sp>
          <p:nvSpPr>
            <p:cNvPr id="29" name="TextBox 28"/>
            <p:cNvSpPr txBox="1"/>
            <p:nvPr/>
          </p:nvSpPr>
          <p:spPr>
            <a:xfrm>
              <a:off x="819151" y="5158086"/>
              <a:ext cx="2016475" cy="646331"/>
            </a:xfrm>
            <a:prstGeom prst="rect">
              <a:avLst/>
            </a:prstGeom>
            <a:noFill/>
          </p:spPr>
          <p:txBody>
            <a:bodyPr wrap="square" rtlCol="0">
              <a:spAutoFit/>
            </a:bodyPr>
            <a:lstStyle/>
            <a:p>
              <a:pPr algn="ctr"/>
              <a:r>
                <a:rPr lang="en-US" sz="1200" dirty="0">
                  <a:solidFill>
                    <a:schemeClr val="bg1"/>
                  </a:solidFill>
                  <a:latin typeface="Lato Light" charset="0"/>
                  <a:ea typeface="Lato Light" charset="0"/>
                  <a:cs typeface="Lato Light" charset="0"/>
                </a:rPr>
                <a:t>Entrepreneurial activities differ substantially depending on the type of</a:t>
              </a:r>
            </a:p>
          </p:txBody>
        </p:sp>
        <p:sp>
          <p:nvSpPr>
            <p:cNvPr id="30" name="Rectangle 29"/>
            <p:cNvSpPr/>
            <p:nvPr/>
          </p:nvSpPr>
          <p:spPr>
            <a:xfrm>
              <a:off x="840961" y="4879805"/>
              <a:ext cx="1999265" cy="307777"/>
            </a:xfrm>
            <a:prstGeom prst="rect">
              <a:avLst/>
            </a:prstGeom>
          </p:spPr>
          <p:txBody>
            <a:bodyPr wrap="none">
              <a:spAutoFit/>
            </a:bodyPr>
            <a:lstStyle/>
            <a:p>
              <a:r>
                <a:rPr lang="en-US" sz="1400" b="1" spc="600" dirty="0">
                  <a:solidFill>
                    <a:schemeClr val="bg1"/>
                  </a:solidFill>
                  <a:latin typeface="Montserrat" charset="0"/>
                  <a:ea typeface="Montserrat" charset="0"/>
                  <a:cs typeface="Montserrat" charset="0"/>
                </a:rPr>
                <a:t>TITLE HERE</a:t>
              </a:r>
            </a:p>
          </p:txBody>
        </p:sp>
      </p:grpSp>
      <p:sp>
        <p:nvSpPr>
          <p:cNvPr id="31" name="TextBox 1">
            <a:extLst>
              <a:ext uri="{FF2B5EF4-FFF2-40B4-BE49-F238E27FC236}">
                <a16:creationId xmlns:a16="http://schemas.microsoft.com/office/drawing/2014/main" id="{1BAB1AB5-E188-4BD1-9426-4FD73CC71660}"/>
              </a:ext>
            </a:extLst>
          </p:cNvPr>
          <p:cNvSpPr txBox="1"/>
          <p:nvPr/>
        </p:nvSpPr>
        <p:spPr>
          <a:xfrm>
            <a:off x="7198280" y="195653"/>
            <a:ext cx="1622239" cy="474617"/>
          </a:xfrm>
          <a:prstGeom prst="rect">
            <a:avLst/>
          </a:prstGeom>
          <a:noFill/>
        </p:spPr>
        <p:txBody>
          <a:bodyPr wrap="none" lIns="0" tIns="0" rIns="0" rtlCol="0">
            <a:spAutoFit/>
          </a:bodyPr>
          <a:lstStyle/>
          <a:p>
            <a:pPr>
              <a:lnSpc>
                <a:spcPts val="3600"/>
              </a:lnSpc>
            </a:pPr>
            <a:r>
              <a:rPr lang="en-US" altLang="zh-CN" sz="2400" dirty="0">
                <a:solidFill>
                  <a:srgbClr val="063D54"/>
                </a:solidFill>
                <a:cs typeface="+mn-ea"/>
                <a:sym typeface="+mn-lt"/>
              </a:rPr>
              <a:t>1.4</a:t>
            </a:r>
            <a:r>
              <a:rPr lang="zh-CN" altLang="en-US" sz="2400" dirty="0">
                <a:solidFill>
                  <a:srgbClr val="063D54"/>
                </a:solidFill>
                <a:cs typeface="+mn-ea"/>
                <a:sym typeface="+mn-lt"/>
              </a:rPr>
              <a:t>项目愿景</a:t>
            </a:r>
            <a:endParaRPr lang="en-US" altLang="zh-CN" sz="2400" dirty="0">
              <a:solidFill>
                <a:srgbClr val="063D54"/>
              </a:solidFill>
              <a:cs typeface="+mn-ea"/>
              <a:sym typeface="+mn-lt"/>
            </a:endParaRPr>
          </a:p>
        </p:txBody>
      </p:sp>
      <p:sp>
        <p:nvSpPr>
          <p:cNvPr id="32" name="TextBox 1">
            <a:extLst>
              <a:ext uri="{FF2B5EF4-FFF2-40B4-BE49-F238E27FC236}">
                <a16:creationId xmlns:a16="http://schemas.microsoft.com/office/drawing/2014/main" id="{AFCA095F-E9A7-49E8-95FD-FD5EDD13A765}"/>
              </a:ext>
            </a:extLst>
          </p:cNvPr>
          <p:cNvSpPr txBox="1"/>
          <p:nvPr/>
        </p:nvSpPr>
        <p:spPr>
          <a:xfrm>
            <a:off x="7198436" y="630028"/>
            <a:ext cx="1622083" cy="341119"/>
          </a:xfrm>
          <a:prstGeom prst="rect">
            <a:avLst/>
          </a:prstGeom>
          <a:noFill/>
        </p:spPr>
        <p:txBody>
          <a:bodyPr wrap="square" lIns="0" tIns="0" rIns="0" rtlCol="0">
            <a:spAutoFit/>
          </a:bodyPr>
          <a:lstStyle/>
          <a:p>
            <a:pPr>
              <a:lnSpc>
                <a:spcPts val="2300"/>
              </a:lnSpc>
            </a:pPr>
            <a:r>
              <a:rPr lang="en-US" altLang="zh-CN" sz="1400" dirty="0">
                <a:solidFill>
                  <a:schemeClr val="bg2">
                    <a:lumMod val="50000"/>
                  </a:schemeClr>
                </a:solidFill>
                <a:cs typeface="+mn-ea"/>
                <a:sym typeface="+mn-lt"/>
              </a:rPr>
              <a:t>PROJECT VISION</a:t>
            </a:r>
          </a:p>
        </p:txBody>
      </p:sp>
      <p:sp>
        <p:nvSpPr>
          <p:cNvPr id="35" name="TextBox 1">
            <a:extLst>
              <a:ext uri="{FF2B5EF4-FFF2-40B4-BE49-F238E27FC236}">
                <a16:creationId xmlns:a16="http://schemas.microsoft.com/office/drawing/2014/main" id="{89539ABE-7779-4C19-A1FF-EBC78BD4801B}"/>
              </a:ext>
            </a:extLst>
          </p:cNvPr>
          <p:cNvSpPr txBox="1"/>
          <p:nvPr/>
        </p:nvSpPr>
        <p:spPr>
          <a:xfrm>
            <a:off x="7351081" y="2615597"/>
            <a:ext cx="2106346" cy="329064"/>
          </a:xfrm>
          <a:prstGeom prst="rect">
            <a:avLst/>
          </a:prstGeom>
          <a:noFill/>
        </p:spPr>
        <p:txBody>
          <a:bodyPr wrap="none" lIns="0" tIns="0" rIns="0" rtlCol="0">
            <a:spAutoFit/>
          </a:bodyPr>
          <a:lstStyle/>
          <a:p>
            <a:pPr>
              <a:lnSpc>
                <a:spcPts val="2300"/>
              </a:lnSpc>
            </a:pPr>
            <a:r>
              <a:rPr lang="en-US" altLang="zh-CN" dirty="0">
                <a:solidFill>
                  <a:schemeClr val="bg2">
                    <a:lumMod val="25000"/>
                  </a:schemeClr>
                </a:solidFill>
                <a:cs typeface="+mn-ea"/>
                <a:sym typeface="+mn-lt"/>
              </a:rPr>
              <a:t>SHARING ECONOMY</a:t>
            </a:r>
          </a:p>
        </p:txBody>
      </p:sp>
    </p:spTree>
    <p:extLst>
      <p:ext uri="{BB962C8B-B14F-4D97-AF65-F5344CB8AC3E}">
        <p14:creationId xmlns:p14="http://schemas.microsoft.com/office/powerpoint/2010/main" val="154416623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p:tgtEl>
                                          <p:spTgt spid="31"/>
                                        </p:tgtEl>
                                        <p:attrNameLst>
                                          <p:attrName>ppt_x</p:attrName>
                                        </p:attrNameLst>
                                      </p:cBhvr>
                                      <p:tavLst>
                                        <p:tav tm="0">
                                          <p:val>
                                            <p:strVal val="#ppt_x-#ppt_w*1.125000"/>
                                          </p:val>
                                        </p:tav>
                                        <p:tav tm="100000">
                                          <p:val>
                                            <p:strVal val="#ppt_x"/>
                                          </p:val>
                                        </p:tav>
                                      </p:tavLst>
                                    </p:anim>
                                    <p:animEffect transition="in" filter="wipe(right)">
                                      <p:cBhvr>
                                        <p:cTn id="8" dur="500"/>
                                        <p:tgtEl>
                                          <p:spTgt spid="31"/>
                                        </p:tgtEl>
                                      </p:cBhvr>
                                    </p:animEffect>
                                  </p:childTnLst>
                                </p:cTn>
                              </p:par>
                              <p:par>
                                <p:cTn id="9" presetID="12" presetClass="entr" presetSubtype="8" fill="hold" grpId="0" nodeType="with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500"/>
                                        <p:tgtEl>
                                          <p:spTgt spid="32"/>
                                        </p:tgtEl>
                                        <p:attrNameLst>
                                          <p:attrName>ppt_x</p:attrName>
                                        </p:attrNameLst>
                                      </p:cBhvr>
                                      <p:tavLst>
                                        <p:tav tm="0">
                                          <p:val>
                                            <p:strVal val="#ppt_x-#ppt_w*1.125000"/>
                                          </p:val>
                                        </p:tav>
                                        <p:tav tm="100000">
                                          <p:val>
                                            <p:strVal val="#ppt_x"/>
                                          </p:val>
                                        </p:tav>
                                      </p:tavLst>
                                    </p:anim>
                                    <p:animEffect transition="in" filter="wipe(right)">
                                      <p:cBhvr>
                                        <p:cTn id="12" dur="500"/>
                                        <p:tgtEl>
                                          <p:spTgt spid="32"/>
                                        </p:tgtEl>
                                      </p:cBhvr>
                                    </p:animEffect>
                                  </p:childTnLst>
                                </p:cTn>
                              </p:par>
                              <p:par>
                                <p:cTn id="13" presetID="12" presetClass="entr" presetSubtype="8" fill="hold" grpId="0" nodeType="withEffect">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cBhvr additive="base">
                                        <p:cTn id="15" dur="500"/>
                                        <p:tgtEl>
                                          <p:spTgt spid="35"/>
                                        </p:tgtEl>
                                        <p:attrNameLst>
                                          <p:attrName>ppt_x</p:attrName>
                                        </p:attrNameLst>
                                      </p:cBhvr>
                                      <p:tavLst>
                                        <p:tav tm="0">
                                          <p:val>
                                            <p:strVal val="#ppt_x-#ppt_w*1.125000"/>
                                          </p:val>
                                        </p:tav>
                                        <p:tav tm="100000">
                                          <p:val>
                                            <p:strVal val="#ppt_x"/>
                                          </p:val>
                                        </p:tav>
                                      </p:tavLst>
                                    </p:anim>
                                    <p:animEffect transition="in" filter="wipe(right)">
                                      <p:cBhvr>
                                        <p:cTn id="16" dur="500"/>
                                        <p:tgtEl>
                                          <p:spTgt spid="35"/>
                                        </p:tgtEl>
                                      </p:cBhvr>
                                    </p:animEffect>
                                  </p:childTnLst>
                                </p:cTn>
                              </p:par>
                            </p:childTnLst>
                          </p:cTn>
                        </p:par>
                      </p:childTnLst>
                    </p:cTn>
                  </p:par>
                  <p:par>
                    <p:cTn id="17" fill="hold">
                      <p:stCondLst>
                        <p:cond delay="indefinite"/>
                      </p:stCondLst>
                      <p:childTnLst>
                        <p:par>
                          <p:cTn id="18" fill="hold">
                            <p:stCondLst>
                              <p:cond delay="0"/>
                            </p:stCondLst>
                            <p:childTnLst>
                              <p:par>
                                <p:cTn id="19" presetID="12" presetClass="entr" presetSubtype="8"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p:tgtEl>
                                          <p:spTgt spid="5"/>
                                        </p:tgtEl>
                                        <p:attrNameLst>
                                          <p:attrName>ppt_x</p:attrName>
                                        </p:attrNameLst>
                                      </p:cBhvr>
                                      <p:tavLst>
                                        <p:tav tm="0">
                                          <p:val>
                                            <p:strVal val="#ppt_x-#ppt_w*1.125000"/>
                                          </p:val>
                                        </p:tav>
                                        <p:tav tm="100000">
                                          <p:val>
                                            <p:strVal val="#ppt_x"/>
                                          </p:val>
                                        </p:tav>
                                      </p:tavLst>
                                    </p:anim>
                                    <p:animEffect transition="in" filter="wipe(right)">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ppt_x"/>
                                          </p:val>
                                        </p:tav>
                                        <p:tav tm="100000">
                                          <p:val>
                                            <p:strVal val="#ppt_x"/>
                                          </p:val>
                                        </p:tav>
                                      </p:tavLst>
                                    </p:anim>
                                    <p:anim calcmode="lin" valueType="num">
                                      <p:cBhvr additive="base">
                                        <p:cTn id="2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nodeType="clickEffect">
                                  <p:stCondLst>
                                    <p:cond delay="0"/>
                                  </p:stCondLst>
                                  <p:childTnLst>
                                    <p:set>
                                      <p:cBhvr>
                                        <p:cTn id="32" dur="1" fill="hold">
                                          <p:stCondLst>
                                            <p:cond delay="0"/>
                                          </p:stCondLst>
                                        </p:cTn>
                                        <p:tgtEl>
                                          <p:spTgt spid="36"/>
                                        </p:tgtEl>
                                        <p:attrNameLst>
                                          <p:attrName>style.visibility</p:attrName>
                                        </p:attrNameLst>
                                      </p:cBhvr>
                                      <p:to>
                                        <p:strVal val="visible"/>
                                      </p:to>
                                    </p:set>
                                    <p:animEffect transition="in" filter="wipe(down)">
                                      <p:cBhvr>
                                        <p:cTn id="33" dur="500"/>
                                        <p:tgtEl>
                                          <p:spTgt spid="36"/>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grpId="0" nodeType="click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wipe(down)">
                                      <p:cBhvr>
                                        <p:cTn id="38" dur="500"/>
                                        <p:tgtEl>
                                          <p:spTgt spid="9"/>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nodeType="clickEffect">
                                  <p:stCondLst>
                                    <p:cond delay="0"/>
                                  </p:stCondLst>
                                  <p:childTnLst>
                                    <p:set>
                                      <p:cBhvr>
                                        <p:cTn id="42" dur="1" fill="hold">
                                          <p:stCondLst>
                                            <p:cond delay="0"/>
                                          </p:stCondLst>
                                        </p:cTn>
                                        <p:tgtEl>
                                          <p:spTgt spid="4"/>
                                        </p:tgtEl>
                                        <p:attrNameLst>
                                          <p:attrName>style.visibility</p:attrName>
                                        </p:attrNameLst>
                                      </p:cBhvr>
                                      <p:to>
                                        <p:strVal val="visible"/>
                                      </p:to>
                                    </p:set>
                                    <p:anim calcmode="lin" valueType="num">
                                      <p:cBhvr additive="base">
                                        <p:cTn id="43" dur="500" fill="hold"/>
                                        <p:tgtEl>
                                          <p:spTgt spid="4"/>
                                        </p:tgtEl>
                                        <p:attrNameLst>
                                          <p:attrName>ppt_x</p:attrName>
                                        </p:attrNameLst>
                                      </p:cBhvr>
                                      <p:tavLst>
                                        <p:tav tm="0">
                                          <p:val>
                                            <p:strVal val="0-#ppt_w/2"/>
                                          </p:val>
                                        </p:tav>
                                        <p:tav tm="100000">
                                          <p:val>
                                            <p:strVal val="#ppt_x"/>
                                          </p:val>
                                        </p:tav>
                                      </p:tavLst>
                                    </p:anim>
                                    <p:anim calcmode="lin" valueType="num">
                                      <p:cBhvr additive="base">
                                        <p:cTn id="44"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7"/>
                                        </p:tgtEl>
                                        <p:attrNameLst>
                                          <p:attrName>style.visibility</p:attrName>
                                        </p:attrNameLst>
                                      </p:cBhvr>
                                      <p:to>
                                        <p:strVal val="visible"/>
                                      </p:to>
                                    </p:set>
                                    <p:anim calcmode="lin" valueType="num">
                                      <p:cBhvr additive="base">
                                        <p:cTn id="49" dur="500" fill="hold"/>
                                        <p:tgtEl>
                                          <p:spTgt spid="7"/>
                                        </p:tgtEl>
                                        <p:attrNameLst>
                                          <p:attrName>ppt_x</p:attrName>
                                        </p:attrNameLst>
                                      </p:cBhvr>
                                      <p:tavLst>
                                        <p:tav tm="0">
                                          <p:val>
                                            <p:strVal val="#ppt_x"/>
                                          </p:val>
                                        </p:tav>
                                        <p:tav tm="100000">
                                          <p:val>
                                            <p:strVal val="#ppt_x"/>
                                          </p:val>
                                        </p:tav>
                                      </p:tavLst>
                                    </p:anim>
                                    <p:anim calcmode="lin" valueType="num">
                                      <p:cBhvr additive="base">
                                        <p:cTn id="5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9" grpId="0" animBg="1"/>
      <p:bldP spid="31" grpId="0"/>
      <p:bldP spid="32" grpId="0"/>
      <p:bldP spid="3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1220" r="1220"/>
          <a:stretch>
            <a:fillRect/>
          </a:stretch>
        </p:blipFill>
        <p:spPr/>
      </p:pic>
      <p:grpSp>
        <p:nvGrpSpPr>
          <p:cNvPr id="2" name="Group 1"/>
          <p:cNvGrpSpPr/>
          <p:nvPr/>
        </p:nvGrpSpPr>
        <p:grpSpPr>
          <a:xfrm>
            <a:off x="9177867" y="6057897"/>
            <a:ext cx="2205568" cy="358608"/>
            <a:chOff x="6883400" y="4543425"/>
            <a:chExt cx="1654176" cy="268956"/>
          </a:xfrm>
          <a:solidFill>
            <a:srgbClr val="063D54"/>
          </a:solidFill>
        </p:grpSpPr>
        <p:sp>
          <p:nvSpPr>
            <p:cNvPr id="13" name="Rectangle 12"/>
            <p:cNvSpPr/>
            <p:nvPr/>
          </p:nvSpPr>
          <p:spPr>
            <a:xfrm>
              <a:off x="6883400" y="4543425"/>
              <a:ext cx="1654176" cy="26895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7" name="TextBox 16"/>
            <p:cNvSpPr txBox="1"/>
            <p:nvPr/>
          </p:nvSpPr>
          <p:spPr>
            <a:xfrm>
              <a:off x="6978651" y="4616347"/>
              <a:ext cx="1463674" cy="123159"/>
            </a:xfrm>
            <a:prstGeom prst="rect">
              <a:avLst/>
            </a:prstGeom>
            <a:grpFill/>
          </p:spPr>
          <p:txBody>
            <a:bodyPr wrap="square" lIns="0" tIns="0" rIns="0" bIns="0" rtlCol="0">
              <a:spAutoFit/>
            </a:bodyPr>
            <a:lstStyle/>
            <a:p>
              <a:pPr algn="ctr"/>
              <a:r>
                <a:rPr lang="en-US" sz="1067" b="1" spc="27" dirty="0">
                  <a:solidFill>
                    <a:schemeClr val="bg1"/>
                  </a:solidFill>
                  <a:latin typeface="Lato" panose="020F0502020204030203" pitchFamily="34" charset="0"/>
                </a:rPr>
                <a:t>Our Office in New Jersey </a:t>
              </a:r>
            </a:p>
          </p:txBody>
        </p:sp>
      </p:grpSp>
      <p:sp>
        <p:nvSpPr>
          <p:cNvPr id="24" name="TextBox 1">
            <a:extLst>
              <a:ext uri="{FF2B5EF4-FFF2-40B4-BE49-F238E27FC236}">
                <a16:creationId xmlns:a16="http://schemas.microsoft.com/office/drawing/2014/main" id="{ED5E5535-B29E-47D2-A884-8C56A424BF82}"/>
              </a:ext>
            </a:extLst>
          </p:cNvPr>
          <p:cNvSpPr txBox="1"/>
          <p:nvPr/>
        </p:nvSpPr>
        <p:spPr>
          <a:xfrm>
            <a:off x="599508" y="2695496"/>
            <a:ext cx="5370218" cy="867160"/>
          </a:xfrm>
          <a:prstGeom prst="rect">
            <a:avLst/>
          </a:prstGeom>
          <a:noFill/>
        </p:spPr>
        <p:txBody>
          <a:bodyPr wrap="square" lIns="0" tIns="0" rIns="0" rtlCol="0">
            <a:spAutoFit/>
          </a:bodyPr>
          <a:lstStyle/>
          <a:p>
            <a:pPr>
              <a:lnSpc>
                <a:spcPct val="120000"/>
              </a:lnSpc>
            </a:pPr>
            <a:r>
              <a:rPr lang="en-US" altLang="zh-CN" sz="1482" dirty="0">
                <a:solidFill>
                  <a:srgbClr val="727171"/>
                </a:solidFill>
                <a:cs typeface="+mn-ea"/>
                <a:sym typeface="+mn-lt"/>
              </a:rPr>
              <a:t>列举企业当前所提供的产品和服务类型，以及将来的产品和服务</a:t>
            </a:r>
          </a:p>
          <a:p>
            <a:pPr>
              <a:lnSpc>
                <a:spcPct val="120000"/>
              </a:lnSpc>
            </a:pPr>
            <a:r>
              <a:rPr lang="en-US" altLang="zh-CN" sz="1482" dirty="0">
                <a:solidFill>
                  <a:srgbClr val="727171"/>
                </a:solidFill>
                <a:cs typeface="+mn-ea"/>
                <a:sym typeface="+mn-lt"/>
              </a:rPr>
              <a:t>计划，陈述产品和服务的独到之处，包括成本、质量、功能、可</a:t>
            </a:r>
          </a:p>
          <a:p>
            <a:pPr>
              <a:lnSpc>
                <a:spcPct val="120000"/>
              </a:lnSpc>
            </a:pPr>
            <a:r>
              <a:rPr lang="en-US" altLang="zh-CN" sz="1482" dirty="0">
                <a:solidFill>
                  <a:srgbClr val="727171"/>
                </a:solidFill>
                <a:cs typeface="+mn-ea"/>
                <a:sym typeface="+mn-lt"/>
              </a:rPr>
              <a:t>靠性和价格等，指出产品所处生命周期或开发进展。</a:t>
            </a:r>
          </a:p>
        </p:txBody>
      </p:sp>
      <p:sp>
        <p:nvSpPr>
          <p:cNvPr id="26" name="TextBox 1">
            <a:extLst>
              <a:ext uri="{FF2B5EF4-FFF2-40B4-BE49-F238E27FC236}">
                <a16:creationId xmlns:a16="http://schemas.microsoft.com/office/drawing/2014/main" id="{D5AD457F-E695-4300-8FF6-7BB5DC998CB1}"/>
              </a:ext>
            </a:extLst>
          </p:cNvPr>
          <p:cNvSpPr txBox="1"/>
          <p:nvPr/>
        </p:nvSpPr>
        <p:spPr>
          <a:xfrm>
            <a:off x="709050" y="1893856"/>
            <a:ext cx="1231106" cy="349583"/>
          </a:xfrm>
          <a:prstGeom prst="rect">
            <a:avLst/>
          </a:prstGeom>
          <a:noFill/>
        </p:spPr>
        <p:txBody>
          <a:bodyPr wrap="none" lIns="0" tIns="0" rIns="0" rtlCol="0">
            <a:spAutoFit/>
          </a:bodyPr>
          <a:lstStyle/>
          <a:p>
            <a:pPr>
              <a:lnSpc>
                <a:spcPts val="2300"/>
              </a:lnSpc>
            </a:pPr>
            <a:r>
              <a:rPr lang="en-US" altLang="zh-CN" sz="2400" dirty="0">
                <a:solidFill>
                  <a:srgbClr val="063D54"/>
                </a:solidFill>
                <a:cs typeface="+mn-ea"/>
                <a:sym typeface="+mn-lt"/>
              </a:rPr>
              <a:t>小米介绍</a:t>
            </a:r>
          </a:p>
        </p:txBody>
      </p:sp>
      <p:sp>
        <p:nvSpPr>
          <p:cNvPr id="27" name="TextBox 1">
            <a:extLst>
              <a:ext uri="{FF2B5EF4-FFF2-40B4-BE49-F238E27FC236}">
                <a16:creationId xmlns:a16="http://schemas.microsoft.com/office/drawing/2014/main" id="{F53CC534-8502-4FAF-A83F-B9806F139E84}"/>
              </a:ext>
            </a:extLst>
          </p:cNvPr>
          <p:cNvSpPr txBox="1"/>
          <p:nvPr/>
        </p:nvSpPr>
        <p:spPr>
          <a:xfrm>
            <a:off x="709050" y="2140435"/>
            <a:ext cx="1598194" cy="308482"/>
          </a:xfrm>
          <a:prstGeom prst="rect">
            <a:avLst/>
          </a:prstGeom>
          <a:noFill/>
        </p:spPr>
        <p:txBody>
          <a:bodyPr wrap="none" lIns="0" tIns="0" rIns="0" rtlCol="0">
            <a:spAutoFit/>
          </a:bodyPr>
          <a:lstStyle/>
          <a:p>
            <a:pPr>
              <a:lnSpc>
                <a:spcPts val="2300"/>
              </a:lnSpc>
            </a:pPr>
            <a:r>
              <a:rPr lang="en-US" altLang="zh-CN" sz="1100" dirty="0">
                <a:solidFill>
                  <a:schemeClr val="bg2">
                    <a:lumMod val="50000"/>
                  </a:schemeClr>
                </a:solidFill>
                <a:cs typeface="+mn-ea"/>
                <a:sym typeface="+mn-lt"/>
              </a:rPr>
              <a:t>XIAOMI </a:t>
            </a:r>
            <a:r>
              <a:rPr lang="en-US" altLang="zh-CN" sz="1200" dirty="0">
                <a:solidFill>
                  <a:schemeClr val="bg2">
                    <a:lumMod val="50000"/>
                  </a:schemeClr>
                </a:solidFill>
                <a:cs typeface="+mn-ea"/>
                <a:sym typeface="+mn-lt"/>
              </a:rPr>
              <a:t>INTRODUCTION</a:t>
            </a:r>
            <a:endParaRPr lang="en-US" altLang="zh-CN" sz="1100" dirty="0">
              <a:solidFill>
                <a:schemeClr val="bg2">
                  <a:lumMod val="50000"/>
                </a:schemeClr>
              </a:solidFill>
              <a:cs typeface="+mn-ea"/>
              <a:sym typeface="+mn-lt"/>
            </a:endParaRPr>
          </a:p>
        </p:txBody>
      </p:sp>
      <p:sp>
        <p:nvSpPr>
          <p:cNvPr id="28" name="矩形 27">
            <a:extLst>
              <a:ext uri="{FF2B5EF4-FFF2-40B4-BE49-F238E27FC236}">
                <a16:creationId xmlns:a16="http://schemas.microsoft.com/office/drawing/2014/main" id="{DE4850A2-2AA6-4F6F-AD15-A95BDB4AB2ED}"/>
              </a:ext>
            </a:extLst>
          </p:cNvPr>
          <p:cNvSpPr/>
          <p:nvPr/>
        </p:nvSpPr>
        <p:spPr>
          <a:xfrm>
            <a:off x="402287" y="393998"/>
            <a:ext cx="1883713" cy="4345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1">
            <a:extLst>
              <a:ext uri="{FF2B5EF4-FFF2-40B4-BE49-F238E27FC236}">
                <a16:creationId xmlns:a16="http://schemas.microsoft.com/office/drawing/2014/main" id="{729C1B6E-87F9-4AC8-A4E0-31AB4E1E4585}"/>
              </a:ext>
            </a:extLst>
          </p:cNvPr>
          <p:cNvSpPr txBox="1"/>
          <p:nvPr/>
        </p:nvSpPr>
        <p:spPr>
          <a:xfrm>
            <a:off x="402287" y="400939"/>
            <a:ext cx="1744067" cy="460767"/>
          </a:xfrm>
          <a:prstGeom prst="rect">
            <a:avLst/>
          </a:prstGeom>
          <a:noFill/>
        </p:spPr>
        <p:txBody>
          <a:bodyPr wrap="square" lIns="0" tIns="0" rIns="0" rtlCol="0">
            <a:spAutoFit/>
          </a:bodyPr>
          <a:lstStyle/>
          <a:p>
            <a:pPr>
              <a:lnSpc>
                <a:spcPct val="120000"/>
              </a:lnSpc>
            </a:pPr>
            <a:r>
              <a:rPr lang="en-US" altLang="zh-CN" sz="2400" dirty="0">
                <a:solidFill>
                  <a:srgbClr val="063D54"/>
                </a:solidFill>
                <a:cs typeface="+mn-ea"/>
                <a:sym typeface="+mn-lt"/>
              </a:rPr>
              <a:t>1.5</a:t>
            </a:r>
            <a:r>
              <a:rPr lang="zh-CN" altLang="en-US" sz="2400" dirty="0">
                <a:solidFill>
                  <a:srgbClr val="063D54"/>
                </a:solidFill>
                <a:cs typeface="+mn-ea"/>
                <a:sym typeface="+mn-lt"/>
              </a:rPr>
              <a:t>公司简介</a:t>
            </a:r>
            <a:endParaRPr lang="en-US" altLang="zh-CN" sz="2400" dirty="0">
              <a:solidFill>
                <a:srgbClr val="063D54"/>
              </a:solidFill>
              <a:cs typeface="+mn-ea"/>
              <a:sym typeface="+mn-lt"/>
            </a:endParaRPr>
          </a:p>
        </p:txBody>
      </p:sp>
      <p:sp>
        <p:nvSpPr>
          <p:cNvPr id="30" name="TextBox 1">
            <a:extLst>
              <a:ext uri="{FF2B5EF4-FFF2-40B4-BE49-F238E27FC236}">
                <a16:creationId xmlns:a16="http://schemas.microsoft.com/office/drawing/2014/main" id="{9B625412-C022-47BB-A7D0-9F9AF124B917}"/>
              </a:ext>
            </a:extLst>
          </p:cNvPr>
          <p:cNvSpPr txBox="1"/>
          <p:nvPr/>
        </p:nvSpPr>
        <p:spPr>
          <a:xfrm>
            <a:off x="402287" y="828538"/>
            <a:ext cx="2645713" cy="280911"/>
          </a:xfrm>
          <a:prstGeom prst="rect">
            <a:avLst/>
          </a:prstGeom>
          <a:noFill/>
        </p:spPr>
        <p:txBody>
          <a:bodyPr wrap="square" lIns="0" tIns="0" rIns="0" rtlCol="0">
            <a:spAutoFit/>
          </a:bodyPr>
          <a:lstStyle/>
          <a:p>
            <a:pPr>
              <a:lnSpc>
                <a:spcPct val="120000"/>
              </a:lnSpc>
            </a:pPr>
            <a:r>
              <a:rPr lang="en-US" altLang="zh-CN" sz="1400" dirty="0">
                <a:solidFill>
                  <a:schemeClr val="bg1">
                    <a:lumMod val="50000"/>
                  </a:schemeClr>
                </a:solidFill>
                <a:cs typeface="+mn-ea"/>
                <a:sym typeface="+mn-lt"/>
              </a:rPr>
              <a:t>COMPANY INTRODUCTION</a:t>
            </a:r>
          </a:p>
        </p:txBody>
      </p:sp>
    </p:spTree>
    <p:extLst>
      <p:ext uri="{BB962C8B-B14F-4D97-AF65-F5344CB8AC3E}">
        <p14:creationId xmlns:p14="http://schemas.microsoft.com/office/powerpoint/2010/main" val="123413106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4"/>
                                        </p:tgtEl>
                                        <p:attrNameLst>
                                          <p:attrName>style.visibility</p:attrName>
                                        </p:attrNameLst>
                                      </p:cBhvr>
                                      <p:to>
                                        <p:strVal val="visible"/>
                                      </p:to>
                                    </p:set>
                                    <p:animEffect transition="in" filter="fade">
                                      <p:cBhvr>
                                        <p:cTn id="14" dur="1000"/>
                                        <p:tgtEl>
                                          <p:spTgt spid="24"/>
                                        </p:tgtEl>
                                      </p:cBhvr>
                                    </p:animEffect>
                                    <p:anim calcmode="lin" valueType="num">
                                      <p:cBhvr>
                                        <p:cTn id="15" dur="1000" fill="hold"/>
                                        <p:tgtEl>
                                          <p:spTgt spid="24"/>
                                        </p:tgtEl>
                                        <p:attrNameLst>
                                          <p:attrName>ppt_x</p:attrName>
                                        </p:attrNameLst>
                                      </p:cBhvr>
                                      <p:tavLst>
                                        <p:tav tm="0">
                                          <p:val>
                                            <p:strVal val="#ppt_x"/>
                                          </p:val>
                                        </p:tav>
                                        <p:tav tm="100000">
                                          <p:val>
                                            <p:strVal val="#ppt_x"/>
                                          </p:val>
                                        </p:tav>
                                      </p:tavLst>
                                    </p:anim>
                                    <p:anim calcmode="lin" valueType="num">
                                      <p:cBhvr>
                                        <p:cTn id="16"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down)">
                                      <p:cBhvr>
                                        <p:cTn id="21" dur="5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26"/>
                                        </p:tgtEl>
                                        <p:attrNameLst>
                                          <p:attrName>style.visibility</p:attrName>
                                        </p:attrNameLst>
                                      </p:cBhvr>
                                      <p:to>
                                        <p:strVal val="visible"/>
                                      </p:to>
                                    </p:set>
                                    <p:animEffect transition="in" filter="wipe(left)">
                                      <p:cBhvr>
                                        <p:cTn id="26" dur="500"/>
                                        <p:tgtEl>
                                          <p:spTgt spid="26"/>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wipe(left)">
                                      <p:cBhvr>
                                        <p:cTn id="29" dur="500"/>
                                        <p:tgtEl>
                                          <p:spTgt spid="27"/>
                                        </p:tgtEl>
                                      </p:cBhvr>
                                    </p:animEffect>
                                  </p:childTnLst>
                                </p:cTn>
                              </p:par>
                            </p:childTnLst>
                          </p:cTn>
                        </p:par>
                      </p:childTnLst>
                    </p:cTn>
                  </p:par>
                  <p:par>
                    <p:cTn id="30" fill="hold">
                      <p:stCondLst>
                        <p:cond delay="indefinite"/>
                      </p:stCondLst>
                      <p:childTnLst>
                        <p:par>
                          <p:cTn id="31" fill="hold">
                            <p:stCondLst>
                              <p:cond delay="0"/>
                            </p:stCondLst>
                            <p:childTnLst>
                              <p:par>
                                <p:cTn id="32" presetID="12" presetClass="entr" presetSubtype="4" fill="hold" grpId="0" nodeType="clickEffect">
                                  <p:stCondLst>
                                    <p:cond delay="0"/>
                                  </p:stCondLst>
                                  <p:childTnLst>
                                    <p:set>
                                      <p:cBhvr>
                                        <p:cTn id="33" dur="1" fill="hold">
                                          <p:stCondLst>
                                            <p:cond delay="0"/>
                                          </p:stCondLst>
                                        </p:cTn>
                                        <p:tgtEl>
                                          <p:spTgt spid="29"/>
                                        </p:tgtEl>
                                        <p:attrNameLst>
                                          <p:attrName>style.visibility</p:attrName>
                                        </p:attrNameLst>
                                      </p:cBhvr>
                                      <p:to>
                                        <p:strVal val="visible"/>
                                      </p:to>
                                    </p:set>
                                    <p:anim calcmode="lin" valueType="num">
                                      <p:cBhvr additive="base">
                                        <p:cTn id="34" dur="500"/>
                                        <p:tgtEl>
                                          <p:spTgt spid="29"/>
                                        </p:tgtEl>
                                        <p:attrNameLst>
                                          <p:attrName>ppt_y</p:attrName>
                                        </p:attrNameLst>
                                      </p:cBhvr>
                                      <p:tavLst>
                                        <p:tav tm="0">
                                          <p:val>
                                            <p:strVal val="#ppt_y+#ppt_h*1.125000"/>
                                          </p:val>
                                        </p:tav>
                                        <p:tav tm="100000">
                                          <p:val>
                                            <p:strVal val="#ppt_y"/>
                                          </p:val>
                                        </p:tav>
                                      </p:tavLst>
                                    </p:anim>
                                    <p:animEffect transition="in" filter="wipe(up)">
                                      <p:cBhvr>
                                        <p:cTn id="35" dur="500"/>
                                        <p:tgtEl>
                                          <p:spTgt spid="29"/>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30"/>
                                        </p:tgtEl>
                                        <p:attrNameLst>
                                          <p:attrName>style.visibility</p:attrName>
                                        </p:attrNameLst>
                                      </p:cBhvr>
                                      <p:to>
                                        <p:strVal val="visible"/>
                                      </p:to>
                                    </p:set>
                                    <p:animEffect transition="in" filter="wipe(left)">
                                      <p:cBhvr>
                                        <p:cTn id="4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6" grpId="0"/>
      <p:bldP spid="27" grpId="0"/>
      <p:bldP spid="29" grpId="0"/>
      <p:bldP spid="3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A_矩形 2">
            <a:extLst>
              <a:ext uri="{FF2B5EF4-FFF2-40B4-BE49-F238E27FC236}">
                <a16:creationId xmlns:a16="http://schemas.microsoft.com/office/drawing/2014/main" id="{DE7714CF-4288-4227-BA0F-A241C26A7CF5}"/>
              </a:ext>
            </a:extLst>
          </p:cNvPr>
          <p:cNvSpPr/>
          <p:nvPr>
            <p:custDataLst>
              <p:tags r:id="rId2"/>
            </p:custDataLst>
          </p:nvPr>
        </p:nvSpPr>
        <p:spPr>
          <a:xfrm>
            <a:off x="1524001" y="2711450"/>
            <a:ext cx="1573213" cy="1536700"/>
          </a:xfrm>
          <a:prstGeom prst="rect">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r">
              <a:defRPr/>
            </a:pPr>
            <a:r>
              <a:rPr lang="en-US" altLang="zh-CN" sz="6000" dirty="0">
                <a:solidFill>
                  <a:srgbClr val="FCFCFC"/>
                </a:solidFill>
                <a:latin typeface="Gungsuh" panose="02030600000101010101" pitchFamily="18" charset="-127"/>
              </a:rPr>
              <a:t>02</a:t>
            </a:r>
            <a:endParaRPr lang="zh-CN" altLang="en-US" sz="6000" dirty="0">
              <a:solidFill>
                <a:srgbClr val="FCFCFC"/>
              </a:solidFill>
              <a:latin typeface="Gungsuh" panose="02030600000101010101" pitchFamily="18" charset="-127"/>
            </a:endParaRPr>
          </a:p>
        </p:txBody>
      </p:sp>
      <p:sp>
        <p:nvSpPr>
          <p:cNvPr id="4" name="PA_文本框 3">
            <a:extLst>
              <a:ext uri="{FF2B5EF4-FFF2-40B4-BE49-F238E27FC236}">
                <a16:creationId xmlns:a16="http://schemas.microsoft.com/office/drawing/2014/main" id="{92CF3A66-E572-4B18-A5C8-065820B5702B}"/>
              </a:ext>
            </a:extLst>
          </p:cNvPr>
          <p:cNvSpPr txBox="1"/>
          <p:nvPr>
            <p:custDataLst>
              <p:tags r:id="rId3"/>
            </p:custDataLst>
          </p:nvPr>
        </p:nvSpPr>
        <p:spPr>
          <a:xfrm>
            <a:off x="1460501" y="2727325"/>
            <a:ext cx="1636713" cy="400050"/>
          </a:xfrm>
          <a:prstGeom prst="rect">
            <a:avLst/>
          </a:prstGeom>
          <a:noFill/>
        </p:spPr>
        <p:txBody>
          <a:bodyPr lIns="0" rIns="0"/>
          <a:lstStyle/>
          <a:p>
            <a:pPr algn="r">
              <a:defRPr/>
            </a:pPr>
            <a:r>
              <a:rPr lang="en-US" altLang="zh-CN" sz="2000" spc="500" dirty="0">
                <a:solidFill>
                  <a:srgbClr val="FCFCFC"/>
                </a:solidFill>
                <a:latin typeface="Gungsuh" panose="02030600000101010101" pitchFamily="18" charset="-127"/>
              </a:rPr>
              <a:t>PART</a:t>
            </a:r>
            <a:endParaRPr lang="zh-CN" altLang="en-US" sz="2000" spc="500" dirty="0">
              <a:solidFill>
                <a:srgbClr val="FCFCFC"/>
              </a:solidFill>
              <a:latin typeface="Gungsuh" panose="02030600000101010101" pitchFamily="18" charset="-127"/>
            </a:endParaRPr>
          </a:p>
        </p:txBody>
      </p:sp>
      <p:sp>
        <p:nvSpPr>
          <p:cNvPr id="5" name="PA_文本框 4">
            <a:extLst>
              <a:ext uri="{FF2B5EF4-FFF2-40B4-BE49-F238E27FC236}">
                <a16:creationId xmlns:a16="http://schemas.microsoft.com/office/drawing/2014/main" id="{B1ACFA47-5D0F-4092-9710-34F09863DC97}"/>
              </a:ext>
            </a:extLst>
          </p:cNvPr>
          <p:cNvSpPr txBox="1"/>
          <p:nvPr>
            <p:custDataLst>
              <p:tags r:id="rId4"/>
            </p:custDataLst>
          </p:nvPr>
        </p:nvSpPr>
        <p:spPr>
          <a:xfrm>
            <a:off x="3097214" y="2979738"/>
            <a:ext cx="7570787" cy="1136650"/>
          </a:xfrm>
          <a:prstGeom prst="rect">
            <a:avLst/>
          </a:prstGeom>
          <a:noFill/>
        </p:spPr>
        <p:txBody>
          <a:bodyPr rIns="360000">
            <a:normAutofit/>
          </a:bodyPr>
          <a:lstStyle/>
          <a:p>
            <a:pPr algn="r">
              <a:defRPr/>
            </a:pPr>
            <a:r>
              <a:rPr lang="zh-CN" altLang="en-US" sz="4800" dirty="0">
                <a:solidFill>
                  <a:schemeClr val="accent1">
                    <a:lumMod val="75000"/>
                  </a:schemeClr>
                </a:solidFill>
              </a:rPr>
              <a:t>市场透视</a:t>
            </a:r>
          </a:p>
        </p:txBody>
      </p:sp>
      <p:cxnSp>
        <p:nvCxnSpPr>
          <p:cNvPr id="10" name="PA_直接连接符 9">
            <a:extLst>
              <a:ext uri="{FF2B5EF4-FFF2-40B4-BE49-F238E27FC236}">
                <a16:creationId xmlns:a16="http://schemas.microsoft.com/office/drawing/2014/main" id="{561E68A9-2C5E-454D-BB49-D6BFF6B5B250}"/>
              </a:ext>
            </a:extLst>
          </p:cNvPr>
          <p:cNvCxnSpPr>
            <a:cxnSpLocks/>
          </p:cNvCxnSpPr>
          <p:nvPr>
            <p:custDataLst>
              <p:tags r:id="rId5"/>
            </p:custDataLst>
          </p:nvPr>
        </p:nvCxnSpPr>
        <p:spPr>
          <a:xfrm>
            <a:off x="3483429" y="3848100"/>
            <a:ext cx="7184571"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 name="PA_矩形 1">
            <a:extLst>
              <a:ext uri="{FF2B5EF4-FFF2-40B4-BE49-F238E27FC236}">
                <a16:creationId xmlns:a16="http://schemas.microsoft.com/office/drawing/2014/main" id="{68DCB164-FF76-497A-8E63-B095DDADF3EA}"/>
              </a:ext>
            </a:extLst>
          </p:cNvPr>
          <p:cNvSpPr/>
          <p:nvPr>
            <p:custDataLst>
              <p:tags r:id="rId6"/>
            </p:custDataLst>
          </p:nvPr>
        </p:nvSpPr>
        <p:spPr>
          <a:xfrm>
            <a:off x="3160714" y="3937000"/>
            <a:ext cx="7170737" cy="368300"/>
          </a:xfrm>
          <a:prstGeom prst="rect">
            <a:avLst/>
          </a:prstGeom>
        </p:spPr>
        <p:txBody>
          <a:bodyPr>
            <a:spAutoFit/>
          </a:bodyPr>
          <a:lstStyle/>
          <a:p>
            <a:pPr algn="r">
              <a:defRPr/>
            </a:pPr>
            <a:r>
              <a:rPr lang="en-US" altLang="zh-CN" dirty="0">
                <a:solidFill>
                  <a:schemeClr val="bg1">
                    <a:lumMod val="65000"/>
                  </a:schemeClr>
                </a:solidFill>
                <a:latin typeface="Gungsuh" panose="02030600000101010101" pitchFamily="18" charset="-127"/>
              </a:rPr>
              <a:t>Click here to add your title</a:t>
            </a:r>
          </a:p>
        </p:txBody>
      </p:sp>
    </p:spTree>
    <p:custDataLst>
      <p:tags r:id="rId1"/>
    </p:custDataLst>
    <p:extLst>
      <p:ext uri="{BB962C8B-B14F-4D97-AF65-F5344CB8AC3E}">
        <p14:creationId xmlns:p14="http://schemas.microsoft.com/office/powerpoint/2010/main" val="281313946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left)">
                                      <p:cBhvr>
                                        <p:cTn id="26" dur="500"/>
                                        <p:tgtEl>
                                          <p:spTgt spid="10"/>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fade">
                                      <p:cBhvr>
                                        <p:cTn id="31" dur="1000"/>
                                        <p:tgtEl>
                                          <p:spTgt spid="2"/>
                                        </p:tgtEl>
                                      </p:cBhvr>
                                    </p:animEffect>
                                    <p:anim calcmode="lin" valueType="num">
                                      <p:cBhvr>
                                        <p:cTn id="32" dur="1000" fill="hold"/>
                                        <p:tgtEl>
                                          <p:spTgt spid="2"/>
                                        </p:tgtEl>
                                        <p:attrNameLst>
                                          <p:attrName>ppt_x</p:attrName>
                                        </p:attrNameLst>
                                      </p:cBhvr>
                                      <p:tavLst>
                                        <p:tav tm="0">
                                          <p:val>
                                            <p:strVal val="#ppt_x"/>
                                          </p:val>
                                        </p:tav>
                                        <p:tav tm="100000">
                                          <p:val>
                                            <p:strVal val="#ppt_x"/>
                                          </p:val>
                                        </p:tav>
                                      </p:tavLst>
                                    </p:anim>
                                    <p:anim calcmode="lin" valueType="num">
                                      <p:cBhvr>
                                        <p:cTn id="3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autoUpdateAnimBg="0"/>
      <p:bldP spid="4" grpId="0"/>
      <p:bldP spid="5" grpId="0" animBg="1" autoUpdateAnimBg="0"/>
      <p:bldP spid="2" grpId="0" animBg="1" autoUpdateAnimBg="0"/>
    </p:bldLst>
  </p:timing>
</p:sld>
</file>

<file path=ppt/tags/tag1.xml><?xml version="1.0" encoding="utf-8"?>
<p:tagLst xmlns:a="http://schemas.openxmlformats.org/drawingml/2006/main" xmlns:r="http://schemas.openxmlformats.org/officeDocument/2006/relationships" xmlns:p="http://schemas.openxmlformats.org/presentationml/2006/main">
  <p:tag name="MH_CONTENTSID" val="258"/>
  <p:tag name="MH_SECTIONID" val="259,260,261,262,"/>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MH" val="20171015152015"/>
  <p:tag name="MH_LIBRARY" val="CONTENTS"/>
  <p:tag name="MH_TYPE" val="ENTRY"/>
  <p:tag name="ID" val="547146"/>
  <p:tag name="MH_ORDER" val="3"/>
  <p:tag name="PA" val="v3.2.0"/>
</p:tagLst>
</file>

<file path=ppt/tags/tag11.xml><?xml version="1.0" encoding="utf-8"?>
<p:tagLst xmlns:a="http://schemas.openxmlformats.org/drawingml/2006/main" xmlns:r="http://schemas.openxmlformats.org/officeDocument/2006/relationships" xmlns:p="http://schemas.openxmlformats.org/presentationml/2006/main">
  <p:tag name="MH" val="20171015152015"/>
  <p:tag name="MH_LIBRARY" val="CONTENTS"/>
  <p:tag name="MH_TYPE" val="NUMBER"/>
  <p:tag name="ID" val="547146"/>
  <p:tag name="MH_ORDER" val="3"/>
  <p:tag name="PA" val="v3.2.0"/>
</p:tagLst>
</file>

<file path=ppt/tags/tag12.xml><?xml version="1.0" encoding="utf-8"?>
<p:tagLst xmlns:a="http://schemas.openxmlformats.org/drawingml/2006/main" xmlns:r="http://schemas.openxmlformats.org/officeDocument/2006/relationships" xmlns:p="http://schemas.openxmlformats.org/presentationml/2006/main">
  <p:tag name="MH" val="20171015152015"/>
  <p:tag name="MH_LIBRARY" val="CONTENTS"/>
  <p:tag name="MH_TYPE" val="ENTRY"/>
  <p:tag name="ID" val="547146"/>
  <p:tag name="MH_ORDER" val="4"/>
  <p:tag name="PA" val="v3.2.0"/>
</p:tagLst>
</file>

<file path=ppt/tags/tag13.xml><?xml version="1.0" encoding="utf-8"?>
<p:tagLst xmlns:a="http://schemas.openxmlformats.org/drawingml/2006/main" xmlns:r="http://schemas.openxmlformats.org/officeDocument/2006/relationships" xmlns:p="http://schemas.openxmlformats.org/presentationml/2006/main">
  <p:tag name="MH" val="20171015152015"/>
  <p:tag name="MH_LIBRARY" val="CONTENTS"/>
  <p:tag name="MH_TYPE" val="NUMBER"/>
  <p:tag name="ID" val="547146"/>
  <p:tag name="MH_ORDER" val="4"/>
  <p:tag name="PA" val="v3.2.0"/>
</p:tagLst>
</file>

<file path=ppt/tags/tag14.xml><?xml version="1.0" encoding="utf-8"?>
<p:tagLst xmlns:a="http://schemas.openxmlformats.org/drawingml/2006/main" xmlns:r="http://schemas.openxmlformats.org/officeDocument/2006/relationships" xmlns:p="http://schemas.openxmlformats.org/presentationml/2006/main">
  <p:tag name="MH" val="20171015152015"/>
  <p:tag name="MH_LIBRARY" val="CONTENTS"/>
  <p:tag name="MH_TYPE" val="OTHERS"/>
  <p:tag name="ID" val="547146"/>
  <p:tag name="PA" val="v3.2.0"/>
</p:tagLst>
</file>

<file path=ppt/tags/tag15.xml><?xml version="1.0" encoding="utf-8"?>
<p:tagLst xmlns:a="http://schemas.openxmlformats.org/drawingml/2006/main" xmlns:r="http://schemas.openxmlformats.org/officeDocument/2006/relationships" xmlns:p="http://schemas.openxmlformats.org/presentationml/2006/main">
  <p:tag name="MH" val="20171015152015"/>
  <p:tag name="MH_LIBRARY" val="CONTENTS"/>
  <p:tag name="MH_TYPE" val="OTHERS"/>
  <p:tag name="ID" val="547146"/>
  <p:tag name="PA" val="v3.2.0"/>
</p:tagLst>
</file>

<file path=ppt/tags/tag16.xml><?xml version="1.0" encoding="utf-8"?>
<p:tagLst xmlns:a="http://schemas.openxmlformats.org/drawingml/2006/main" xmlns:r="http://schemas.openxmlformats.org/officeDocument/2006/relationships" xmlns:p="http://schemas.openxmlformats.org/presentationml/2006/main">
  <p:tag name="MH" val="20171015153257"/>
  <p:tag name="MH_LIBRARY" val="GRAPHIC"/>
</p:tagLst>
</file>

<file path=ppt/tags/tag17.xml><?xml version="1.0" encoding="utf-8"?>
<p:tagLst xmlns:a="http://schemas.openxmlformats.org/drawingml/2006/main" xmlns:r="http://schemas.openxmlformats.org/officeDocument/2006/relationships" xmlns:p="http://schemas.openxmlformats.org/presentationml/2006/main">
  <p:tag name="MH" val="20171015153257"/>
  <p:tag name="MH_LIBRARY" val="GRAPHIC"/>
  <p:tag name="MH_ORDER" val="Rectangle 2"/>
  <p:tag name="PA" val="v3.2.0"/>
</p:tagLst>
</file>

<file path=ppt/tags/tag18.xml><?xml version="1.0" encoding="utf-8"?>
<p:tagLst xmlns:a="http://schemas.openxmlformats.org/drawingml/2006/main" xmlns:r="http://schemas.openxmlformats.org/officeDocument/2006/relationships" xmlns:p="http://schemas.openxmlformats.org/presentationml/2006/main">
  <p:tag name="MH" val="20171015153257"/>
  <p:tag name="MH_LIBRARY" val="GRAPHIC"/>
  <p:tag name="MH_ORDER" val="TextBox 3"/>
  <p:tag name="PA" val="v3.2.0"/>
</p:tagLst>
</file>

<file path=ppt/tags/tag19.xml><?xml version="1.0" encoding="utf-8"?>
<p:tagLst xmlns:a="http://schemas.openxmlformats.org/drawingml/2006/main" xmlns:r="http://schemas.openxmlformats.org/officeDocument/2006/relationships" xmlns:p="http://schemas.openxmlformats.org/presentationml/2006/main">
  <p:tag name="MH" val="20171015153257"/>
  <p:tag name="MH_LIBRARY" val="GRAPHIC"/>
  <p:tag name="MH_ORDER" val="TextBox 4"/>
  <p:tag name="PA" val="v3.2.0"/>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20.xml><?xml version="1.0" encoding="utf-8"?>
<p:tagLst xmlns:a="http://schemas.openxmlformats.org/drawingml/2006/main" xmlns:r="http://schemas.openxmlformats.org/officeDocument/2006/relationships" xmlns:p="http://schemas.openxmlformats.org/presentationml/2006/main">
  <p:tag name="MH" val="20171015153257"/>
  <p:tag name="MH_LIBRARY" val="GRAPHIC"/>
  <p:tag name="MH_ORDER" val="Straight Connector 9"/>
  <p:tag name="PA" val="v3.2.0"/>
</p:tagLst>
</file>

<file path=ppt/tags/tag21.xml><?xml version="1.0" encoding="utf-8"?>
<p:tagLst xmlns:a="http://schemas.openxmlformats.org/drawingml/2006/main" xmlns:r="http://schemas.openxmlformats.org/officeDocument/2006/relationships" xmlns:p="http://schemas.openxmlformats.org/presentationml/2006/main">
  <p:tag name="MH" val="20171015153257"/>
  <p:tag name="MH_LIBRARY" val="GRAPHIC"/>
  <p:tag name="MH_ORDER" val="Rectangle 1"/>
  <p:tag name="PA" val="v3.2.0"/>
</p:tagLst>
</file>

<file path=ppt/tags/tag22.xml><?xml version="1.0" encoding="utf-8"?>
<p:tagLst xmlns:a="http://schemas.openxmlformats.org/drawingml/2006/main" xmlns:r="http://schemas.openxmlformats.org/officeDocument/2006/relationships" xmlns:p="http://schemas.openxmlformats.org/presentationml/2006/main">
  <p:tag name="PA" val="v3.2.0"/>
</p:tagLst>
</file>

<file path=ppt/tags/tag23.xml><?xml version="1.0" encoding="utf-8"?>
<p:tagLst xmlns:a="http://schemas.openxmlformats.org/drawingml/2006/main" xmlns:r="http://schemas.openxmlformats.org/officeDocument/2006/relationships" xmlns:p="http://schemas.openxmlformats.org/presentationml/2006/main">
  <p:tag name="PA" val="v3.2.0"/>
</p:tagLst>
</file>

<file path=ppt/tags/tag24.xml><?xml version="1.0" encoding="utf-8"?>
<p:tagLst xmlns:a="http://schemas.openxmlformats.org/drawingml/2006/main" xmlns:r="http://schemas.openxmlformats.org/officeDocument/2006/relationships" xmlns:p="http://schemas.openxmlformats.org/presentationml/2006/main">
  <p:tag name="PA" val="v3.2.0"/>
</p:tagLst>
</file>

<file path=ppt/tags/tag25.xml><?xml version="1.0" encoding="utf-8"?>
<p:tagLst xmlns:a="http://schemas.openxmlformats.org/drawingml/2006/main" xmlns:r="http://schemas.openxmlformats.org/officeDocument/2006/relationships" xmlns:p="http://schemas.openxmlformats.org/presentationml/2006/main">
  <p:tag name="PA" val="v3.2.0"/>
</p:tagLst>
</file>

<file path=ppt/tags/tag26.xml><?xml version="1.0" encoding="utf-8"?>
<p:tagLst xmlns:a="http://schemas.openxmlformats.org/drawingml/2006/main" xmlns:r="http://schemas.openxmlformats.org/officeDocument/2006/relationships" xmlns:p="http://schemas.openxmlformats.org/presentationml/2006/main">
  <p:tag name="PA" val="v3.2.0"/>
</p:tagLst>
</file>

<file path=ppt/tags/tag27.xml><?xml version="1.0" encoding="utf-8"?>
<p:tagLst xmlns:a="http://schemas.openxmlformats.org/drawingml/2006/main" xmlns:r="http://schemas.openxmlformats.org/officeDocument/2006/relationships" xmlns:p="http://schemas.openxmlformats.org/presentationml/2006/main">
  <p:tag name="PA" val="v3.2.0"/>
</p:tagLst>
</file>

<file path=ppt/tags/tag28.xml><?xml version="1.0" encoding="utf-8"?>
<p:tagLst xmlns:a="http://schemas.openxmlformats.org/drawingml/2006/main" xmlns:r="http://schemas.openxmlformats.org/officeDocument/2006/relationships" xmlns:p="http://schemas.openxmlformats.org/presentationml/2006/main">
  <p:tag name="PA" val="v3.2.0"/>
</p:tagLst>
</file>

<file path=ppt/tags/tag29.xml><?xml version="1.0" encoding="utf-8"?>
<p:tagLst xmlns:a="http://schemas.openxmlformats.org/drawingml/2006/main" xmlns:r="http://schemas.openxmlformats.org/officeDocument/2006/relationships" xmlns:p="http://schemas.openxmlformats.org/presentationml/2006/main">
  <p:tag name="PA" val="v3.2.0"/>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30.xml><?xml version="1.0" encoding="utf-8"?>
<p:tagLst xmlns:a="http://schemas.openxmlformats.org/drawingml/2006/main" xmlns:r="http://schemas.openxmlformats.org/officeDocument/2006/relationships" xmlns:p="http://schemas.openxmlformats.org/presentationml/2006/main">
  <p:tag name="PA" val="v3.2.0"/>
</p:tagLst>
</file>

<file path=ppt/tags/tag31.xml><?xml version="1.0" encoding="utf-8"?>
<p:tagLst xmlns:a="http://schemas.openxmlformats.org/drawingml/2006/main" xmlns:r="http://schemas.openxmlformats.org/officeDocument/2006/relationships" xmlns:p="http://schemas.openxmlformats.org/presentationml/2006/main">
  <p:tag name="PA" val="v3.2.0"/>
</p:tagLst>
</file>

<file path=ppt/tags/tag32.xml><?xml version="1.0" encoding="utf-8"?>
<p:tagLst xmlns:a="http://schemas.openxmlformats.org/drawingml/2006/main" xmlns:r="http://schemas.openxmlformats.org/officeDocument/2006/relationships" xmlns:p="http://schemas.openxmlformats.org/presentationml/2006/main">
  <p:tag name="PA" val="v3.2.0"/>
</p:tagLst>
</file>

<file path=ppt/tags/tag33.xml><?xml version="1.0" encoding="utf-8"?>
<p:tagLst xmlns:a="http://schemas.openxmlformats.org/drawingml/2006/main" xmlns:r="http://schemas.openxmlformats.org/officeDocument/2006/relationships" xmlns:p="http://schemas.openxmlformats.org/presentationml/2006/main">
  <p:tag name="PA" val="v3.2.0"/>
</p:tagLst>
</file>

<file path=ppt/tags/tag34.xml><?xml version="1.0" encoding="utf-8"?>
<p:tagLst xmlns:a="http://schemas.openxmlformats.org/drawingml/2006/main" xmlns:r="http://schemas.openxmlformats.org/officeDocument/2006/relationships" xmlns:p="http://schemas.openxmlformats.org/presentationml/2006/main">
  <p:tag name="PA" val="v3.2.0"/>
</p:tagLst>
</file>

<file path=ppt/tags/tag35.xml><?xml version="1.0" encoding="utf-8"?>
<p:tagLst xmlns:a="http://schemas.openxmlformats.org/drawingml/2006/main" xmlns:r="http://schemas.openxmlformats.org/officeDocument/2006/relationships" xmlns:p="http://schemas.openxmlformats.org/presentationml/2006/main">
  <p:tag name="PA" val="v3.2.0"/>
</p:tagLst>
</file>

<file path=ppt/tags/tag36.xml><?xml version="1.0" encoding="utf-8"?>
<p:tagLst xmlns:a="http://schemas.openxmlformats.org/drawingml/2006/main" xmlns:r="http://schemas.openxmlformats.org/officeDocument/2006/relationships" xmlns:p="http://schemas.openxmlformats.org/presentationml/2006/main">
  <p:tag name="PA" val="v3.2.0"/>
</p:tagLst>
</file>

<file path=ppt/tags/tag37.xml><?xml version="1.0" encoding="utf-8"?>
<p:tagLst xmlns:a="http://schemas.openxmlformats.org/drawingml/2006/main" xmlns:r="http://schemas.openxmlformats.org/officeDocument/2006/relationships" xmlns:p="http://schemas.openxmlformats.org/presentationml/2006/main">
  <p:tag name="PA" val="v3.2.0"/>
</p:tagLst>
</file>

<file path=ppt/tags/tag38.xml><?xml version="1.0" encoding="utf-8"?>
<p:tagLst xmlns:a="http://schemas.openxmlformats.org/drawingml/2006/main" xmlns:r="http://schemas.openxmlformats.org/officeDocument/2006/relationships" xmlns:p="http://schemas.openxmlformats.org/presentationml/2006/main">
  <p:tag name="PA" val="v3.2.0"/>
</p:tagLst>
</file>

<file path=ppt/tags/tag39.xml><?xml version="1.0" encoding="utf-8"?>
<p:tagLst xmlns:a="http://schemas.openxmlformats.org/drawingml/2006/main" xmlns:r="http://schemas.openxmlformats.org/officeDocument/2006/relationships" xmlns:p="http://schemas.openxmlformats.org/presentationml/2006/main">
  <p:tag name="PA" val="v3.2.0"/>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40.xml><?xml version="1.0" encoding="utf-8"?>
<p:tagLst xmlns:a="http://schemas.openxmlformats.org/drawingml/2006/main" xmlns:r="http://schemas.openxmlformats.org/officeDocument/2006/relationships" xmlns:p="http://schemas.openxmlformats.org/presentationml/2006/main">
  <p:tag name="PA" val="v3.2.0"/>
</p:tagLst>
</file>

<file path=ppt/tags/tag41.xml><?xml version="1.0" encoding="utf-8"?>
<p:tagLst xmlns:a="http://schemas.openxmlformats.org/drawingml/2006/main" xmlns:r="http://schemas.openxmlformats.org/officeDocument/2006/relationships" xmlns:p="http://schemas.openxmlformats.org/presentationml/2006/main">
  <p:tag name="MH" val="20171015153257"/>
  <p:tag name="MH_LIBRARY" val="GRAPHIC"/>
</p:tagLst>
</file>

<file path=ppt/tags/tag42.xml><?xml version="1.0" encoding="utf-8"?>
<p:tagLst xmlns:a="http://schemas.openxmlformats.org/drawingml/2006/main" xmlns:r="http://schemas.openxmlformats.org/officeDocument/2006/relationships" xmlns:p="http://schemas.openxmlformats.org/presentationml/2006/main">
  <p:tag name="MH" val="20171015153257"/>
  <p:tag name="MH_LIBRARY" val="GRAPHIC"/>
  <p:tag name="MH_ORDER" val="Rectangle 2"/>
  <p:tag name="PA" val="v3.2.0"/>
</p:tagLst>
</file>

<file path=ppt/tags/tag43.xml><?xml version="1.0" encoding="utf-8"?>
<p:tagLst xmlns:a="http://schemas.openxmlformats.org/drawingml/2006/main" xmlns:r="http://schemas.openxmlformats.org/officeDocument/2006/relationships" xmlns:p="http://schemas.openxmlformats.org/presentationml/2006/main">
  <p:tag name="MH" val="20171015153257"/>
  <p:tag name="MH_LIBRARY" val="GRAPHIC"/>
  <p:tag name="MH_ORDER" val="TextBox 3"/>
  <p:tag name="PA" val="v3.2.0"/>
</p:tagLst>
</file>

<file path=ppt/tags/tag44.xml><?xml version="1.0" encoding="utf-8"?>
<p:tagLst xmlns:a="http://schemas.openxmlformats.org/drawingml/2006/main" xmlns:r="http://schemas.openxmlformats.org/officeDocument/2006/relationships" xmlns:p="http://schemas.openxmlformats.org/presentationml/2006/main">
  <p:tag name="MH" val="20171015153257"/>
  <p:tag name="MH_LIBRARY" val="GRAPHIC"/>
  <p:tag name="MH_ORDER" val="TextBox 4"/>
  <p:tag name="PA" val="v3.2.0"/>
</p:tagLst>
</file>

<file path=ppt/tags/tag45.xml><?xml version="1.0" encoding="utf-8"?>
<p:tagLst xmlns:a="http://schemas.openxmlformats.org/drawingml/2006/main" xmlns:r="http://schemas.openxmlformats.org/officeDocument/2006/relationships" xmlns:p="http://schemas.openxmlformats.org/presentationml/2006/main">
  <p:tag name="MH" val="20171015153257"/>
  <p:tag name="MH_LIBRARY" val="GRAPHIC"/>
  <p:tag name="MH_ORDER" val="Straight Connector 9"/>
  <p:tag name="PA" val="v3.2.0"/>
</p:tagLst>
</file>

<file path=ppt/tags/tag46.xml><?xml version="1.0" encoding="utf-8"?>
<p:tagLst xmlns:a="http://schemas.openxmlformats.org/drawingml/2006/main" xmlns:r="http://schemas.openxmlformats.org/officeDocument/2006/relationships" xmlns:p="http://schemas.openxmlformats.org/presentationml/2006/main">
  <p:tag name="MH" val="20171015153257"/>
  <p:tag name="MH_LIBRARY" val="GRAPHIC"/>
  <p:tag name="MH_ORDER" val="Rectangle 1"/>
  <p:tag name="PA" val="v3.2.0"/>
</p:tagLst>
</file>

<file path=ppt/tags/tag47.xml><?xml version="1.0" encoding="utf-8"?>
<p:tagLst xmlns:a="http://schemas.openxmlformats.org/drawingml/2006/main" xmlns:r="http://schemas.openxmlformats.org/officeDocument/2006/relationships" xmlns:p="http://schemas.openxmlformats.org/presentationml/2006/main">
  <p:tag name="MH_TYPE" val="#NeiR#"/>
  <p:tag name="MH_NUMBER" val="6"/>
  <p:tag name="MH_CATEGORY" val="#BingLLB#"/>
  <p:tag name="MH_LAYOUT" val="SubTitle"/>
  <p:tag name="MH" val="20171015185735"/>
  <p:tag name="MH_LIBRARY" val="GRAPHIC"/>
</p:tagLst>
</file>

<file path=ppt/tags/tag48.xml><?xml version="1.0" encoding="utf-8"?>
<p:tagLst xmlns:a="http://schemas.openxmlformats.org/drawingml/2006/main" xmlns:r="http://schemas.openxmlformats.org/officeDocument/2006/relationships" xmlns:p="http://schemas.openxmlformats.org/presentationml/2006/main">
  <p:tag name="MH" val="20171015185735"/>
  <p:tag name="MH_LIBRARY" val="GRAPHIC"/>
  <p:tag name="MH_TYPE" val="Other"/>
  <p:tag name="MH_ORDER" val="2"/>
  <p:tag name="PA" val="v3.2.0"/>
</p:tagLst>
</file>

<file path=ppt/tags/tag49.xml><?xml version="1.0" encoding="utf-8"?>
<p:tagLst xmlns:a="http://schemas.openxmlformats.org/drawingml/2006/main" xmlns:r="http://schemas.openxmlformats.org/officeDocument/2006/relationships" xmlns:p="http://schemas.openxmlformats.org/presentationml/2006/main">
  <p:tag name="MH" val="20171015185735"/>
  <p:tag name="MH_LIBRARY" val="GRAPHIC"/>
  <p:tag name="MH_TYPE" val="SubTitle"/>
  <p:tag name="MH_ORDER" val="2"/>
  <p:tag name="PA" val="v3.2.0"/>
</p:tagLst>
</file>

<file path=ppt/tags/tag5.xml><?xml version="1.0" encoding="utf-8"?>
<p:tagLst xmlns:a="http://schemas.openxmlformats.org/drawingml/2006/main" xmlns:r="http://schemas.openxmlformats.org/officeDocument/2006/relationships" xmlns:p="http://schemas.openxmlformats.org/presentationml/2006/main">
  <p:tag name="MH" val="20171015152015"/>
  <p:tag name="MH_LIBRARY" val="CONTENTS"/>
  <p:tag name="MH_AUTOCOLOR" val="TRUE"/>
  <p:tag name="MH_TYPE" val="CONTENTS"/>
  <p:tag name="ID" val="547146"/>
</p:tagLst>
</file>

<file path=ppt/tags/tag50.xml><?xml version="1.0" encoding="utf-8"?>
<p:tagLst xmlns:a="http://schemas.openxmlformats.org/drawingml/2006/main" xmlns:r="http://schemas.openxmlformats.org/officeDocument/2006/relationships" xmlns:p="http://schemas.openxmlformats.org/presentationml/2006/main">
  <p:tag name="MH" val="20171015185735"/>
  <p:tag name="MH_LIBRARY" val="GRAPHIC"/>
  <p:tag name="MH_TYPE" val="Other"/>
  <p:tag name="MH_ORDER" val="3"/>
  <p:tag name="PA" val="v3.2.0"/>
</p:tagLst>
</file>

<file path=ppt/tags/tag51.xml><?xml version="1.0" encoding="utf-8"?>
<p:tagLst xmlns:a="http://schemas.openxmlformats.org/drawingml/2006/main" xmlns:r="http://schemas.openxmlformats.org/officeDocument/2006/relationships" xmlns:p="http://schemas.openxmlformats.org/presentationml/2006/main">
  <p:tag name="MH" val="20171015185735"/>
  <p:tag name="MH_LIBRARY" val="GRAPHIC"/>
  <p:tag name="MH_TYPE" val="SubTitle"/>
  <p:tag name="MH_ORDER" val="3"/>
  <p:tag name="PA" val="v3.2.0"/>
</p:tagLst>
</file>

<file path=ppt/tags/tag52.xml><?xml version="1.0" encoding="utf-8"?>
<p:tagLst xmlns:a="http://schemas.openxmlformats.org/drawingml/2006/main" xmlns:r="http://schemas.openxmlformats.org/officeDocument/2006/relationships" xmlns:p="http://schemas.openxmlformats.org/presentationml/2006/main">
  <p:tag name="MH" val="20171015185735"/>
  <p:tag name="MH_LIBRARY" val="GRAPHIC"/>
  <p:tag name="MH_TYPE" val="Other"/>
  <p:tag name="MH_ORDER" val="5"/>
  <p:tag name="PA" val="v3.2.0"/>
</p:tagLst>
</file>

<file path=ppt/tags/tag53.xml><?xml version="1.0" encoding="utf-8"?>
<p:tagLst xmlns:a="http://schemas.openxmlformats.org/drawingml/2006/main" xmlns:r="http://schemas.openxmlformats.org/officeDocument/2006/relationships" xmlns:p="http://schemas.openxmlformats.org/presentationml/2006/main">
  <p:tag name="MH" val="20171015185735"/>
  <p:tag name="MH_LIBRARY" val="GRAPHIC"/>
  <p:tag name="MH_TYPE" val="SubTitle"/>
  <p:tag name="MH_ORDER" val="5"/>
  <p:tag name="PA" val="v3.2.0"/>
</p:tagLst>
</file>

<file path=ppt/tags/tag54.xml><?xml version="1.0" encoding="utf-8"?>
<p:tagLst xmlns:a="http://schemas.openxmlformats.org/drawingml/2006/main" xmlns:r="http://schemas.openxmlformats.org/officeDocument/2006/relationships" xmlns:p="http://schemas.openxmlformats.org/presentationml/2006/main">
  <p:tag name="PA" val="v3.2.0"/>
</p:tagLst>
</file>

<file path=ppt/tags/tag55.xml><?xml version="1.0" encoding="utf-8"?>
<p:tagLst xmlns:a="http://schemas.openxmlformats.org/drawingml/2006/main" xmlns:r="http://schemas.openxmlformats.org/officeDocument/2006/relationships" xmlns:p="http://schemas.openxmlformats.org/presentationml/2006/main">
  <p:tag name="PA" val="v3.2.0"/>
</p:tagLst>
</file>

<file path=ppt/tags/tag56.xml><?xml version="1.0" encoding="utf-8"?>
<p:tagLst xmlns:a="http://schemas.openxmlformats.org/drawingml/2006/main" xmlns:r="http://schemas.openxmlformats.org/officeDocument/2006/relationships" xmlns:p="http://schemas.openxmlformats.org/presentationml/2006/main">
  <p:tag name="PA" val="v3.2.0"/>
</p:tagLst>
</file>

<file path=ppt/tags/tag57.xml><?xml version="1.0" encoding="utf-8"?>
<p:tagLst xmlns:a="http://schemas.openxmlformats.org/drawingml/2006/main" xmlns:r="http://schemas.openxmlformats.org/officeDocument/2006/relationships" xmlns:p="http://schemas.openxmlformats.org/presentationml/2006/main">
  <p:tag name="PA" val="v3.2.0"/>
</p:tagLst>
</file>

<file path=ppt/tags/tag58.xml><?xml version="1.0" encoding="utf-8"?>
<p:tagLst xmlns:a="http://schemas.openxmlformats.org/drawingml/2006/main" xmlns:r="http://schemas.openxmlformats.org/officeDocument/2006/relationships" xmlns:p="http://schemas.openxmlformats.org/presentationml/2006/main">
  <p:tag name="PA" val="v3.2.0"/>
</p:tagLst>
</file>

<file path=ppt/tags/tag59.xml><?xml version="1.0" encoding="utf-8"?>
<p:tagLst xmlns:a="http://schemas.openxmlformats.org/drawingml/2006/main" xmlns:r="http://schemas.openxmlformats.org/officeDocument/2006/relationships" xmlns:p="http://schemas.openxmlformats.org/presentationml/2006/main">
  <p:tag name="PA" val="v3.2.0"/>
</p:tagLst>
</file>

<file path=ppt/tags/tag6.xml><?xml version="1.0" encoding="utf-8"?>
<p:tagLst xmlns:a="http://schemas.openxmlformats.org/drawingml/2006/main" xmlns:r="http://schemas.openxmlformats.org/officeDocument/2006/relationships" xmlns:p="http://schemas.openxmlformats.org/presentationml/2006/main">
  <p:tag name="MH" val="20171015152015"/>
  <p:tag name="MH_LIBRARY" val="CONTENTS"/>
  <p:tag name="MH_TYPE" val="ENTRY"/>
  <p:tag name="ID" val="547146"/>
  <p:tag name="MH_ORDER" val="1"/>
  <p:tag name="PA" val="v3.2.0"/>
</p:tagLst>
</file>

<file path=ppt/tags/tag60.xml><?xml version="1.0" encoding="utf-8"?>
<p:tagLst xmlns:a="http://schemas.openxmlformats.org/drawingml/2006/main" xmlns:r="http://schemas.openxmlformats.org/officeDocument/2006/relationships" xmlns:p="http://schemas.openxmlformats.org/presentationml/2006/main">
  <p:tag name="MH" val="20171015153257"/>
  <p:tag name="MH_LIBRARY" val="GRAPHIC"/>
</p:tagLst>
</file>

<file path=ppt/tags/tag61.xml><?xml version="1.0" encoding="utf-8"?>
<p:tagLst xmlns:a="http://schemas.openxmlformats.org/drawingml/2006/main" xmlns:r="http://schemas.openxmlformats.org/officeDocument/2006/relationships" xmlns:p="http://schemas.openxmlformats.org/presentationml/2006/main">
  <p:tag name="MH" val="20171015153257"/>
  <p:tag name="MH_LIBRARY" val="GRAPHIC"/>
  <p:tag name="MH_ORDER" val="Rectangle 2"/>
  <p:tag name="PA" val="v3.2.0"/>
</p:tagLst>
</file>

<file path=ppt/tags/tag62.xml><?xml version="1.0" encoding="utf-8"?>
<p:tagLst xmlns:a="http://schemas.openxmlformats.org/drawingml/2006/main" xmlns:r="http://schemas.openxmlformats.org/officeDocument/2006/relationships" xmlns:p="http://schemas.openxmlformats.org/presentationml/2006/main">
  <p:tag name="MH" val="20171015153257"/>
  <p:tag name="MH_LIBRARY" val="GRAPHIC"/>
  <p:tag name="MH_ORDER" val="TextBox 3"/>
  <p:tag name="PA" val="v3.2.0"/>
</p:tagLst>
</file>

<file path=ppt/tags/tag63.xml><?xml version="1.0" encoding="utf-8"?>
<p:tagLst xmlns:a="http://schemas.openxmlformats.org/drawingml/2006/main" xmlns:r="http://schemas.openxmlformats.org/officeDocument/2006/relationships" xmlns:p="http://schemas.openxmlformats.org/presentationml/2006/main">
  <p:tag name="MH" val="20171015153257"/>
  <p:tag name="MH_LIBRARY" val="GRAPHIC"/>
  <p:tag name="MH_ORDER" val="TextBox 4"/>
  <p:tag name="PA" val="v3.2.0"/>
</p:tagLst>
</file>

<file path=ppt/tags/tag64.xml><?xml version="1.0" encoding="utf-8"?>
<p:tagLst xmlns:a="http://schemas.openxmlformats.org/drawingml/2006/main" xmlns:r="http://schemas.openxmlformats.org/officeDocument/2006/relationships" xmlns:p="http://schemas.openxmlformats.org/presentationml/2006/main">
  <p:tag name="MH" val="20171015153257"/>
  <p:tag name="MH_LIBRARY" val="GRAPHIC"/>
  <p:tag name="MH_ORDER" val="Straight Connector 9"/>
  <p:tag name="PA" val="v3.2.0"/>
</p:tagLst>
</file>

<file path=ppt/tags/tag65.xml><?xml version="1.0" encoding="utf-8"?>
<p:tagLst xmlns:a="http://schemas.openxmlformats.org/drawingml/2006/main" xmlns:r="http://schemas.openxmlformats.org/officeDocument/2006/relationships" xmlns:p="http://schemas.openxmlformats.org/presentationml/2006/main">
  <p:tag name="MH" val="20171015153257"/>
  <p:tag name="MH_LIBRARY" val="GRAPHIC"/>
  <p:tag name="MH_ORDER" val="Rectangle 1"/>
  <p:tag name="PA" val="v3.2.0"/>
</p:tagLst>
</file>

<file path=ppt/tags/tag66.xml><?xml version="1.0" encoding="utf-8"?>
<p:tagLst xmlns:a="http://schemas.openxmlformats.org/drawingml/2006/main" xmlns:r="http://schemas.openxmlformats.org/officeDocument/2006/relationships" xmlns:p="http://schemas.openxmlformats.org/presentationml/2006/main">
  <p:tag name="MH" val="20171015153257"/>
  <p:tag name="MH_LIBRARY" val="GRAPHIC"/>
</p:tagLst>
</file>

<file path=ppt/tags/tag67.xml><?xml version="1.0" encoding="utf-8"?>
<p:tagLst xmlns:a="http://schemas.openxmlformats.org/drawingml/2006/main" xmlns:r="http://schemas.openxmlformats.org/officeDocument/2006/relationships" xmlns:p="http://schemas.openxmlformats.org/presentationml/2006/main">
  <p:tag name="MH" val="20171015153257"/>
  <p:tag name="MH_LIBRARY" val="GRAPHIC"/>
  <p:tag name="MH_ORDER" val="Rectangle 2"/>
  <p:tag name="PA" val="v3.2.0"/>
</p:tagLst>
</file>

<file path=ppt/tags/tag68.xml><?xml version="1.0" encoding="utf-8"?>
<p:tagLst xmlns:a="http://schemas.openxmlformats.org/drawingml/2006/main" xmlns:r="http://schemas.openxmlformats.org/officeDocument/2006/relationships" xmlns:p="http://schemas.openxmlformats.org/presentationml/2006/main">
  <p:tag name="MH" val="20171015153257"/>
  <p:tag name="MH_LIBRARY" val="GRAPHIC"/>
  <p:tag name="MH_ORDER" val="TextBox 3"/>
  <p:tag name="PA" val="v3.2.0"/>
</p:tagLst>
</file>

<file path=ppt/tags/tag69.xml><?xml version="1.0" encoding="utf-8"?>
<p:tagLst xmlns:a="http://schemas.openxmlformats.org/drawingml/2006/main" xmlns:r="http://schemas.openxmlformats.org/officeDocument/2006/relationships" xmlns:p="http://schemas.openxmlformats.org/presentationml/2006/main">
  <p:tag name="MH" val="20171015153257"/>
  <p:tag name="MH_LIBRARY" val="GRAPHIC"/>
  <p:tag name="MH_ORDER" val="TextBox 4"/>
  <p:tag name="PA" val="v3.2.0"/>
</p:tagLst>
</file>

<file path=ppt/tags/tag7.xml><?xml version="1.0" encoding="utf-8"?>
<p:tagLst xmlns:a="http://schemas.openxmlformats.org/drawingml/2006/main" xmlns:r="http://schemas.openxmlformats.org/officeDocument/2006/relationships" xmlns:p="http://schemas.openxmlformats.org/presentationml/2006/main">
  <p:tag name="MH" val="20171015152015"/>
  <p:tag name="MH_LIBRARY" val="CONTENTS"/>
  <p:tag name="MH_TYPE" val="NUMBER"/>
  <p:tag name="ID" val="547146"/>
  <p:tag name="MH_ORDER" val="1"/>
  <p:tag name="PA" val="v3.2.0"/>
</p:tagLst>
</file>

<file path=ppt/tags/tag70.xml><?xml version="1.0" encoding="utf-8"?>
<p:tagLst xmlns:a="http://schemas.openxmlformats.org/drawingml/2006/main" xmlns:r="http://schemas.openxmlformats.org/officeDocument/2006/relationships" xmlns:p="http://schemas.openxmlformats.org/presentationml/2006/main">
  <p:tag name="MH" val="20171015153257"/>
  <p:tag name="MH_LIBRARY" val="GRAPHIC"/>
  <p:tag name="MH_ORDER" val="Straight Connector 9"/>
  <p:tag name="PA" val="v3.2.0"/>
</p:tagLst>
</file>

<file path=ppt/tags/tag71.xml><?xml version="1.0" encoding="utf-8"?>
<p:tagLst xmlns:a="http://schemas.openxmlformats.org/drawingml/2006/main" xmlns:r="http://schemas.openxmlformats.org/officeDocument/2006/relationships" xmlns:p="http://schemas.openxmlformats.org/presentationml/2006/main">
  <p:tag name="MH" val="20171015153257"/>
  <p:tag name="MH_LIBRARY" val="GRAPHIC"/>
  <p:tag name="MH_ORDER" val="Rectangle 1"/>
  <p:tag name="PA" val="v3.2.0"/>
</p:tagLst>
</file>

<file path=ppt/tags/tag8.xml><?xml version="1.0" encoding="utf-8"?>
<p:tagLst xmlns:a="http://schemas.openxmlformats.org/drawingml/2006/main" xmlns:r="http://schemas.openxmlformats.org/officeDocument/2006/relationships" xmlns:p="http://schemas.openxmlformats.org/presentationml/2006/main">
  <p:tag name="MH" val="20171015152015"/>
  <p:tag name="MH_LIBRARY" val="CONTENTS"/>
  <p:tag name="MH_TYPE" val="ENTRY"/>
  <p:tag name="ID" val="547146"/>
  <p:tag name="MH_ORDER" val="2"/>
  <p:tag name="PA" val="v3.2.0"/>
</p:tagLst>
</file>

<file path=ppt/tags/tag9.xml><?xml version="1.0" encoding="utf-8"?>
<p:tagLst xmlns:a="http://schemas.openxmlformats.org/drawingml/2006/main" xmlns:r="http://schemas.openxmlformats.org/officeDocument/2006/relationships" xmlns:p="http://schemas.openxmlformats.org/presentationml/2006/main">
  <p:tag name="MH" val="20171015152015"/>
  <p:tag name="MH_LIBRARY" val="CONTENTS"/>
  <p:tag name="MH_TYPE" val="NUMBER"/>
  <p:tag name="ID" val="547146"/>
  <p:tag name="MH_ORDER" val="2"/>
  <p:tag name="PA" val="v3.2.0"/>
</p:tagLst>
</file>

<file path=ppt/theme/theme1.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063D54"/>
      </a:accent1>
      <a:accent2>
        <a:srgbClr val="ED7D31"/>
      </a:accent2>
      <a:accent3>
        <a:srgbClr val="A5A5A5"/>
      </a:accent3>
      <a:accent4>
        <a:srgbClr val="FFC000"/>
      </a:accent4>
      <a:accent5>
        <a:srgbClr val="E2E2E2"/>
      </a:accent5>
      <a:accent6>
        <a:srgbClr val="70AD47"/>
      </a:accent6>
      <a:hlink>
        <a:srgbClr val="D3D4D4"/>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44546A"/>
    </a:dk2>
    <a:lt2>
      <a:srgbClr val="E7E6E6"/>
    </a:lt2>
    <a:accent1>
      <a:srgbClr val="063D54"/>
    </a:accent1>
    <a:accent2>
      <a:srgbClr val="ED7D31"/>
    </a:accent2>
    <a:accent3>
      <a:srgbClr val="A5A5A5"/>
    </a:accent3>
    <a:accent4>
      <a:srgbClr val="FFC000"/>
    </a:accent4>
    <a:accent5>
      <a:srgbClr val="E2E2E2"/>
    </a:accent5>
    <a:accent6>
      <a:srgbClr val="70AD47"/>
    </a:accent6>
    <a:hlink>
      <a:srgbClr val="D3D4D4"/>
    </a:hlink>
    <a:folHlink>
      <a:srgbClr val="954F72"/>
    </a:folHlink>
  </a:clrScheme>
</a:themeOverride>
</file>

<file path=ppt/theme/themeOverride2.xml><?xml version="1.0" encoding="utf-8"?>
<a:themeOverride xmlns:a="http://schemas.openxmlformats.org/drawingml/2006/main">
  <a:clrScheme name="Office">
    <a:dk1>
      <a:srgbClr val="000000"/>
    </a:dk1>
    <a:lt1>
      <a:srgbClr val="FFFFFF"/>
    </a:lt1>
    <a:dk2>
      <a:srgbClr val="44546A"/>
    </a:dk2>
    <a:lt2>
      <a:srgbClr val="E7E6E6"/>
    </a:lt2>
    <a:accent1>
      <a:srgbClr val="063D54"/>
    </a:accent1>
    <a:accent2>
      <a:srgbClr val="ED7D31"/>
    </a:accent2>
    <a:accent3>
      <a:srgbClr val="A5A5A5"/>
    </a:accent3>
    <a:accent4>
      <a:srgbClr val="FFC000"/>
    </a:accent4>
    <a:accent5>
      <a:srgbClr val="E2E2E2"/>
    </a:accent5>
    <a:accent6>
      <a:srgbClr val="70AD47"/>
    </a:accent6>
    <a:hlink>
      <a:srgbClr val="D3D4D4"/>
    </a:hlink>
    <a:folHlink>
      <a:srgbClr val="954F72"/>
    </a:folHlink>
  </a:clrScheme>
</a:themeOverride>
</file>

<file path=docProps/app.xml><?xml version="1.0" encoding="utf-8"?>
<Properties xmlns="http://schemas.openxmlformats.org/officeDocument/2006/extended-properties" xmlns:vt="http://schemas.openxmlformats.org/officeDocument/2006/docPropsVTypes">
  <TotalTime>213</TotalTime>
  <Words>1700</Words>
  <Application>Microsoft Office PowerPoint</Application>
  <PresentationFormat>宽屏</PresentationFormat>
  <Paragraphs>249</Paragraphs>
  <Slides>22</Slides>
  <Notes>21</Notes>
  <HiddenSlides>0</HiddenSlides>
  <MMClips>0</MMClips>
  <ScaleCrop>false</ScaleCrop>
  <HeadingPairs>
    <vt:vector size="6" baseType="variant">
      <vt:variant>
        <vt:lpstr>已用的字体</vt:lpstr>
      </vt:variant>
      <vt:variant>
        <vt:i4>24</vt:i4>
      </vt:variant>
      <vt:variant>
        <vt:lpstr>主题</vt:lpstr>
      </vt:variant>
      <vt:variant>
        <vt:i4>1</vt:i4>
      </vt:variant>
      <vt:variant>
        <vt:lpstr>幻灯片标题</vt:lpstr>
      </vt:variant>
      <vt:variant>
        <vt:i4>22</vt:i4>
      </vt:variant>
    </vt:vector>
  </HeadingPairs>
  <TitlesOfParts>
    <vt:vector size="47" baseType="lpstr">
      <vt:lpstr>Arial Unicode MS</vt:lpstr>
      <vt:lpstr>FontAwesome</vt:lpstr>
      <vt:lpstr>Gungsuh</vt:lpstr>
      <vt:lpstr>Lato</vt:lpstr>
      <vt:lpstr>Lato Bold</vt:lpstr>
      <vt:lpstr>Lato Light</vt:lpstr>
      <vt:lpstr>Lato Regular</vt:lpstr>
      <vt:lpstr>Montserrat</vt:lpstr>
      <vt:lpstr>Montserrat Light</vt:lpstr>
      <vt:lpstr>MS PGothic</vt:lpstr>
      <vt:lpstr>Open Sans</vt:lpstr>
      <vt:lpstr>Open Sans Extrabold</vt:lpstr>
      <vt:lpstr>Open Sans Light</vt:lpstr>
      <vt:lpstr>等线</vt:lpstr>
      <vt:lpstr>等线 Light</vt:lpstr>
      <vt:lpstr>华文细黑</vt:lpstr>
      <vt:lpstr>华文中宋</vt:lpstr>
      <vt:lpstr>宋体</vt:lpstr>
      <vt:lpstr>微软雅黑</vt:lpstr>
      <vt:lpstr>Arial</vt:lpstr>
      <vt:lpstr>Calibri</vt:lpstr>
      <vt:lpstr>Roboto</vt:lpstr>
      <vt:lpstr>Times New Roman</vt:lpstr>
      <vt:lpstr>Verdana</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cp:lastModifiedBy>胡文海</cp:lastModifiedBy>
  <cp:revision>66</cp:revision>
  <dcterms:created xsi:type="dcterms:W3CDTF">2017-10-15T06:57:46Z</dcterms:created>
  <dcterms:modified xsi:type="dcterms:W3CDTF">2018-01-14T06:08:36Z</dcterms:modified>
</cp:coreProperties>
</file>