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9"/>
  </p:notesMasterIdLst>
  <p:sldIdLst>
    <p:sldId id="256" r:id="rId2"/>
    <p:sldId id="258" r:id="rId3"/>
    <p:sldId id="259" r:id="rId4"/>
    <p:sldId id="261" r:id="rId5"/>
    <p:sldId id="264" r:id="rId6"/>
    <p:sldId id="265" r:id="rId7"/>
    <p:sldId id="288" r:id="rId8"/>
    <p:sldId id="260" r:id="rId9"/>
    <p:sldId id="287" r:id="rId10"/>
    <p:sldId id="266" r:id="rId11"/>
    <p:sldId id="268" r:id="rId12"/>
    <p:sldId id="267" r:id="rId13"/>
    <p:sldId id="262" r:id="rId14"/>
    <p:sldId id="269" r:id="rId15"/>
    <p:sldId id="270" r:id="rId16"/>
    <p:sldId id="271" r:id="rId17"/>
    <p:sldId id="289" r:id="rId18"/>
    <p:sldId id="263" r:id="rId19"/>
    <p:sldId id="272" r:id="rId20"/>
    <p:sldId id="273" r:id="rId21"/>
    <p:sldId id="274" r:id="rId22"/>
    <p:sldId id="290" r:id="rId23"/>
    <p:sldId id="257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300" r:id="rId33"/>
    <p:sldId id="301" r:id="rId34"/>
    <p:sldId id="302" r:id="rId35"/>
    <p:sldId id="303" r:id="rId36"/>
    <p:sldId id="304" r:id="rId37"/>
    <p:sldId id="305" r:id="rId38"/>
    <p:sldId id="306" r:id="rId39"/>
    <p:sldId id="307" r:id="rId40"/>
    <p:sldId id="308" r:id="rId41"/>
    <p:sldId id="309" r:id="rId42"/>
    <p:sldId id="310" r:id="rId43"/>
    <p:sldId id="311" r:id="rId44"/>
    <p:sldId id="312" r:id="rId45"/>
    <p:sldId id="313" r:id="rId46"/>
    <p:sldId id="314" r:id="rId47"/>
    <p:sldId id="315" r:id="rId48"/>
  </p:sldIdLst>
  <p:sldSz cx="12190413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-99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zh-CN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99D8A433-1F44-4674-94B1-1820A00C9E93}" type="datetime1">
              <a:rPr lang="zh-CN" altLang="en-US"/>
              <a:pPr/>
              <a:t>2016/8/22 Monday</a:t>
            </a:fld>
            <a:endParaRPr lang="zh-CN" altLang="en-US" sz="1200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altLang="en-US" sz="1200"/>
              <a:t>单击此处编辑母版文本样式</a:t>
            </a:r>
          </a:p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altLang="en-US" sz="1200"/>
              <a:t>第二级</a:t>
            </a:r>
          </a:p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altLang="en-US" sz="1200"/>
              <a:t>第三级</a:t>
            </a:r>
          </a:p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altLang="en-US" sz="1200"/>
              <a:t>第四级</a:t>
            </a:r>
          </a:p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altLang="en-US" sz="120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zh-CN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0652FEEA-B408-4291-A696-E0690774AA7B}" type="slidenum">
              <a:rPr lang="zh-CN" altLang="en-US"/>
              <a:pPr/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71521580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1613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2813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3020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1213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1213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4282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1613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96496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1213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8548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1213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1213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7754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1612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1612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863077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1213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08613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0613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9222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1213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79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79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9614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1213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1268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4157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0025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5675" y="273050"/>
            <a:ext cx="6815138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0025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803417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855535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 pitchFamily="34" charset="0"/>
        </a:defRPr>
      </a:lvl1pPr>
      <a:lvl2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微软雅黑" pitchFamily="34" charset="-122"/>
          <a:sym typeface="Calibri Light" pitchFamily="34" charset="0"/>
        </a:defRPr>
      </a:lvl2pPr>
      <a:lvl3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微软雅黑" pitchFamily="34" charset="-122"/>
          <a:sym typeface="Calibri Light" pitchFamily="34" charset="0"/>
        </a:defRPr>
      </a:lvl3pPr>
      <a:lvl4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微软雅黑" pitchFamily="34" charset="-122"/>
          <a:sym typeface="Calibri Light" pitchFamily="34" charset="0"/>
        </a:defRPr>
      </a:lvl4pPr>
      <a:lvl5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微软雅黑" pitchFamily="34" charset="-122"/>
          <a:sym typeface="Calibri Light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微软雅黑" pitchFamily="34" charset="-122"/>
          <a:sym typeface="Calibri Light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微软雅黑" pitchFamily="34" charset="-122"/>
          <a:sym typeface="Calibri Light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微软雅黑" pitchFamily="34" charset="-122"/>
          <a:sym typeface="Calibri Light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微软雅黑" pitchFamily="34" charset="-122"/>
          <a:sym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 Light" pitchFamily="34" charset="0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 Light" pitchFamily="34" charset="0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 Light" pitchFamily="34" charset="0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 Light" pitchFamily="34" charset="0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 Light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 Light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 Light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 Light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 Light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椭圆 6"/>
          <p:cNvSpPr>
            <a:spLocks noChangeArrowheads="1"/>
          </p:cNvSpPr>
          <p:nvPr/>
        </p:nvSpPr>
        <p:spPr bwMode="auto">
          <a:xfrm>
            <a:off x="2700338" y="41275"/>
            <a:ext cx="6816725" cy="6816725"/>
          </a:xfrm>
          <a:prstGeom prst="ellipse">
            <a:avLst/>
          </a:prstGeom>
          <a:solidFill>
            <a:srgbClr val="79ACC9">
              <a:alpha val="89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79ACC9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grpSp>
        <p:nvGrpSpPr>
          <p:cNvPr id="3075" name="组合 1"/>
          <p:cNvGrpSpPr>
            <a:grpSpLocks/>
          </p:cNvGrpSpPr>
          <p:nvPr/>
        </p:nvGrpSpPr>
        <p:grpSpPr bwMode="auto">
          <a:xfrm>
            <a:off x="4040188" y="2327275"/>
            <a:ext cx="4135437" cy="2368550"/>
            <a:chOff x="0" y="0"/>
            <a:chExt cx="4136069" cy="2369264"/>
          </a:xfrm>
        </p:grpSpPr>
        <p:sp>
          <p:nvSpPr>
            <p:cNvPr id="3076" name="直接连接符 8"/>
            <p:cNvSpPr>
              <a:spLocks noChangeShapeType="1"/>
            </p:cNvSpPr>
            <p:nvPr/>
          </p:nvSpPr>
          <p:spPr bwMode="auto">
            <a:xfrm>
              <a:off x="548227" y="1674367"/>
              <a:ext cx="3039615" cy="1"/>
            </a:xfrm>
            <a:prstGeom prst="line">
              <a:avLst/>
            </a:prstGeom>
            <a:noFill/>
            <a:ln w="6350" cap="flat" cmpd="sng">
              <a:solidFill>
                <a:schemeClr val="tx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7" name="文本框 9"/>
            <p:cNvSpPr>
              <a:spLocks noChangeArrowheads="1"/>
            </p:cNvSpPr>
            <p:nvPr/>
          </p:nvSpPr>
          <p:spPr bwMode="auto">
            <a:xfrm>
              <a:off x="856889" y="1784489"/>
              <a:ext cx="242229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rgbClr val="000000"/>
                  </a:solidFill>
                  <a:latin typeface="汉仪细等线简" pitchFamily="1" charset="-122"/>
                  <a:ea typeface="汉仪细等线简" pitchFamily="1" charset="-122"/>
                  <a:sym typeface="汉仪细等线简" pitchFamily="1" charset="-122"/>
                </a:rPr>
                <a:t>简约</a:t>
              </a:r>
              <a:r>
                <a:rPr lang="en-US" sz="3200">
                  <a:solidFill>
                    <a:srgbClr val="000000"/>
                  </a:solidFill>
                  <a:latin typeface="汉仪细等线简" pitchFamily="1" charset="-122"/>
                  <a:ea typeface="汉仪细等线简" pitchFamily="1" charset="-122"/>
                  <a:sym typeface="汉仪细等线简" pitchFamily="1" charset="-122"/>
                </a:rPr>
                <a:t>·</a:t>
              </a:r>
              <a:r>
                <a:rPr lang="zh-CN" altLang="en-US" sz="3200">
                  <a:solidFill>
                    <a:srgbClr val="000000"/>
                  </a:solidFill>
                  <a:latin typeface="汉仪细等线简" pitchFamily="1" charset="-122"/>
                  <a:ea typeface="汉仪细等线简" pitchFamily="1" charset="-122"/>
                  <a:sym typeface="汉仪细等线简" pitchFamily="1" charset="-122"/>
                </a:rPr>
                <a:t>商务</a:t>
              </a:r>
              <a:endParaRPr lang="en-US" sz="3200">
                <a:solidFill>
                  <a:srgbClr val="000000"/>
                </a:solidFill>
                <a:latin typeface="汉仪细等线简" pitchFamily="1" charset="-122"/>
                <a:ea typeface="汉仪细等线简" pitchFamily="1" charset="-122"/>
                <a:sym typeface="汉仪细等线简" pitchFamily="1" charset="-122"/>
              </a:endParaRPr>
            </a:p>
          </p:txBody>
        </p:sp>
        <p:sp>
          <p:nvSpPr>
            <p:cNvPr id="3078" name="文本框 11"/>
            <p:cNvSpPr>
              <a:spLocks noChangeArrowheads="1"/>
            </p:cNvSpPr>
            <p:nvPr/>
          </p:nvSpPr>
          <p:spPr bwMode="auto">
            <a:xfrm>
              <a:off x="0" y="791556"/>
              <a:ext cx="4136069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800">
                  <a:solidFill>
                    <a:srgbClr val="000000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POWERPOINT</a:t>
              </a:r>
              <a:endParaRPr lang="zh-CN" altLang="en-US" sz="4800">
                <a:solidFill>
                  <a:srgbClr val="000000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079" name="文本框 13"/>
            <p:cNvSpPr>
              <a:spLocks noChangeArrowheads="1"/>
            </p:cNvSpPr>
            <p:nvPr/>
          </p:nvSpPr>
          <p:spPr bwMode="auto">
            <a:xfrm>
              <a:off x="548227" y="0"/>
              <a:ext cx="3039615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800">
                  <a:solidFill>
                    <a:srgbClr val="000000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TEMPLATE</a:t>
              </a:r>
              <a:endParaRPr lang="zh-CN" altLang="en-US" sz="4800">
                <a:solidFill>
                  <a:srgbClr val="000000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</p:grpSp>
      <p:sp>
        <p:nvSpPr>
          <p:cNvPr id="3080" name="椭圆 15"/>
          <p:cNvSpPr>
            <a:spLocks noChangeArrowheads="1"/>
          </p:cNvSpPr>
          <p:nvPr/>
        </p:nvSpPr>
        <p:spPr bwMode="auto">
          <a:xfrm>
            <a:off x="681038" y="1166813"/>
            <a:ext cx="1576387" cy="1576387"/>
          </a:xfrm>
          <a:prstGeom prst="ellipse">
            <a:avLst/>
          </a:prstGeom>
          <a:solidFill>
            <a:srgbClr val="BFBFBF">
              <a:alpha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081" name="椭圆 16"/>
          <p:cNvSpPr>
            <a:spLocks noChangeArrowheads="1"/>
          </p:cNvSpPr>
          <p:nvPr/>
        </p:nvSpPr>
        <p:spPr bwMode="auto">
          <a:xfrm>
            <a:off x="2700338" y="3905250"/>
            <a:ext cx="987425" cy="987425"/>
          </a:xfrm>
          <a:prstGeom prst="ellipse">
            <a:avLst/>
          </a:prstGeom>
          <a:solidFill>
            <a:srgbClr val="FFFFFF">
              <a:alpha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082" name="椭圆 17"/>
          <p:cNvSpPr>
            <a:spLocks noChangeArrowheads="1"/>
          </p:cNvSpPr>
          <p:nvPr/>
        </p:nvSpPr>
        <p:spPr bwMode="auto">
          <a:xfrm>
            <a:off x="9007475" y="1166813"/>
            <a:ext cx="2174875" cy="2173287"/>
          </a:xfrm>
          <a:prstGeom prst="ellipse">
            <a:avLst/>
          </a:prstGeom>
          <a:solidFill>
            <a:srgbClr val="8E846C">
              <a:alpha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KSO_Shape"/>
          <p:cNvSpPr>
            <a:spLocks noChangeArrowheads="1"/>
          </p:cNvSpPr>
          <p:nvPr/>
        </p:nvSpPr>
        <p:spPr bwMode="auto">
          <a:xfrm rot="10800000">
            <a:off x="8231188" y="2540000"/>
            <a:ext cx="2654300" cy="1295400"/>
          </a:xfrm>
          <a:custGeom>
            <a:avLst/>
            <a:gdLst>
              <a:gd name="T0" fmla="*/ 0 w 3325370"/>
              <a:gd name="T1" fmla="*/ 0 h 1637134"/>
              <a:gd name="T2" fmla="*/ 3325370 w 3325370"/>
              <a:gd name="T3" fmla="*/ 0 h 1637134"/>
              <a:gd name="T4" fmla="*/ 3318183 w 3325370"/>
              <a:gd name="T5" fmla="*/ 142905 h 1637134"/>
              <a:gd name="T6" fmla="*/ 1673347 w 3325370"/>
              <a:gd name="T7" fmla="*/ 1637102 h 1637134"/>
              <a:gd name="T8" fmla="*/ 10229 w 3325370"/>
              <a:gd name="T9" fmla="*/ 163281 h 1637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25370"/>
              <a:gd name="T16" fmla="*/ 0 h 1637134"/>
              <a:gd name="T17" fmla="*/ 3325370 w 3325370"/>
              <a:gd name="T18" fmla="*/ 1637134 h 16371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25370" h="1637134">
                <a:moveTo>
                  <a:pt x="0" y="0"/>
                </a:moveTo>
                <a:lnTo>
                  <a:pt x="3325370" y="0"/>
                </a:lnTo>
                <a:lnTo>
                  <a:pt x="3318183" y="142905"/>
                </a:lnTo>
                <a:cubicBezTo>
                  <a:pt x="3233689" y="978328"/>
                  <a:pt x="2530939" y="1631820"/>
                  <a:pt x="1673347" y="1637102"/>
                </a:cubicBezTo>
                <a:cubicBezTo>
                  <a:pt x="815755" y="1642385"/>
                  <a:pt x="105008" y="997600"/>
                  <a:pt x="10229" y="163281"/>
                </a:cubicBezTo>
                <a:close/>
              </a:path>
            </a:pathLst>
          </a:custGeom>
          <a:solidFill>
            <a:srgbClr val="8E846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2291" name="KSO_Shape"/>
          <p:cNvSpPr>
            <a:spLocks noChangeArrowheads="1"/>
          </p:cNvSpPr>
          <p:nvPr/>
        </p:nvSpPr>
        <p:spPr bwMode="auto">
          <a:xfrm rot="10800000">
            <a:off x="3125788" y="2282825"/>
            <a:ext cx="3186112" cy="1552575"/>
          </a:xfrm>
          <a:custGeom>
            <a:avLst/>
            <a:gdLst>
              <a:gd name="T0" fmla="*/ 0 w 3325370"/>
              <a:gd name="T1" fmla="*/ 0 h 1637134"/>
              <a:gd name="T2" fmla="*/ 3325370 w 3325370"/>
              <a:gd name="T3" fmla="*/ 0 h 1637134"/>
              <a:gd name="T4" fmla="*/ 3318183 w 3325370"/>
              <a:gd name="T5" fmla="*/ 142905 h 1637134"/>
              <a:gd name="T6" fmla="*/ 1673347 w 3325370"/>
              <a:gd name="T7" fmla="*/ 1637102 h 1637134"/>
              <a:gd name="T8" fmla="*/ 10229 w 3325370"/>
              <a:gd name="T9" fmla="*/ 163281 h 1637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25370"/>
              <a:gd name="T16" fmla="*/ 0 h 1637134"/>
              <a:gd name="T17" fmla="*/ 3325370 w 3325370"/>
              <a:gd name="T18" fmla="*/ 1637134 h 16371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25370" h="1637134">
                <a:moveTo>
                  <a:pt x="0" y="0"/>
                </a:moveTo>
                <a:lnTo>
                  <a:pt x="3325370" y="0"/>
                </a:lnTo>
                <a:lnTo>
                  <a:pt x="3318183" y="142905"/>
                </a:lnTo>
                <a:cubicBezTo>
                  <a:pt x="3233689" y="978328"/>
                  <a:pt x="2530939" y="1631820"/>
                  <a:pt x="1673347" y="1637102"/>
                </a:cubicBezTo>
                <a:cubicBezTo>
                  <a:pt x="815755" y="1642385"/>
                  <a:pt x="105008" y="997600"/>
                  <a:pt x="10229" y="163281"/>
                </a:cubicBezTo>
                <a:close/>
              </a:path>
            </a:pathLst>
          </a:custGeom>
          <a:solidFill>
            <a:srgbClr val="8E846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2292" name="KSO_Shape"/>
          <p:cNvSpPr>
            <a:spLocks noChangeArrowheads="1"/>
          </p:cNvSpPr>
          <p:nvPr/>
        </p:nvSpPr>
        <p:spPr bwMode="auto">
          <a:xfrm rot="10800000">
            <a:off x="5743575" y="2344738"/>
            <a:ext cx="3055938" cy="1490662"/>
          </a:xfrm>
          <a:custGeom>
            <a:avLst/>
            <a:gdLst>
              <a:gd name="T0" fmla="*/ 0 w 3325370"/>
              <a:gd name="T1" fmla="*/ 0 h 1637134"/>
              <a:gd name="T2" fmla="*/ 3325370 w 3325370"/>
              <a:gd name="T3" fmla="*/ 0 h 1637134"/>
              <a:gd name="T4" fmla="*/ 3318183 w 3325370"/>
              <a:gd name="T5" fmla="*/ 142905 h 1637134"/>
              <a:gd name="T6" fmla="*/ 1673347 w 3325370"/>
              <a:gd name="T7" fmla="*/ 1637102 h 1637134"/>
              <a:gd name="T8" fmla="*/ 10229 w 3325370"/>
              <a:gd name="T9" fmla="*/ 163281 h 1637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25370"/>
              <a:gd name="T16" fmla="*/ 0 h 1637134"/>
              <a:gd name="T17" fmla="*/ 3325370 w 3325370"/>
              <a:gd name="T18" fmla="*/ 1637134 h 16371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25370" h="1637134">
                <a:moveTo>
                  <a:pt x="0" y="0"/>
                </a:moveTo>
                <a:lnTo>
                  <a:pt x="3325370" y="0"/>
                </a:lnTo>
                <a:lnTo>
                  <a:pt x="3318183" y="142905"/>
                </a:lnTo>
                <a:cubicBezTo>
                  <a:pt x="3233689" y="978328"/>
                  <a:pt x="2530939" y="1631820"/>
                  <a:pt x="1673347" y="1637102"/>
                </a:cubicBezTo>
                <a:cubicBezTo>
                  <a:pt x="815755" y="1642385"/>
                  <a:pt x="105008" y="997600"/>
                  <a:pt x="10229" y="163281"/>
                </a:cubicBezTo>
                <a:close/>
              </a:path>
            </a:pathLst>
          </a:custGeom>
          <a:solidFill>
            <a:srgbClr val="79ACC9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2293" name="矩形 7"/>
          <p:cNvSpPr>
            <a:spLocks noChangeArrowheads="1"/>
          </p:cNvSpPr>
          <p:nvPr/>
        </p:nvSpPr>
        <p:spPr bwMode="auto">
          <a:xfrm>
            <a:off x="903288" y="2282825"/>
            <a:ext cx="1858962" cy="488950"/>
          </a:xfrm>
          <a:prstGeom prst="rect">
            <a:avLst/>
          </a:prstGeom>
          <a:solidFill>
            <a:srgbClr val="79ACC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sz="32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</a:t>
            </a:r>
          </a:p>
        </p:txBody>
      </p:sp>
      <p:sp>
        <p:nvSpPr>
          <p:cNvPr id="12294" name="矩形 8"/>
          <p:cNvSpPr>
            <a:spLocks noChangeArrowheads="1"/>
          </p:cNvSpPr>
          <p:nvPr/>
        </p:nvSpPr>
        <p:spPr bwMode="auto">
          <a:xfrm>
            <a:off x="790575" y="2962275"/>
            <a:ext cx="1971675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</a:t>
            </a:r>
          </a:p>
          <a:p>
            <a:pPr>
              <a:lnSpc>
                <a:spcPts val="2300"/>
              </a:lnSpc>
            </a:pPr>
            <a:r>
              <a:rPr lang="zh-CN" alt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</a:t>
            </a:r>
          </a:p>
          <a:p>
            <a:pPr>
              <a:lnSpc>
                <a:spcPts val="2300"/>
              </a:lnSpc>
            </a:pPr>
            <a:r>
              <a:rPr lang="zh-CN" alt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</a:t>
            </a:r>
            <a:endParaRPr lang="zh-CN" altLang="en-US" sz="1600">
              <a:solidFill>
                <a:srgbClr val="7F7F7F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12295" name="矩形 9"/>
          <p:cNvSpPr>
            <a:spLocks noChangeArrowheads="1"/>
          </p:cNvSpPr>
          <p:nvPr/>
        </p:nvSpPr>
        <p:spPr bwMode="auto">
          <a:xfrm>
            <a:off x="4237038" y="3025775"/>
            <a:ext cx="10556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80%</a:t>
            </a:r>
            <a:endParaRPr lang="zh-CN" altLang="en-US" sz="3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2296" name="矩形 10"/>
          <p:cNvSpPr>
            <a:spLocks noChangeArrowheads="1"/>
          </p:cNvSpPr>
          <p:nvPr/>
        </p:nvSpPr>
        <p:spPr bwMode="auto">
          <a:xfrm>
            <a:off x="6832600" y="3055938"/>
            <a:ext cx="95726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63%</a:t>
            </a:r>
            <a:endParaRPr lang="zh-CN" altLang="en-US" sz="32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2297" name="矩形 11"/>
          <p:cNvSpPr>
            <a:spLocks noChangeArrowheads="1"/>
          </p:cNvSpPr>
          <p:nvPr/>
        </p:nvSpPr>
        <p:spPr bwMode="auto">
          <a:xfrm>
            <a:off x="9163050" y="3089275"/>
            <a:ext cx="862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42%</a:t>
            </a:r>
            <a:endParaRPr lang="zh-CN" altLang="en-US" sz="28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2298" name="文本框 37"/>
          <p:cNvSpPr>
            <a:spLocks noChangeArrowheads="1"/>
          </p:cNvSpPr>
          <p:nvPr/>
        </p:nvSpPr>
        <p:spPr bwMode="auto">
          <a:xfrm>
            <a:off x="3221038" y="4129088"/>
            <a:ext cx="2293937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 b="1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 sc.jb51.net </a:t>
            </a:r>
          </a:p>
        </p:txBody>
      </p:sp>
      <p:sp>
        <p:nvSpPr>
          <p:cNvPr id="12299" name="矩形 17"/>
          <p:cNvSpPr>
            <a:spLocks noChangeArrowheads="1"/>
          </p:cNvSpPr>
          <p:nvPr/>
        </p:nvSpPr>
        <p:spPr bwMode="auto">
          <a:xfrm>
            <a:off x="3221038" y="4411663"/>
            <a:ext cx="2522537" cy="127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1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100">
              <a:solidFill>
                <a:srgbClr val="7F7F7F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12300" name="文本框 37"/>
          <p:cNvSpPr>
            <a:spLocks noChangeArrowheads="1"/>
          </p:cNvSpPr>
          <p:nvPr/>
        </p:nvSpPr>
        <p:spPr bwMode="auto">
          <a:xfrm>
            <a:off x="5829300" y="4129088"/>
            <a:ext cx="2384425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 b="1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 sc.jb51.net </a:t>
            </a:r>
          </a:p>
        </p:txBody>
      </p:sp>
      <p:sp>
        <p:nvSpPr>
          <p:cNvPr id="12301" name="矩形 20"/>
          <p:cNvSpPr>
            <a:spLocks noChangeArrowheads="1"/>
          </p:cNvSpPr>
          <p:nvPr/>
        </p:nvSpPr>
        <p:spPr bwMode="auto">
          <a:xfrm>
            <a:off x="5829300" y="4411663"/>
            <a:ext cx="2401888" cy="127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1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100">
              <a:solidFill>
                <a:srgbClr val="7F7F7F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12302" name="文本框 37"/>
          <p:cNvSpPr>
            <a:spLocks noChangeArrowheads="1"/>
          </p:cNvSpPr>
          <p:nvPr/>
        </p:nvSpPr>
        <p:spPr bwMode="auto">
          <a:xfrm>
            <a:off x="8439150" y="4129088"/>
            <a:ext cx="2587625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 b="1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 sc.jb51.net </a:t>
            </a:r>
          </a:p>
        </p:txBody>
      </p:sp>
      <p:sp>
        <p:nvSpPr>
          <p:cNvPr id="12303" name="矩形 23"/>
          <p:cNvSpPr>
            <a:spLocks noChangeArrowheads="1"/>
          </p:cNvSpPr>
          <p:nvPr/>
        </p:nvSpPr>
        <p:spPr bwMode="auto">
          <a:xfrm>
            <a:off x="8439150" y="4411663"/>
            <a:ext cx="2446338" cy="127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1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100">
              <a:solidFill>
                <a:srgbClr val="7F7F7F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12304" name="矩形 21"/>
          <p:cNvSpPr>
            <a:spLocks noChangeArrowheads="1"/>
          </p:cNvSpPr>
          <p:nvPr/>
        </p:nvSpPr>
        <p:spPr bwMode="auto">
          <a:xfrm>
            <a:off x="476250" y="793750"/>
            <a:ext cx="5618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POWERPOINT</a:t>
            </a:r>
            <a:endParaRPr lang="zh-CN" altLang="en-US" sz="6600">
              <a:solidFill>
                <a:schemeClr val="accent1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12305" name="直接连接符 24"/>
          <p:cNvSpPr>
            <a:spLocks noChangeShapeType="1"/>
          </p:cNvSpPr>
          <p:nvPr/>
        </p:nvSpPr>
        <p:spPr bwMode="auto">
          <a:xfrm>
            <a:off x="476250" y="1082675"/>
            <a:ext cx="1588" cy="531813"/>
          </a:xfrm>
          <a:prstGeom prst="line">
            <a:avLst/>
          </a:prstGeom>
          <a:noFill/>
          <a:ln w="571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7"/>
          <p:cNvGrpSpPr>
            <a:grpSpLocks/>
          </p:cNvGrpSpPr>
          <p:nvPr/>
        </p:nvGrpSpPr>
        <p:grpSpPr bwMode="auto">
          <a:xfrm>
            <a:off x="5446713" y="2111375"/>
            <a:ext cx="2478087" cy="1865313"/>
            <a:chOff x="0" y="0"/>
            <a:chExt cx="3178962" cy="1866012"/>
          </a:xfrm>
        </p:grpSpPr>
        <p:sp>
          <p:nvSpPr>
            <p:cNvPr id="13315" name="文本框 37"/>
            <p:cNvSpPr>
              <a:spLocks noChangeArrowheads="1"/>
            </p:cNvSpPr>
            <p:nvPr/>
          </p:nvSpPr>
          <p:spPr bwMode="auto">
            <a:xfrm>
              <a:off x="0" y="0"/>
              <a:ext cx="201378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rgbClr val="7F7F7F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素材之家</a:t>
              </a:r>
            </a:p>
          </p:txBody>
        </p:sp>
        <p:sp>
          <p:nvSpPr>
            <p:cNvPr id="13316" name="矩形 9"/>
            <p:cNvSpPr>
              <a:spLocks noChangeArrowheads="1"/>
            </p:cNvSpPr>
            <p:nvPr/>
          </p:nvSpPr>
          <p:spPr bwMode="auto">
            <a:xfrm>
              <a:off x="0" y="298916"/>
              <a:ext cx="3178962" cy="1567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zh-CN" altLang="en-US" sz="1100">
                  <a:solidFill>
                    <a:srgbClr val="7F7F7F"/>
                  </a:solidFill>
                  <a:latin typeface="华文细黑" pitchFamily="2" charset="-122"/>
                  <a:ea typeface="华文细黑" pitchFamily="2" charset="-122"/>
                  <a:sym typeface="Segoe UI Semilight" pitchFamily="2" charset="0"/>
                </a:rPr>
                <a:t>素材之家 sc.jb51.net   素材之家 sc.jb51.net   素材之家 sc.jb51.net   素材之家 sc.jb51.net   素材之家 sc.jb51.net </a:t>
              </a:r>
              <a:endParaRPr lang="zh-CN" altLang="en-US" sz="1100">
                <a:solidFill>
                  <a:srgbClr val="7F7F7F"/>
                </a:solidFill>
                <a:latin typeface="Open Sans" pitchFamily="2" charset="0"/>
                <a:sym typeface="Open Sans" pitchFamily="2" charset="0"/>
              </a:endParaRPr>
            </a:p>
          </p:txBody>
        </p:sp>
      </p:grpSp>
      <p:grpSp>
        <p:nvGrpSpPr>
          <p:cNvPr id="13317" name="组合 10"/>
          <p:cNvGrpSpPr>
            <a:grpSpLocks/>
          </p:cNvGrpSpPr>
          <p:nvPr/>
        </p:nvGrpSpPr>
        <p:grpSpPr bwMode="auto">
          <a:xfrm>
            <a:off x="8577263" y="2111375"/>
            <a:ext cx="2478087" cy="1865313"/>
            <a:chOff x="0" y="0"/>
            <a:chExt cx="3178962" cy="1866012"/>
          </a:xfrm>
        </p:grpSpPr>
        <p:sp>
          <p:nvSpPr>
            <p:cNvPr id="13318" name="文本框 37"/>
            <p:cNvSpPr>
              <a:spLocks noChangeArrowheads="1"/>
            </p:cNvSpPr>
            <p:nvPr/>
          </p:nvSpPr>
          <p:spPr bwMode="auto">
            <a:xfrm>
              <a:off x="0" y="0"/>
              <a:ext cx="201378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rgbClr val="7F7F7F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素材之家</a:t>
              </a:r>
            </a:p>
          </p:txBody>
        </p:sp>
        <p:sp>
          <p:nvSpPr>
            <p:cNvPr id="13319" name="矩形 12"/>
            <p:cNvSpPr>
              <a:spLocks noChangeArrowheads="1"/>
            </p:cNvSpPr>
            <p:nvPr/>
          </p:nvSpPr>
          <p:spPr bwMode="auto">
            <a:xfrm>
              <a:off x="0" y="298916"/>
              <a:ext cx="3178962" cy="1567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zh-CN" altLang="en-US" sz="1100">
                  <a:solidFill>
                    <a:srgbClr val="7F7F7F"/>
                  </a:solidFill>
                  <a:latin typeface="华文细黑" pitchFamily="2" charset="-122"/>
                  <a:ea typeface="华文细黑" pitchFamily="2" charset="-122"/>
                  <a:sym typeface="Segoe UI Semilight" pitchFamily="2" charset="0"/>
                </a:rPr>
                <a:t>素材之家 sc.jb51.net   素材之家 sc.jb51.net   素材之家 sc.jb51.net   素材之家 sc.jb51.net   素材之家 sc.jb51.net </a:t>
              </a:r>
              <a:endParaRPr lang="zh-CN" altLang="en-US" sz="1100">
                <a:solidFill>
                  <a:srgbClr val="7F7F7F"/>
                </a:solidFill>
                <a:latin typeface="Open Sans" pitchFamily="2" charset="0"/>
                <a:sym typeface="Open Sans" pitchFamily="2" charset="0"/>
              </a:endParaRPr>
            </a:p>
          </p:txBody>
        </p:sp>
      </p:grpSp>
      <p:grpSp>
        <p:nvGrpSpPr>
          <p:cNvPr id="13320" name="组合 13"/>
          <p:cNvGrpSpPr>
            <a:grpSpLocks/>
          </p:cNvGrpSpPr>
          <p:nvPr/>
        </p:nvGrpSpPr>
        <p:grpSpPr bwMode="auto">
          <a:xfrm>
            <a:off x="5470525" y="4019550"/>
            <a:ext cx="2476500" cy="1866900"/>
            <a:chOff x="0" y="0"/>
            <a:chExt cx="3178962" cy="1866012"/>
          </a:xfrm>
        </p:grpSpPr>
        <p:sp>
          <p:nvSpPr>
            <p:cNvPr id="13321" name="文本框 37"/>
            <p:cNvSpPr>
              <a:spLocks noChangeArrowheads="1"/>
            </p:cNvSpPr>
            <p:nvPr/>
          </p:nvSpPr>
          <p:spPr bwMode="auto">
            <a:xfrm>
              <a:off x="0" y="0"/>
              <a:ext cx="201378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rgbClr val="7F7F7F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素材之家</a:t>
              </a:r>
            </a:p>
          </p:txBody>
        </p:sp>
        <p:sp>
          <p:nvSpPr>
            <p:cNvPr id="13322" name="矩形 15"/>
            <p:cNvSpPr>
              <a:spLocks noChangeArrowheads="1"/>
            </p:cNvSpPr>
            <p:nvPr/>
          </p:nvSpPr>
          <p:spPr bwMode="auto">
            <a:xfrm>
              <a:off x="0" y="298916"/>
              <a:ext cx="3178962" cy="1567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zh-CN" altLang="en-US" sz="1100">
                  <a:solidFill>
                    <a:srgbClr val="7F7F7F"/>
                  </a:solidFill>
                  <a:latin typeface="华文细黑" pitchFamily="2" charset="-122"/>
                  <a:ea typeface="华文细黑" pitchFamily="2" charset="-122"/>
                  <a:sym typeface="Segoe UI Semilight" pitchFamily="2" charset="0"/>
                </a:rPr>
                <a:t>素材之家 sc.jb51.net   素材之家 sc.jb51.net   素材之家 sc.jb51.net   素材之家 sc.jb51.net   素材之家 sc.jb51.net </a:t>
              </a:r>
              <a:endParaRPr lang="zh-CN" altLang="en-US" sz="1100">
                <a:solidFill>
                  <a:srgbClr val="7F7F7F"/>
                </a:solidFill>
                <a:latin typeface="Open Sans" pitchFamily="2" charset="0"/>
                <a:sym typeface="Open Sans" pitchFamily="2" charset="0"/>
              </a:endParaRPr>
            </a:p>
          </p:txBody>
        </p:sp>
      </p:grpSp>
      <p:grpSp>
        <p:nvGrpSpPr>
          <p:cNvPr id="13323" name="组合 16"/>
          <p:cNvGrpSpPr>
            <a:grpSpLocks/>
          </p:cNvGrpSpPr>
          <p:nvPr/>
        </p:nvGrpSpPr>
        <p:grpSpPr bwMode="auto">
          <a:xfrm>
            <a:off x="8589963" y="4019550"/>
            <a:ext cx="2478087" cy="1571625"/>
            <a:chOff x="0" y="0"/>
            <a:chExt cx="3178962" cy="1571059"/>
          </a:xfrm>
        </p:grpSpPr>
        <p:sp>
          <p:nvSpPr>
            <p:cNvPr id="13324" name="文本框 37"/>
            <p:cNvSpPr>
              <a:spLocks noChangeArrowheads="1"/>
            </p:cNvSpPr>
            <p:nvPr/>
          </p:nvSpPr>
          <p:spPr bwMode="auto">
            <a:xfrm>
              <a:off x="0" y="0"/>
              <a:ext cx="201378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rgbClr val="7F7F7F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素材之家</a:t>
              </a:r>
            </a:p>
          </p:txBody>
        </p:sp>
        <p:sp>
          <p:nvSpPr>
            <p:cNvPr id="13325" name="矩形 18"/>
            <p:cNvSpPr>
              <a:spLocks noChangeArrowheads="1"/>
            </p:cNvSpPr>
            <p:nvPr/>
          </p:nvSpPr>
          <p:spPr bwMode="auto">
            <a:xfrm>
              <a:off x="0" y="298916"/>
              <a:ext cx="3178962" cy="1272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zh-CN" altLang="en-US" sz="1100">
                  <a:solidFill>
                    <a:srgbClr val="7F7F7F"/>
                  </a:solidFill>
                  <a:latin typeface="华文细黑" pitchFamily="2" charset="-122"/>
                  <a:ea typeface="华文细黑" pitchFamily="2" charset="-122"/>
                  <a:sym typeface="Segoe UI Semilight" pitchFamily="2" charset="0"/>
                </a:rPr>
                <a:t>素材之家 sc.jb51.net   素材之家 sc.jb51.net   素材之家 sc.jb51.net   素材之家 sc.jb51.net   素材之家 sc.jb51.net </a:t>
              </a:r>
              <a:endParaRPr lang="zh-CN" altLang="en-US" sz="1100">
                <a:solidFill>
                  <a:srgbClr val="7F7F7F"/>
                </a:solidFill>
                <a:latin typeface="Open Sans" pitchFamily="2" charset="0"/>
                <a:sym typeface="Open Sans" pitchFamily="2" charset="0"/>
              </a:endParaRPr>
            </a:p>
          </p:txBody>
        </p:sp>
      </p:grpSp>
      <p:sp>
        <p:nvSpPr>
          <p:cNvPr id="13326" name="Freeform 8"/>
          <p:cNvSpPr>
            <a:spLocks noEditPoints="1" noChangeArrowheads="1"/>
          </p:cNvSpPr>
          <p:nvPr/>
        </p:nvSpPr>
        <p:spPr bwMode="auto">
          <a:xfrm>
            <a:off x="8005763" y="2409825"/>
            <a:ext cx="490537" cy="481013"/>
          </a:xfrm>
          <a:custGeom>
            <a:avLst/>
            <a:gdLst>
              <a:gd name="T0" fmla="*/ 197 w 197"/>
              <a:gd name="T1" fmla="*/ 75 h 193"/>
              <a:gd name="T2" fmla="*/ 195 w 197"/>
              <a:gd name="T3" fmla="*/ 69 h 193"/>
              <a:gd name="T4" fmla="*/ 103 w 197"/>
              <a:gd name="T5" fmla="*/ 2 h 193"/>
              <a:gd name="T6" fmla="*/ 95 w 197"/>
              <a:gd name="T7" fmla="*/ 2 h 193"/>
              <a:gd name="T8" fmla="*/ 3 w 197"/>
              <a:gd name="T9" fmla="*/ 69 h 193"/>
              <a:gd name="T10" fmla="*/ 0 w 197"/>
              <a:gd name="T11" fmla="*/ 75 h 193"/>
              <a:gd name="T12" fmla="*/ 0 w 197"/>
              <a:gd name="T13" fmla="*/ 187 h 193"/>
              <a:gd name="T14" fmla="*/ 7 w 197"/>
              <a:gd name="T15" fmla="*/ 193 h 193"/>
              <a:gd name="T16" fmla="*/ 191 w 197"/>
              <a:gd name="T17" fmla="*/ 193 h 193"/>
              <a:gd name="T18" fmla="*/ 195 w 197"/>
              <a:gd name="T19" fmla="*/ 191 h 193"/>
              <a:gd name="T20" fmla="*/ 197 w 197"/>
              <a:gd name="T21" fmla="*/ 187 h 193"/>
              <a:gd name="T22" fmla="*/ 197 w 197"/>
              <a:gd name="T23" fmla="*/ 75 h 193"/>
              <a:gd name="T24" fmla="*/ 99 w 197"/>
              <a:gd name="T25" fmla="*/ 16 h 193"/>
              <a:gd name="T26" fmla="*/ 184 w 197"/>
              <a:gd name="T27" fmla="*/ 78 h 193"/>
              <a:gd name="T28" fmla="*/ 184 w 197"/>
              <a:gd name="T29" fmla="*/ 87 h 193"/>
              <a:gd name="T30" fmla="*/ 125 w 197"/>
              <a:gd name="T31" fmla="*/ 129 h 193"/>
              <a:gd name="T32" fmla="*/ 172 w 197"/>
              <a:gd name="T33" fmla="*/ 158 h 193"/>
              <a:gd name="T34" fmla="*/ 174 w 197"/>
              <a:gd name="T35" fmla="*/ 168 h 193"/>
              <a:gd name="T36" fmla="*/ 168 w 197"/>
              <a:gd name="T37" fmla="*/ 171 h 193"/>
              <a:gd name="T38" fmla="*/ 165 w 197"/>
              <a:gd name="T39" fmla="*/ 170 h 193"/>
              <a:gd name="T40" fmla="*/ 99 w 197"/>
              <a:gd name="T41" fmla="*/ 129 h 193"/>
              <a:gd name="T42" fmla="*/ 33 w 197"/>
              <a:gd name="T43" fmla="*/ 170 h 193"/>
              <a:gd name="T44" fmla="*/ 29 w 197"/>
              <a:gd name="T45" fmla="*/ 171 h 193"/>
              <a:gd name="T46" fmla="*/ 24 w 197"/>
              <a:gd name="T47" fmla="*/ 168 h 193"/>
              <a:gd name="T48" fmla="*/ 26 w 197"/>
              <a:gd name="T49" fmla="*/ 158 h 193"/>
              <a:gd name="T50" fmla="*/ 72 w 197"/>
              <a:gd name="T51" fmla="*/ 129 h 193"/>
              <a:gd name="T52" fmla="*/ 14 w 197"/>
              <a:gd name="T53" fmla="*/ 87 h 193"/>
              <a:gd name="T54" fmla="*/ 14 w 197"/>
              <a:gd name="T55" fmla="*/ 78 h 193"/>
              <a:gd name="T56" fmla="*/ 99 w 197"/>
              <a:gd name="T57" fmla="*/ 16 h 19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97"/>
              <a:gd name="T88" fmla="*/ 0 h 193"/>
              <a:gd name="T89" fmla="*/ 197 w 197"/>
              <a:gd name="T90" fmla="*/ 193 h 193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97" h="193">
                <a:moveTo>
                  <a:pt x="197" y="75"/>
                </a:moveTo>
                <a:cubicBezTo>
                  <a:pt x="197" y="73"/>
                  <a:pt x="196" y="71"/>
                  <a:pt x="195" y="69"/>
                </a:cubicBezTo>
                <a:cubicBezTo>
                  <a:pt x="103" y="2"/>
                  <a:pt x="103" y="2"/>
                  <a:pt x="103" y="2"/>
                </a:cubicBezTo>
                <a:cubicBezTo>
                  <a:pt x="100" y="0"/>
                  <a:pt x="97" y="0"/>
                  <a:pt x="95" y="2"/>
                </a:cubicBezTo>
                <a:cubicBezTo>
                  <a:pt x="3" y="69"/>
                  <a:pt x="3" y="69"/>
                  <a:pt x="3" y="69"/>
                </a:cubicBezTo>
                <a:cubicBezTo>
                  <a:pt x="1" y="71"/>
                  <a:pt x="0" y="73"/>
                  <a:pt x="0" y="75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190"/>
                  <a:pt x="3" y="193"/>
                  <a:pt x="7" y="193"/>
                </a:cubicBezTo>
                <a:cubicBezTo>
                  <a:pt x="191" y="193"/>
                  <a:pt x="191" y="193"/>
                  <a:pt x="191" y="193"/>
                </a:cubicBezTo>
                <a:cubicBezTo>
                  <a:pt x="192" y="193"/>
                  <a:pt x="194" y="193"/>
                  <a:pt x="195" y="191"/>
                </a:cubicBezTo>
                <a:cubicBezTo>
                  <a:pt x="197" y="190"/>
                  <a:pt x="197" y="188"/>
                  <a:pt x="197" y="187"/>
                </a:cubicBezTo>
                <a:lnTo>
                  <a:pt x="197" y="75"/>
                </a:lnTo>
                <a:close/>
                <a:moveTo>
                  <a:pt x="99" y="16"/>
                </a:moveTo>
                <a:cubicBezTo>
                  <a:pt x="184" y="78"/>
                  <a:pt x="184" y="78"/>
                  <a:pt x="184" y="78"/>
                </a:cubicBezTo>
                <a:cubicBezTo>
                  <a:pt x="184" y="87"/>
                  <a:pt x="184" y="87"/>
                  <a:pt x="184" y="87"/>
                </a:cubicBezTo>
                <a:cubicBezTo>
                  <a:pt x="125" y="129"/>
                  <a:pt x="125" y="129"/>
                  <a:pt x="125" y="129"/>
                </a:cubicBezTo>
                <a:cubicBezTo>
                  <a:pt x="172" y="158"/>
                  <a:pt x="172" y="158"/>
                  <a:pt x="172" y="158"/>
                </a:cubicBezTo>
                <a:cubicBezTo>
                  <a:pt x="175" y="160"/>
                  <a:pt x="176" y="165"/>
                  <a:pt x="174" y="168"/>
                </a:cubicBezTo>
                <a:cubicBezTo>
                  <a:pt x="173" y="170"/>
                  <a:pt x="171" y="171"/>
                  <a:pt x="168" y="171"/>
                </a:cubicBezTo>
                <a:cubicBezTo>
                  <a:pt x="167" y="171"/>
                  <a:pt x="166" y="171"/>
                  <a:pt x="165" y="170"/>
                </a:cubicBezTo>
                <a:cubicBezTo>
                  <a:pt x="99" y="129"/>
                  <a:pt x="99" y="129"/>
                  <a:pt x="99" y="129"/>
                </a:cubicBezTo>
                <a:cubicBezTo>
                  <a:pt x="33" y="170"/>
                  <a:pt x="33" y="170"/>
                  <a:pt x="33" y="170"/>
                </a:cubicBezTo>
                <a:cubicBezTo>
                  <a:pt x="32" y="171"/>
                  <a:pt x="31" y="171"/>
                  <a:pt x="29" y="171"/>
                </a:cubicBezTo>
                <a:cubicBezTo>
                  <a:pt x="27" y="171"/>
                  <a:pt x="25" y="170"/>
                  <a:pt x="24" y="168"/>
                </a:cubicBezTo>
                <a:cubicBezTo>
                  <a:pt x="22" y="165"/>
                  <a:pt x="22" y="160"/>
                  <a:pt x="26" y="158"/>
                </a:cubicBezTo>
                <a:cubicBezTo>
                  <a:pt x="72" y="129"/>
                  <a:pt x="72" y="129"/>
                  <a:pt x="72" y="129"/>
                </a:cubicBezTo>
                <a:cubicBezTo>
                  <a:pt x="14" y="87"/>
                  <a:pt x="14" y="87"/>
                  <a:pt x="14" y="87"/>
                </a:cubicBezTo>
                <a:cubicBezTo>
                  <a:pt x="14" y="78"/>
                  <a:pt x="14" y="78"/>
                  <a:pt x="14" y="78"/>
                </a:cubicBezTo>
                <a:lnTo>
                  <a:pt x="99" y="16"/>
                </a:lnTo>
                <a:close/>
              </a:path>
            </a:pathLst>
          </a:custGeom>
          <a:solidFill>
            <a:srgbClr val="79AC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3327" name="Freeform 9"/>
          <p:cNvSpPr>
            <a:spLocks noEditPoints="1" noChangeArrowheads="1"/>
          </p:cNvSpPr>
          <p:nvPr/>
        </p:nvSpPr>
        <p:spPr bwMode="auto">
          <a:xfrm>
            <a:off x="4772025" y="4311650"/>
            <a:ext cx="612775" cy="508000"/>
          </a:xfrm>
          <a:custGeom>
            <a:avLst/>
            <a:gdLst>
              <a:gd name="T0" fmla="*/ 1197 w 1907"/>
              <a:gd name="T1" fmla="*/ 1489 h 1579"/>
              <a:gd name="T2" fmla="*/ 1173 w 1907"/>
              <a:gd name="T3" fmla="*/ 1460 h 1579"/>
              <a:gd name="T4" fmla="*/ 1168 w 1907"/>
              <a:gd name="T5" fmla="*/ 1360 h 1579"/>
              <a:gd name="T6" fmla="*/ 1011 w 1907"/>
              <a:gd name="T7" fmla="*/ 1360 h 1579"/>
              <a:gd name="T8" fmla="*/ 906 w 1907"/>
              <a:gd name="T9" fmla="*/ 1360 h 1579"/>
              <a:gd name="T10" fmla="*/ 744 w 1907"/>
              <a:gd name="T11" fmla="*/ 1360 h 1579"/>
              <a:gd name="T12" fmla="*/ 739 w 1907"/>
              <a:gd name="T13" fmla="*/ 1460 h 1579"/>
              <a:gd name="T14" fmla="*/ 715 w 1907"/>
              <a:gd name="T15" fmla="*/ 1489 h 1579"/>
              <a:gd name="T16" fmla="*/ 630 w 1907"/>
              <a:gd name="T17" fmla="*/ 1565 h 1579"/>
              <a:gd name="T18" fmla="*/ 644 w 1907"/>
              <a:gd name="T19" fmla="*/ 1579 h 1579"/>
              <a:gd name="T20" fmla="*/ 906 w 1907"/>
              <a:gd name="T21" fmla="*/ 1579 h 1579"/>
              <a:gd name="T22" fmla="*/ 1011 w 1907"/>
              <a:gd name="T23" fmla="*/ 1579 h 1579"/>
              <a:gd name="T24" fmla="*/ 1268 w 1907"/>
              <a:gd name="T25" fmla="*/ 1579 h 1579"/>
              <a:gd name="T26" fmla="*/ 1283 w 1907"/>
              <a:gd name="T27" fmla="*/ 1565 h 1579"/>
              <a:gd name="T28" fmla="*/ 1197 w 1907"/>
              <a:gd name="T29" fmla="*/ 1489 h 1579"/>
              <a:gd name="T30" fmla="*/ 1197 w 1907"/>
              <a:gd name="T31" fmla="*/ 1489 h 1579"/>
              <a:gd name="T32" fmla="*/ 1850 w 1907"/>
              <a:gd name="T33" fmla="*/ 0 h 1579"/>
              <a:gd name="T34" fmla="*/ 57 w 1907"/>
              <a:gd name="T35" fmla="*/ 0 h 1579"/>
              <a:gd name="T36" fmla="*/ 0 w 1907"/>
              <a:gd name="T37" fmla="*/ 57 h 1579"/>
              <a:gd name="T38" fmla="*/ 0 w 1907"/>
              <a:gd name="T39" fmla="*/ 1264 h 1579"/>
              <a:gd name="T40" fmla="*/ 57 w 1907"/>
              <a:gd name="T41" fmla="*/ 1321 h 1579"/>
              <a:gd name="T42" fmla="*/ 1850 w 1907"/>
              <a:gd name="T43" fmla="*/ 1321 h 1579"/>
              <a:gd name="T44" fmla="*/ 1907 w 1907"/>
              <a:gd name="T45" fmla="*/ 1264 h 1579"/>
              <a:gd name="T46" fmla="*/ 1907 w 1907"/>
              <a:gd name="T47" fmla="*/ 57 h 1579"/>
              <a:gd name="T48" fmla="*/ 1850 w 1907"/>
              <a:gd name="T49" fmla="*/ 0 h 1579"/>
              <a:gd name="T50" fmla="*/ 1817 w 1907"/>
              <a:gd name="T51" fmla="*/ 1083 h 1579"/>
              <a:gd name="T52" fmla="*/ 91 w 1907"/>
              <a:gd name="T53" fmla="*/ 1083 h 1579"/>
              <a:gd name="T54" fmla="*/ 91 w 1907"/>
              <a:gd name="T55" fmla="*/ 95 h 1579"/>
              <a:gd name="T56" fmla="*/ 1817 w 1907"/>
              <a:gd name="T57" fmla="*/ 95 h 1579"/>
              <a:gd name="T58" fmla="*/ 1817 w 1907"/>
              <a:gd name="T59" fmla="*/ 1083 h 1579"/>
              <a:gd name="T60" fmla="*/ 1817 w 1907"/>
              <a:gd name="T61" fmla="*/ 1083 h 157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1907"/>
              <a:gd name="T94" fmla="*/ 0 h 1579"/>
              <a:gd name="T95" fmla="*/ 1907 w 1907"/>
              <a:gd name="T96" fmla="*/ 1579 h 1579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1907" h="1579">
                <a:moveTo>
                  <a:pt x="1197" y="1489"/>
                </a:moveTo>
                <a:cubicBezTo>
                  <a:pt x="1197" y="1489"/>
                  <a:pt x="1178" y="1469"/>
                  <a:pt x="1173" y="1460"/>
                </a:cubicBezTo>
                <a:cubicBezTo>
                  <a:pt x="1168" y="1441"/>
                  <a:pt x="1168" y="1384"/>
                  <a:pt x="1168" y="1360"/>
                </a:cubicBezTo>
                <a:cubicBezTo>
                  <a:pt x="1011" y="1360"/>
                  <a:pt x="1011" y="1360"/>
                  <a:pt x="1011" y="1360"/>
                </a:cubicBezTo>
                <a:cubicBezTo>
                  <a:pt x="906" y="1360"/>
                  <a:pt x="906" y="1360"/>
                  <a:pt x="906" y="1360"/>
                </a:cubicBezTo>
                <a:cubicBezTo>
                  <a:pt x="744" y="1360"/>
                  <a:pt x="744" y="1360"/>
                  <a:pt x="744" y="1360"/>
                </a:cubicBezTo>
                <a:cubicBezTo>
                  <a:pt x="744" y="1384"/>
                  <a:pt x="749" y="1441"/>
                  <a:pt x="739" y="1460"/>
                </a:cubicBezTo>
                <a:cubicBezTo>
                  <a:pt x="734" y="1469"/>
                  <a:pt x="715" y="1489"/>
                  <a:pt x="715" y="1489"/>
                </a:cubicBezTo>
                <a:cubicBezTo>
                  <a:pt x="630" y="1565"/>
                  <a:pt x="630" y="1565"/>
                  <a:pt x="630" y="1565"/>
                </a:cubicBezTo>
                <a:cubicBezTo>
                  <a:pt x="630" y="1574"/>
                  <a:pt x="639" y="1579"/>
                  <a:pt x="644" y="1579"/>
                </a:cubicBezTo>
                <a:cubicBezTo>
                  <a:pt x="906" y="1579"/>
                  <a:pt x="906" y="1579"/>
                  <a:pt x="906" y="1579"/>
                </a:cubicBezTo>
                <a:cubicBezTo>
                  <a:pt x="1011" y="1579"/>
                  <a:pt x="1011" y="1579"/>
                  <a:pt x="1011" y="1579"/>
                </a:cubicBezTo>
                <a:cubicBezTo>
                  <a:pt x="1268" y="1579"/>
                  <a:pt x="1268" y="1579"/>
                  <a:pt x="1268" y="1579"/>
                </a:cubicBezTo>
                <a:cubicBezTo>
                  <a:pt x="1273" y="1579"/>
                  <a:pt x="1283" y="1574"/>
                  <a:pt x="1283" y="1565"/>
                </a:cubicBezTo>
                <a:cubicBezTo>
                  <a:pt x="1197" y="1489"/>
                  <a:pt x="1197" y="1489"/>
                  <a:pt x="1197" y="1489"/>
                </a:cubicBezTo>
                <a:cubicBezTo>
                  <a:pt x="1197" y="1489"/>
                  <a:pt x="1197" y="1489"/>
                  <a:pt x="1197" y="1489"/>
                </a:cubicBezTo>
                <a:close/>
                <a:moveTo>
                  <a:pt x="1850" y="0"/>
                </a:moveTo>
                <a:cubicBezTo>
                  <a:pt x="57" y="0"/>
                  <a:pt x="57" y="0"/>
                  <a:pt x="57" y="0"/>
                </a:cubicBezTo>
                <a:cubicBezTo>
                  <a:pt x="24" y="0"/>
                  <a:pt x="0" y="23"/>
                  <a:pt x="0" y="57"/>
                </a:cubicBezTo>
                <a:cubicBezTo>
                  <a:pt x="0" y="1264"/>
                  <a:pt x="0" y="1264"/>
                  <a:pt x="0" y="1264"/>
                </a:cubicBezTo>
                <a:cubicBezTo>
                  <a:pt x="0" y="1298"/>
                  <a:pt x="24" y="1321"/>
                  <a:pt x="57" y="1321"/>
                </a:cubicBezTo>
                <a:cubicBezTo>
                  <a:pt x="1850" y="1321"/>
                  <a:pt x="1850" y="1321"/>
                  <a:pt x="1850" y="1321"/>
                </a:cubicBezTo>
                <a:cubicBezTo>
                  <a:pt x="1884" y="1321"/>
                  <a:pt x="1907" y="1298"/>
                  <a:pt x="1907" y="1264"/>
                </a:cubicBezTo>
                <a:cubicBezTo>
                  <a:pt x="1907" y="57"/>
                  <a:pt x="1907" y="57"/>
                  <a:pt x="1907" y="57"/>
                </a:cubicBezTo>
                <a:cubicBezTo>
                  <a:pt x="1907" y="23"/>
                  <a:pt x="1884" y="0"/>
                  <a:pt x="1850" y="0"/>
                </a:cubicBezTo>
                <a:close/>
                <a:moveTo>
                  <a:pt x="1817" y="1083"/>
                </a:moveTo>
                <a:cubicBezTo>
                  <a:pt x="91" y="1083"/>
                  <a:pt x="91" y="1083"/>
                  <a:pt x="91" y="1083"/>
                </a:cubicBezTo>
                <a:cubicBezTo>
                  <a:pt x="91" y="95"/>
                  <a:pt x="91" y="95"/>
                  <a:pt x="91" y="95"/>
                </a:cubicBezTo>
                <a:cubicBezTo>
                  <a:pt x="1817" y="95"/>
                  <a:pt x="1817" y="95"/>
                  <a:pt x="1817" y="95"/>
                </a:cubicBezTo>
                <a:cubicBezTo>
                  <a:pt x="1817" y="1083"/>
                  <a:pt x="1817" y="1083"/>
                  <a:pt x="1817" y="1083"/>
                </a:cubicBezTo>
                <a:cubicBezTo>
                  <a:pt x="1817" y="1083"/>
                  <a:pt x="1817" y="1083"/>
                  <a:pt x="1817" y="1083"/>
                </a:cubicBezTo>
                <a:close/>
              </a:path>
            </a:pathLst>
          </a:custGeom>
          <a:solidFill>
            <a:srgbClr val="79AC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3328" name="Star"/>
          <p:cNvSpPr>
            <a:spLocks noChangeAspect="1" noEditPoints="1" noChangeArrowheads="1"/>
          </p:cNvSpPr>
          <p:nvPr/>
        </p:nvSpPr>
        <p:spPr bwMode="auto">
          <a:xfrm>
            <a:off x="4737100" y="2339975"/>
            <a:ext cx="647700" cy="620713"/>
          </a:xfrm>
          <a:custGeom>
            <a:avLst/>
            <a:gdLst>
              <a:gd name="T0" fmla="*/ 192 w 402"/>
              <a:gd name="T1" fmla="*/ 9 h 381"/>
              <a:gd name="T2" fmla="*/ 150 w 402"/>
              <a:gd name="T3" fmla="*/ 139 h 381"/>
              <a:gd name="T4" fmla="*/ 12 w 402"/>
              <a:gd name="T5" fmla="*/ 139 h 381"/>
              <a:gd name="T6" fmla="*/ 7 w 402"/>
              <a:gd name="T7" fmla="*/ 155 h 381"/>
              <a:gd name="T8" fmla="*/ 119 w 402"/>
              <a:gd name="T9" fmla="*/ 236 h 381"/>
              <a:gd name="T10" fmla="*/ 76 w 402"/>
              <a:gd name="T11" fmla="*/ 366 h 381"/>
              <a:gd name="T12" fmla="*/ 90 w 402"/>
              <a:gd name="T13" fmla="*/ 376 h 381"/>
              <a:gd name="T14" fmla="*/ 201 w 402"/>
              <a:gd name="T15" fmla="*/ 295 h 381"/>
              <a:gd name="T16" fmla="*/ 312 w 402"/>
              <a:gd name="T17" fmla="*/ 376 h 381"/>
              <a:gd name="T18" fmla="*/ 325 w 402"/>
              <a:gd name="T19" fmla="*/ 366 h 381"/>
              <a:gd name="T20" fmla="*/ 283 w 402"/>
              <a:gd name="T21" fmla="*/ 236 h 381"/>
              <a:gd name="T22" fmla="*/ 394 w 402"/>
              <a:gd name="T23" fmla="*/ 155 h 381"/>
              <a:gd name="T24" fmla="*/ 389 w 402"/>
              <a:gd name="T25" fmla="*/ 139 h 381"/>
              <a:gd name="T26" fmla="*/ 251 w 402"/>
              <a:gd name="T27" fmla="*/ 139 h 381"/>
              <a:gd name="T28" fmla="*/ 209 w 402"/>
              <a:gd name="T29" fmla="*/ 9 h 381"/>
              <a:gd name="T30" fmla="*/ 192 w 402"/>
              <a:gd name="T31" fmla="*/ 9 h 381"/>
              <a:gd name="T32" fmla="*/ 201 w 402"/>
              <a:gd name="T33" fmla="*/ 40 h 381"/>
              <a:gd name="T34" fmla="*/ 237 w 402"/>
              <a:gd name="T35" fmla="*/ 151 h 381"/>
              <a:gd name="T36" fmla="*/ 245 w 402"/>
              <a:gd name="T37" fmla="*/ 157 h 381"/>
              <a:gd name="T38" fmla="*/ 362 w 402"/>
              <a:gd name="T39" fmla="*/ 157 h 381"/>
              <a:gd name="T40" fmla="*/ 267 w 402"/>
              <a:gd name="T41" fmla="*/ 225 h 381"/>
              <a:gd name="T42" fmla="*/ 264 w 402"/>
              <a:gd name="T43" fmla="*/ 235 h 381"/>
              <a:gd name="T44" fmla="*/ 300 w 402"/>
              <a:gd name="T45" fmla="*/ 346 h 381"/>
              <a:gd name="T46" fmla="*/ 206 w 402"/>
              <a:gd name="T47" fmla="*/ 277 h 381"/>
              <a:gd name="T48" fmla="*/ 196 w 402"/>
              <a:gd name="T49" fmla="*/ 277 h 381"/>
              <a:gd name="T50" fmla="*/ 101 w 402"/>
              <a:gd name="T51" fmla="*/ 346 h 381"/>
              <a:gd name="T52" fmla="*/ 138 w 402"/>
              <a:gd name="T53" fmla="*/ 235 h 381"/>
              <a:gd name="T54" fmla="*/ 134 w 402"/>
              <a:gd name="T55" fmla="*/ 225 h 381"/>
              <a:gd name="T56" fmla="*/ 40 w 402"/>
              <a:gd name="T57" fmla="*/ 157 h 381"/>
              <a:gd name="T58" fmla="*/ 157 w 402"/>
              <a:gd name="T59" fmla="*/ 157 h 381"/>
              <a:gd name="T60" fmla="*/ 165 w 402"/>
              <a:gd name="T61" fmla="*/ 151 h 381"/>
              <a:gd name="T62" fmla="*/ 201 w 402"/>
              <a:gd name="T63" fmla="*/ 40 h 38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02"/>
              <a:gd name="T97" fmla="*/ 0 h 381"/>
              <a:gd name="T98" fmla="*/ 402 w 402"/>
              <a:gd name="T99" fmla="*/ 381 h 381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02" h="381">
                <a:moveTo>
                  <a:pt x="192" y="9"/>
                </a:moveTo>
                <a:lnTo>
                  <a:pt x="150" y="139"/>
                </a:lnTo>
                <a:lnTo>
                  <a:pt x="12" y="139"/>
                </a:lnTo>
                <a:cubicBezTo>
                  <a:pt x="3" y="139"/>
                  <a:pt x="0" y="150"/>
                  <a:pt x="7" y="155"/>
                </a:cubicBezTo>
                <a:lnTo>
                  <a:pt x="119" y="236"/>
                </a:lnTo>
                <a:lnTo>
                  <a:pt x="76" y="366"/>
                </a:lnTo>
                <a:cubicBezTo>
                  <a:pt x="74" y="375"/>
                  <a:pt x="83" y="381"/>
                  <a:pt x="90" y="376"/>
                </a:cubicBezTo>
                <a:lnTo>
                  <a:pt x="201" y="295"/>
                </a:lnTo>
                <a:lnTo>
                  <a:pt x="312" y="376"/>
                </a:lnTo>
                <a:cubicBezTo>
                  <a:pt x="319" y="381"/>
                  <a:pt x="328" y="374"/>
                  <a:pt x="325" y="366"/>
                </a:cubicBezTo>
                <a:lnTo>
                  <a:pt x="283" y="236"/>
                </a:lnTo>
                <a:lnTo>
                  <a:pt x="394" y="155"/>
                </a:lnTo>
                <a:cubicBezTo>
                  <a:pt x="402" y="150"/>
                  <a:pt x="398" y="139"/>
                  <a:pt x="389" y="139"/>
                </a:cubicBezTo>
                <a:lnTo>
                  <a:pt x="251" y="139"/>
                </a:lnTo>
                <a:lnTo>
                  <a:pt x="209" y="9"/>
                </a:lnTo>
                <a:cubicBezTo>
                  <a:pt x="206" y="0"/>
                  <a:pt x="195" y="1"/>
                  <a:pt x="192" y="9"/>
                </a:cubicBezTo>
                <a:close/>
                <a:moveTo>
                  <a:pt x="201" y="40"/>
                </a:moveTo>
                <a:lnTo>
                  <a:pt x="237" y="151"/>
                </a:lnTo>
                <a:cubicBezTo>
                  <a:pt x="238" y="155"/>
                  <a:pt x="242" y="157"/>
                  <a:pt x="245" y="157"/>
                </a:cubicBezTo>
                <a:lnTo>
                  <a:pt x="362" y="157"/>
                </a:lnTo>
                <a:lnTo>
                  <a:pt x="267" y="225"/>
                </a:lnTo>
                <a:cubicBezTo>
                  <a:pt x="264" y="228"/>
                  <a:pt x="263" y="232"/>
                  <a:pt x="264" y="235"/>
                </a:cubicBezTo>
                <a:lnTo>
                  <a:pt x="300" y="346"/>
                </a:lnTo>
                <a:lnTo>
                  <a:pt x="206" y="277"/>
                </a:lnTo>
                <a:cubicBezTo>
                  <a:pt x="203" y="275"/>
                  <a:pt x="199" y="275"/>
                  <a:pt x="196" y="277"/>
                </a:cubicBezTo>
                <a:lnTo>
                  <a:pt x="101" y="346"/>
                </a:lnTo>
                <a:lnTo>
                  <a:pt x="138" y="235"/>
                </a:lnTo>
                <a:cubicBezTo>
                  <a:pt x="139" y="231"/>
                  <a:pt x="137" y="227"/>
                  <a:pt x="134" y="225"/>
                </a:cubicBezTo>
                <a:lnTo>
                  <a:pt x="40" y="157"/>
                </a:lnTo>
                <a:lnTo>
                  <a:pt x="157" y="157"/>
                </a:lnTo>
                <a:cubicBezTo>
                  <a:pt x="160" y="157"/>
                  <a:pt x="164" y="155"/>
                  <a:pt x="165" y="151"/>
                </a:cubicBezTo>
                <a:lnTo>
                  <a:pt x="201" y="40"/>
                </a:lnTo>
                <a:close/>
              </a:path>
            </a:pathLst>
          </a:custGeom>
          <a:solidFill>
            <a:srgbClr val="79ACC9"/>
          </a:solidFill>
          <a:ln w="0" cmpd="sng">
            <a:solidFill>
              <a:srgbClr val="79ACC9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9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Calibri" pitchFamily="34" charset="0"/>
            </a:endParaRPr>
          </a:p>
        </p:txBody>
      </p:sp>
      <p:sp>
        <p:nvSpPr>
          <p:cNvPr id="13329" name="Freeform 55"/>
          <p:cNvSpPr>
            <a:spLocks noEditPoints="1" noChangeArrowheads="1"/>
          </p:cNvSpPr>
          <p:nvPr/>
        </p:nvSpPr>
        <p:spPr bwMode="auto">
          <a:xfrm>
            <a:off x="7994650" y="4257675"/>
            <a:ext cx="511175" cy="561975"/>
          </a:xfrm>
          <a:custGeom>
            <a:avLst/>
            <a:gdLst>
              <a:gd name="T0" fmla="*/ 275 w 579"/>
              <a:gd name="T1" fmla="*/ 343 h 665"/>
              <a:gd name="T2" fmla="*/ 263 w 579"/>
              <a:gd name="T3" fmla="*/ 336 h 665"/>
              <a:gd name="T4" fmla="*/ 263 w 579"/>
              <a:gd name="T5" fmla="*/ 336 h 665"/>
              <a:gd name="T6" fmla="*/ 0 w 579"/>
              <a:gd name="T7" fmla="*/ 184 h 665"/>
              <a:gd name="T8" fmla="*/ 0 w 579"/>
              <a:gd name="T9" fmla="*/ 184 h 665"/>
              <a:gd name="T10" fmla="*/ 0 w 579"/>
              <a:gd name="T11" fmla="*/ 248 h 665"/>
              <a:gd name="T12" fmla="*/ 0 w 579"/>
              <a:gd name="T13" fmla="*/ 297 h 665"/>
              <a:gd name="T14" fmla="*/ 0 w 579"/>
              <a:gd name="T15" fmla="*/ 489 h 665"/>
              <a:gd name="T16" fmla="*/ 0 w 579"/>
              <a:gd name="T17" fmla="*/ 503 h 665"/>
              <a:gd name="T18" fmla="*/ 0 w 579"/>
              <a:gd name="T19" fmla="*/ 503 h 665"/>
              <a:gd name="T20" fmla="*/ 11 w 579"/>
              <a:gd name="T21" fmla="*/ 510 h 665"/>
              <a:gd name="T22" fmla="*/ 277 w 579"/>
              <a:gd name="T23" fmla="*/ 663 h 665"/>
              <a:gd name="T24" fmla="*/ 277 w 579"/>
              <a:gd name="T25" fmla="*/ 663 h 665"/>
              <a:gd name="T26" fmla="*/ 277 w 579"/>
              <a:gd name="T27" fmla="*/ 663 h 665"/>
              <a:gd name="T28" fmla="*/ 277 w 579"/>
              <a:gd name="T29" fmla="*/ 504 h 665"/>
              <a:gd name="T30" fmla="*/ 277 w 579"/>
              <a:gd name="T31" fmla="*/ 354 h 665"/>
              <a:gd name="T32" fmla="*/ 277 w 579"/>
              <a:gd name="T33" fmla="*/ 354 h 665"/>
              <a:gd name="T34" fmla="*/ 277 w 579"/>
              <a:gd name="T35" fmla="*/ 354 h 665"/>
              <a:gd name="T36" fmla="*/ 278 w 579"/>
              <a:gd name="T37" fmla="*/ 344 h 665"/>
              <a:gd name="T38" fmla="*/ 278 w 579"/>
              <a:gd name="T39" fmla="*/ 344 h 665"/>
              <a:gd name="T40" fmla="*/ 278 w 579"/>
              <a:gd name="T41" fmla="*/ 344 h 665"/>
              <a:gd name="T42" fmla="*/ 275 w 579"/>
              <a:gd name="T43" fmla="*/ 343 h 665"/>
              <a:gd name="T44" fmla="*/ 578 w 579"/>
              <a:gd name="T45" fmla="*/ 183 h 665"/>
              <a:gd name="T46" fmla="*/ 486 w 579"/>
              <a:gd name="T47" fmla="*/ 237 h 665"/>
              <a:gd name="T48" fmla="*/ 314 w 579"/>
              <a:gd name="T49" fmla="*/ 337 h 665"/>
              <a:gd name="T50" fmla="*/ 303 w 579"/>
              <a:gd name="T51" fmla="*/ 344 h 665"/>
              <a:gd name="T52" fmla="*/ 303 w 579"/>
              <a:gd name="T53" fmla="*/ 344 h 665"/>
              <a:gd name="T54" fmla="*/ 303 w 579"/>
              <a:gd name="T55" fmla="*/ 352 h 665"/>
              <a:gd name="T56" fmla="*/ 303 w 579"/>
              <a:gd name="T57" fmla="*/ 357 h 665"/>
              <a:gd name="T58" fmla="*/ 302 w 579"/>
              <a:gd name="T59" fmla="*/ 662 h 665"/>
              <a:gd name="T60" fmla="*/ 302 w 579"/>
              <a:gd name="T61" fmla="*/ 662 h 665"/>
              <a:gd name="T62" fmla="*/ 302 w 579"/>
              <a:gd name="T63" fmla="*/ 665 h 665"/>
              <a:gd name="T64" fmla="*/ 302 w 579"/>
              <a:gd name="T65" fmla="*/ 665 h 665"/>
              <a:gd name="T66" fmla="*/ 579 w 579"/>
              <a:gd name="T67" fmla="*/ 504 h 665"/>
              <a:gd name="T68" fmla="*/ 579 w 579"/>
              <a:gd name="T69" fmla="*/ 503 h 665"/>
              <a:gd name="T70" fmla="*/ 579 w 579"/>
              <a:gd name="T71" fmla="*/ 489 h 665"/>
              <a:gd name="T72" fmla="*/ 579 w 579"/>
              <a:gd name="T73" fmla="*/ 183 h 665"/>
              <a:gd name="T74" fmla="*/ 578 w 579"/>
              <a:gd name="T75" fmla="*/ 183 h 665"/>
              <a:gd name="T76" fmla="*/ 568 w 579"/>
              <a:gd name="T77" fmla="*/ 162 h 665"/>
              <a:gd name="T78" fmla="*/ 568 w 579"/>
              <a:gd name="T79" fmla="*/ 162 h 665"/>
              <a:gd name="T80" fmla="*/ 301 w 579"/>
              <a:gd name="T81" fmla="*/ 8 h 665"/>
              <a:gd name="T82" fmla="*/ 289 w 579"/>
              <a:gd name="T83" fmla="*/ 1 h 665"/>
              <a:gd name="T84" fmla="*/ 288 w 579"/>
              <a:gd name="T85" fmla="*/ 0 h 665"/>
              <a:gd name="T86" fmla="*/ 11 w 579"/>
              <a:gd name="T87" fmla="*/ 161 h 665"/>
              <a:gd name="T88" fmla="*/ 13 w 579"/>
              <a:gd name="T89" fmla="*/ 163 h 665"/>
              <a:gd name="T90" fmla="*/ 13 w 579"/>
              <a:gd name="T91" fmla="*/ 163 h 665"/>
              <a:gd name="T92" fmla="*/ 276 w 579"/>
              <a:gd name="T93" fmla="*/ 315 h 665"/>
              <a:gd name="T94" fmla="*/ 288 w 579"/>
              <a:gd name="T95" fmla="*/ 321 h 665"/>
              <a:gd name="T96" fmla="*/ 288 w 579"/>
              <a:gd name="T97" fmla="*/ 321 h 665"/>
              <a:gd name="T98" fmla="*/ 291 w 579"/>
              <a:gd name="T99" fmla="*/ 323 h 665"/>
              <a:gd name="T100" fmla="*/ 291 w 579"/>
              <a:gd name="T101" fmla="*/ 323 h 665"/>
              <a:gd name="T102" fmla="*/ 291 w 579"/>
              <a:gd name="T103" fmla="*/ 323 h 665"/>
              <a:gd name="T104" fmla="*/ 291 w 579"/>
              <a:gd name="T105" fmla="*/ 323 h 665"/>
              <a:gd name="T106" fmla="*/ 291 w 579"/>
              <a:gd name="T107" fmla="*/ 323 h 665"/>
              <a:gd name="T108" fmla="*/ 300 w 579"/>
              <a:gd name="T109" fmla="*/ 318 h 665"/>
              <a:gd name="T110" fmla="*/ 534 w 579"/>
              <a:gd name="T111" fmla="*/ 182 h 665"/>
              <a:gd name="T112" fmla="*/ 568 w 579"/>
              <a:gd name="T113" fmla="*/ 162 h 66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579"/>
              <a:gd name="T172" fmla="*/ 0 h 665"/>
              <a:gd name="T173" fmla="*/ 579 w 579"/>
              <a:gd name="T174" fmla="*/ 665 h 665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579" h="665">
                <a:moveTo>
                  <a:pt x="275" y="343"/>
                </a:moveTo>
                <a:lnTo>
                  <a:pt x="263" y="336"/>
                </a:lnTo>
                <a:lnTo>
                  <a:pt x="263" y="336"/>
                </a:lnTo>
                <a:lnTo>
                  <a:pt x="0" y="184"/>
                </a:lnTo>
                <a:lnTo>
                  <a:pt x="0" y="184"/>
                </a:lnTo>
                <a:lnTo>
                  <a:pt x="0" y="248"/>
                </a:lnTo>
                <a:lnTo>
                  <a:pt x="0" y="297"/>
                </a:lnTo>
                <a:lnTo>
                  <a:pt x="0" y="489"/>
                </a:lnTo>
                <a:lnTo>
                  <a:pt x="0" y="503"/>
                </a:lnTo>
                <a:lnTo>
                  <a:pt x="0" y="503"/>
                </a:lnTo>
                <a:lnTo>
                  <a:pt x="11" y="510"/>
                </a:lnTo>
                <a:lnTo>
                  <a:pt x="277" y="663"/>
                </a:lnTo>
                <a:lnTo>
                  <a:pt x="277" y="663"/>
                </a:lnTo>
                <a:lnTo>
                  <a:pt x="277" y="663"/>
                </a:lnTo>
                <a:lnTo>
                  <a:pt x="277" y="504"/>
                </a:lnTo>
                <a:lnTo>
                  <a:pt x="277" y="354"/>
                </a:lnTo>
                <a:lnTo>
                  <a:pt x="277" y="354"/>
                </a:lnTo>
                <a:lnTo>
                  <a:pt x="277" y="354"/>
                </a:lnTo>
                <a:lnTo>
                  <a:pt x="278" y="344"/>
                </a:lnTo>
                <a:lnTo>
                  <a:pt x="278" y="344"/>
                </a:lnTo>
                <a:lnTo>
                  <a:pt x="278" y="344"/>
                </a:lnTo>
                <a:lnTo>
                  <a:pt x="275" y="343"/>
                </a:lnTo>
                <a:close/>
                <a:moveTo>
                  <a:pt x="578" y="183"/>
                </a:moveTo>
                <a:lnTo>
                  <a:pt x="486" y="237"/>
                </a:lnTo>
                <a:lnTo>
                  <a:pt x="314" y="337"/>
                </a:lnTo>
                <a:lnTo>
                  <a:pt x="303" y="344"/>
                </a:lnTo>
                <a:lnTo>
                  <a:pt x="303" y="344"/>
                </a:lnTo>
                <a:lnTo>
                  <a:pt x="303" y="352"/>
                </a:lnTo>
                <a:lnTo>
                  <a:pt x="303" y="357"/>
                </a:lnTo>
                <a:lnTo>
                  <a:pt x="302" y="662"/>
                </a:lnTo>
                <a:lnTo>
                  <a:pt x="302" y="662"/>
                </a:lnTo>
                <a:lnTo>
                  <a:pt x="302" y="665"/>
                </a:lnTo>
                <a:lnTo>
                  <a:pt x="302" y="665"/>
                </a:lnTo>
                <a:lnTo>
                  <a:pt x="579" y="504"/>
                </a:lnTo>
                <a:lnTo>
                  <a:pt x="579" y="503"/>
                </a:lnTo>
                <a:lnTo>
                  <a:pt x="579" y="489"/>
                </a:lnTo>
                <a:lnTo>
                  <a:pt x="579" y="183"/>
                </a:lnTo>
                <a:lnTo>
                  <a:pt x="578" y="183"/>
                </a:lnTo>
                <a:close/>
                <a:moveTo>
                  <a:pt x="568" y="162"/>
                </a:moveTo>
                <a:lnTo>
                  <a:pt x="568" y="162"/>
                </a:lnTo>
                <a:lnTo>
                  <a:pt x="301" y="8"/>
                </a:lnTo>
                <a:lnTo>
                  <a:pt x="289" y="1"/>
                </a:lnTo>
                <a:lnTo>
                  <a:pt x="288" y="0"/>
                </a:lnTo>
                <a:lnTo>
                  <a:pt x="11" y="161"/>
                </a:lnTo>
                <a:lnTo>
                  <a:pt x="13" y="163"/>
                </a:lnTo>
                <a:lnTo>
                  <a:pt x="13" y="163"/>
                </a:lnTo>
                <a:lnTo>
                  <a:pt x="276" y="315"/>
                </a:lnTo>
                <a:lnTo>
                  <a:pt x="288" y="321"/>
                </a:lnTo>
                <a:lnTo>
                  <a:pt x="288" y="321"/>
                </a:lnTo>
                <a:lnTo>
                  <a:pt x="291" y="323"/>
                </a:lnTo>
                <a:lnTo>
                  <a:pt x="291" y="323"/>
                </a:lnTo>
                <a:lnTo>
                  <a:pt x="291" y="323"/>
                </a:lnTo>
                <a:lnTo>
                  <a:pt x="291" y="323"/>
                </a:lnTo>
                <a:lnTo>
                  <a:pt x="291" y="323"/>
                </a:lnTo>
                <a:lnTo>
                  <a:pt x="300" y="318"/>
                </a:lnTo>
                <a:lnTo>
                  <a:pt x="534" y="182"/>
                </a:lnTo>
                <a:lnTo>
                  <a:pt x="568" y="162"/>
                </a:lnTo>
                <a:close/>
              </a:path>
            </a:pathLst>
          </a:custGeom>
          <a:solidFill>
            <a:srgbClr val="79AC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3247" tIns="46623" rIns="93247" bIns="46623"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pic>
        <p:nvPicPr>
          <p:cNvPr id="13330" name="图表 2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63" y="3089275"/>
            <a:ext cx="4105275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31" name="矩形 26"/>
          <p:cNvSpPr>
            <a:spLocks noChangeArrowheads="1"/>
          </p:cNvSpPr>
          <p:nvPr/>
        </p:nvSpPr>
        <p:spPr bwMode="auto">
          <a:xfrm>
            <a:off x="876300" y="2124075"/>
            <a:ext cx="3778250" cy="374650"/>
          </a:xfrm>
          <a:prstGeom prst="rect">
            <a:avLst/>
          </a:prstGeom>
          <a:solidFill>
            <a:srgbClr val="79ACC9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16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POWER YOUT POINT TO HERE NOW</a:t>
            </a:r>
            <a:endParaRPr lang="zh-CN" altLang="en-US" sz="1600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3332" name="矩形 27"/>
          <p:cNvSpPr>
            <a:spLocks noChangeArrowheads="1"/>
          </p:cNvSpPr>
          <p:nvPr/>
        </p:nvSpPr>
        <p:spPr bwMode="auto">
          <a:xfrm>
            <a:off x="876300" y="2593975"/>
            <a:ext cx="3038475" cy="376238"/>
          </a:xfrm>
          <a:prstGeom prst="rect">
            <a:avLst/>
          </a:prstGeom>
          <a:solidFill>
            <a:srgbClr val="79ACC9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16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POINT YOUR VIEW TO THIS</a:t>
            </a:r>
            <a:endParaRPr lang="zh-CN" altLang="en-US" sz="1600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3333" name="矩形 28"/>
          <p:cNvSpPr>
            <a:spLocks noChangeArrowheads="1"/>
          </p:cNvSpPr>
          <p:nvPr/>
        </p:nvSpPr>
        <p:spPr bwMode="auto">
          <a:xfrm>
            <a:off x="476250" y="793750"/>
            <a:ext cx="5618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POWERPOINT</a:t>
            </a:r>
            <a:endParaRPr lang="zh-CN" altLang="en-US" sz="6600">
              <a:solidFill>
                <a:schemeClr val="accent1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13334" name="直接连接符 29"/>
          <p:cNvSpPr>
            <a:spLocks noChangeShapeType="1"/>
          </p:cNvSpPr>
          <p:nvPr/>
        </p:nvSpPr>
        <p:spPr bwMode="auto">
          <a:xfrm>
            <a:off x="476250" y="1082675"/>
            <a:ext cx="1588" cy="531813"/>
          </a:xfrm>
          <a:prstGeom prst="line">
            <a:avLst/>
          </a:prstGeom>
          <a:noFill/>
          <a:ln w="571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3"/>
          <p:cNvSpPr>
            <a:spLocks noChangeArrowheads="1"/>
          </p:cNvSpPr>
          <p:nvPr/>
        </p:nvSpPr>
        <p:spPr bwMode="auto">
          <a:xfrm rot="2700000">
            <a:off x="2020888" y="2368550"/>
            <a:ext cx="1073150" cy="1073150"/>
          </a:xfrm>
          <a:prstGeom prst="rect">
            <a:avLst/>
          </a:prstGeom>
          <a:solidFill>
            <a:srgbClr val="79ACC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4339" name="文本框 37"/>
          <p:cNvSpPr>
            <a:spLocks noChangeArrowheads="1"/>
          </p:cNvSpPr>
          <p:nvPr/>
        </p:nvSpPr>
        <p:spPr bwMode="auto">
          <a:xfrm>
            <a:off x="1873250" y="3841750"/>
            <a:ext cx="1368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TEXT HERE</a:t>
            </a:r>
            <a:endParaRPr lang="zh-CN" altLang="en-US" b="1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4340" name="矩形 15"/>
          <p:cNvSpPr>
            <a:spLocks noChangeArrowheads="1"/>
          </p:cNvSpPr>
          <p:nvPr/>
        </p:nvSpPr>
        <p:spPr bwMode="auto">
          <a:xfrm>
            <a:off x="1697038" y="4181475"/>
            <a:ext cx="1720850" cy="38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 sz="12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endParaRPr lang="zh-CN" altLang="en-US" sz="1200">
              <a:solidFill>
                <a:srgbClr val="7F7F7F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14341" name="矩形 21"/>
          <p:cNvSpPr>
            <a:spLocks noChangeArrowheads="1"/>
          </p:cNvSpPr>
          <p:nvPr/>
        </p:nvSpPr>
        <p:spPr bwMode="auto">
          <a:xfrm rot="2700000">
            <a:off x="4367213" y="2368550"/>
            <a:ext cx="1073150" cy="1073150"/>
          </a:xfrm>
          <a:prstGeom prst="rect">
            <a:avLst/>
          </a:prstGeom>
          <a:solidFill>
            <a:srgbClr val="79ACC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4342" name="文本框 37"/>
          <p:cNvSpPr>
            <a:spLocks noChangeArrowheads="1"/>
          </p:cNvSpPr>
          <p:nvPr/>
        </p:nvSpPr>
        <p:spPr bwMode="auto">
          <a:xfrm>
            <a:off x="4219575" y="3841750"/>
            <a:ext cx="1368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TEXT HERE</a:t>
            </a:r>
            <a:endParaRPr lang="zh-CN" altLang="en-US" b="1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4343" name="矩形 23"/>
          <p:cNvSpPr>
            <a:spLocks noChangeArrowheads="1"/>
          </p:cNvSpPr>
          <p:nvPr/>
        </p:nvSpPr>
        <p:spPr bwMode="auto">
          <a:xfrm>
            <a:off x="4044950" y="4181475"/>
            <a:ext cx="1719263" cy="38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 sz="12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endParaRPr lang="zh-CN" altLang="en-US" sz="1200">
              <a:solidFill>
                <a:srgbClr val="7F7F7F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14344" name="矩形 25"/>
          <p:cNvSpPr>
            <a:spLocks noChangeArrowheads="1"/>
          </p:cNvSpPr>
          <p:nvPr/>
        </p:nvSpPr>
        <p:spPr bwMode="auto">
          <a:xfrm rot="2700000">
            <a:off x="6715125" y="2368550"/>
            <a:ext cx="1073150" cy="1073150"/>
          </a:xfrm>
          <a:prstGeom prst="rect">
            <a:avLst/>
          </a:prstGeom>
          <a:solidFill>
            <a:srgbClr val="79ACC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4345" name="文本框 37"/>
          <p:cNvSpPr>
            <a:spLocks noChangeArrowheads="1"/>
          </p:cNvSpPr>
          <p:nvPr/>
        </p:nvSpPr>
        <p:spPr bwMode="auto">
          <a:xfrm>
            <a:off x="6567488" y="3841750"/>
            <a:ext cx="1366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TEXT HERE</a:t>
            </a:r>
            <a:endParaRPr lang="zh-CN" altLang="en-US" b="1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4346" name="矩形 27"/>
          <p:cNvSpPr>
            <a:spLocks noChangeArrowheads="1"/>
          </p:cNvSpPr>
          <p:nvPr/>
        </p:nvSpPr>
        <p:spPr bwMode="auto">
          <a:xfrm>
            <a:off x="6391275" y="4181475"/>
            <a:ext cx="1720850" cy="38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 sz="12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endParaRPr lang="zh-CN" altLang="en-US" sz="1200">
              <a:solidFill>
                <a:srgbClr val="7F7F7F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14347" name="矩形 29"/>
          <p:cNvSpPr>
            <a:spLocks noChangeArrowheads="1"/>
          </p:cNvSpPr>
          <p:nvPr/>
        </p:nvSpPr>
        <p:spPr bwMode="auto">
          <a:xfrm rot="2700000">
            <a:off x="9061450" y="2368550"/>
            <a:ext cx="1073150" cy="1073150"/>
          </a:xfrm>
          <a:prstGeom prst="rect">
            <a:avLst/>
          </a:prstGeom>
          <a:solidFill>
            <a:srgbClr val="79ACC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4348" name="文本框 37"/>
          <p:cNvSpPr>
            <a:spLocks noChangeArrowheads="1"/>
          </p:cNvSpPr>
          <p:nvPr/>
        </p:nvSpPr>
        <p:spPr bwMode="auto">
          <a:xfrm>
            <a:off x="8913813" y="3841750"/>
            <a:ext cx="1368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TEXT HERE</a:t>
            </a:r>
            <a:endParaRPr lang="zh-CN" altLang="en-US" b="1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4349" name="矩形 31"/>
          <p:cNvSpPr>
            <a:spLocks noChangeArrowheads="1"/>
          </p:cNvSpPr>
          <p:nvPr/>
        </p:nvSpPr>
        <p:spPr bwMode="auto">
          <a:xfrm>
            <a:off x="8702675" y="4181475"/>
            <a:ext cx="1792288" cy="38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 sz="12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endParaRPr lang="zh-CN" altLang="en-US" sz="1200">
              <a:solidFill>
                <a:srgbClr val="7F7F7F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14350" name="Warning"/>
          <p:cNvSpPr>
            <a:spLocks noEditPoints="1" noChangeArrowheads="1"/>
          </p:cNvSpPr>
          <p:nvPr/>
        </p:nvSpPr>
        <p:spPr bwMode="auto">
          <a:xfrm>
            <a:off x="6924675" y="2595563"/>
            <a:ext cx="654050" cy="620712"/>
          </a:xfrm>
          <a:custGeom>
            <a:avLst/>
            <a:gdLst>
              <a:gd name="T0" fmla="*/ 199 w 400"/>
              <a:gd name="T1" fmla="*/ 0 h 380"/>
              <a:gd name="T2" fmla="*/ 158 w 400"/>
              <a:gd name="T3" fmla="*/ 25 h 380"/>
              <a:gd name="T4" fmla="*/ 158 w 400"/>
              <a:gd name="T5" fmla="*/ 25 h 380"/>
              <a:gd name="T6" fmla="*/ 7 w 400"/>
              <a:gd name="T7" fmla="*/ 310 h 380"/>
              <a:gd name="T8" fmla="*/ 7 w 400"/>
              <a:gd name="T9" fmla="*/ 310 h 380"/>
              <a:gd name="T10" fmla="*/ 7 w 400"/>
              <a:gd name="T11" fmla="*/ 311 h 380"/>
              <a:gd name="T12" fmla="*/ 10 w 400"/>
              <a:gd name="T13" fmla="*/ 357 h 380"/>
              <a:gd name="T14" fmla="*/ 49 w 400"/>
              <a:gd name="T15" fmla="*/ 380 h 380"/>
              <a:gd name="T16" fmla="*/ 350 w 400"/>
              <a:gd name="T17" fmla="*/ 380 h 380"/>
              <a:gd name="T18" fmla="*/ 391 w 400"/>
              <a:gd name="T19" fmla="*/ 357 h 380"/>
              <a:gd name="T20" fmla="*/ 392 w 400"/>
              <a:gd name="T21" fmla="*/ 311 h 380"/>
              <a:gd name="T22" fmla="*/ 242 w 400"/>
              <a:gd name="T23" fmla="*/ 25 h 380"/>
              <a:gd name="T24" fmla="*/ 242 w 400"/>
              <a:gd name="T25" fmla="*/ 25 h 380"/>
              <a:gd name="T26" fmla="*/ 242 w 400"/>
              <a:gd name="T27" fmla="*/ 25 h 380"/>
              <a:gd name="T28" fmla="*/ 199 w 400"/>
              <a:gd name="T29" fmla="*/ 0 h 380"/>
              <a:gd name="T30" fmla="*/ 199 w 400"/>
              <a:gd name="T31" fmla="*/ 17 h 380"/>
              <a:gd name="T32" fmla="*/ 226 w 400"/>
              <a:gd name="T33" fmla="*/ 34 h 380"/>
              <a:gd name="T34" fmla="*/ 376 w 400"/>
              <a:gd name="T35" fmla="*/ 318 h 380"/>
              <a:gd name="T36" fmla="*/ 376 w 400"/>
              <a:gd name="T37" fmla="*/ 348 h 380"/>
              <a:gd name="T38" fmla="*/ 350 w 400"/>
              <a:gd name="T39" fmla="*/ 363 h 380"/>
              <a:gd name="T40" fmla="*/ 49 w 400"/>
              <a:gd name="T41" fmla="*/ 363 h 380"/>
              <a:gd name="T42" fmla="*/ 23 w 400"/>
              <a:gd name="T43" fmla="*/ 346 h 380"/>
              <a:gd name="T44" fmla="*/ 23 w 400"/>
              <a:gd name="T45" fmla="*/ 318 h 380"/>
              <a:gd name="T46" fmla="*/ 174 w 400"/>
              <a:gd name="T47" fmla="*/ 33 h 380"/>
              <a:gd name="T48" fmla="*/ 199 w 400"/>
              <a:gd name="T49" fmla="*/ 17 h 380"/>
              <a:gd name="T50" fmla="*/ 183 w 400"/>
              <a:gd name="T51" fmla="*/ 81 h 380"/>
              <a:gd name="T52" fmla="*/ 167 w 400"/>
              <a:gd name="T53" fmla="*/ 88 h 380"/>
              <a:gd name="T54" fmla="*/ 163 w 400"/>
              <a:gd name="T55" fmla="*/ 103 h 380"/>
              <a:gd name="T56" fmla="*/ 170 w 400"/>
              <a:gd name="T57" fmla="*/ 228 h 380"/>
              <a:gd name="T58" fmla="*/ 177 w 400"/>
              <a:gd name="T59" fmla="*/ 243 h 380"/>
              <a:gd name="T60" fmla="*/ 191 w 400"/>
              <a:gd name="T61" fmla="*/ 247 h 380"/>
              <a:gd name="T62" fmla="*/ 208 w 400"/>
              <a:gd name="T63" fmla="*/ 247 h 380"/>
              <a:gd name="T64" fmla="*/ 222 w 400"/>
              <a:gd name="T65" fmla="*/ 243 h 380"/>
              <a:gd name="T66" fmla="*/ 229 w 400"/>
              <a:gd name="T67" fmla="*/ 228 h 380"/>
              <a:gd name="T68" fmla="*/ 236 w 400"/>
              <a:gd name="T69" fmla="*/ 107 h 380"/>
              <a:gd name="T70" fmla="*/ 236 w 400"/>
              <a:gd name="T71" fmla="*/ 100 h 380"/>
              <a:gd name="T72" fmla="*/ 232 w 400"/>
              <a:gd name="T73" fmla="*/ 88 h 380"/>
              <a:gd name="T74" fmla="*/ 216 w 400"/>
              <a:gd name="T75" fmla="*/ 81 h 380"/>
              <a:gd name="T76" fmla="*/ 183 w 400"/>
              <a:gd name="T77" fmla="*/ 81 h 380"/>
              <a:gd name="T78" fmla="*/ 218 w 400"/>
              <a:gd name="T79" fmla="*/ 102 h 380"/>
              <a:gd name="T80" fmla="*/ 211 w 400"/>
              <a:gd name="T81" fmla="*/ 227 h 380"/>
              <a:gd name="T82" fmla="*/ 208 w 400"/>
              <a:gd name="T83" fmla="*/ 230 h 380"/>
              <a:gd name="T84" fmla="*/ 191 w 400"/>
              <a:gd name="T85" fmla="*/ 230 h 380"/>
              <a:gd name="T86" fmla="*/ 187 w 400"/>
              <a:gd name="T87" fmla="*/ 227 h 380"/>
              <a:gd name="T88" fmla="*/ 181 w 400"/>
              <a:gd name="T89" fmla="*/ 102 h 380"/>
              <a:gd name="T90" fmla="*/ 183 w 400"/>
              <a:gd name="T91" fmla="*/ 99 h 380"/>
              <a:gd name="T92" fmla="*/ 216 w 400"/>
              <a:gd name="T93" fmla="*/ 99 h 380"/>
              <a:gd name="T94" fmla="*/ 218 w 400"/>
              <a:gd name="T95" fmla="*/ 102 h 380"/>
              <a:gd name="T96" fmla="*/ 200 w 400"/>
              <a:gd name="T97" fmla="*/ 257 h 380"/>
              <a:gd name="T98" fmla="*/ 160 w 400"/>
              <a:gd name="T99" fmla="*/ 298 h 380"/>
              <a:gd name="T100" fmla="*/ 200 w 400"/>
              <a:gd name="T101" fmla="*/ 338 h 380"/>
              <a:gd name="T102" fmla="*/ 240 w 400"/>
              <a:gd name="T103" fmla="*/ 298 h 380"/>
              <a:gd name="T104" fmla="*/ 200 w 400"/>
              <a:gd name="T105" fmla="*/ 257 h 380"/>
              <a:gd name="T106" fmla="*/ 200 w 400"/>
              <a:gd name="T107" fmla="*/ 275 h 380"/>
              <a:gd name="T108" fmla="*/ 222 w 400"/>
              <a:gd name="T109" fmla="*/ 298 h 380"/>
              <a:gd name="T110" fmla="*/ 200 w 400"/>
              <a:gd name="T111" fmla="*/ 320 h 380"/>
              <a:gd name="T112" fmla="*/ 178 w 400"/>
              <a:gd name="T113" fmla="*/ 298 h 380"/>
              <a:gd name="T114" fmla="*/ 200 w 400"/>
              <a:gd name="T115" fmla="*/ 275 h 38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400"/>
              <a:gd name="T175" fmla="*/ 0 h 380"/>
              <a:gd name="T176" fmla="*/ 400 w 400"/>
              <a:gd name="T177" fmla="*/ 380 h 38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400" h="380">
                <a:moveTo>
                  <a:pt x="199" y="0"/>
                </a:moveTo>
                <a:cubicBezTo>
                  <a:pt x="182" y="0"/>
                  <a:pt x="166" y="9"/>
                  <a:pt x="158" y="25"/>
                </a:cubicBezTo>
                <a:lnTo>
                  <a:pt x="158" y="25"/>
                </a:lnTo>
                <a:lnTo>
                  <a:pt x="7" y="310"/>
                </a:lnTo>
                <a:lnTo>
                  <a:pt x="7" y="310"/>
                </a:lnTo>
                <a:lnTo>
                  <a:pt x="7" y="311"/>
                </a:lnTo>
                <a:cubicBezTo>
                  <a:pt x="0" y="325"/>
                  <a:pt x="1" y="343"/>
                  <a:pt x="10" y="357"/>
                </a:cubicBezTo>
                <a:cubicBezTo>
                  <a:pt x="21" y="373"/>
                  <a:pt x="35" y="380"/>
                  <a:pt x="49" y="380"/>
                </a:cubicBezTo>
                <a:lnTo>
                  <a:pt x="350" y="380"/>
                </a:lnTo>
                <a:cubicBezTo>
                  <a:pt x="367" y="380"/>
                  <a:pt x="382" y="371"/>
                  <a:pt x="391" y="357"/>
                </a:cubicBezTo>
                <a:cubicBezTo>
                  <a:pt x="400" y="343"/>
                  <a:pt x="399" y="325"/>
                  <a:pt x="392" y="311"/>
                </a:cubicBezTo>
                <a:cubicBezTo>
                  <a:pt x="340" y="211"/>
                  <a:pt x="287" y="110"/>
                  <a:pt x="242" y="25"/>
                </a:cubicBezTo>
                <a:lnTo>
                  <a:pt x="242" y="25"/>
                </a:lnTo>
                <a:lnTo>
                  <a:pt x="242" y="25"/>
                </a:lnTo>
                <a:cubicBezTo>
                  <a:pt x="233" y="9"/>
                  <a:pt x="217" y="0"/>
                  <a:pt x="199" y="0"/>
                </a:cubicBezTo>
                <a:close/>
                <a:moveTo>
                  <a:pt x="199" y="17"/>
                </a:moveTo>
                <a:cubicBezTo>
                  <a:pt x="210" y="17"/>
                  <a:pt x="221" y="24"/>
                  <a:pt x="226" y="34"/>
                </a:cubicBezTo>
                <a:cubicBezTo>
                  <a:pt x="276" y="129"/>
                  <a:pt x="326" y="223"/>
                  <a:pt x="376" y="318"/>
                </a:cubicBezTo>
                <a:cubicBezTo>
                  <a:pt x="383" y="332"/>
                  <a:pt x="380" y="340"/>
                  <a:pt x="376" y="348"/>
                </a:cubicBezTo>
                <a:cubicBezTo>
                  <a:pt x="370" y="356"/>
                  <a:pt x="360" y="363"/>
                  <a:pt x="350" y="363"/>
                </a:cubicBezTo>
                <a:lnTo>
                  <a:pt x="49" y="363"/>
                </a:lnTo>
                <a:cubicBezTo>
                  <a:pt x="35" y="362"/>
                  <a:pt x="28" y="353"/>
                  <a:pt x="23" y="346"/>
                </a:cubicBezTo>
                <a:cubicBezTo>
                  <a:pt x="19" y="340"/>
                  <a:pt x="19" y="327"/>
                  <a:pt x="23" y="318"/>
                </a:cubicBezTo>
                <a:lnTo>
                  <a:pt x="174" y="33"/>
                </a:lnTo>
                <a:cubicBezTo>
                  <a:pt x="179" y="23"/>
                  <a:pt x="189" y="17"/>
                  <a:pt x="199" y="17"/>
                </a:cubicBezTo>
                <a:close/>
                <a:moveTo>
                  <a:pt x="183" y="81"/>
                </a:moveTo>
                <a:cubicBezTo>
                  <a:pt x="176" y="81"/>
                  <a:pt x="170" y="84"/>
                  <a:pt x="167" y="88"/>
                </a:cubicBezTo>
                <a:cubicBezTo>
                  <a:pt x="164" y="93"/>
                  <a:pt x="163" y="95"/>
                  <a:pt x="163" y="103"/>
                </a:cubicBezTo>
                <a:lnTo>
                  <a:pt x="170" y="228"/>
                </a:lnTo>
                <a:cubicBezTo>
                  <a:pt x="170" y="234"/>
                  <a:pt x="173" y="240"/>
                  <a:pt x="177" y="243"/>
                </a:cubicBezTo>
                <a:cubicBezTo>
                  <a:pt x="181" y="247"/>
                  <a:pt x="186" y="247"/>
                  <a:pt x="191" y="247"/>
                </a:cubicBezTo>
                <a:lnTo>
                  <a:pt x="208" y="247"/>
                </a:lnTo>
                <a:cubicBezTo>
                  <a:pt x="212" y="247"/>
                  <a:pt x="218" y="247"/>
                  <a:pt x="222" y="243"/>
                </a:cubicBezTo>
                <a:cubicBezTo>
                  <a:pt x="226" y="239"/>
                  <a:pt x="228" y="236"/>
                  <a:pt x="229" y="228"/>
                </a:cubicBezTo>
                <a:lnTo>
                  <a:pt x="236" y="107"/>
                </a:lnTo>
                <a:lnTo>
                  <a:pt x="236" y="100"/>
                </a:lnTo>
                <a:cubicBezTo>
                  <a:pt x="236" y="97"/>
                  <a:pt x="236" y="92"/>
                  <a:pt x="232" y="88"/>
                </a:cubicBezTo>
                <a:cubicBezTo>
                  <a:pt x="229" y="84"/>
                  <a:pt x="223" y="81"/>
                  <a:pt x="216" y="81"/>
                </a:cubicBezTo>
                <a:lnTo>
                  <a:pt x="183" y="81"/>
                </a:lnTo>
                <a:close/>
                <a:moveTo>
                  <a:pt x="218" y="102"/>
                </a:moveTo>
                <a:cubicBezTo>
                  <a:pt x="216" y="144"/>
                  <a:pt x="214" y="185"/>
                  <a:pt x="211" y="227"/>
                </a:cubicBezTo>
                <a:cubicBezTo>
                  <a:pt x="211" y="230"/>
                  <a:pt x="211" y="230"/>
                  <a:pt x="208" y="230"/>
                </a:cubicBezTo>
                <a:lnTo>
                  <a:pt x="191" y="230"/>
                </a:lnTo>
                <a:cubicBezTo>
                  <a:pt x="187" y="230"/>
                  <a:pt x="188" y="229"/>
                  <a:pt x="187" y="227"/>
                </a:cubicBezTo>
                <a:cubicBezTo>
                  <a:pt x="187" y="227"/>
                  <a:pt x="181" y="103"/>
                  <a:pt x="181" y="102"/>
                </a:cubicBezTo>
                <a:cubicBezTo>
                  <a:pt x="181" y="100"/>
                  <a:pt x="181" y="99"/>
                  <a:pt x="183" y="99"/>
                </a:cubicBezTo>
                <a:lnTo>
                  <a:pt x="216" y="99"/>
                </a:lnTo>
                <a:cubicBezTo>
                  <a:pt x="219" y="99"/>
                  <a:pt x="218" y="100"/>
                  <a:pt x="218" y="102"/>
                </a:cubicBezTo>
                <a:close/>
                <a:moveTo>
                  <a:pt x="200" y="257"/>
                </a:moveTo>
                <a:cubicBezTo>
                  <a:pt x="177" y="257"/>
                  <a:pt x="160" y="276"/>
                  <a:pt x="160" y="298"/>
                </a:cubicBezTo>
                <a:cubicBezTo>
                  <a:pt x="160" y="320"/>
                  <a:pt x="178" y="338"/>
                  <a:pt x="200" y="338"/>
                </a:cubicBezTo>
                <a:cubicBezTo>
                  <a:pt x="221" y="338"/>
                  <a:pt x="240" y="320"/>
                  <a:pt x="240" y="298"/>
                </a:cubicBezTo>
                <a:cubicBezTo>
                  <a:pt x="240" y="276"/>
                  <a:pt x="222" y="257"/>
                  <a:pt x="200" y="257"/>
                </a:cubicBezTo>
                <a:close/>
                <a:moveTo>
                  <a:pt x="200" y="275"/>
                </a:moveTo>
                <a:cubicBezTo>
                  <a:pt x="212" y="275"/>
                  <a:pt x="222" y="285"/>
                  <a:pt x="222" y="298"/>
                </a:cubicBezTo>
                <a:cubicBezTo>
                  <a:pt x="222" y="309"/>
                  <a:pt x="211" y="320"/>
                  <a:pt x="200" y="320"/>
                </a:cubicBezTo>
                <a:cubicBezTo>
                  <a:pt x="187" y="320"/>
                  <a:pt x="178" y="311"/>
                  <a:pt x="178" y="298"/>
                </a:cubicBezTo>
                <a:cubicBezTo>
                  <a:pt x="178" y="285"/>
                  <a:pt x="187" y="275"/>
                  <a:pt x="200" y="2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9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Calibri" pitchFamily="34" charset="0"/>
            </a:endParaRPr>
          </a:p>
        </p:txBody>
      </p:sp>
      <p:sp>
        <p:nvSpPr>
          <p:cNvPr id="14351" name="Synchronize"/>
          <p:cNvSpPr>
            <a:spLocks noChangeAspect="1" noEditPoints="1" noChangeArrowheads="1"/>
          </p:cNvSpPr>
          <p:nvPr/>
        </p:nvSpPr>
        <p:spPr bwMode="auto">
          <a:xfrm>
            <a:off x="9328150" y="2635250"/>
            <a:ext cx="541338" cy="542925"/>
          </a:xfrm>
          <a:custGeom>
            <a:avLst/>
            <a:gdLst>
              <a:gd name="T0" fmla="*/ 42 w 395"/>
              <a:gd name="T1" fmla="*/ 0 h 393"/>
              <a:gd name="T2" fmla="*/ 36 w 395"/>
              <a:gd name="T3" fmla="*/ 15 h 393"/>
              <a:gd name="T4" fmla="*/ 69 w 395"/>
              <a:gd name="T5" fmla="*/ 47 h 393"/>
              <a:gd name="T6" fmla="*/ 0 w 395"/>
              <a:gd name="T7" fmla="*/ 196 h 393"/>
              <a:gd name="T8" fmla="*/ 165 w 395"/>
              <a:gd name="T9" fmla="*/ 389 h 393"/>
              <a:gd name="T10" fmla="*/ 175 w 395"/>
              <a:gd name="T11" fmla="*/ 380 h 393"/>
              <a:gd name="T12" fmla="*/ 175 w 395"/>
              <a:gd name="T13" fmla="*/ 302 h 393"/>
              <a:gd name="T14" fmla="*/ 168 w 395"/>
              <a:gd name="T15" fmla="*/ 294 h 393"/>
              <a:gd name="T16" fmla="*/ 94 w 395"/>
              <a:gd name="T17" fmla="*/ 196 h 393"/>
              <a:gd name="T18" fmla="*/ 135 w 395"/>
              <a:gd name="T19" fmla="*/ 114 h 393"/>
              <a:gd name="T20" fmla="*/ 188 w 395"/>
              <a:gd name="T21" fmla="*/ 167 h 393"/>
              <a:gd name="T22" fmla="*/ 203 w 395"/>
              <a:gd name="T23" fmla="*/ 161 h 393"/>
              <a:gd name="T24" fmla="*/ 203 w 395"/>
              <a:gd name="T25" fmla="*/ 9 h 393"/>
              <a:gd name="T26" fmla="*/ 194 w 395"/>
              <a:gd name="T27" fmla="*/ 0 h 393"/>
              <a:gd name="T28" fmla="*/ 42 w 395"/>
              <a:gd name="T29" fmla="*/ 0 h 393"/>
              <a:gd name="T30" fmla="*/ 221 w 395"/>
              <a:gd name="T31" fmla="*/ 12 h 393"/>
              <a:gd name="T32" fmla="*/ 221 w 395"/>
              <a:gd name="T33" fmla="*/ 90 h 393"/>
              <a:gd name="T34" fmla="*/ 227 w 395"/>
              <a:gd name="T35" fmla="*/ 99 h 393"/>
              <a:gd name="T36" fmla="*/ 302 w 395"/>
              <a:gd name="T37" fmla="*/ 197 h 393"/>
              <a:gd name="T38" fmla="*/ 260 w 395"/>
              <a:gd name="T39" fmla="*/ 279 h 393"/>
              <a:gd name="T40" fmla="*/ 207 w 395"/>
              <a:gd name="T41" fmla="*/ 226 h 393"/>
              <a:gd name="T42" fmla="*/ 192 w 395"/>
              <a:gd name="T43" fmla="*/ 232 h 393"/>
              <a:gd name="T44" fmla="*/ 192 w 395"/>
              <a:gd name="T45" fmla="*/ 384 h 393"/>
              <a:gd name="T46" fmla="*/ 201 w 395"/>
              <a:gd name="T47" fmla="*/ 393 h 393"/>
              <a:gd name="T48" fmla="*/ 353 w 395"/>
              <a:gd name="T49" fmla="*/ 393 h 393"/>
              <a:gd name="T50" fmla="*/ 359 w 395"/>
              <a:gd name="T51" fmla="*/ 378 h 393"/>
              <a:gd name="T52" fmla="*/ 327 w 395"/>
              <a:gd name="T53" fmla="*/ 345 h 393"/>
              <a:gd name="T54" fmla="*/ 395 w 395"/>
              <a:gd name="T55" fmla="*/ 197 h 393"/>
              <a:gd name="T56" fmla="*/ 231 w 395"/>
              <a:gd name="T57" fmla="*/ 4 h 393"/>
              <a:gd name="T58" fmla="*/ 221 w 395"/>
              <a:gd name="T59" fmla="*/ 12 h 393"/>
              <a:gd name="T60" fmla="*/ 64 w 395"/>
              <a:gd name="T61" fmla="*/ 17 h 393"/>
              <a:gd name="T62" fmla="*/ 186 w 395"/>
              <a:gd name="T63" fmla="*/ 17 h 393"/>
              <a:gd name="T64" fmla="*/ 186 w 395"/>
              <a:gd name="T65" fmla="*/ 139 h 393"/>
              <a:gd name="T66" fmla="*/ 142 w 395"/>
              <a:gd name="T67" fmla="*/ 96 h 393"/>
              <a:gd name="T68" fmla="*/ 131 w 395"/>
              <a:gd name="T69" fmla="*/ 95 h 393"/>
              <a:gd name="T70" fmla="*/ 76 w 395"/>
              <a:gd name="T71" fmla="*/ 196 h 393"/>
              <a:gd name="T72" fmla="*/ 157 w 395"/>
              <a:gd name="T73" fmla="*/ 309 h 393"/>
              <a:gd name="T74" fmla="*/ 157 w 395"/>
              <a:gd name="T75" fmla="*/ 369 h 393"/>
              <a:gd name="T76" fmla="*/ 18 w 395"/>
              <a:gd name="T77" fmla="*/ 196 h 393"/>
              <a:gd name="T78" fmla="*/ 87 w 395"/>
              <a:gd name="T79" fmla="*/ 55 h 393"/>
              <a:gd name="T80" fmla="*/ 88 w 395"/>
              <a:gd name="T81" fmla="*/ 42 h 393"/>
              <a:gd name="T82" fmla="*/ 64 w 395"/>
              <a:gd name="T83" fmla="*/ 17 h 393"/>
              <a:gd name="T84" fmla="*/ 238 w 395"/>
              <a:gd name="T85" fmla="*/ 23 h 393"/>
              <a:gd name="T86" fmla="*/ 378 w 395"/>
              <a:gd name="T87" fmla="*/ 197 h 393"/>
              <a:gd name="T88" fmla="*/ 308 w 395"/>
              <a:gd name="T89" fmla="*/ 337 h 393"/>
              <a:gd name="T90" fmla="*/ 308 w 395"/>
              <a:gd name="T91" fmla="*/ 351 h 393"/>
              <a:gd name="T92" fmla="*/ 332 w 395"/>
              <a:gd name="T93" fmla="*/ 375 h 393"/>
              <a:gd name="T94" fmla="*/ 210 w 395"/>
              <a:gd name="T95" fmla="*/ 375 h 393"/>
              <a:gd name="T96" fmla="*/ 210 w 395"/>
              <a:gd name="T97" fmla="*/ 253 h 393"/>
              <a:gd name="T98" fmla="*/ 253 w 395"/>
              <a:gd name="T99" fmla="*/ 296 h 393"/>
              <a:gd name="T100" fmla="*/ 264 w 395"/>
              <a:gd name="T101" fmla="*/ 297 h 393"/>
              <a:gd name="T102" fmla="*/ 319 w 395"/>
              <a:gd name="T103" fmla="*/ 197 h 393"/>
              <a:gd name="T104" fmla="*/ 238 w 395"/>
              <a:gd name="T105" fmla="*/ 84 h 393"/>
              <a:gd name="T106" fmla="*/ 238 w 395"/>
              <a:gd name="T107" fmla="*/ 23 h 393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395"/>
              <a:gd name="T163" fmla="*/ 0 h 393"/>
              <a:gd name="T164" fmla="*/ 395 w 395"/>
              <a:gd name="T165" fmla="*/ 393 h 393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395" h="393">
                <a:moveTo>
                  <a:pt x="42" y="0"/>
                </a:moveTo>
                <a:cubicBezTo>
                  <a:pt x="34" y="1"/>
                  <a:pt x="31" y="10"/>
                  <a:pt x="36" y="15"/>
                </a:cubicBezTo>
                <a:lnTo>
                  <a:pt x="69" y="47"/>
                </a:lnTo>
                <a:cubicBezTo>
                  <a:pt x="27" y="83"/>
                  <a:pt x="0" y="136"/>
                  <a:pt x="0" y="196"/>
                </a:cubicBezTo>
                <a:cubicBezTo>
                  <a:pt x="0" y="293"/>
                  <a:pt x="71" y="374"/>
                  <a:pt x="165" y="389"/>
                </a:cubicBezTo>
                <a:cubicBezTo>
                  <a:pt x="170" y="389"/>
                  <a:pt x="175" y="385"/>
                  <a:pt x="175" y="380"/>
                </a:cubicBezTo>
                <a:lnTo>
                  <a:pt x="175" y="302"/>
                </a:lnTo>
                <a:cubicBezTo>
                  <a:pt x="175" y="298"/>
                  <a:pt x="172" y="295"/>
                  <a:pt x="168" y="294"/>
                </a:cubicBezTo>
                <a:cubicBezTo>
                  <a:pt x="125" y="282"/>
                  <a:pt x="94" y="243"/>
                  <a:pt x="94" y="196"/>
                </a:cubicBezTo>
                <a:cubicBezTo>
                  <a:pt x="94" y="162"/>
                  <a:pt x="110" y="132"/>
                  <a:pt x="135" y="114"/>
                </a:cubicBezTo>
                <a:lnTo>
                  <a:pt x="188" y="167"/>
                </a:lnTo>
                <a:cubicBezTo>
                  <a:pt x="194" y="172"/>
                  <a:pt x="203" y="168"/>
                  <a:pt x="203" y="161"/>
                </a:cubicBezTo>
                <a:lnTo>
                  <a:pt x="203" y="9"/>
                </a:lnTo>
                <a:cubicBezTo>
                  <a:pt x="203" y="4"/>
                  <a:pt x="199" y="0"/>
                  <a:pt x="194" y="0"/>
                </a:cubicBezTo>
                <a:lnTo>
                  <a:pt x="42" y="0"/>
                </a:lnTo>
                <a:close/>
                <a:moveTo>
                  <a:pt x="221" y="12"/>
                </a:moveTo>
                <a:lnTo>
                  <a:pt x="221" y="90"/>
                </a:lnTo>
                <a:cubicBezTo>
                  <a:pt x="221" y="94"/>
                  <a:pt x="224" y="98"/>
                  <a:pt x="227" y="99"/>
                </a:cubicBezTo>
                <a:cubicBezTo>
                  <a:pt x="270" y="110"/>
                  <a:pt x="302" y="150"/>
                  <a:pt x="302" y="197"/>
                </a:cubicBezTo>
                <a:cubicBezTo>
                  <a:pt x="302" y="230"/>
                  <a:pt x="285" y="260"/>
                  <a:pt x="260" y="279"/>
                </a:cubicBezTo>
                <a:lnTo>
                  <a:pt x="207" y="226"/>
                </a:lnTo>
                <a:cubicBezTo>
                  <a:pt x="202" y="220"/>
                  <a:pt x="192" y="224"/>
                  <a:pt x="192" y="232"/>
                </a:cubicBezTo>
                <a:lnTo>
                  <a:pt x="192" y="384"/>
                </a:lnTo>
                <a:cubicBezTo>
                  <a:pt x="193" y="389"/>
                  <a:pt x="196" y="393"/>
                  <a:pt x="201" y="393"/>
                </a:cubicBezTo>
                <a:lnTo>
                  <a:pt x="353" y="393"/>
                </a:lnTo>
                <a:cubicBezTo>
                  <a:pt x="361" y="392"/>
                  <a:pt x="364" y="383"/>
                  <a:pt x="359" y="378"/>
                </a:cubicBezTo>
                <a:lnTo>
                  <a:pt x="327" y="345"/>
                </a:lnTo>
                <a:cubicBezTo>
                  <a:pt x="369" y="309"/>
                  <a:pt x="395" y="256"/>
                  <a:pt x="395" y="197"/>
                </a:cubicBezTo>
                <a:cubicBezTo>
                  <a:pt x="395" y="99"/>
                  <a:pt x="324" y="19"/>
                  <a:pt x="231" y="4"/>
                </a:cubicBezTo>
                <a:cubicBezTo>
                  <a:pt x="225" y="3"/>
                  <a:pt x="221" y="7"/>
                  <a:pt x="221" y="12"/>
                </a:cubicBezTo>
                <a:close/>
                <a:moveTo>
                  <a:pt x="64" y="17"/>
                </a:moveTo>
                <a:lnTo>
                  <a:pt x="186" y="17"/>
                </a:lnTo>
                <a:lnTo>
                  <a:pt x="186" y="139"/>
                </a:lnTo>
                <a:lnTo>
                  <a:pt x="142" y="96"/>
                </a:lnTo>
                <a:cubicBezTo>
                  <a:pt x="139" y="93"/>
                  <a:pt x="135" y="93"/>
                  <a:pt x="131" y="95"/>
                </a:cubicBezTo>
                <a:cubicBezTo>
                  <a:pt x="98" y="116"/>
                  <a:pt x="76" y="153"/>
                  <a:pt x="76" y="196"/>
                </a:cubicBezTo>
                <a:cubicBezTo>
                  <a:pt x="76" y="248"/>
                  <a:pt x="110" y="293"/>
                  <a:pt x="157" y="309"/>
                </a:cubicBezTo>
                <a:lnTo>
                  <a:pt x="157" y="369"/>
                </a:lnTo>
                <a:cubicBezTo>
                  <a:pt x="77" y="352"/>
                  <a:pt x="18" y="281"/>
                  <a:pt x="18" y="196"/>
                </a:cubicBezTo>
                <a:cubicBezTo>
                  <a:pt x="18" y="138"/>
                  <a:pt x="45" y="88"/>
                  <a:pt x="87" y="55"/>
                </a:cubicBezTo>
                <a:cubicBezTo>
                  <a:pt x="91" y="51"/>
                  <a:pt x="92" y="45"/>
                  <a:pt x="88" y="42"/>
                </a:cubicBezTo>
                <a:lnTo>
                  <a:pt x="64" y="17"/>
                </a:lnTo>
                <a:close/>
                <a:moveTo>
                  <a:pt x="238" y="23"/>
                </a:moveTo>
                <a:cubicBezTo>
                  <a:pt x="318" y="41"/>
                  <a:pt x="378" y="112"/>
                  <a:pt x="378" y="197"/>
                </a:cubicBezTo>
                <a:cubicBezTo>
                  <a:pt x="378" y="254"/>
                  <a:pt x="350" y="305"/>
                  <a:pt x="308" y="337"/>
                </a:cubicBezTo>
                <a:cubicBezTo>
                  <a:pt x="304" y="341"/>
                  <a:pt x="304" y="347"/>
                  <a:pt x="308" y="351"/>
                </a:cubicBezTo>
                <a:lnTo>
                  <a:pt x="332" y="375"/>
                </a:lnTo>
                <a:lnTo>
                  <a:pt x="210" y="375"/>
                </a:lnTo>
                <a:lnTo>
                  <a:pt x="210" y="253"/>
                </a:lnTo>
                <a:lnTo>
                  <a:pt x="253" y="296"/>
                </a:lnTo>
                <a:cubicBezTo>
                  <a:pt x="256" y="299"/>
                  <a:pt x="261" y="300"/>
                  <a:pt x="264" y="297"/>
                </a:cubicBezTo>
                <a:cubicBezTo>
                  <a:pt x="297" y="276"/>
                  <a:pt x="319" y="239"/>
                  <a:pt x="319" y="197"/>
                </a:cubicBezTo>
                <a:cubicBezTo>
                  <a:pt x="319" y="144"/>
                  <a:pt x="286" y="100"/>
                  <a:pt x="238" y="84"/>
                </a:cubicBezTo>
                <a:lnTo>
                  <a:pt x="238" y="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9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Calibri" pitchFamily="34" charset="0"/>
            </a:endParaRPr>
          </a:p>
        </p:txBody>
      </p:sp>
      <p:grpSp>
        <p:nvGrpSpPr>
          <p:cNvPr id="14352" name="组合 35"/>
          <p:cNvGrpSpPr>
            <a:grpSpLocks/>
          </p:cNvGrpSpPr>
          <p:nvPr/>
        </p:nvGrpSpPr>
        <p:grpSpPr bwMode="auto">
          <a:xfrm>
            <a:off x="2292350" y="2667000"/>
            <a:ext cx="530225" cy="476250"/>
            <a:chOff x="0" y="0"/>
            <a:chExt cx="739775" cy="663575"/>
          </a:xfrm>
        </p:grpSpPr>
        <p:sp>
          <p:nvSpPr>
            <p:cNvPr id="14353" name="Freeform 7"/>
            <p:cNvSpPr>
              <a:spLocks noChangeArrowheads="1"/>
            </p:cNvSpPr>
            <p:nvPr/>
          </p:nvSpPr>
          <p:spPr bwMode="auto">
            <a:xfrm>
              <a:off x="0" y="611187"/>
              <a:ext cx="52388" cy="52388"/>
            </a:xfrm>
            <a:custGeom>
              <a:avLst/>
              <a:gdLst>
                <a:gd name="T0" fmla="*/ 10 w 14"/>
                <a:gd name="T1" fmla="*/ 6 h 14"/>
                <a:gd name="T2" fmla="*/ 8 w 14"/>
                <a:gd name="T3" fmla="*/ 6 h 14"/>
                <a:gd name="T4" fmla="*/ 8 w 14"/>
                <a:gd name="T5" fmla="*/ 5 h 14"/>
                <a:gd name="T6" fmla="*/ 4 w 14"/>
                <a:gd name="T7" fmla="*/ 0 h 14"/>
                <a:gd name="T8" fmla="*/ 0 w 14"/>
                <a:gd name="T9" fmla="*/ 5 h 14"/>
                <a:gd name="T10" fmla="*/ 0 w 14"/>
                <a:gd name="T11" fmla="*/ 10 h 14"/>
                <a:gd name="T12" fmla="*/ 4 w 14"/>
                <a:gd name="T13" fmla="*/ 14 h 14"/>
                <a:gd name="T14" fmla="*/ 10 w 14"/>
                <a:gd name="T15" fmla="*/ 14 h 14"/>
                <a:gd name="T16" fmla="*/ 14 w 14"/>
                <a:gd name="T17" fmla="*/ 10 h 14"/>
                <a:gd name="T18" fmla="*/ 10 w 14"/>
                <a:gd name="T19" fmla="*/ 6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10" y="6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2" y="14"/>
                    <a:pt x="14" y="12"/>
                    <a:pt x="14" y="10"/>
                  </a:cubicBezTo>
                  <a:cubicBezTo>
                    <a:pt x="14" y="8"/>
                    <a:pt x="12" y="6"/>
                    <a:pt x="10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4354" name="Freeform 8"/>
            <p:cNvSpPr>
              <a:spLocks noChangeArrowheads="1"/>
            </p:cNvSpPr>
            <p:nvPr/>
          </p:nvSpPr>
          <p:spPr bwMode="auto">
            <a:xfrm>
              <a:off x="0" y="506412"/>
              <a:ext cx="30163" cy="68263"/>
            </a:xfrm>
            <a:custGeom>
              <a:avLst/>
              <a:gdLst>
                <a:gd name="T0" fmla="*/ 4 w 8"/>
                <a:gd name="T1" fmla="*/ 18 h 18"/>
                <a:gd name="T2" fmla="*/ 8 w 8"/>
                <a:gd name="T3" fmla="*/ 14 h 18"/>
                <a:gd name="T4" fmla="*/ 8 w 8"/>
                <a:gd name="T5" fmla="*/ 4 h 18"/>
                <a:gd name="T6" fmla="*/ 4 w 8"/>
                <a:gd name="T7" fmla="*/ 0 h 18"/>
                <a:gd name="T8" fmla="*/ 0 w 8"/>
                <a:gd name="T9" fmla="*/ 4 h 18"/>
                <a:gd name="T10" fmla="*/ 0 w 8"/>
                <a:gd name="T11" fmla="*/ 14 h 18"/>
                <a:gd name="T12" fmla="*/ 4 w 8"/>
                <a:gd name="T13" fmla="*/ 18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8"/>
                <a:gd name="T23" fmla="*/ 8 w 8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8">
                  <a:moveTo>
                    <a:pt x="4" y="18"/>
                  </a:moveTo>
                  <a:cubicBezTo>
                    <a:pt x="7" y="18"/>
                    <a:pt x="8" y="16"/>
                    <a:pt x="8" y="1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8"/>
                    <a:pt x="4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4355" name="Freeform 9"/>
            <p:cNvSpPr>
              <a:spLocks noChangeArrowheads="1"/>
            </p:cNvSpPr>
            <p:nvPr/>
          </p:nvSpPr>
          <p:spPr bwMode="auto">
            <a:xfrm>
              <a:off x="0" y="396875"/>
              <a:ext cx="30163" cy="68263"/>
            </a:xfrm>
            <a:custGeom>
              <a:avLst/>
              <a:gdLst>
                <a:gd name="T0" fmla="*/ 4 w 8"/>
                <a:gd name="T1" fmla="*/ 18 h 18"/>
                <a:gd name="T2" fmla="*/ 8 w 8"/>
                <a:gd name="T3" fmla="*/ 14 h 18"/>
                <a:gd name="T4" fmla="*/ 8 w 8"/>
                <a:gd name="T5" fmla="*/ 5 h 18"/>
                <a:gd name="T6" fmla="*/ 4 w 8"/>
                <a:gd name="T7" fmla="*/ 0 h 18"/>
                <a:gd name="T8" fmla="*/ 0 w 8"/>
                <a:gd name="T9" fmla="*/ 5 h 18"/>
                <a:gd name="T10" fmla="*/ 0 w 8"/>
                <a:gd name="T11" fmla="*/ 14 h 18"/>
                <a:gd name="T12" fmla="*/ 4 w 8"/>
                <a:gd name="T13" fmla="*/ 18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8"/>
                <a:gd name="T23" fmla="*/ 8 w 8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8">
                  <a:moveTo>
                    <a:pt x="4" y="18"/>
                  </a:moveTo>
                  <a:cubicBezTo>
                    <a:pt x="7" y="18"/>
                    <a:pt x="8" y="16"/>
                    <a:pt x="8" y="1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8"/>
                    <a:pt x="4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4356" name="Freeform 10"/>
            <p:cNvSpPr>
              <a:spLocks noChangeArrowheads="1"/>
            </p:cNvSpPr>
            <p:nvPr/>
          </p:nvSpPr>
          <p:spPr bwMode="auto">
            <a:xfrm>
              <a:off x="0" y="307975"/>
              <a:ext cx="52388" cy="52388"/>
            </a:xfrm>
            <a:custGeom>
              <a:avLst/>
              <a:gdLst>
                <a:gd name="T0" fmla="*/ 10 w 14"/>
                <a:gd name="T1" fmla="*/ 0 h 14"/>
                <a:gd name="T2" fmla="*/ 4 w 14"/>
                <a:gd name="T3" fmla="*/ 0 h 14"/>
                <a:gd name="T4" fmla="*/ 0 w 14"/>
                <a:gd name="T5" fmla="*/ 4 h 14"/>
                <a:gd name="T6" fmla="*/ 0 w 14"/>
                <a:gd name="T7" fmla="*/ 10 h 14"/>
                <a:gd name="T8" fmla="*/ 4 w 14"/>
                <a:gd name="T9" fmla="*/ 14 h 14"/>
                <a:gd name="T10" fmla="*/ 8 w 14"/>
                <a:gd name="T11" fmla="*/ 10 h 14"/>
                <a:gd name="T12" fmla="*/ 8 w 14"/>
                <a:gd name="T13" fmla="*/ 8 h 14"/>
                <a:gd name="T14" fmla="*/ 10 w 14"/>
                <a:gd name="T15" fmla="*/ 8 h 14"/>
                <a:gd name="T16" fmla="*/ 14 w 14"/>
                <a:gd name="T17" fmla="*/ 4 h 14"/>
                <a:gd name="T18" fmla="*/ 10 w 14"/>
                <a:gd name="T19" fmla="*/ 0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1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7" y="14"/>
                    <a:pt x="8" y="12"/>
                    <a:pt x="8" y="1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2" y="8"/>
                    <a:pt x="14" y="6"/>
                    <a:pt x="14" y="4"/>
                  </a:cubicBezTo>
                  <a:cubicBezTo>
                    <a:pt x="14" y="2"/>
                    <a:pt x="12" y="0"/>
                    <a:pt x="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4357" name="Freeform 11"/>
            <p:cNvSpPr>
              <a:spLocks noChangeArrowheads="1"/>
            </p:cNvSpPr>
            <p:nvPr/>
          </p:nvSpPr>
          <p:spPr bwMode="auto">
            <a:xfrm>
              <a:off x="442912" y="611187"/>
              <a:ext cx="52388" cy="52388"/>
            </a:xfrm>
            <a:custGeom>
              <a:avLst/>
              <a:gdLst>
                <a:gd name="T0" fmla="*/ 10 w 14"/>
                <a:gd name="T1" fmla="*/ 0 h 14"/>
                <a:gd name="T2" fmla="*/ 5 w 14"/>
                <a:gd name="T3" fmla="*/ 5 h 14"/>
                <a:gd name="T4" fmla="*/ 5 w 14"/>
                <a:gd name="T5" fmla="*/ 6 h 14"/>
                <a:gd name="T6" fmla="*/ 4 w 14"/>
                <a:gd name="T7" fmla="*/ 6 h 14"/>
                <a:gd name="T8" fmla="*/ 0 w 14"/>
                <a:gd name="T9" fmla="*/ 10 h 14"/>
                <a:gd name="T10" fmla="*/ 4 w 14"/>
                <a:gd name="T11" fmla="*/ 14 h 14"/>
                <a:gd name="T12" fmla="*/ 10 w 14"/>
                <a:gd name="T13" fmla="*/ 14 h 14"/>
                <a:gd name="T14" fmla="*/ 14 w 14"/>
                <a:gd name="T15" fmla="*/ 10 h 14"/>
                <a:gd name="T16" fmla="*/ 14 w 14"/>
                <a:gd name="T17" fmla="*/ 5 h 14"/>
                <a:gd name="T18" fmla="*/ 10 w 14"/>
                <a:gd name="T19" fmla="*/ 0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10" y="0"/>
                  </a:moveTo>
                  <a:cubicBezTo>
                    <a:pt x="7" y="0"/>
                    <a:pt x="5" y="2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0" y="8"/>
                    <a:pt x="0" y="10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2" y="14"/>
                    <a:pt x="14" y="12"/>
                    <a:pt x="14" y="1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2"/>
                    <a:pt x="12" y="0"/>
                    <a:pt x="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4358" name="Freeform 12"/>
            <p:cNvSpPr>
              <a:spLocks noChangeArrowheads="1"/>
            </p:cNvSpPr>
            <p:nvPr/>
          </p:nvSpPr>
          <p:spPr bwMode="auto">
            <a:xfrm>
              <a:off x="214312" y="635000"/>
              <a:ext cx="66675" cy="28575"/>
            </a:xfrm>
            <a:custGeom>
              <a:avLst/>
              <a:gdLst>
                <a:gd name="T0" fmla="*/ 14 w 18"/>
                <a:gd name="T1" fmla="*/ 0 h 8"/>
                <a:gd name="T2" fmla="*/ 4 w 18"/>
                <a:gd name="T3" fmla="*/ 0 h 8"/>
                <a:gd name="T4" fmla="*/ 0 w 18"/>
                <a:gd name="T5" fmla="*/ 4 h 8"/>
                <a:gd name="T6" fmla="*/ 4 w 18"/>
                <a:gd name="T7" fmla="*/ 8 h 8"/>
                <a:gd name="T8" fmla="*/ 14 w 18"/>
                <a:gd name="T9" fmla="*/ 8 h 8"/>
                <a:gd name="T10" fmla="*/ 18 w 18"/>
                <a:gd name="T11" fmla="*/ 4 h 8"/>
                <a:gd name="T12" fmla="*/ 14 w 1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6" y="8"/>
                    <a:pt x="18" y="6"/>
                    <a:pt x="18" y="4"/>
                  </a:cubicBezTo>
                  <a:cubicBezTo>
                    <a:pt x="18" y="2"/>
                    <a:pt x="16" y="0"/>
                    <a:pt x="1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4359" name="Freeform 13"/>
            <p:cNvSpPr>
              <a:spLocks noChangeArrowheads="1"/>
            </p:cNvSpPr>
            <p:nvPr/>
          </p:nvSpPr>
          <p:spPr bwMode="auto">
            <a:xfrm>
              <a:off x="98425" y="635000"/>
              <a:ext cx="69850" cy="28575"/>
            </a:xfrm>
            <a:custGeom>
              <a:avLst/>
              <a:gdLst>
                <a:gd name="T0" fmla="*/ 14 w 19"/>
                <a:gd name="T1" fmla="*/ 0 h 8"/>
                <a:gd name="T2" fmla="*/ 4 w 19"/>
                <a:gd name="T3" fmla="*/ 0 h 8"/>
                <a:gd name="T4" fmla="*/ 0 w 19"/>
                <a:gd name="T5" fmla="*/ 4 h 8"/>
                <a:gd name="T6" fmla="*/ 4 w 19"/>
                <a:gd name="T7" fmla="*/ 8 h 8"/>
                <a:gd name="T8" fmla="*/ 14 w 19"/>
                <a:gd name="T9" fmla="*/ 8 h 8"/>
                <a:gd name="T10" fmla="*/ 19 w 19"/>
                <a:gd name="T11" fmla="*/ 4 h 8"/>
                <a:gd name="T12" fmla="*/ 14 w 1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8"/>
                <a:gd name="T23" fmla="*/ 19 w 1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8">
                  <a:moveTo>
                    <a:pt x="1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7" y="8"/>
                    <a:pt x="19" y="6"/>
                    <a:pt x="19" y="4"/>
                  </a:cubicBezTo>
                  <a:cubicBezTo>
                    <a:pt x="19" y="2"/>
                    <a:pt x="17" y="0"/>
                    <a:pt x="1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4360" name="Freeform 14"/>
            <p:cNvSpPr>
              <a:spLocks noChangeArrowheads="1"/>
            </p:cNvSpPr>
            <p:nvPr/>
          </p:nvSpPr>
          <p:spPr bwMode="auto">
            <a:xfrm>
              <a:off x="327025" y="635000"/>
              <a:ext cx="71438" cy="28575"/>
            </a:xfrm>
            <a:custGeom>
              <a:avLst/>
              <a:gdLst>
                <a:gd name="T0" fmla="*/ 15 w 19"/>
                <a:gd name="T1" fmla="*/ 0 h 8"/>
                <a:gd name="T2" fmla="*/ 4 w 19"/>
                <a:gd name="T3" fmla="*/ 0 h 8"/>
                <a:gd name="T4" fmla="*/ 0 w 19"/>
                <a:gd name="T5" fmla="*/ 4 h 8"/>
                <a:gd name="T6" fmla="*/ 4 w 19"/>
                <a:gd name="T7" fmla="*/ 8 h 8"/>
                <a:gd name="T8" fmla="*/ 15 w 19"/>
                <a:gd name="T9" fmla="*/ 8 h 8"/>
                <a:gd name="T10" fmla="*/ 19 w 19"/>
                <a:gd name="T11" fmla="*/ 4 h 8"/>
                <a:gd name="T12" fmla="*/ 15 w 1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8"/>
                <a:gd name="T23" fmla="*/ 19 w 1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8">
                  <a:moveTo>
                    <a:pt x="1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7" y="8"/>
                    <a:pt x="19" y="6"/>
                    <a:pt x="19" y="4"/>
                  </a:cubicBezTo>
                  <a:cubicBezTo>
                    <a:pt x="19" y="2"/>
                    <a:pt x="17" y="0"/>
                    <a:pt x="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4361" name="Freeform 15"/>
            <p:cNvSpPr>
              <a:spLocks noEditPoints="1" noChangeArrowheads="1"/>
            </p:cNvSpPr>
            <p:nvPr/>
          </p:nvSpPr>
          <p:spPr bwMode="auto">
            <a:xfrm>
              <a:off x="98425" y="0"/>
              <a:ext cx="641350" cy="574675"/>
            </a:xfrm>
            <a:custGeom>
              <a:avLst/>
              <a:gdLst>
                <a:gd name="T0" fmla="*/ 164 w 171"/>
                <a:gd name="T1" fmla="*/ 0 h 153"/>
                <a:gd name="T2" fmla="*/ 15 w 171"/>
                <a:gd name="T3" fmla="*/ 0 h 153"/>
                <a:gd name="T4" fmla="*/ 8 w 171"/>
                <a:gd name="T5" fmla="*/ 7 h 153"/>
                <a:gd name="T6" fmla="*/ 8 w 171"/>
                <a:gd name="T7" fmla="*/ 82 h 153"/>
                <a:gd name="T8" fmla="*/ 4 w 171"/>
                <a:gd name="T9" fmla="*/ 82 h 153"/>
                <a:gd name="T10" fmla="*/ 0 w 171"/>
                <a:gd name="T11" fmla="*/ 86 h 153"/>
                <a:gd name="T12" fmla="*/ 4 w 171"/>
                <a:gd name="T13" fmla="*/ 90 h 153"/>
                <a:gd name="T14" fmla="*/ 8 w 171"/>
                <a:gd name="T15" fmla="*/ 90 h 153"/>
                <a:gd name="T16" fmla="*/ 8 w 171"/>
                <a:gd name="T17" fmla="*/ 131 h 153"/>
                <a:gd name="T18" fmla="*/ 15 w 171"/>
                <a:gd name="T19" fmla="*/ 138 h 153"/>
                <a:gd name="T20" fmla="*/ 98 w 171"/>
                <a:gd name="T21" fmla="*/ 138 h 153"/>
                <a:gd name="T22" fmla="*/ 97 w 171"/>
                <a:gd name="T23" fmla="*/ 139 h 153"/>
                <a:gd name="T24" fmla="*/ 97 w 171"/>
                <a:gd name="T25" fmla="*/ 149 h 153"/>
                <a:gd name="T26" fmla="*/ 102 w 171"/>
                <a:gd name="T27" fmla="*/ 153 h 153"/>
                <a:gd name="T28" fmla="*/ 106 w 171"/>
                <a:gd name="T29" fmla="*/ 149 h 153"/>
                <a:gd name="T30" fmla="*/ 106 w 171"/>
                <a:gd name="T31" fmla="*/ 139 h 153"/>
                <a:gd name="T32" fmla="*/ 105 w 171"/>
                <a:gd name="T33" fmla="*/ 138 h 153"/>
                <a:gd name="T34" fmla="*/ 164 w 171"/>
                <a:gd name="T35" fmla="*/ 138 h 153"/>
                <a:gd name="T36" fmla="*/ 171 w 171"/>
                <a:gd name="T37" fmla="*/ 131 h 153"/>
                <a:gd name="T38" fmla="*/ 171 w 171"/>
                <a:gd name="T39" fmla="*/ 7 h 153"/>
                <a:gd name="T40" fmla="*/ 164 w 171"/>
                <a:gd name="T41" fmla="*/ 0 h 153"/>
                <a:gd name="T42" fmla="*/ 157 w 171"/>
                <a:gd name="T43" fmla="*/ 124 h 153"/>
                <a:gd name="T44" fmla="*/ 22 w 171"/>
                <a:gd name="T45" fmla="*/ 124 h 153"/>
                <a:gd name="T46" fmla="*/ 22 w 171"/>
                <a:gd name="T47" fmla="*/ 14 h 153"/>
                <a:gd name="T48" fmla="*/ 157 w 171"/>
                <a:gd name="T49" fmla="*/ 14 h 153"/>
                <a:gd name="T50" fmla="*/ 157 w 171"/>
                <a:gd name="T51" fmla="*/ 124 h 15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71"/>
                <a:gd name="T79" fmla="*/ 0 h 153"/>
                <a:gd name="T80" fmla="*/ 171 w 171"/>
                <a:gd name="T81" fmla="*/ 153 h 15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71" h="153">
                  <a:moveTo>
                    <a:pt x="16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0"/>
                    <a:pt x="8" y="3"/>
                    <a:pt x="8" y="7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2" y="82"/>
                    <a:pt x="0" y="84"/>
                    <a:pt x="0" y="86"/>
                  </a:cubicBezTo>
                  <a:cubicBezTo>
                    <a:pt x="0" y="88"/>
                    <a:pt x="2" y="90"/>
                    <a:pt x="4" y="90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8" y="134"/>
                    <a:pt x="11" y="138"/>
                    <a:pt x="15" y="138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8" y="138"/>
                    <a:pt x="97" y="139"/>
                    <a:pt x="97" y="139"/>
                  </a:cubicBezTo>
                  <a:cubicBezTo>
                    <a:pt x="97" y="149"/>
                    <a:pt x="97" y="149"/>
                    <a:pt x="97" y="149"/>
                  </a:cubicBezTo>
                  <a:cubicBezTo>
                    <a:pt x="97" y="151"/>
                    <a:pt x="99" y="153"/>
                    <a:pt x="102" y="153"/>
                  </a:cubicBezTo>
                  <a:cubicBezTo>
                    <a:pt x="104" y="153"/>
                    <a:pt x="106" y="151"/>
                    <a:pt x="106" y="149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6" y="139"/>
                    <a:pt x="106" y="138"/>
                    <a:pt x="105" y="138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8" y="138"/>
                    <a:pt x="171" y="134"/>
                    <a:pt x="171" y="131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1" y="3"/>
                    <a:pt x="168" y="0"/>
                    <a:pt x="164" y="0"/>
                  </a:cubicBezTo>
                  <a:close/>
                  <a:moveTo>
                    <a:pt x="157" y="124"/>
                  </a:moveTo>
                  <a:cubicBezTo>
                    <a:pt x="22" y="124"/>
                    <a:pt x="22" y="124"/>
                    <a:pt x="22" y="12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157" y="14"/>
                    <a:pt x="157" y="14"/>
                    <a:pt x="157" y="14"/>
                  </a:cubicBezTo>
                  <a:lnTo>
                    <a:pt x="157" y="1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4362" name="Freeform 16"/>
            <p:cNvSpPr>
              <a:spLocks noChangeArrowheads="1"/>
            </p:cNvSpPr>
            <p:nvPr/>
          </p:nvSpPr>
          <p:spPr bwMode="auto">
            <a:xfrm>
              <a:off x="250825" y="190500"/>
              <a:ext cx="214313" cy="206375"/>
            </a:xfrm>
            <a:custGeom>
              <a:avLst/>
              <a:gdLst>
                <a:gd name="T0" fmla="*/ 3 w 57"/>
                <a:gd name="T1" fmla="*/ 55 h 55"/>
                <a:gd name="T2" fmla="*/ 38 w 57"/>
                <a:gd name="T3" fmla="*/ 50 h 55"/>
                <a:gd name="T4" fmla="*/ 40 w 57"/>
                <a:gd name="T5" fmla="*/ 48 h 55"/>
                <a:gd name="T6" fmla="*/ 39 w 57"/>
                <a:gd name="T7" fmla="*/ 45 h 55"/>
                <a:gd name="T8" fmla="*/ 30 w 57"/>
                <a:gd name="T9" fmla="*/ 34 h 55"/>
                <a:gd name="T10" fmla="*/ 54 w 57"/>
                <a:gd name="T11" fmla="*/ 11 h 55"/>
                <a:gd name="T12" fmla="*/ 54 w 57"/>
                <a:gd name="T13" fmla="*/ 2 h 55"/>
                <a:gd name="T14" fmla="*/ 49 w 57"/>
                <a:gd name="T15" fmla="*/ 0 h 55"/>
                <a:gd name="T16" fmla="*/ 46 w 57"/>
                <a:gd name="T17" fmla="*/ 2 h 55"/>
                <a:gd name="T18" fmla="*/ 21 w 57"/>
                <a:gd name="T19" fmla="*/ 26 h 55"/>
                <a:gd name="T20" fmla="*/ 11 w 57"/>
                <a:gd name="T21" fmla="*/ 15 h 55"/>
                <a:gd name="T22" fmla="*/ 9 w 57"/>
                <a:gd name="T23" fmla="*/ 14 h 55"/>
                <a:gd name="T24" fmla="*/ 8 w 57"/>
                <a:gd name="T25" fmla="*/ 15 h 55"/>
                <a:gd name="T26" fmla="*/ 6 w 57"/>
                <a:gd name="T27" fmla="*/ 17 h 55"/>
                <a:gd name="T28" fmla="*/ 0 w 57"/>
                <a:gd name="T29" fmla="*/ 51 h 55"/>
                <a:gd name="T30" fmla="*/ 1 w 57"/>
                <a:gd name="T31" fmla="*/ 54 h 55"/>
                <a:gd name="T32" fmla="*/ 3 w 57"/>
                <a:gd name="T33" fmla="*/ 55 h 5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7"/>
                <a:gd name="T52" fmla="*/ 0 h 55"/>
                <a:gd name="T53" fmla="*/ 57 w 57"/>
                <a:gd name="T54" fmla="*/ 55 h 5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7" h="55">
                  <a:moveTo>
                    <a:pt x="3" y="55"/>
                  </a:moveTo>
                  <a:cubicBezTo>
                    <a:pt x="38" y="50"/>
                    <a:pt x="38" y="50"/>
                    <a:pt x="38" y="50"/>
                  </a:cubicBezTo>
                  <a:cubicBezTo>
                    <a:pt x="39" y="50"/>
                    <a:pt x="40" y="49"/>
                    <a:pt x="40" y="48"/>
                  </a:cubicBezTo>
                  <a:cubicBezTo>
                    <a:pt x="41" y="47"/>
                    <a:pt x="40" y="45"/>
                    <a:pt x="39" y="45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7" y="8"/>
                    <a:pt x="57" y="4"/>
                    <a:pt x="54" y="2"/>
                  </a:cubicBezTo>
                  <a:cubicBezTo>
                    <a:pt x="53" y="1"/>
                    <a:pt x="51" y="0"/>
                    <a:pt x="49" y="0"/>
                  </a:cubicBezTo>
                  <a:cubicBezTo>
                    <a:pt x="48" y="0"/>
                    <a:pt x="47" y="1"/>
                    <a:pt x="46" y="2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0" y="14"/>
                    <a:pt x="9" y="14"/>
                  </a:cubicBezTo>
                  <a:cubicBezTo>
                    <a:pt x="9" y="14"/>
                    <a:pt x="8" y="15"/>
                    <a:pt x="8" y="15"/>
                  </a:cubicBezTo>
                  <a:cubicBezTo>
                    <a:pt x="7" y="15"/>
                    <a:pt x="6" y="16"/>
                    <a:pt x="6" y="1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4"/>
                    <a:pt x="3" y="55"/>
                    <a:pt x="3" y="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</p:grpSp>
      <p:sp>
        <p:nvSpPr>
          <p:cNvPr id="14363" name="Freeform 17"/>
          <p:cNvSpPr>
            <a:spLocks noEditPoints="1" noChangeArrowheads="1"/>
          </p:cNvSpPr>
          <p:nvPr/>
        </p:nvSpPr>
        <p:spPr bwMode="auto">
          <a:xfrm>
            <a:off x="4603750" y="2578100"/>
            <a:ext cx="609600" cy="609600"/>
          </a:xfrm>
          <a:custGeom>
            <a:avLst/>
            <a:gdLst>
              <a:gd name="T0" fmla="*/ 169 w 197"/>
              <a:gd name="T1" fmla="*/ 83 h 197"/>
              <a:gd name="T2" fmla="*/ 180 w 197"/>
              <a:gd name="T3" fmla="*/ 64 h 197"/>
              <a:gd name="T4" fmla="*/ 169 w 197"/>
              <a:gd name="T5" fmla="*/ 45 h 197"/>
              <a:gd name="T6" fmla="*/ 147 w 197"/>
              <a:gd name="T7" fmla="*/ 45 h 197"/>
              <a:gd name="T8" fmla="*/ 148 w 197"/>
              <a:gd name="T9" fmla="*/ 13 h 197"/>
              <a:gd name="T10" fmla="*/ 121 w 197"/>
              <a:gd name="T11" fmla="*/ 30 h 197"/>
              <a:gd name="T12" fmla="*/ 109 w 197"/>
              <a:gd name="T13" fmla="*/ 11 h 197"/>
              <a:gd name="T14" fmla="*/ 88 w 197"/>
              <a:gd name="T15" fmla="*/ 11 h 197"/>
              <a:gd name="T16" fmla="*/ 76 w 197"/>
              <a:gd name="T17" fmla="*/ 30 h 197"/>
              <a:gd name="T18" fmla="*/ 49 w 197"/>
              <a:gd name="T19" fmla="*/ 13 h 197"/>
              <a:gd name="T20" fmla="*/ 50 w 197"/>
              <a:gd name="T21" fmla="*/ 45 h 197"/>
              <a:gd name="T22" fmla="*/ 27 w 197"/>
              <a:gd name="T23" fmla="*/ 45 h 197"/>
              <a:gd name="T24" fmla="*/ 17 w 197"/>
              <a:gd name="T25" fmla="*/ 64 h 197"/>
              <a:gd name="T26" fmla="*/ 28 w 197"/>
              <a:gd name="T27" fmla="*/ 83 h 197"/>
              <a:gd name="T28" fmla="*/ 0 w 197"/>
              <a:gd name="T29" fmla="*/ 99 h 197"/>
              <a:gd name="T30" fmla="*/ 28 w 197"/>
              <a:gd name="T31" fmla="*/ 114 h 197"/>
              <a:gd name="T32" fmla="*/ 17 w 197"/>
              <a:gd name="T33" fmla="*/ 133 h 197"/>
              <a:gd name="T34" fmla="*/ 27 w 197"/>
              <a:gd name="T35" fmla="*/ 152 h 197"/>
              <a:gd name="T36" fmla="*/ 50 w 197"/>
              <a:gd name="T37" fmla="*/ 152 h 197"/>
              <a:gd name="T38" fmla="*/ 49 w 197"/>
              <a:gd name="T39" fmla="*/ 184 h 197"/>
              <a:gd name="T40" fmla="*/ 76 w 197"/>
              <a:gd name="T41" fmla="*/ 167 h 197"/>
              <a:gd name="T42" fmla="*/ 88 w 197"/>
              <a:gd name="T43" fmla="*/ 186 h 197"/>
              <a:gd name="T44" fmla="*/ 109 w 197"/>
              <a:gd name="T45" fmla="*/ 186 h 197"/>
              <a:gd name="T46" fmla="*/ 121 w 197"/>
              <a:gd name="T47" fmla="*/ 167 h 197"/>
              <a:gd name="T48" fmla="*/ 148 w 197"/>
              <a:gd name="T49" fmla="*/ 184 h 197"/>
              <a:gd name="T50" fmla="*/ 147 w 197"/>
              <a:gd name="T51" fmla="*/ 152 h 197"/>
              <a:gd name="T52" fmla="*/ 169 w 197"/>
              <a:gd name="T53" fmla="*/ 152 h 197"/>
              <a:gd name="T54" fmla="*/ 180 w 197"/>
              <a:gd name="T55" fmla="*/ 133 h 197"/>
              <a:gd name="T56" fmla="*/ 169 w 197"/>
              <a:gd name="T57" fmla="*/ 114 h 197"/>
              <a:gd name="T58" fmla="*/ 197 w 197"/>
              <a:gd name="T59" fmla="*/ 99 h 197"/>
              <a:gd name="T60" fmla="*/ 98 w 197"/>
              <a:gd name="T61" fmla="*/ 128 h 197"/>
              <a:gd name="T62" fmla="*/ 98 w 197"/>
              <a:gd name="T63" fmla="*/ 69 h 197"/>
              <a:gd name="T64" fmla="*/ 98 w 197"/>
              <a:gd name="T65" fmla="*/ 128 h 19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97"/>
              <a:gd name="T100" fmla="*/ 0 h 197"/>
              <a:gd name="T101" fmla="*/ 197 w 197"/>
              <a:gd name="T102" fmla="*/ 197 h 19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97" h="197">
                <a:moveTo>
                  <a:pt x="186" y="88"/>
                </a:moveTo>
                <a:cubicBezTo>
                  <a:pt x="169" y="83"/>
                  <a:pt x="169" y="83"/>
                  <a:pt x="169" y="83"/>
                </a:cubicBezTo>
                <a:cubicBezTo>
                  <a:pt x="168" y="81"/>
                  <a:pt x="168" y="79"/>
                  <a:pt x="167" y="76"/>
                </a:cubicBezTo>
                <a:cubicBezTo>
                  <a:pt x="180" y="64"/>
                  <a:pt x="180" y="64"/>
                  <a:pt x="180" y="64"/>
                </a:cubicBezTo>
                <a:cubicBezTo>
                  <a:pt x="184" y="59"/>
                  <a:pt x="186" y="54"/>
                  <a:pt x="184" y="49"/>
                </a:cubicBezTo>
                <a:cubicBezTo>
                  <a:pt x="181" y="44"/>
                  <a:pt x="175" y="44"/>
                  <a:pt x="169" y="45"/>
                </a:cubicBezTo>
                <a:cubicBezTo>
                  <a:pt x="152" y="50"/>
                  <a:pt x="152" y="50"/>
                  <a:pt x="152" y="50"/>
                </a:cubicBezTo>
                <a:cubicBezTo>
                  <a:pt x="150" y="48"/>
                  <a:pt x="148" y="47"/>
                  <a:pt x="147" y="45"/>
                </a:cubicBezTo>
                <a:cubicBezTo>
                  <a:pt x="151" y="28"/>
                  <a:pt x="151" y="28"/>
                  <a:pt x="151" y="28"/>
                </a:cubicBezTo>
                <a:cubicBezTo>
                  <a:pt x="153" y="22"/>
                  <a:pt x="153" y="16"/>
                  <a:pt x="148" y="13"/>
                </a:cubicBezTo>
                <a:cubicBezTo>
                  <a:pt x="143" y="10"/>
                  <a:pt x="137" y="13"/>
                  <a:pt x="133" y="17"/>
                </a:cubicBezTo>
                <a:cubicBezTo>
                  <a:pt x="121" y="30"/>
                  <a:pt x="121" y="30"/>
                  <a:pt x="121" y="30"/>
                </a:cubicBezTo>
                <a:cubicBezTo>
                  <a:pt x="118" y="29"/>
                  <a:pt x="116" y="29"/>
                  <a:pt x="113" y="28"/>
                </a:cubicBezTo>
                <a:cubicBezTo>
                  <a:pt x="109" y="11"/>
                  <a:pt x="109" y="11"/>
                  <a:pt x="109" y="11"/>
                </a:cubicBezTo>
                <a:cubicBezTo>
                  <a:pt x="107" y="5"/>
                  <a:pt x="104" y="0"/>
                  <a:pt x="98" y="0"/>
                </a:cubicBezTo>
                <a:cubicBezTo>
                  <a:pt x="93" y="0"/>
                  <a:pt x="89" y="5"/>
                  <a:pt x="88" y="11"/>
                </a:cubicBezTo>
                <a:cubicBezTo>
                  <a:pt x="83" y="28"/>
                  <a:pt x="83" y="28"/>
                  <a:pt x="83" y="28"/>
                </a:cubicBezTo>
                <a:cubicBezTo>
                  <a:pt x="81" y="28"/>
                  <a:pt x="78" y="29"/>
                  <a:pt x="76" y="30"/>
                </a:cubicBezTo>
                <a:cubicBezTo>
                  <a:pt x="63" y="17"/>
                  <a:pt x="63" y="17"/>
                  <a:pt x="63" y="17"/>
                </a:cubicBezTo>
                <a:cubicBezTo>
                  <a:pt x="59" y="13"/>
                  <a:pt x="54" y="10"/>
                  <a:pt x="49" y="13"/>
                </a:cubicBezTo>
                <a:cubicBezTo>
                  <a:pt x="44" y="16"/>
                  <a:pt x="44" y="22"/>
                  <a:pt x="45" y="28"/>
                </a:cubicBezTo>
                <a:cubicBezTo>
                  <a:pt x="50" y="45"/>
                  <a:pt x="50" y="45"/>
                  <a:pt x="50" y="45"/>
                </a:cubicBezTo>
                <a:cubicBezTo>
                  <a:pt x="48" y="47"/>
                  <a:pt x="46" y="48"/>
                  <a:pt x="45" y="50"/>
                </a:cubicBezTo>
                <a:cubicBezTo>
                  <a:pt x="27" y="45"/>
                  <a:pt x="27" y="45"/>
                  <a:pt x="27" y="45"/>
                </a:cubicBezTo>
                <a:cubicBezTo>
                  <a:pt x="21" y="44"/>
                  <a:pt x="16" y="44"/>
                  <a:pt x="13" y="49"/>
                </a:cubicBezTo>
                <a:cubicBezTo>
                  <a:pt x="10" y="54"/>
                  <a:pt x="13" y="59"/>
                  <a:pt x="17" y="64"/>
                </a:cubicBezTo>
                <a:cubicBezTo>
                  <a:pt x="30" y="76"/>
                  <a:pt x="30" y="76"/>
                  <a:pt x="30" y="76"/>
                </a:cubicBezTo>
                <a:cubicBezTo>
                  <a:pt x="29" y="79"/>
                  <a:pt x="28" y="81"/>
                  <a:pt x="28" y="83"/>
                </a:cubicBezTo>
                <a:cubicBezTo>
                  <a:pt x="10" y="88"/>
                  <a:pt x="10" y="88"/>
                  <a:pt x="10" y="88"/>
                </a:cubicBezTo>
                <a:cubicBezTo>
                  <a:pt x="5" y="90"/>
                  <a:pt x="0" y="93"/>
                  <a:pt x="0" y="99"/>
                </a:cubicBezTo>
                <a:cubicBezTo>
                  <a:pt x="0" y="104"/>
                  <a:pt x="5" y="107"/>
                  <a:pt x="10" y="109"/>
                </a:cubicBezTo>
                <a:cubicBezTo>
                  <a:pt x="28" y="114"/>
                  <a:pt x="28" y="114"/>
                  <a:pt x="28" y="114"/>
                </a:cubicBezTo>
                <a:cubicBezTo>
                  <a:pt x="28" y="116"/>
                  <a:pt x="29" y="118"/>
                  <a:pt x="30" y="121"/>
                </a:cubicBezTo>
                <a:cubicBezTo>
                  <a:pt x="17" y="133"/>
                  <a:pt x="17" y="133"/>
                  <a:pt x="17" y="133"/>
                </a:cubicBezTo>
                <a:cubicBezTo>
                  <a:pt x="13" y="138"/>
                  <a:pt x="10" y="143"/>
                  <a:pt x="13" y="148"/>
                </a:cubicBezTo>
                <a:cubicBezTo>
                  <a:pt x="16" y="153"/>
                  <a:pt x="22" y="153"/>
                  <a:pt x="27" y="152"/>
                </a:cubicBezTo>
                <a:cubicBezTo>
                  <a:pt x="45" y="147"/>
                  <a:pt x="45" y="147"/>
                  <a:pt x="45" y="147"/>
                </a:cubicBezTo>
                <a:cubicBezTo>
                  <a:pt x="46" y="149"/>
                  <a:pt x="48" y="150"/>
                  <a:pt x="50" y="152"/>
                </a:cubicBezTo>
                <a:cubicBezTo>
                  <a:pt x="45" y="169"/>
                  <a:pt x="45" y="169"/>
                  <a:pt x="45" y="169"/>
                </a:cubicBezTo>
                <a:cubicBezTo>
                  <a:pt x="44" y="175"/>
                  <a:pt x="44" y="181"/>
                  <a:pt x="49" y="184"/>
                </a:cubicBezTo>
                <a:cubicBezTo>
                  <a:pt x="54" y="187"/>
                  <a:pt x="59" y="184"/>
                  <a:pt x="63" y="180"/>
                </a:cubicBezTo>
                <a:cubicBezTo>
                  <a:pt x="76" y="167"/>
                  <a:pt x="76" y="167"/>
                  <a:pt x="76" y="167"/>
                </a:cubicBezTo>
                <a:cubicBezTo>
                  <a:pt x="78" y="168"/>
                  <a:pt x="81" y="169"/>
                  <a:pt x="83" y="169"/>
                </a:cubicBezTo>
                <a:cubicBezTo>
                  <a:pt x="88" y="186"/>
                  <a:pt x="88" y="186"/>
                  <a:pt x="88" y="186"/>
                </a:cubicBezTo>
                <a:cubicBezTo>
                  <a:pt x="90" y="192"/>
                  <a:pt x="93" y="197"/>
                  <a:pt x="98" y="197"/>
                </a:cubicBezTo>
                <a:cubicBezTo>
                  <a:pt x="104" y="197"/>
                  <a:pt x="107" y="192"/>
                  <a:pt x="109" y="186"/>
                </a:cubicBezTo>
                <a:cubicBezTo>
                  <a:pt x="113" y="169"/>
                  <a:pt x="113" y="169"/>
                  <a:pt x="113" y="169"/>
                </a:cubicBezTo>
                <a:cubicBezTo>
                  <a:pt x="116" y="169"/>
                  <a:pt x="118" y="168"/>
                  <a:pt x="121" y="167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8" y="184"/>
                  <a:pt x="143" y="187"/>
                  <a:pt x="148" y="184"/>
                </a:cubicBezTo>
                <a:cubicBezTo>
                  <a:pt x="153" y="181"/>
                  <a:pt x="153" y="175"/>
                  <a:pt x="151" y="169"/>
                </a:cubicBezTo>
                <a:cubicBezTo>
                  <a:pt x="147" y="152"/>
                  <a:pt x="147" y="152"/>
                  <a:pt x="147" y="152"/>
                </a:cubicBezTo>
                <a:cubicBezTo>
                  <a:pt x="148" y="150"/>
                  <a:pt x="150" y="149"/>
                  <a:pt x="152" y="147"/>
                </a:cubicBezTo>
                <a:cubicBezTo>
                  <a:pt x="169" y="152"/>
                  <a:pt x="169" y="152"/>
                  <a:pt x="169" y="152"/>
                </a:cubicBezTo>
                <a:cubicBezTo>
                  <a:pt x="175" y="153"/>
                  <a:pt x="181" y="153"/>
                  <a:pt x="184" y="148"/>
                </a:cubicBezTo>
                <a:cubicBezTo>
                  <a:pt x="186" y="143"/>
                  <a:pt x="184" y="138"/>
                  <a:pt x="180" y="133"/>
                </a:cubicBezTo>
                <a:cubicBezTo>
                  <a:pt x="167" y="121"/>
                  <a:pt x="167" y="121"/>
                  <a:pt x="167" y="121"/>
                </a:cubicBezTo>
                <a:cubicBezTo>
                  <a:pt x="168" y="118"/>
                  <a:pt x="168" y="116"/>
                  <a:pt x="169" y="114"/>
                </a:cubicBezTo>
                <a:cubicBezTo>
                  <a:pt x="186" y="109"/>
                  <a:pt x="186" y="109"/>
                  <a:pt x="186" y="109"/>
                </a:cubicBezTo>
                <a:cubicBezTo>
                  <a:pt x="192" y="107"/>
                  <a:pt x="197" y="104"/>
                  <a:pt x="197" y="99"/>
                </a:cubicBezTo>
                <a:cubicBezTo>
                  <a:pt x="197" y="93"/>
                  <a:pt x="192" y="90"/>
                  <a:pt x="186" y="88"/>
                </a:cubicBezTo>
                <a:close/>
                <a:moveTo>
                  <a:pt x="98" y="128"/>
                </a:moveTo>
                <a:cubicBezTo>
                  <a:pt x="82" y="128"/>
                  <a:pt x="68" y="115"/>
                  <a:pt x="68" y="99"/>
                </a:cubicBezTo>
                <a:cubicBezTo>
                  <a:pt x="68" y="82"/>
                  <a:pt x="82" y="69"/>
                  <a:pt x="98" y="69"/>
                </a:cubicBezTo>
                <a:cubicBezTo>
                  <a:pt x="115" y="69"/>
                  <a:pt x="128" y="82"/>
                  <a:pt x="128" y="99"/>
                </a:cubicBezTo>
                <a:cubicBezTo>
                  <a:pt x="128" y="115"/>
                  <a:pt x="115" y="128"/>
                  <a:pt x="98" y="1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4364" name="矩形 50"/>
          <p:cNvSpPr>
            <a:spLocks noChangeArrowheads="1"/>
          </p:cNvSpPr>
          <p:nvPr/>
        </p:nvSpPr>
        <p:spPr bwMode="auto">
          <a:xfrm>
            <a:off x="476250" y="793750"/>
            <a:ext cx="5618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POWERPOINT</a:t>
            </a:r>
            <a:endParaRPr lang="zh-CN" altLang="en-US" sz="6600">
              <a:solidFill>
                <a:schemeClr val="accent1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14365" name="直接连接符 51"/>
          <p:cNvSpPr>
            <a:spLocks noChangeShapeType="1"/>
          </p:cNvSpPr>
          <p:nvPr/>
        </p:nvSpPr>
        <p:spPr bwMode="auto">
          <a:xfrm>
            <a:off x="476250" y="1082675"/>
            <a:ext cx="1588" cy="531813"/>
          </a:xfrm>
          <a:prstGeom prst="line">
            <a:avLst/>
          </a:prstGeom>
          <a:noFill/>
          <a:ln w="571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2"/>
          <p:cNvSpPr>
            <a:spLocks noChangeArrowheads="1"/>
          </p:cNvSpPr>
          <p:nvPr/>
        </p:nvSpPr>
        <p:spPr bwMode="auto">
          <a:xfrm>
            <a:off x="5283200" y="3059113"/>
            <a:ext cx="5157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4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400">
              <a:solidFill>
                <a:srgbClr val="7F7F7F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15363" name="TextBox 18"/>
          <p:cNvSpPr>
            <a:spLocks noChangeArrowheads="1"/>
          </p:cNvSpPr>
          <p:nvPr/>
        </p:nvSpPr>
        <p:spPr bwMode="auto">
          <a:xfrm>
            <a:off x="4416425" y="2967038"/>
            <a:ext cx="17335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1"/>
            <a:r>
              <a:rPr lang="en-US" sz="54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|</a:t>
            </a:r>
            <a:endParaRPr lang="zh-CN" altLang="en-US" sz="5400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5364" name="TextBox 18"/>
          <p:cNvSpPr>
            <a:spLocks noChangeArrowheads="1"/>
          </p:cNvSpPr>
          <p:nvPr/>
        </p:nvSpPr>
        <p:spPr bwMode="auto">
          <a:xfrm>
            <a:off x="4286250" y="2705100"/>
            <a:ext cx="173355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88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3</a:t>
            </a:r>
            <a:endParaRPr lang="zh-CN" altLang="en-US" sz="8800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5365" name="TextBox 18"/>
          <p:cNvSpPr>
            <a:spLocks noChangeArrowheads="1"/>
          </p:cNvSpPr>
          <p:nvPr/>
        </p:nvSpPr>
        <p:spPr bwMode="auto">
          <a:xfrm>
            <a:off x="1749425" y="204788"/>
            <a:ext cx="1733550" cy="644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1300">
                <a:solidFill>
                  <a:srgbClr val="79ACC9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3</a:t>
            </a:r>
            <a:endParaRPr lang="zh-CN" altLang="en-US" sz="8800">
              <a:solidFill>
                <a:srgbClr val="79ACC9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3"/>
          <p:cNvGrpSpPr>
            <a:grpSpLocks/>
          </p:cNvGrpSpPr>
          <p:nvPr/>
        </p:nvGrpSpPr>
        <p:grpSpPr bwMode="auto">
          <a:xfrm>
            <a:off x="4006850" y="3548063"/>
            <a:ext cx="3359150" cy="1527175"/>
            <a:chOff x="0" y="0"/>
            <a:chExt cx="4554714" cy="2071702"/>
          </a:xfrm>
        </p:grpSpPr>
        <p:grpSp>
          <p:nvGrpSpPr>
            <p:cNvPr id="16387" name="组合 4"/>
            <p:cNvGrpSpPr>
              <a:grpSpLocks/>
            </p:cNvGrpSpPr>
            <p:nvPr/>
          </p:nvGrpSpPr>
          <p:grpSpPr bwMode="auto">
            <a:xfrm>
              <a:off x="0" y="0"/>
              <a:ext cx="2197260" cy="2071702"/>
              <a:chOff x="0" y="0"/>
              <a:chExt cx="2500330" cy="2357454"/>
            </a:xfrm>
          </p:grpSpPr>
          <p:grpSp>
            <p:nvGrpSpPr>
              <p:cNvPr id="16388" name="组合 36"/>
              <p:cNvGrpSpPr>
                <a:grpSpLocks/>
              </p:cNvGrpSpPr>
              <p:nvPr/>
            </p:nvGrpSpPr>
            <p:grpSpPr bwMode="auto">
              <a:xfrm>
                <a:off x="0" y="0"/>
                <a:ext cx="2500330" cy="357190"/>
                <a:chOff x="0" y="0"/>
                <a:chExt cx="2500330" cy="357190"/>
              </a:xfrm>
            </p:grpSpPr>
            <p:sp>
              <p:nvSpPr>
                <p:cNvPr id="16389" name="矩形 11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390" name="矩形 116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391" name="矩形 117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392" name="矩形 118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393" name="矩形 119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  <p:grpSp>
            <p:nvGrpSpPr>
              <p:cNvPr id="16394" name="组合 37"/>
              <p:cNvGrpSpPr>
                <a:grpSpLocks/>
              </p:cNvGrpSpPr>
              <p:nvPr/>
            </p:nvGrpSpPr>
            <p:grpSpPr bwMode="auto">
              <a:xfrm>
                <a:off x="0" y="500066"/>
                <a:ext cx="2500330" cy="357190"/>
                <a:chOff x="0" y="0"/>
                <a:chExt cx="2500330" cy="357190"/>
              </a:xfrm>
            </p:grpSpPr>
            <p:sp>
              <p:nvSpPr>
                <p:cNvPr id="16395" name="矩形 12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396" name="矩形 123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397" name="矩形 124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398" name="矩形 125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399" name="矩形 126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  <p:grpSp>
            <p:nvGrpSpPr>
              <p:cNvPr id="16400" name="组合 38"/>
              <p:cNvGrpSpPr>
                <a:grpSpLocks/>
              </p:cNvGrpSpPr>
              <p:nvPr/>
            </p:nvGrpSpPr>
            <p:grpSpPr bwMode="auto">
              <a:xfrm>
                <a:off x="0" y="1000132"/>
                <a:ext cx="2500330" cy="357190"/>
                <a:chOff x="0" y="0"/>
                <a:chExt cx="2500330" cy="357190"/>
              </a:xfrm>
            </p:grpSpPr>
            <p:sp>
              <p:nvSpPr>
                <p:cNvPr id="16401" name="矩形 12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02" name="矩形 129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03" name="矩形 130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04" name="矩形 131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05" name="矩形 132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  <p:grpSp>
            <p:nvGrpSpPr>
              <p:cNvPr id="16406" name="组合 39"/>
              <p:cNvGrpSpPr>
                <a:grpSpLocks/>
              </p:cNvGrpSpPr>
              <p:nvPr/>
            </p:nvGrpSpPr>
            <p:grpSpPr bwMode="auto">
              <a:xfrm>
                <a:off x="0" y="1500198"/>
                <a:ext cx="2500330" cy="357190"/>
                <a:chOff x="0" y="0"/>
                <a:chExt cx="2500330" cy="357190"/>
              </a:xfrm>
            </p:grpSpPr>
            <p:sp>
              <p:nvSpPr>
                <p:cNvPr id="16407" name="矩形 134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08" name="矩形 135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09" name="矩形 136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10" name="矩形 137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11" name="矩形 138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  <p:grpSp>
            <p:nvGrpSpPr>
              <p:cNvPr id="16412" name="组合 40"/>
              <p:cNvGrpSpPr>
                <a:grpSpLocks/>
              </p:cNvGrpSpPr>
              <p:nvPr/>
            </p:nvGrpSpPr>
            <p:grpSpPr bwMode="auto">
              <a:xfrm>
                <a:off x="0" y="2000264"/>
                <a:ext cx="2500330" cy="357190"/>
                <a:chOff x="0" y="0"/>
                <a:chExt cx="2500330" cy="357190"/>
              </a:xfrm>
            </p:grpSpPr>
            <p:sp>
              <p:nvSpPr>
                <p:cNvPr id="16413" name="矩形 14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14" name="矩形 141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15" name="矩形 142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16" name="矩形 143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17" name="矩形 144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</p:grpSp>
        <p:grpSp>
          <p:nvGrpSpPr>
            <p:cNvPr id="16418" name="组合 5"/>
            <p:cNvGrpSpPr>
              <a:grpSpLocks/>
            </p:cNvGrpSpPr>
            <p:nvPr/>
          </p:nvGrpSpPr>
          <p:grpSpPr bwMode="auto">
            <a:xfrm>
              <a:off x="2357454" y="0"/>
              <a:ext cx="2197260" cy="2071702"/>
              <a:chOff x="0" y="0"/>
              <a:chExt cx="2500330" cy="2357454"/>
            </a:xfrm>
          </p:grpSpPr>
          <p:grpSp>
            <p:nvGrpSpPr>
              <p:cNvPr id="16419" name="组合 120"/>
              <p:cNvGrpSpPr>
                <a:grpSpLocks/>
              </p:cNvGrpSpPr>
              <p:nvPr/>
            </p:nvGrpSpPr>
            <p:grpSpPr bwMode="auto">
              <a:xfrm>
                <a:off x="0" y="0"/>
                <a:ext cx="2500330" cy="357190"/>
                <a:chOff x="0" y="0"/>
                <a:chExt cx="2500330" cy="357190"/>
              </a:xfrm>
            </p:grpSpPr>
            <p:sp>
              <p:nvSpPr>
                <p:cNvPr id="16420" name="矩形 17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21" name="矩形 173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22" name="矩形 174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23" name="矩形 175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24" name="矩形 176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  <p:grpSp>
            <p:nvGrpSpPr>
              <p:cNvPr id="16425" name="组合 121"/>
              <p:cNvGrpSpPr>
                <a:grpSpLocks/>
              </p:cNvGrpSpPr>
              <p:nvPr/>
            </p:nvGrpSpPr>
            <p:grpSpPr bwMode="auto">
              <a:xfrm>
                <a:off x="0" y="500066"/>
                <a:ext cx="2500330" cy="357190"/>
                <a:chOff x="0" y="0"/>
                <a:chExt cx="2500330" cy="357190"/>
              </a:xfrm>
            </p:grpSpPr>
            <p:sp>
              <p:nvSpPr>
                <p:cNvPr id="16426" name="矩形 16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27" name="矩形 168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28" name="矩形 169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29" name="矩形 170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30" name="矩形 171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  <p:grpSp>
            <p:nvGrpSpPr>
              <p:cNvPr id="16431" name="组合 127"/>
              <p:cNvGrpSpPr>
                <a:grpSpLocks/>
              </p:cNvGrpSpPr>
              <p:nvPr/>
            </p:nvGrpSpPr>
            <p:grpSpPr bwMode="auto">
              <a:xfrm>
                <a:off x="0" y="1000132"/>
                <a:ext cx="2500330" cy="357190"/>
                <a:chOff x="0" y="0"/>
                <a:chExt cx="2500330" cy="357190"/>
              </a:xfrm>
            </p:grpSpPr>
            <p:sp>
              <p:nvSpPr>
                <p:cNvPr id="16432" name="矩形 16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33" name="矩形 163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34" name="矩形 164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35" name="矩形 165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36" name="矩形 166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  <p:grpSp>
            <p:nvGrpSpPr>
              <p:cNvPr id="16437" name="组合 133"/>
              <p:cNvGrpSpPr>
                <a:grpSpLocks/>
              </p:cNvGrpSpPr>
              <p:nvPr/>
            </p:nvGrpSpPr>
            <p:grpSpPr bwMode="auto">
              <a:xfrm>
                <a:off x="0" y="1500198"/>
                <a:ext cx="2500330" cy="357190"/>
                <a:chOff x="0" y="0"/>
                <a:chExt cx="2500330" cy="357190"/>
              </a:xfrm>
            </p:grpSpPr>
            <p:sp>
              <p:nvSpPr>
                <p:cNvPr id="16438" name="矩形 15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39" name="矩形 158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40" name="矩形 159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41" name="矩形 160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42" name="矩形 161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  <p:grpSp>
            <p:nvGrpSpPr>
              <p:cNvPr id="16443" name="组合 139"/>
              <p:cNvGrpSpPr>
                <a:grpSpLocks/>
              </p:cNvGrpSpPr>
              <p:nvPr/>
            </p:nvGrpSpPr>
            <p:grpSpPr bwMode="auto">
              <a:xfrm>
                <a:off x="0" y="2000264"/>
                <a:ext cx="2500330" cy="357190"/>
                <a:chOff x="0" y="0"/>
                <a:chExt cx="2500330" cy="357190"/>
              </a:xfrm>
            </p:grpSpPr>
            <p:sp>
              <p:nvSpPr>
                <p:cNvPr id="16444" name="矩形 15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45" name="矩形 153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46" name="矩形 154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47" name="矩形 155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48" name="矩形 156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</p:grpSp>
      </p:grpSp>
      <p:sp>
        <p:nvSpPr>
          <p:cNvPr id="16449" name="文本框 35"/>
          <p:cNvSpPr>
            <a:spLocks noChangeArrowheads="1"/>
          </p:cNvSpPr>
          <p:nvPr/>
        </p:nvSpPr>
        <p:spPr bwMode="auto">
          <a:xfrm>
            <a:off x="4284663" y="3030538"/>
            <a:ext cx="16049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79ACC9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TEXT HERE</a:t>
            </a:r>
            <a:endParaRPr lang="zh-CN" altLang="en-US" sz="2400" b="1">
              <a:solidFill>
                <a:srgbClr val="79ACC9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16450" name="文本框 35"/>
          <p:cNvSpPr>
            <a:spLocks noChangeArrowheads="1"/>
          </p:cNvSpPr>
          <p:nvPr/>
        </p:nvSpPr>
        <p:spPr bwMode="auto">
          <a:xfrm>
            <a:off x="4284663" y="2617788"/>
            <a:ext cx="10556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79ACC9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54%</a:t>
            </a:r>
            <a:endParaRPr lang="zh-CN" altLang="en-US" sz="3600" b="1">
              <a:solidFill>
                <a:srgbClr val="79ACC9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16451" name="文本框 35"/>
          <p:cNvSpPr>
            <a:spLocks noChangeArrowheads="1"/>
          </p:cNvSpPr>
          <p:nvPr/>
        </p:nvSpPr>
        <p:spPr bwMode="auto">
          <a:xfrm>
            <a:off x="8140700" y="3030538"/>
            <a:ext cx="16049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79ACC9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TEXT HERE</a:t>
            </a:r>
            <a:endParaRPr lang="zh-CN" altLang="en-US" sz="2400" b="1">
              <a:solidFill>
                <a:srgbClr val="79ACC9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16452" name="文本框 35"/>
          <p:cNvSpPr>
            <a:spLocks noChangeArrowheads="1"/>
          </p:cNvSpPr>
          <p:nvPr/>
        </p:nvSpPr>
        <p:spPr bwMode="auto">
          <a:xfrm>
            <a:off x="8140700" y="2617788"/>
            <a:ext cx="10556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79ACC9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46%</a:t>
            </a:r>
            <a:endParaRPr lang="zh-CN" altLang="en-US" sz="3600" b="1">
              <a:solidFill>
                <a:srgbClr val="79ACC9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grpSp>
        <p:nvGrpSpPr>
          <p:cNvPr id="16453" name="组合 70"/>
          <p:cNvGrpSpPr>
            <a:grpSpLocks/>
          </p:cNvGrpSpPr>
          <p:nvPr/>
        </p:nvGrpSpPr>
        <p:grpSpPr bwMode="auto">
          <a:xfrm>
            <a:off x="7793038" y="3548063"/>
            <a:ext cx="3357562" cy="1527175"/>
            <a:chOff x="0" y="0"/>
            <a:chExt cx="4554714" cy="2071702"/>
          </a:xfrm>
        </p:grpSpPr>
        <p:grpSp>
          <p:nvGrpSpPr>
            <p:cNvPr id="16454" name="组合 145"/>
            <p:cNvGrpSpPr>
              <a:grpSpLocks/>
            </p:cNvGrpSpPr>
            <p:nvPr/>
          </p:nvGrpSpPr>
          <p:grpSpPr bwMode="auto">
            <a:xfrm>
              <a:off x="0" y="-2"/>
              <a:ext cx="2197260" cy="2071702"/>
              <a:chOff x="0" y="0"/>
              <a:chExt cx="2500330" cy="2357454"/>
            </a:xfrm>
          </p:grpSpPr>
          <p:grpSp>
            <p:nvGrpSpPr>
              <p:cNvPr id="16455" name="组合 120"/>
              <p:cNvGrpSpPr>
                <a:grpSpLocks/>
              </p:cNvGrpSpPr>
              <p:nvPr/>
            </p:nvGrpSpPr>
            <p:grpSpPr bwMode="auto">
              <a:xfrm>
                <a:off x="0" y="0"/>
                <a:ext cx="2500330" cy="357190"/>
                <a:chOff x="0" y="0"/>
                <a:chExt cx="2500330" cy="357190"/>
              </a:xfrm>
            </p:grpSpPr>
            <p:sp>
              <p:nvSpPr>
                <p:cNvPr id="16456" name="矩形 24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57" name="矩形 246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58" name="矩形 247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59" name="矩形 248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60" name="矩形 249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  <p:grpSp>
            <p:nvGrpSpPr>
              <p:cNvPr id="16461" name="组合 121"/>
              <p:cNvGrpSpPr>
                <a:grpSpLocks/>
              </p:cNvGrpSpPr>
              <p:nvPr/>
            </p:nvGrpSpPr>
            <p:grpSpPr bwMode="auto">
              <a:xfrm>
                <a:off x="0" y="500066"/>
                <a:ext cx="2500330" cy="357190"/>
                <a:chOff x="0" y="0"/>
                <a:chExt cx="2500330" cy="357190"/>
              </a:xfrm>
            </p:grpSpPr>
            <p:sp>
              <p:nvSpPr>
                <p:cNvPr id="16462" name="矩形 24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63" name="矩形 241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64" name="矩形 242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65" name="矩形 243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66" name="矩形 244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  <p:grpSp>
            <p:nvGrpSpPr>
              <p:cNvPr id="16467" name="组合 127"/>
              <p:cNvGrpSpPr>
                <a:grpSpLocks/>
              </p:cNvGrpSpPr>
              <p:nvPr/>
            </p:nvGrpSpPr>
            <p:grpSpPr bwMode="auto">
              <a:xfrm>
                <a:off x="0" y="1000132"/>
                <a:ext cx="2500330" cy="357190"/>
                <a:chOff x="0" y="0"/>
                <a:chExt cx="2500330" cy="357190"/>
              </a:xfrm>
            </p:grpSpPr>
            <p:sp>
              <p:nvSpPr>
                <p:cNvPr id="16468" name="矩形 23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69" name="矩形 236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70" name="矩形 237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71" name="矩形 238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72" name="矩形 239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  <p:grpSp>
            <p:nvGrpSpPr>
              <p:cNvPr id="16473" name="组合 133"/>
              <p:cNvGrpSpPr>
                <a:grpSpLocks/>
              </p:cNvGrpSpPr>
              <p:nvPr/>
            </p:nvGrpSpPr>
            <p:grpSpPr bwMode="auto">
              <a:xfrm>
                <a:off x="0" y="1500198"/>
                <a:ext cx="2500330" cy="357190"/>
                <a:chOff x="0" y="0"/>
                <a:chExt cx="2500330" cy="357190"/>
              </a:xfrm>
            </p:grpSpPr>
            <p:sp>
              <p:nvSpPr>
                <p:cNvPr id="16474" name="矩形 23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75" name="矩形 231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76" name="矩形 232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77" name="矩形 233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78" name="矩形 234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  <p:grpSp>
            <p:nvGrpSpPr>
              <p:cNvPr id="16479" name="组合 139"/>
              <p:cNvGrpSpPr>
                <a:grpSpLocks/>
              </p:cNvGrpSpPr>
              <p:nvPr/>
            </p:nvGrpSpPr>
            <p:grpSpPr bwMode="auto">
              <a:xfrm>
                <a:off x="0" y="2000264"/>
                <a:ext cx="2500330" cy="357190"/>
                <a:chOff x="0" y="0"/>
                <a:chExt cx="2500330" cy="357190"/>
              </a:xfrm>
            </p:grpSpPr>
            <p:sp>
              <p:nvSpPr>
                <p:cNvPr id="16480" name="矩形 22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81" name="矩形 226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82" name="矩形 227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83" name="矩形 228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84" name="矩形 229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</p:grpSp>
        <p:grpSp>
          <p:nvGrpSpPr>
            <p:cNvPr id="16485" name="组合 146"/>
            <p:cNvGrpSpPr>
              <a:grpSpLocks/>
            </p:cNvGrpSpPr>
            <p:nvPr/>
          </p:nvGrpSpPr>
          <p:grpSpPr bwMode="auto">
            <a:xfrm>
              <a:off x="2357454" y="-2"/>
              <a:ext cx="2197260" cy="2071702"/>
              <a:chOff x="0" y="0"/>
              <a:chExt cx="2500330" cy="2357454"/>
            </a:xfrm>
          </p:grpSpPr>
          <p:grpSp>
            <p:nvGrpSpPr>
              <p:cNvPr id="16486" name="组合 120"/>
              <p:cNvGrpSpPr>
                <a:grpSpLocks/>
              </p:cNvGrpSpPr>
              <p:nvPr/>
            </p:nvGrpSpPr>
            <p:grpSpPr bwMode="auto">
              <a:xfrm>
                <a:off x="0" y="0"/>
                <a:ext cx="2500330" cy="357190"/>
                <a:chOff x="0" y="0"/>
                <a:chExt cx="2500330" cy="357190"/>
              </a:xfrm>
            </p:grpSpPr>
            <p:sp>
              <p:nvSpPr>
                <p:cNvPr id="16487" name="矩形 21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88" name="矩形 216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ellipse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89" name="矩形 217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ellipse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90" name="矩形 218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ellipse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91" name="矩形 219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ellipse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  <p:grpSp>
            <p:nvGrpSpPr>
              <p:cNvPr id="16492" name="组合 121"/>
              <p:cNvGrpSpPr>
                <a:grpSpLocks/>
              </p:cNvGrpSpPr>
              <p:nvPr/>
            </p:nvGrpSpPr>
            <p:grpSpPr bwMode="auto">
              <a:xfrm>
                <a:off x="0" y="500066"/>
                <a:ext cx="2500330" cy="357190"/>
                <a:chOff x="0" y="0"/>
                <a:chExt cx="2500330" cy="357190"/>
              </a:xfrm>
            </p:grpSpPr>
            <p:sp>
              <p:nvSpPr>
                <p:cNvPr id="16493" name="矩形 21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94" name="矩形 211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ellipse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95" name="矩形 212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ellipse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96" name="矩形 213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ellipse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497" name="矩形 214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ellipse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  <p:grpSp>
            <p:nvGrpSpPr>
              <p:cNvPr id="16498" name="组合 127"/>
              <p:cNvGrpSpPr>
                <a:grpSpLocks/>
              </p:cNvGrpSpPr>
              <p:nvPr/>
            </p:nvGrpSpPr>
            <p:grpSpPr bwMode="auto">
              <a:xfrm>
                <a:off x="0" y="1000132"/>
                <a:ext cx="2500330" cy="357190"/>
                <a:chOff x="0" y="0"/>
                <a:chExt cx="2500330" cy="357190"/>
              </a:xfrm>
            </p:grpSpPr>
            <p:sp>
              <p:nvSpPr>
                <p:cNvPr id="16499" name="矩形 20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500" name="矩形 206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ellipse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501" name="矩形 207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ellipse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502" name="矩形 208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ellipse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503" name="矩形 209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ellipse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  <p:grpSp>
            <p:nvGrpSpPr>
              <p:cNvPr id="16504" name="组合 133"/>
              <p:cNvGrpSpPr>
                <a:grpSpLocks/>
              </p:cNvGrpSpPr>
              <p:nvPr/>
            </p:nvGrpSpPr>
            <p:grpSpPr bwMode="auto">
              <a:xfrm>
                <a:off x="0" y="1500198"/>
                <a:ext cx="2500330" cy="357190"/>
                <a:chOff x="0" y="0"/>
                <a:chExt cx="2500330" cy="357190"/>
              </a:xfrm>
            </p:grpSpPr>
            <p:sp>
              <p:nvSpPr>
                <p:cNvPr id="16505" name="矩形 20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506" name="矩形 201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ellipse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507" name="矩形 202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ellipse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508" name="矩形 203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ellipse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509" name="矩形 204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ellipse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  <p:grpSp>
            <p:nvGrpSpPr>
              <p:cNvPr id="16510" name="组合 139"/>
              <p:cNvGrpSpPr>
                <a:grpSpLocks/>
              </p:cNvGrpSpPr>
              <p:nvPr/>
            </p:nvGrpSpPr>
            <p:grpSpPr bwMode="auto">
              <a:xfrm>
                <a:off x="0" y="2000264"/>
                <a:ext cx="2500330" cy="357190"/>
                <a:chOff x="0" y="0"/>
                <a:chExt cx="2500330" cy="357190"/>
              </a:xfrm>
            </p:grpSpPr>
            <p:sp>
              <p:nvSpPr>
                <p:cNvPr id="16511" name="矩形 19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ellipse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512" name="矩形 196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ellipse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513" name="矩形 197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ellipse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514" name="矩形 198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ellipse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16515" name="矩形 199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ellipse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18718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</p:grpSp>
      </p:grpSp>
      <p:grpSp>
        <p:nvGrpSpPr>
          <p:cNvPr id="16516" name="Group 4"/>
          <p:cNvGrpSpPr>
            <a:grpSpLocks/>
          </p:cNvGrpSpPr>
          <p:nvPr/>
        </p:nvGrpSpPr>
        <p:grpSpPr bwMode="auto">
          <a:xfrm>
            <a:off x="3944938" y="2516188"/>
            <a:ext cx="357187" cy="873125"/>
            <a:chOff x="0" y="0"/>
            <a:chExt cx="519" cy="1162"/>
          </a:xfrm>
        </p:grpSpPr>
        <p:sp>
          <p:nvSpPr>
            <p:cNvPr id="16517" name="Oval 5"/>
            <p:cNvSpPr>
              <a:spLocks noChangeArrowheads="1"/>
            </p:cNvSpPr>
            <p:nvPr/>
          </p:nvSpPr>
          <p:spPr bwMode="auto">
            <a:xfrm>
              <a:off x="156" y="0"/>
              <a:ext cx="218" cy="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18718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zh-CN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6518" name="Freeform 6"/>
            <p:cNvSpPr>
              <a:spLocks noChangeArrowheads="1"/>
            </p:cNvSpPr>
            <p:nvPr/>
          </p:nvSpPr>
          <p:spPr bwMode="auto">
            <a:xfrm>
              <a:off x="0" y="230"/>
              <a:ext cx="519" cy="932"/>
            </a:xfrm>
            <a:custGeom>
              <a:avLst/>
              <a:gdLst>
                <a:gd name="T0" fmla="*/ 50 w 50"/>
                <a:gd name="T1" fmla="*/ 12 h 93"/>
                <a:gd name="T2" fmla="*/ 36 w 50"/>
                <a:gd name="T3" fmla="*/ 1 h 93"/>
                <a:gd name="T4" fmla="*/ 15 w 50"/>
                <a:gd name="T5" fmla="*/ 1 h 93"/>
                <a:gd name="T6" fmla="*/ 1 w 50"/>
                <a:gd name="T7" fmla="*/ 12 h 93"/>
                <a:gd name="T8" fmla="*/ 1 w 50"/>
                <a:gd name="T9" fmla="*/ 37 h 93"/>
                <a:gd name="T10" fmla="*/ 1 w 50"/>
                <a:gd name="T11" fmla="*/ 37 h 93"/>
                <a:gd name="T12" fmla="*/ 1 w 50"/>
                <a:gd name="T13" fmla="*/ 37 h 93"/>
                <a:gd name="T14" fmla="*/ 5 w 50"/>
                <a:gd name="T15" fmla="*/ 41 h 93"/>
                <a:gd name="T16" fmla="*/ 9 w 50"/>
                <a:gd name="T17" fmla="*/ 37 h 93"/>
                <a:gd name="T18" fmla="*/ 9 w 50"/>
                <a:gd name="T19" fmla="*/ 37 h 93"/>
                <a:gd name="T20" fmla="*/ 9 w 50"/>
                <a:gd name="T21" fmla="*/ 37 h 93"/>
                <a:gd name="T22" fmla="*/ 9 w 50"/>
                <a:gd name="T23" fmla="*/ 14 h 93"/>
                <a:gd name="T24" fmla="*/ 12 w 50"/>
                <a:gd name="T25" fmla="*/ 14 h 93"/>
                <a:gd name="T26" fmla="*/ 12 w 50"/>
                <a:gd name="T27" fmla="*/ 87 h 93"/>
                <a:gd name="T28" fmla="*/ 18 w 50"/>
                <a:gd name="T29" fmla="*/ 93 h 93"/>
                <a:gd name="T30" fmla="*/ 24 w 50"/>
                <a:gd name="T31" fmla="*/ 87 h 93"/>
                <a:gd name="T32" fmla="*/ 24 w 50"/>
                <a:gd name="T33" fmla="*/ 40 h 93"/>
                <a:gd name="T34" fmla="*/ 26 w 50"/>
                <a:gd name="T35" fmla="*/ 40 h 93"/>
                <a:gd name="T36" fmla="*/ 26 w 50"/>
                <a:gd name="T37" fmla="*/ 87 h 93"/>
                <a:gd name="T38" fmla="*/ 26 w 50"/>
                <a:gd name="T39" fmla="*/ 87 h 93"/>
                <a:gd name="T40" fmla="*/ 32 w 50"/>
                <a:gd name="T41" fmla="*/ 93 h 93"/>
                <a:gd name="T42" fmla="*/ 38 w 50"/>
                <a:gd name="T43" fmla="*/ 87 h 93"/>
                <a:gd name="T44" fmla="*/ 38 w 50"/>
                <a:gd name="T45" fmla="*/ 13 h 93"/>
                <a:gd name="T46" fmla="*/ 41 w 50"/>
                <a:gd name="T47" fmla="*/ 13 h 93"/>
                <a:gd name="T48" fmla="*/ 41 w 50"/>
                <a:gd name="T49" fmla="*/ 37 h 93"/>
                <a:gd name="T50" fmla="*/ 41 w 50"/>
                <a:gd name="T51" fmla="*/ 37 h 93"/>
                <a:gd name="T52" fmla="*/ 41 w 50"/>
                <a:gd name="T53" fmla="*/ 37 h 93"/>
                <a:gd name="T54" fmla="*/ 45 w 50"/>
                <a:gd name="T55" fmla="*/ 41 h 93"/>
                <a:gd name="T56" fmla="*/ 50 w 50"/>
                <a:gd name="T57" fmla="*/ 37 h 93"/>
                <a:gd name="T58" fmla="*/ 50 w 50"/>
                <a:gd name="T59" fmla="*/ 37 h 93"/>
                <a:gd name="T60" fmla="*/ 50 w 50"/>
                <a:gd name="T61" fmla="*/ 12 h 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50"/>
                <a:gd name="T94" fmla="*/ 0 h 93"/>
                <a:gd name="T95" fmla="*/ 50 w 50"/>
                <a:gd name="T96" fmla="*/ 93 h 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50" h="93">
                  <a:moveTo>
                    <a:pt x="50" y="12"/>
                  </a:moveTo>
                  <a:cubicBezTo>
                    <a:pt x="49" y="0"/>
                    <a:pt x="36" y="1"/>
                    <a:pt x="3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0" y="1"/>
                    <a:pt x="1" y="12"/>
                    <a:pt x="1" y="12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40"/>
                    <a:pt x="3" y="41"/>
                    <a:pt x="5" y="41"/>
                  </a:cubicBezTo>
                  <a:cubicBezTo>
                    <a:pt x="7" y="41"/>
                    <a:pt x="9" y="40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91"/>
                    <a:pt x="15" y="93"/>
                    <a:pt x="18" y="93"/>
                  </a:cubicBezTo>
                  <a:cubicBezTo>
                    <a:pt x="21" y="93"/>
                    <a:pt x="24" y="91"/>
                    <a:pt x="24" y="87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7" y="91"/>
                    <a:pt x="29" y="93"/>
                    <a:pt x="32" y="93"/>
                  </a:cubicBezTo>
                  <a:cubicBezTo>
                    <a:pt x="36" y="93"/>
                    <a:pt x="38" y="91"/>
                    <a:pt x="38" y="87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9"/>
                    <a:pt x="43" y="41"/>
                    <a:pt x="45" y="41"/>
                  </a:cubicBezTo>
                  <a:cubicBezTo>
                    <a:pt x="48" y="41"/>
                    <a:pt x="50" y="39"/>
                    <a:pt x="50" y="37"/>
                  </a:cubicBezTo>
                  <a:cubicBezTo>
                    <a:pt x="50" y="37"/>
                    <a:pt x="50" y="37"/>
                    <a:pt x="50" y="37"/>
                  </a:cubicBezTo>
                  <a:lnTo>
                    <a:pt x="50" y="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18718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zh-CN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</p:grpSp>
      <p:grpSp>
        <p:nvGrpSpPr>
          <p:cNvPr id="16519" name="Group 4"/>
          <p:cNvGrpSpPr>
            <a:grpSpLocks/>
          </p:cNvGrpSpPr>
          <p:nvPr/>
        </p:nvGrpSpPr>
        <p:grpSpPr bwMode="auto">
          <a:xfrm>
            <a:off x="7721600" y="2624138"/>
            <a:ext cx="374650" cy="765175"/>
            <a:chOff x="0" y="0"/>
            <a:chExt cx="626" cy="1206"/>
          </a:xfrm>
        </p:grpSpPr>
        <p:sp>
          <p:nvSpPr>
            <p:cNvPr id="16520" name="Oval 5"/>
            <p:cNvSpPr>
              <a:spLocks noChangeArrowheads="1"/>
            </p:cNvSpPr>
            <p:nvPr/>
          </p:nvSpPr>
          <p:spPr bwMode="auto">
            <a:xfrm>
              <a:off x="213" y="0"/>
              <a:ext cx="222" cy="2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18718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zh-CN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6521" name="Freeform 6"/>
            <p:cNvSpPr>
              <a:spLocks noChangeArrowheads="1"/>
            </p:cNvSpPr>
            <p:nvPr/>
          </p:nvSpPr>
          <p:spPr bwMode="auto">
            <a:xfrm>
              <a:off x="0" y="239"/>
              <a:ext cx="626" cy="967"/>
            </a:xfrm>
            <a:custGeom>
              <a:avLst/>
              <a:gdLst>
                <a:gd name="T0" fmla="*/ 57 w 65"/>
                <a:gd name="T1" fmla="*/ 12 h 93"/>
                <a:gd name="T2" fmla="*/ 39 w 65"/>
                <a:gd name="T3" fmla="*/ 0 h 93"/>
                <a:gd name="T4" fmla="*/ 27 w 65"/>
                <a:gd name="T5" fmla="*/ 0 h 93"/>
                <a:gd name="T6" fmla="*/ 8 w 65"/>
                <a:gd name="T7" fmla="*/ 12 h 93"/>
                <a:gd name="T8" fmla="*/ 0 w 65"/>
                <a:gd name="T9" fmla="*/ 37 h 93"/>
                <a:gd name="T10" fmla="*/ 0 w 65"/>
                <a:gd name="T11" fmla="*/ 37 h 93"/>
                <a:gd name="T12" fmla="*/ 0 w 65"/>
                <a:gd name="T13" fmla="*/ 37 h 93"/>
                <a:gd name="T14" fmla="*/ 4 w 65"/>
                <a:gd name="T15" fmla="*/ 41 h 93"/>
                <a:gd name="T16" fmla="*/ 9 w 65"/>
                <a:gd name="T17" fmla="*/ 37 h 93"/>
                <a:gd name="T18" fmla="*/ 9 w 65"/>
                <a:gd name="T19" fmla="*/ 37 h 93"/>
                <a:gd name="T20" fmla="*/ 9 w 65"/>
                <a:gd name="T21" fmla="*/ 37 h 93"/>
                <a:gd name="T22" fmla="*/ 17 w 65"/>
                <a:gd name="T23" fmla="*/ 13 h 93"/>
                <a:gd name="T24" fmla="*/ 20 w 65"/>
                <a:gd name="T25" fmla="*/ 13 h 93"/>
                <a:gd name="T26" fmla="*/ 7 w 65"/>
                <a:gd name="T27" fmla="*/ 53 h 93"/>
                <a:gd name="T28" fmla="*/ 20 w 65"/>
                <a:gd name="T29" fmla="*/ 53 h 93"/>
                <a:gd name="T30" fmla="*/ 20 w 65"/>
                <a:gd name="T31" fmla="*/ 87 h 93"/>
                <a:gd name="T32" fmla="*/ 26 w 65"/>
                <a:gd name="T33" fmla="*/ 93 h 93"/>
                <a:gd name="T34" fmla="*/ 31 w 65"/>
                <a:gd name="T35" fmla="*/ 87 h 93"/>
                <a:gd name="T36" fmla="*/ 31 w 65"/>
                <a:gd name="T37" fmla="*/ 53 h 93"/>
                <a:gd name="T38" fmla="*/ 34 w 65"/>
                <a:gd name="T39" fmla="*/ 53 h 93"/>
                <a:gd name="T40" fmla="*/ 34 w 65"/>
                <a:gd name="T41" fmla="*/ 87 h 93"/>
                <a:gd name="T42" fmla="*/ 34 w 65"/>
                <a:gd name="T43" fmla="*/ 87 h 93"/>
                <a:gd name="T44" fmla="*/ 40 w 65"/>
                <a:gd name="T45" fmla="*/ 93 h 93"/>
                <a:gd name="T46" fmla="*/ 46 w 65"/>
                <a:gd name="T47" fmla="*/ 87 h 93"/>
                <a:gd name="T48" fmla="*/ 46 w 65"/>
                <a:gd name="T49" fmla="*/ 53 h 93"/>
                <a:gd name="T50" fmla="*/ 59 w 65"/>
                <a:gd name="T51" fmla="*/ 53 h 93"/>
                <a:gd name="T52" fmla="*/ 46 w 65"/>
                <a:gd name="T53" fmla="*/ 13 h 93"/>
                <a:gd name="T54" fmla="*/ 48 w 65"/>
                <a:gd name="T55" fmla="*/ 13 h 93"/>
                <a:gd name="T56" fmla="*/ 57 w 65"/>
                <a:gd name="T57" fmla="*/ 37 h 93"/>
                <a:gd name="T58" fmla="*/ 57 w 65"/>
                <a:gd name="T59" fmla="*/ 37 h 93"/>
                <a:gd name="T60" fmla="*/ 57 w 65"/>
                <a:gd name="T61" fmla="*/ 37 h 93"/>
                <a:gd name="T62" fmla="*/ 61 w 65"/>
                <a:gd name="T63" fmla="*/ 41 h 93"/>
                <a:gd name="T64" fmla="*/ 65 w 65"/>
                <a:gd name="T65" fmla="*/ 37 h 93"/>
                <a:gd name="T66" fmla="*/ 65 w 65"/>
                <a:gd name="T67" fmla="*/ 37 h 93"/>
                <a:gd name="T68" fmla="*/ 57 w 65"/>
                <a:gd name="T69" fmla="*/ 12 h 9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5"/>
                <a:gd name="T106" fmla="*/ 0 h 93"/>
                <a:gd name="T107" fmla="*/ 65 w 65"/>
                <a:gd name="T108" fmla="*/ 93 h 9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5" h="93">
                  <a:moveTo>
                    <a:pt x="57" y="12"/>
                  </a:moveTo>
                  <a:cubicBezTo>
                    <a:pt x="56" y="0"/>
                    <a:pt x="39" y="0"/>
                    <a:pt x="3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1"/>
                    <a:pt x="8" y="12"/>
                    <a:pt x="8" y="1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2" y="41"/>
                    <a:pt x="4" y="41"/>
                  </a:cubicBezTo>
                  <a:cubicBezTo>
                    <a:pt x="7" y="41"/>
                    <a:pt x="9" y="39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0" y="90"/>
                    <a:pt x="22" y="93"/>
                    <a:pt x="26" y="93"/>
                  </a:cubicBezTo>
                  <a:cubicBezTo>
                    <a:pt x="29" y="93"/>
                    <a:pt x="31" y="90"/>
                    <a:pt x="31" y="87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4" y="87"/>
                    <a:pt x="34" y="87"/>
                    <a:pt x="34" y="87"/>
                  </a:cubicBezTo>
                  <a:cubicBezTo>
                    <a:pt x="34" y="87"/>
                    <a:pt x="34" y="87"/>
                    <a:pt x="34" y="87"/>
                  </a:cubicBezTo>
                  <a:cubicBezTo>
                    <a:pt x="34" y="90"/>
                    <a:pt x="37" y="93"/>
                    <a:pt x="40" y="93"/>
                  </a:cubicBezTo>
                  <a:cubicBezTo>
                    <a:pt x="43" y="93"/>
                    <a:pt x="46" y="90"/>
                    <a:pt x="46" y="87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59" y="53"/>
                    <a:pt x="59" y="53"/>
                    <a:pt x="59" y="5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39"/>
                    <a:pt x="59" y="41"/>
                    <a:pt x="61" y="41"/>
                  </a:cubicBezTo>
                  <a:cubicBezTo>
                    <a:pt x="64" y="41"/>
                    <a:pt x="65" y="39"/>
                    <a:pt x="65" y="37"/>
                  </a:cubicBezTo>
                  <a:cubicBezTo>
                    <a:pt x="65" y="37"/>
                    <a:pt x="65" y="37"/>
                    <a:pt x="65" y="37"/>
                  </a:cubicBezTo>
                  <a:lnTo>
                    <a:pt x="57" y="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18718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zh-CN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</p:grpSp>
      <p:sp>
        <p:nvSpPr>
          <p:cNvPr id="16522" name="圆角矩形 139"/>
          <p:cNvSpPr>
            <a:spLocks noChangeArrowheads="1"/>
          </p:cNvSpPr>
          <p:nvPr/>
        </p:nvSpPr>
        <p:spPr bwMode="auto">
          <a:xfrm>
            <a:off x="1052513" y="2501900"/>
            <a:ext cx="2341562" cy="374650"/>
          </a:xfrm>
          <a:prstGeom prst="roundRect">
            <a:avLst>
              <a:gd name="adj" fmla="val 0"/>
            </a:avLst>
          </a:prstGeom>
          <a:solidFill>
            <a:srgbClr val="8E846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14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SAY THAT TO HERE</a:t>
            </a:r>
            <a:endParaRPr lang="zh-CN" altLang="en-US" sz="1400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6523" name="矩形 140"/>
          <p:cNvSpPr>
            <a:spLocks noChangeArrowheads="1"/>
          </p:cNvSpPr>
          <p:nvPr/>
        </p:nvSpPr>
        <p:spPr bwMode="auto">
          <a:xfrm>
            <a:off x="1039813" y="2940050"/>
            <a:ext cx="2509837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600">
              <a:solidFill>
                <a:srgbClr val="7F7F7F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16524" name="矩形 143"/>
          <p:cNvSpPr>
            <a:spLocks noChangeArrowheads="1"/>
          </p:cNvSpPr>
          <p:nvPr/>
        </p:nvSpPr>
        <p:spPr bwMode="auto">
          <a:xfrm>
            <a:off x="476250" y="793750"/>
            <a:ext cx="5618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POWERPOINT</a:t>
            </a:r>
            <a:endParaRPr lang="zh-CN" altLang="en-US" sz="6600">
              <a:solidFill>
                <a:schemeClr val="accent1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16525" name="直接连接符 144"/>
          <p:cNvSpPr>
            <a:spLocks noChangeShapeType="1"/>
          </p:cNvSpPr>
          <p:nvPr/>
        </p:nvSpPr>
        <p:spPr bwMode="auto">
          <a:xfrm>
            <a:off x="476250" y="1082675"/>
            <a:ext cx="1588" cy="531813"/>
          </a:xfrm>
          <a:prstGeom prst="line">
            <a:avLst/>
          </a:prstGeom>
          <a:noFill/>
          <a:ln w="571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表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788" y="2212975"/>
            <a:ext cx="388937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图表 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975" y="2047875"/>
            <a:ext cx="2149475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图表 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1563" y="2208213"/>
            <a:ext cx="2387600" cy="21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直接连接符 8"/>
          <p:cNvSpPr>
            <a:spLocks noChangeShapeType="1"/>
          </p:cNvSpPr>
          <p:nvPr/>
        </p:nvSpPr>
        <p:spPr bwMode="auto">
          <a:xfrm>
            <a:off x="3914775" y="2187575"/>
            <a:ext cx="1588" cy="3081338"/>
          </a:xfrm>
          <a:prstGeom prst="line">
            <a:avLst/>
          </a:prstGeom>
          <a:noFill/>
          <a:ln w="6350" cap="flat" cmpd="sng">
            <a:solidFill>
              <a:srgbClr val="7F7F7F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4" name="直接连接符 9"/>
          <p:cNvSpPr>
            <a:spLocks noChangeShapeType="1"/>
          </p:cNvSpPr>
          <p:nvPr/>
        </p:nvSpPr>
        <p:spPr bwMode="auto">
          <a:xfrm>
            <a:off x="8308975" y="2187575"/>
            <a:ext cx="1588" cy="3081338"/>
          </a:xfrm>
          <a:prstGeom prst="line">
            <a:avLst/>
          </a:prstGeom>
          <a:noFill/>
          <a:ln w="6350" cap="flat" cmpd="sng">
            <a:solidFill>
              <a:srgbClr val="7F7F7F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7415" name="组合 17"/>
          <p:cNvGrpSpPr>
            <a:grpSpLocks/>
          </p:cNvGrpSpPr>
          <p:nvPr/>
        </p:nvGrpSpPr>
        <p:grpSpPr bwMode="auto">
          <a:xfrm>
            <a:off x="1349375" y="4524375"/>
            <a:ext cx="2016125" cy="1828800"/>
            <a:chOff x="0" y="0"/>
            <a:chExt cx="2016224" cy="1829597"/>
          </a:xfrm>
        </p:grpSpPr>
        <p:sp>
          <p:nvSpPr>
            <p:cNvPr id="17416" name="文本框 37"/>
            <p:cNvSpPr>
              <a:spLocks noChangeArrowheads="1"/>
            </p:cNvSpPr>
            <p:nvPr/>
          </p:nvSpPr>
          <p:spPr bwMode="auto">
            <a:xfrm>
              <a:off x="262090" y="0"/>
              <a:ext cx="136796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b="1">
                  <a:solidFill>
                    <a:srgbClr val="7F7F7F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TEXT HERE</a:t>
              </a:r>
              <a:endParaRPr lang="zh-CN" altLang="en-US" b="1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7417" name="矩形 16"/>
            <p:cNvSpPr>
              <a:spLocks noChangeArrowheads="1"/>
            </p:cNvSpPr>
            <p:nvPr/>
          </p:nvSpPr>
          <p:spPr bwMode="auto">
            <a:xfrm>
              <a:off x="0" y="262501"/>
              <a:ext cx="2016224" cy="1567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zh-CN" altLang="en-US" sz="1600">
                  <a:solidFill>
                    <a:srgbClr val="7F7F7F"/>
                  </a:solidFill>
                  <a:latin typeface="华文细黑" pitchFamily="2" charset="-122"/>
                  <a:ea typeface="华文细黑" pitchFamily="2" charset="-122"/>
                  <a:sym typeface="Segoe UI Semilight" pitchFamily="2" charset="0"/>
                </a:rPr>
                <a:t>素材之家 sc.jb51.net </a:t>
              </a:r>
              <a:endParaRPr lang="zh-CN" altLang="en-US" sz="1600">
                <a:solidFill>
                  <a:srgbClr val="7F7F7F"/>
                </a:solidFill>
                <a:latin typeface="Open Sans" pitchFamily="2" charset="0"/>
                <a:sym typeface="Open Sans" pitchFamily="2" charset="0"/>
              </a:endParaRPr>
            </a:p>
          </p:txBody>
        </p:sp>
      </p:grpSp>
      <p:grpSp>
        <p:nvGrpSpPr>
          <p:cNvPr id="17418" name="组合 18"/>
          <p:cNvGrpSpPr>
            <a:grpSpLocks/>
          </p:cNvGrpSpPr>
          <p:nvPr/>
        </p:nvGrpSpPr>
        <p:grpSpPr bwMode="auto">
          <a:xfrm>
            <a:off x="5148263" y="4524375"/>
            <a:ext cx="2016125" cy="1828800"/>
            <a:chOff x="0" y="0"/>
            <a:chExt cx="2016224" cy="1829597"/>
          </a:xfrm>
        </p:grpSpPr>
        <p:sp>
          <p:nvSpPr>
            <p:cNvPr id="17419" name="文本框 37"/>
            <p:cNvSpPr>
              <a:spLocks noChangeArrowheads="1"/>
            </p:cNvSpPr>
            <p:nvPr/>
          </p:nvSpPr>
          <p:spPr bwMode="auto">
            <a:xfrm>
              <a:off x="262090" y="0"/>
              <a:ext cx="136796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b="1">
                  <a:solidFill>
                    <a:srgbClr val="7F7F7F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TEXT HERE</a:t>
              </a:r>
              <a:endParaRPr lang="zh-CN" altLang="en-US" b="1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7420" name="矩形 20"/>
            <p:cNvSpPr>
              <a:spLocks noChangeArrowheads="1"/>
            </p:cNvSpPr>
            <p:nvPr/>
          </p:nvSpPr>
          <p:spPr bwMode="auto">
            <a:xfrm>
              <a:off x="0" y="262501"/>
              <a:ext cx="2016224" cy="1567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zh-CN" altLang="en-US" sz="1600">
                  <a:solidFill>
                    <a:srgbClr val="7F7F7F"/>
                  </a:solidFill>
                  <a:latin typeface="华文细黑" pitchFamily="2" charset="-122"/>
                  <a:ea typeface="华文细黑" pitchFamily="2" charset="-122"/>
                  <a:sym typeface="Segoe UI Semilight" pitchFamily="2" charset="0"/>
                </a:rPr>
                <a:t>素材之家 sc.jb51.net </a:t>
              </a:r>
              <a:endParaRPr lang="zh-CN" altLang="en-US" sz="1600">
                <a:solidFill>
                  <a:srgbClr val="7F7F7F"/>
                </a:solidFill>
                <a:latin typeface="Open Sans" pitchFamily="2" charset="0"/>
                <a:sym typeface="Open Sans" pitchFamily="2" charset="0"/>
              </a:endParaRPr>
            </a:p>
          </p:txBody>
        </p:sp>
      </p:grpSp>
      <p:grpSp>
        <p:nvGrpSpPr>
          <p:cNvPr id="17421" name="组合 21"/>
          <p:cNvGrpSpPr>
            <a:grpSpLocks/>
          </p:cNvGrpSpPr>
          <p:nvPr/>
        </p:nvGrpSpPr>
        <p:grpSpPr bwMode="auto">
          <a:xfrm>
            <a:off x="8947150" y="4524375"/>
            <a:ext cx="2016125" cy="1828800"/>
            <a:chOff x="0" y="0"/>
            <a:chExt cx="2016224" cy="1829597"/>
          </a:xfrm>
        </p:grpSpPr>
        <p:sp>
          <p:nvSpPr>
            <p:cNvPr id="17422" name="文本框 37"/>
            <p:cNvSpPr>
              <a:spLocks noChangeArrowheads="1"/>
            </p:cNvSpPr>
            <p:nvPr/>
          </p:nvSpPr>
          <p:spPr bwMode="auto">
            <a:xfrm>
              <a:off x="262090" y="0"/>
              <a:ext cx="136796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b="1">
                  <a:solidFill>
                    <a:srgbClr val="7F7F7F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TEXT HERE</a:t>
              </a:r>
              <a:endParaRPr lang="zh-CN" altLang="en-US" b="1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7423" name="矩形 23"/>
            <p:cNvSpPr>
              <a:spLocks noChangeArrowheads="1"/>
            </p:cNvSpPr>
            <p:nvPr/>
          </p:nvSpPr>
          <p:spPr bwMode="auto">
            <a:xfrm>
              <a:off x="0" y="262501"/>
              <a:ext cx="2016224" cy="1567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zh-CN" altLang="en-US" sz="1600">
                  <a:solidFill>
                    <a:srgbClr val="7F7F7F"/>
                  </a:solidFill>
                  <a:latin typeface="华文细黑" pitchFamily="2" charset="-122"/>
                  <a:ea typeface="华文细黑" pitchFamily="2" charset="-122"/>
                  <a:sym typeface="Segoe UI Semilight" pitchFamily="2" charset="0"/>
                </a:rPr>
                <a:t>素材之家 sc.jb51.net </a:t>
              </a:r>
              <a:endParaRPr lang="zh-CN" altLang="en-US" sz="1600">
                <a:solidFill>
                  <a:srgbClr val="7F7F7F"/>
                </a:solidFill>
                <a:latin typeface="Open Sans" pitchFamily="2" charset="0"/>
                <a:sym typeface="Open Sans" pitchFamily="2" charset="0"/>
              </a:endParaRPr>
            </a:p>
          </p:txBody>
        </p:sp>
      </p:grpSp>
      <p:sp>
        <p:nvSpPr>
          <p:cNvPr id="17424" name="矩形 26"/>
          <p:cNvSpPr>
            <a:spLocks noChangeArrowheads="1"/>
          </p:cNvSpPr>
          <p:nvPr/>
        </p:nvSpPr>
        <p:spPr bwMode="auto">
          <a:xfrm>
            <a:off x="476250" y="793750"/>
            <a:ext cx="5618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POWERPOINT</a:t>
            </a:r>
            <a:endParaRPr lang="zh-CN" altLang="en-US" sz="6600">
              <a:solidFill>
                <a:schemeClr val="accent1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17425" name="直接连接符 27"/>
          <p:cNvSpPr>
            <a:spLocks noChangeShapeType="1"/>
          </p:cNvSpPr>
          <p:nvPr/>
        </p:nvSpPr>
        <p:spPr bwMode="auto">
          <a:xfrm>
            <a:off x="476250" y="1082675"/>
            <a:ext cx="1588" cy="531813"/>
          </a:xfrm>
          <a:prstGeom prst="line">
            <a:avLst/>
          </a:prstGeom>
          <a:noFill/>
          <a:ln w="571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表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670175"/>
            <a:ext cx="9621837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矩形 5"/>
          <p:cNvSpPr>
            <a:spLocks noChangeArrowheads="1"/>
          </p:cNvSpPr>
          <p:nvPr/>
        </p:nvSpPr>
        <p:spPr bwMode="auto">
          <a:xfrm>
            <a:off x="1547813" y="2968625"/>
            <a:ext cx="2735262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2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更多</a:t>
            </a:r>
            <a:r>
              <a:rPr lang="en-US" sz="12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PPT</a:t>
            </a:r>
            <a:r>
              <a:rPr lang="zh-CN" altLang="en-US" sz="12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：</a:t>
            </a:r>
            <a:r>
              <a:rPr lang="en-US" sz="12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r>
              <a:rPr lang="zh-CN" altLang="en-US" sz="12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，关注微博“素材之家 sc.jb51.net ”。</a:t>
            </a:r>
            <a:endParaRPr lang="zh-CN" altLang="en-US" sz="1200">
              <a:solidFill>
                <a:srgbClr val="7F7F7F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18436" name="文本框 37"/>
          <p:cNvSpPr>
            <a:spLocks noChangeArrowheads="1"/>
          </p:cNvSpPr>
          <p:nvPr/>
        </p:nvSpPr>
        <p:spPr bwMode="auto">
          <a:xfrm>
            <a:off x="1547813" y="2609850"/>
            <a:ext cx="1184275" cy="303213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TEXT HERE</a:t>
            </a:r>
            <a:endParaRPr lang="zh-CN" altLang="en-US" sz="1400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8437" name="矩形 7"/>
          <p:cNvSpPr>
            <a:spLocks noChangeArrowheads="1"/>
          </p:cNvSpPr>
          <p:nvPr/>
        </p:nvSpPr>
        <p:spPr bwMode="auto">
          <a:xfrm>
            <a:off x="4454525" y="2968625"/>
            <a:ext cx="271145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2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更多</a:t>
            </a:r>
            <a:r>
              <a:rPr lang="en-US" sz="12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PPT</a:t>
            </a:r>
            <a:r>
              <a:rPr lang="zh-CN" altLang="en-US" sz="12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：</a:t>
            </a:r>
            <a:r>
              <a:rPr lang="en-US" sz="12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r>
              <a:rPr lang="zh-CN" altLang="en-US" sz="12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，关注微博“素材之家 sc.jb51.net ”。</a:t>
            </a:r>
            <a:endParaRPr lang="zh-CN" altLang="en-US" sz="1200">
              <a:solidFill>
                <a:srgbClr val="7F7F7F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18438" name="文本框 37"/>
          <p:cNvSpPr>
            <a:spLocks noChangeArrowheads="1"/>
          </p:cNvSpPr>
          <p:nvPr/>
        </p:nvSpPr>
        <p:spPr bwMode="auto">
          <a:xfrm>
            <a:off x="4454525" y="2609850"/>
            <a:ext cx="1298575" cy="30321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TEXT HERE</a:t>
            </a:r>
            <a:endParaRPr lang="zh-CN" altLang="en-US" sz="1400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8439" name="矩形 11"/>
          <p:cNvSpPr>
            <a:spLocks noChangeArrowheads="1"/>
          </p:cNvSpPr>
          <p:nvPr/>
        </p:nvSpPr>
        <p:spPr bwMode="auto">
          <a:xfrm>
            <a:off x="476250" y="793750"/>
            <a:ext cx="5618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POWERPOINT</a:t>
            </a:r>
            <a:endParaRPr lang="zh-CN" altLang="en-US" sz="6600">
              <a:solidFill>
                <a:schemeClr val="accent1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18440" name="直接连接符 12"/>
          <p:cNvSpPr>
            <a:spLocks noChangeShapeType="1"/>
          </p:cNvSpPr>
          <p:nvPr/>
        </p:nvSpPr>
        <p:spPr bwMode="auto">
          <a:xfrm>
            <a:off x="476250" y="1082675"/>
            <a:ext cx="1588" cy="531813"/>
          </a:xfrm>
          <a:prstGeom prst="line">
            <a:avLst/>
          </a:prstGeom>
          <a:noFill/>
          <a:ln w="571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3"/>
          <p:cNvSpPr>
            <a:spLocks noChangeArrowheads="1"/>
          </p:cNvSpPr>
          <p:nvPr/>
        </p:nvSpPr>
        <p:spPr bwMode="auto">
          <a:xfrm>
            <a:off x="2016125" y="2149475"/>
            <a:ext cx="14509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TITLE</a:t>
            </a:r>
            <a:endParaRPr lang="zh-CN" altLang="en-US" sz="3600" b="1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9459" name="文本框 4"/>
          <p:cNvSpPr>
            <a:spLocks noChangeArrowheads="1"/>
          </p:cNvSpPr>
          <p:nvPr/>
        </p:nvSpPr>
        <p:spPr bwMode="auto">
          <a:xfrm>
            <a:off x="1239838" y="4459288"/>
            <a:ext cx="2892425" cy="213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>
              <a:solidFill>
                <a:srgbClr val="7F7F7F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19460" name="文本框 5"/>
          <p:cNvSpPr>
            <a:spLocks noChangeArrowheads="1"/>
          </p:cNvSpPr>
          <p:nvPr/>
        </p:nvSpPr>
        <p:spPr bwMode="auto">
          <a:xfrm>
            <a:off x="5505450" y="2149475"/>
            <a:ext cx="14525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TITLE</a:t>
            </a:r>
            <a:endParaRPr lang="zh-CN" altLang="en-US" sz="3600" b="1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9461" name="文本框 6"/>
          <p:cNvSpPr>
            <a:spLocks noChangeArrowheads="1"/>
          </p:cNvSpPr>
          <p:nvPr/>
        </p:nvSpPr>
        <p:spPr bwMode="auto">
          <a:xfrm>
            <a:off x="9234488" y="2149475"/>
            <a:ext cx="14509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TITLE</a:t>
            </a:r>
            <a:endParaRPr lang="zh-CN" altLang="en-US" sz="3600" b="1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pic>
        <p:nvPicPr>
          <p:cNvPr id="19462" name="图表 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950" y="2579688"/>
            <a:ext cx="3451225" cy="193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图表 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163" y="2624138"/>
            <a:ext cx="3451225" cy="193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图表 9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2275" y="2657475"/>
            <a:ext cx="3451225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5" name="文本框 10"/>
          <p:cNvSpPr>
            <a:spLocks noChangeArrowheads="1"/>
          </p:cNvSpPr>
          <p:nvPr/>
        </p:nvSpPr>
        <p:spPr bwMode="auto">
          <a:xfrm>
            <a:off x="4800600" y="4459288"/>
            <a:ext cx="2892425" cy="215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 sz="20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2000">
              <a:solidFill>
                <a:srgbClr val="7F7F7F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19466" name="文本框 11"/>
          <p:cNvSpPr>
            <a:spLocks noChangeArrowheads="1"/>
          </p:cNvSpPr>
          <p:nvPr/>
        </p:nvSpPr>
        <p:spPr bwMode="auto">
          <a:xfrm>
            <a:off x="8407400" y="4459288"/>
            <a:ext cx="3105150" cy="215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 sz="20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2000">
              <a:solidFill>
                <a:srgbClr val="7F7F7F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19467" name="矩形 14"/>
          <p:cNvSpPr>
            <a:spLocks noChangeArrowheads="1"/>
          </p:cNvSpPr>
          <p:nvPr/>
        </p:nvSpPr>
        <p:spPr bwMode="auto">
          <a:xfrm>
            <a:off x="476250" y="793750"/>
            <a:ext cx="5618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POWERPOINT</a:t>
            </a:r>
            <a:endParaRPr lang="zh-CN" altLang="en-US" sz="6600">
              <a:solidFill>
                <a:schemeClr val="accent1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19468" name="直接连接符 15"/>
          <p:cNvSpPr>
            <a:spLocks noChangeShapeType="1"/>
          </p:cNvSpPr>
          <p:nvPr/>
        </p:nvSpPr>
        <p:spPr bwMode="auto">
          <a:xfrm>
            <a:off x="476250" y="1082675"/>
            <a:ext cx="1588" cy="531813"/>
          </a:xfrm>
          <a:prstGeom prst="line">
            <a:avLst/>
          </a:prstGeom>
          <a:noFill/>
          <a:ln w="571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组合 1"/>
          <p:cNvGrpSpPr>
            <a:grpSpLocks/>
          </p:cNvGrpSpPr>
          <p:nvPr/>
        </p:nvGrpSpPr>
        <p:grpSpPr bwMode="auto">
          <a:xfrm>
            <a:off x="4286250" y="2705100"/>
            <a:ext cx="6154738" cy="1447800"/>
            <a:chOff x="0" y="0"/>
            <a:chExt cx="6155260" cy="1446550"/>
          </a:xfrm>
        </p:grpSpPr>
        <p:sp>
          <p:nvSpPr>
            <p:cNvPr id="20483" name="矩形 2"/>
            <p:cNvSpPr>
              <a:spLocks noChangeArrowheads="1"/>
            </p:cNvSpPr>
            <p:nvPr/>
          </p:nvSpPr>
          <p:spPr bwMode="auto">
            <a:xfrm>
              <a:off x="997805" y="353943"/>
              <a:ext cx="5157455" cy="977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zh-CN" altLang="en-US" sz="1400">
                  <a:solidFill>
                    <a:srgbClr val="7F7F7F"/>
                  </a:solidFill>
                  <a:latin typeface="华文细黑" pitchFamily="2" charset="-122"/>
                  <a:ea typeface="华文细黑" pitchFamily="2" charset="-122"/>
                  <a:sym typeface="Segoe UI Semilight" pitchFamily="2" charset="0"/>
                </a:rPr>
                <a:t>素材之家 sc.jb51.net   素材之家 sc.jb51.net   素材之家 sc.jb51.net   素材之家 sc.jb51.net   素材之家 sc.jb51.net </a:t>
              </a:r>
              <a:endParaRPr lang="zh-CN" altLang="en-US" sz="1400">
                <a:solidFill>
                  <a:srgbClr val="7F7F7F"/>
                </a:solidFill>
                <a:latin typeface="Open Sans" pitchFamily="2" charset="0"/>
                <a:sym typeface="Open Sans" pitchFamily="2" charset="0"/>
              </a:endParaRPr>
            </a:p>
          </p:txBody>
        </p:sp>
        <p:sp>
          <p:nvSpPr>
            <p:cNvPr id="20484" name="TextBox 18"/>
            <p:cNvSpPr>
              <a:spLocks noChangeArrowheads="1"/>
            </p:cNvSpPr>
            <p:nvPr/>
          </p:nvSpPr>
          <p:spPr bwMode="auto">
            <a:xfrm>
              <a:off x="130559" y="261610"/>
              <a:ext cx="1734494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lvl="1"/>
              <a:r>
                <a:rPr lang="en-US" sz="5400">
                  <a:solidFill>
                    <a:srgbClr val="7F7F7F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|</a:t>
              </a:r>
              <a:endParaRPr lang="zh-CN" altLang="en-US" sz="54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0485" name="TextBox 18"/>
            <p:cNvSpPr>
              <a:spLocks noChangeArrowheads="1"/>
            </p:cNvSpPr>
            <p:nvPr/>
          </p:nvSpPr>
          <p:spPr bwMode="auto">
            <a:xfrm>
              <a:off x="0" y="0"/>
              <a:ext cx="786256" cy="144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8800">
                  <a:solidFill>
                    <a:srgbClr val="7F7F7F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4</a:t>
              </a:r>
              <a:endParaRPr lang="zh-CN" altLang="en-US" sz="88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</p:grpSp>
      <p:sp>
        <p:nvSpPr>
          <p:cNvPr id="20486" name="TextBox 18"/>
          <p:cNvSpPr>
            <a:spLocks noChangeArrowheads="1"/>
          </p:cNvSpPr>
          <p:nvPr/>
        </p:nvSpPr>
        <p:spPr bwMode="auto">
          <a:xfrm>
            <a:off x="1749425" y="204788"/>
            <a:ext cx="1733550" cy="644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1300">
                <a:solidFill>
                  <a:srgbClr val="79ACC9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4</a:t>
            </a:r>
            <a:endParaRPr lang="zh-CN" altLang="en-US" sz="8800">
              <a:solidFill>
                <a:srgbClr val="79ACC9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任意多边形 17"/>
          <p:cNvSpPr>
            <a:spLocks noChangeArrowheads="1"/>
          </p:cNvSpPr>
          <p:nvPr/>
        </p:nvSpPr>
        <p:spPr bwMode="auto">
          <a:xfrm>
            <a:off x="4456113" y="2259013"/>
            <a:ext cx="2860675" cy="2862262"/>
          </a:xfrm>
          <a:custGeom>
            <a:avLst/>
            <a:gdLst>
              <a:gd name="T0" fmla="*/ 1473428 w 2946857"/>
              <a:gd name="T1" fmla="*/ 0 h 2946857"/>
              <a:gd name="T2" fmla="*/ 2946857 w 2946857"/>
              <a:gd name="T3" fmla="*/ 1473429 h 2946857"/>
              <a:gd name="T4" fmla="*/ 1473429 w 2946857"/>
              <a:gd name="T5" fmla="*/ 1473429 h 2946857"/>
              <a:gd name="T6" fmla="*/ 1473428 w 2946857"/>
              <a:gd name="T7" fmla="*/ 0 h 2946857"/>
              <a:gd name="T8" fmla="*/ 0 60000 65536"/>
              <a:gd name="T9" fmla="*/ 0 60000 65536"/>
              <a:gd name="T10" fmla="*/ 0 60000 65536"/>
              <a:gd name="T11" fmla="*/ 0 60000 65536"/>
              <a:gd name="T12" fmla="*/ 0 w 2946857"/>
              <a:gd name="T13" fmla="*/ 0 h 2946857"/>
              <a:gd name="T14" fmla="*/ 2946857 w 2946857"/>
              <a:gd name="T15" fmla="*/ 2946857 h 29468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46857" h="2946857">
                <a:moveTo>
                  <a:pt x="1473428" y="0"/>
                </a:moveTo>
                <a:cubicBezTo>
                  <a:pt x="2287180" y="0"/>
                  <a:pt x="2946857" y="659677"/>
                  <a:pt x="2946857" y="1473429"/>
                </a:cubicBezTo>
                <a:lnTo>
                  <a:pt x="1473429" y="1473429"/>
                </a:lnTo>
                <a:cubicBezTo>
                  <a:pt x="1473429" y="982286"/>
                  <a:pt x="1473428" y="491143"/>
                  <a:pt x="1473428" y="0"/>
                </a:cubicBezTo>
                <a:close/>
              </a:path>
            </a:pathLst>
          </a:custGeom>
          <a:solidFill>
            <a:srgbClr val="229BBF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FFFFFF"/>
                </a:solidFill>
                <a:bevel/>
                <a:headEnd/>
                <a:tailEnd/>
              </a14:hiddenLine>
            </a:ext>
          </a:extLst>
        </p:spPr>
        <p:txBody>
          <a:bodyPr lIns="1607470" tIns="653951" rIns="338217" bIns="1572389" anchor="ctr"/>
          <a:lstStyle/>
          <a:p>
            <a:pPr algn="ctr">
              <a:lnSpc>
                <a:spcPct val="90000"/>
              </a:lnSpc>
              <a:spcAft>
                <a:spcPct val="35000"/>
              </a:spcAft>
            </a:pPr>
            <a:endParaRPr lang="zh-CN" altLang="zh-CN" sz="34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1507" name="任意多边形 18"/>
          <p:cNvSpPr>
            <a:spLocks noChangeArrowheads="1"/>
          </p:cNvSpPr>
          <p:nvPr/>
        </p:nvSpPr>
        <p:spPr bwMode="auto">
          <a:xfrm>
            <a:off x="4456113" y="2259013"/>
            <a:ext cx="2860675" cy="2862262"/>
          </a:xfrm>
          <a:custGeom>
            <a:avLst/>
            <a:gdLst>
              <a:gd name="T0" fmla="*/ 2946857 w 2946857"/>
              <a:gd name="T1" fmla="*/ 1473429 h 2946857"/>
              <a:gd name="T2" fmla="*/ 1473428 w 2946857"/>
              <a:gd name="T3" fmla="*/ 2946858 h 2946857"/>
              <a:gd name="T4" fmla="*/ 1473429 w 2946857"/>
              <a:gd name="T5" fmla="*/ 1473429 h 2946857"/>
              <a:gd name="T6" fmla="*/ 2946857 w 2946857"/>
              <a:gd name="T7" fmla="*/ 1473429 h 2946857"/>
              <a:gd name="T8" fmla="*/ 0 60000 65536"/>
              <a:gd name="T9" fmla="*/ 0 60000 65536"/>
              <a:gd name="T10" fmla="*/ 0 60000 65536"/>
              <a:gd name="T11" fmla="*/ 0 60000 65536"/>
              <a:gd name="T12" fmla="*/ 0 w 2946857"/>
              <a:gd name="T13" fmla="*/ 0 h 2946857"/>
              <a:gd name="T14" fmla="*/ 2946857 w 2946857"/>
              <a:gd name="T15" fmla="*/ 2946857 h 29468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46857" h="2946857">
                <a:moveTo>
                  <a:pt x="2946857" y="1473429"/>
                </a:moveTo>
                <a:cubicBezTo>
                  <a:pt x="2946857" y="2287181"/>
                  <a:pt x="2287180" y="2946858"/>
                  <a:pt x="1473428" y="2946858"/>
                </a:cubicBezTo>
                <a:cubicBezTo>
                  <a:pt x="1473428" y="2455715"/>
                  <a:pt x="1473429" y="1964572"/>
                  <a:pt x="1473429" y="1473429"/>
                </a:cubicBezTo>
                <a:lnTo>
                  <a:pt x="2946857" y="1473429"/>
                </a:lnTo>
                <a:close/>
              </a:path>
            </a:pathLst>
          </a:custGeom>
          <a:solidFill>
            <a:srgbClr val="8E846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FFFFFF"/>
                </a:solidFill>
                <a:bevel/>
                <a:headEnd/>
                <a:tailEnd/>
              </a14:hiddenLine>
            </a:ext>
          </a:extLst>
        </p:spPr>
        <p:txBody>
          <a:bodyPr lIns="1607470" tIns="1572388" rIns="338217" bIns="653952" anchor="ctr"/>
          <a:lstStyle/>
          <a:p>
            <a:pPr algn="ctr">
              <a:lnSpc>
                <a:spcPct val="90000"/>
              </a:lnSpc>
              <a:spcAft>
                <a:spcPct val="35000"/>
              </a:spcAft>
            </a:pPr>
            <a:endParaRPr lang="zh-CN" altLang="zh-CN" sz="34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1508" name="任意多边形 19"/>
          <p:cNvSpPr>
            <a:spLocks noChangeArrowheads="1"/>
          </p:cNvSpPr>
          <p:nvPr/>
        </p:nvSpPr>
        <p:spPr bwMode="auto">
          <a:xfrm>
            <a:off x="4456113" y="2259013"/>
            <a:ext cx="2860675" cy="2862262"/>
          </a:xfrm>
          <a:custGeom>
            <a:avLst/>
            <a:gdLst>
              <a:gd name="T0" fmla="*/ 1473429 w 2946857"/>
              <a:gd name="T1" fmla="*/ 2946857 h 2946857"/>
              <a:gd name="T2" fmla="*/ 0 w 2946857"/>
              <a:gd name="T3" fmla="*/ 1473428 h 2946857"/>
              <a:gd name="T4" fmla="*/ 1473429 w 2946857"/>
              <a:gd name="T5" fmla="*/ 1473429 h 2946857"/>
              <a:gd name="T6" fmla="*/ 1473429 w 2946857"/>
              <a:gd name="T7" fmla="*/ 2946857 h 2946857"/>
              <a:gd name="T8" fmla="*/ 0 60000 65536"/>
              <a:gd name="T9" fmla="*/ 0 60000 65536"/>
              <a:gd name="T10" fmla="*/ 0 60000 65536"/>
              <a:gd name="T11" fmla="*/ 0 60000 65536"/>
              <a:gd name="T12" fmla="*/ 0 w 2946857"/>
              <a:gd name="T13" fmla="*/ 0 h 2946857"/>
              <a:gd name="T14" fmla="*/ 2946857 w 2946857"/>
              <a:gd name="T15" fmla="*/ 2946857 h 29468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46857" h="2946857">
                <a:moveTo>
                  <a:pt x="1473429" y="2946857"/>
                </a:moveTo>
                <a:cubicBezTo>
                  <a:pt x="659677" y="2946857"/>
                  <a:pt x="0" y="2287180"/>
                  <a:pt x="0" y="1473428"/>
                </a:cubicBezTo>
                <a:lnTo>
                  <a:pt x="1473429" y="1473429"/>
                </a:lnTo>
                <a:lnTo>
                  <a:pt x="1473429" y="2946857"/>
                </a:lnTo>
                <a:close/>
              </a:path>
            </a:pathLst>
          </a:custGeom>
          <a:solidFill>
            <a:srgbClr val="229BBF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FFFFFF"/>
                </a:solidFill>
                <a:bevel/>
                <a:headEnd/>
                <a:tailEnd/>
              </a14:hiddenLine>
            </a:ext>
          </a:extLst>
        </p:spPr>
        <p:txBody>
          <a:bodyPr lIns="338216" tIns="1572388" rIns="1607471" bIns="653952" anchor="ctr"/>
          <a:lstStyle/>
          <a:p>
            <a:pPr algn="ctr">
              <a:lnSpc>
                <a:spcPct val="90000"/>
              </a:lnSpc>
              <a:spcAft>
                <a:spcPct val="35000"/>
              </a:spcAft>
            </a:pPr>
            <a:endParaRPr lang="zh-CN" altLang="zh-CN" sz="34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1509" name="任意多边形 20"/>
          <p:cNvSpPr>
            <a:spLocks noChangeArrowheads="1"/>
          </p:cNvSpPr>
          <p:nvPr/>
        </p:nvSpPr>
        <p:spPr bwMode="auto">
          <a:xfrm>
            <a:off x="4456113" y="2259013"/>
            <a:ext cx="2860675" cy="2862262"/>
          </a:xfrm>
          <a:custGeom>
            <a:avLst/>
            <a:gdLst>
              <a:gd name="T0" fmla="*/ 0 w 2946857"/>
              <a:gd name="T1" fmla="*/ 1473429 h 2946857"/>
              <a:gd name="T2" fmla="*/ 1473429 w 2946857"/>
              <a:gd name="T3" fmla="*/ 0 h 2946857"/>
              <a:gd name="T4" fmla="*/ 1473429 w 2946857"/>
              <a:gd name="T5" fmla="*/ 1473429 h 2946857"/>
              <a:gd name="T6" fmla="*/ 0 w 2946857"/>
              <a:gd name="T7" fmla="*/ 1473429 h 2946857"/>
              <a:gd name="T8" fmla="*/ 0 60000 65536"/>
              <a:gd name="T9" fmla="*/ 0 60000 65536"/>
              <a:gd name="T10" fmla="*/ 0 60000 65536"/>
              <a:gd name="T11" fmla="*/ 0 60000 65536"/>
              <a:gd name="T12" fmla="*/ 0 w 2946857"/>
              <a:gd name="T13" fmla="*/ 0 h 2946857"/>
              <a:gd name="T14" fmla="*/ 2946857 w 2946857"/>
              <a:gd name="T15" fmla="*/ 2946857 h 29468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46857" h="2946857">
                <a:moveTo>
                  <a:pt x="0" y="1473429"/>
                </a:moveTo>
                <a:cubicBezTo>
                  <a:pt x="0" y="659677"/>
                  <a:pt x="659677" y="0"/>
                  <a:pt x="1473429" y="0"/>
                </a:cubicBezTo>
                <a:lnTo>
                  <a:pt x="1473429" y="1473429"/>
                </a:lnTo>
                <a:lnTo>
                  <a:pt x="0" y="1473429"/>
                </a:lnTo>
                <a:close/>
              </a:path>
            </a:pathLst>
          </a:custGeom>
          <a:solidFill>
            <a:srgbClr val="8E846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FFFFFF"/>
                </a:solidFill>
                <a:bevel/>
                <a:headEnd/>
                <a:tailEnd/>
              </a14:hiddenLine>
            </a:ext>
          </a:extLst>
        </p:spPr>
        <p:txBody>
          <a:bodyPr lIns="359806" tIns="675541" rIns="1629061" bIns="1593979" anchor="ctr"/>
          <a:lstStyle/>
          <a:p>
            <a:pPr algn="ctr">
              <a:lnSpc>
                <a:spcPct val="90000"/>
              </a:lnSpc>
              <a:spcAft>
                <a:spcPct val="35000"/>
              </a:spcAft>
            </a:pPr>
            <a:endParaRPr lang="zh-CN" altLang="zh-CN" sz="51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1510" name="矩形 21"/>
          <p:cNvSpPr>
            <a:spLocks noChangeArrowheads="1"/>
          </p:cNvSpPr>
          <p:nvPr/>
        </p:nvSpPr>
        <p:spPr bwMode="auto">
          <a:xfrm>
            <a:off x="5175250" y="2692400"/>
            <a:ext cx="4921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S</a:t>
            </a:r>
            <a:endParaRPr lang="zh-CN" altLang="en-US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1511" name="矩形 26"/>
          <p:cNvSpPr>
            <a:spLocks noChangeArrowheads="1"/>
          </p:cNvSpPr>
          <p:nvPr/>
        </p:nvSpPr>
        <p:spPr bwMode="auto">
          <a:xfrm>
            <a:off x="6078538" y="2692400"/>
            <a:ext cx="7762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W</a:t>
            </a:r>
            <a:endParaRPr lang="zh-CN" altLang="en-US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1512" name="矩形 27"/>
          <p:cNvSpPr>
            <a:spLocks noChangeArrowheads="1"/>
          </p:cNvSpPr>
          <p:nvPr/>
        </p:nvSpPr>
        <p:spPr bwMode="auto">
          <a:xfrm>
            <a:off x="5114925" y="3879850"/>
            <a:ext cx="71913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O</a:t>
            </a:r>
            <a:endParaRPr lang="zh-CN" altLang="en-US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1513" name="矩形 28"/>
          <p:cNvSpPr>
            <a:spLocks noChangeArrowheads="1"/>
          </p:cNvSpPr>
          <p:nvPr/>
        </p:nvSpPr>
        <p:spPr bwMode="auto">
          <a:xfrm>
            <a:off x="6197600" y="3879850"/>
            <a:ext cx="4476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T</a:t>
            </a:r>
            <a:endParaRPr lang="zh-CN" altLang="en-US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1514" name="矩形 29"/>
          <p:cNvSpPr>
            <a:spLocks noChangeArrowheads="1"/>
          </p:cNvSpPr>
          <p:nvPr/>
        </p:nvSpPr>
        <p:spPr bwMode="auto">
          <a:xfrm>
            <a:off x="1416050" y="2663825"/>
            <a:ext cx="2522538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更多</a:t>
            </a:r>
            <a:r>
              <a:rPr 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PPT</a:t>
            </a:r>
            <a:r>
              <a:rPr lang="zh-CN" alt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：</a:t>
            </a:r>
            <a:r>
              <a:rPr 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r>
              <a:rPr lang="zh-CN" alt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，</a:t>
            </a:r>
            <a:endParaRPr lang="zh-CN" altLang="en-US" sz="1600">
              <a:solidFill>
                <a:srgbClr val="7F7F7F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21515" name="矩形 30"/>
          <p:cNvSpPr>
            <a:spLocks noChangeArrowheads="1"/>
          </p:cNvSpPr>
          <p:nvPr/>
        </p:nvSpPr>
        <p:spPr bwMode="auto">
          <a:xfrm>
            <a:off x="1416050" y="2270125"/>
            <a:ext cx="18002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b="1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STRENGTHS</a:t>
            </a:r>
            <a:endParaRPr lang="zh-CN" altLang="en-US" b="1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1516" name="矩形 31"/>
          <p:cNvSpPr>
            <a:spLocks noChangeArrowheads="1"/>
          </p:cNvSpPr>
          <p:nvPr/>
        </p:nvSpPr>
        <p:spPr bwMode="auto">
          <a:xfrm>
            <a:off x="7975600" y="2652713"/>
            <a:ext cx="2520950" cy="67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更多</a:t>
            </a:r>
            <a:r>
              <a:rPr 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PPT</a:t>
            </a:r>
            <a:r>
              <a:rPr lang="zh-CN" alt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：</a:t>
            </a:r>
            <a:r>
              <a:rPr 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r>
              <a:rPr lang="zh-CN" alt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。</a:t>
            </a:r>
            <a:endParaRPr lang="zh-CN" altLang="en-US" sz="1600">
              <a:solidFill>
                <a:srgbClr val="7F7F7F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21517" name="矩形 32"/>
          <p:cNvSpPr>
            <a:spLocks noChangeArrowheads="1"/>
          </p:cNvSpPr>
          <p:nvPr/>
        </p:nvSpPr>
        <p:spPr bwMode="auto">
          <a:xfrm>
            <a:off x="7975600" y="2259013"/>
            <a:ext cx="18002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b="1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WEAKNESSES</a:t>
            </a:r>
            <a:endParaRPr lang="zh-CN" altLang="en-US" b="1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1518" name="矩形 33"/>
          <p:cNvSpPr>
            <a:spLocks noChangeArrowheads="1"/>
          </p:cNvSpPr>
          <p:nvPr/>
        </p:nvSpPr>
        <p:spPr bwMode="auto">
          <a:xfrm>
            <a:off x="1416050" y="4260850"/>
            <a:ext cx="2522538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更多</a:t>
            </a:r>
            <a:r>
              <a:rPr 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PPT</a:t>
            </a:r>
            <a:r>
              <a:rPr lang="zh-CN" alt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：</a:t>
            </a:r>
            <a:r>
              <a:rPr 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r>
              <a:rPr lang="zh-CN" alt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。</a:t>
            </a:r>
            <a:endParaRPr lang="zh-CN" altLang="en-US" sz="1600">
              <a:solidFill>
                <a:srgbClr val="7F7F7F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21519" name="矩形 34"/>
          <p:cNvSpPr>
            <a:spLocks noChangeArrowheads="1"/>
          </p:cNvSpPr>
          <p:nvPr/>
        </p:nvSpPr>
        <p:spPr bwMode="auto">
          <a:xfrm>
            <a:off x="1416050" y="3879850"/>
            <a:ext cx="20701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b="1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OPPORTUNITIES</a:t>
            </a:r>
            <a:endParaRPr lang="zh-CN" altLang="en-US" b="1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1520" name="矩形 35"/>
          <p:cNvSpPr>
            <a:spLocks noChangeArrowheads="1"/>
          </p:cNvSpPr>
          <p:nvPr/>
        </p:nvSpPr>
        <p:spPr bwMode="auto">
          <a:xfrm>
            <a:off x="7975600" y="4273550"/>
            <a:ext cx="2520950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更多</a:t>
            </a:r>
            <a:r>
              <a:rPr 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PPT</a:t>
            </a:r>
            <a:r>
              <a:rPr lang="zh-CN" alt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：</a:t>
            </a:r>
            <a:r>
              <a:rPr 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r>
              <a:rPr lang="zh-CN" alt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。</a:t>
            </a:r>
            <a:endParaRPr lang="zh-CN" altLang="en-US" sz="1600">
              <a:solidFill>
                <a:srgbClr val="7F7F7F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21521" name="矩形 36"/>
          <p:cNvSpPr>
            <a:spLocks noChangeArrowheads="1"/>
          </p:cNvSpPr>
          <p:nvPr/>
        </p:nvSpPr>
        <p:spPr bwMode="auto">
          <a:xfrm>
            <a:off x="7975600" y="3879850"/>
            <a:ext cx="18002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b="1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THREATS</a:t>
            </a:r>
            <a:endParaRPr lang="zh-CN" altLang="en-US" b="1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1522" name="矩形 24"/>
          <p:cNvSpPr>
            <a:spLocks noChangeArrowheads="1"/>
          </p:cNvSpPr>
          <p:nvPr/>
        </p:nvSpPr>
        <p:spPr bwMode="auto">
          <a:xfrm>
            <a:off x="476250" y="793750"/>
            <a:ext cx="5618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POWERPOINT</a:t>
            </a:r>
            <a:endParaRPr lang="zh-CN" altLang="en-US" sz="6600">
              <a:solidFill>
                <a:schemeClr val="accent1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21523" name="直接连接符 25"/>
          <p:cNvSpPr>
            <a:spLocks noChangeShapeType="1"/>
          </p:cNvSpPr>
          <p:nvPr/>
        </p:nvSpPr>
        <p:spPr bwMode="auto">
          <a:xfrm>
            <a:off x="476250" y="1082675"/>
            <a:ext cx="1588" cy="531813"/>
          </a:xfrm>
          <a:prstGeom prst="line">
            <a:avLst/>
          </a:prstGeom>
          <a:noFill/>
          <a:ln w="571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5"/>
          <p:cNvGrpSpPr>
            <a:grpSpLocks/>
          </p:cNvGrpSpPr>
          <p:nvPr/>
        </p:nvGrpSpPr>
        <p:grpSpPr bwMode="auto">
          <a:xfrm>
            <a:off x="827088" y="933450"/>
            <a:ext cx="10699750" cy="4992688"/>
            <a:chOff x="0" y="0"/>
            <a:chExt cx="10699058" cy="4992913"/>
          </a:xfrm>
        </p:grpSpPr>
        <p:sp>
          <p:nvSpPr>
            <p:cNvPr id="4099" name="TextBox 18"/>
            <p:cNvSpPr>
              <a:spLocks noChangeArrowheads="1"/>
            </p:cNvSpPr>
            <p:nvPr/>
          </p:nvSpPr>
          <p:spPr bwMode="auto">
            <a:xfrm>
              <a:off x="5524788" y="1223158"/>
              <a:ext cx="997805" cy="1323439"/>
            </a:xfrm>
            <a:prstGeom prst="rect">
              <a:avLst/>
            </a:prstGeom>
            <a:solidFill>
              <a:srgbClr val="8E84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80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2</a:t>
              </a:r>
              <a:endParaRPr lang="zh-CN" altLang="en-US" sz="80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100" name="TextBox 18"/>
            <p:cNvSpPr>
              <a:spLocks noChangeArrowheads="1"/>
            </p:cNvSpPr>
            <p:nvPr/>
          </p:nvSpPr>
          <p:spPr bwMode="auto">
            <a:xfrm>
              <a:off x="5524788" y="2446316"/>
              <a:ext cx="997805" cy="1323439"/>
            </a:xfrm>
            <a:prstGeom prst="rect">
              <a:avLst/>
            </a:prstGeom>
            <a:solidFill>
              <a:srgbClr val="79AC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80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3</a:t>
              </a:r>
              <a:endParaRPr lang="zh-CN" altLang="en-US" sz="80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101" name="TextBox 18"/>
            <p:cNvSpPr>
              <a:spLocks noChangeArrowheads="1"/>
            </p:cNvSpPr>
            <p:nvPr/>
          </p:nvSpPr>
          <p:spPr bwMode="auto">
            <a:xfrm>
              <a:off x="5524788" y="3669474"/>
              <a:ext cx="997805" cy="1323439"/>
            </a:xfrm>
            <a:prstGeom prst="rect">
              <a:avLst/>
            </a:prstGeom>
            <a:solidFill>
              <a:srgbClr val="8E84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80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4</a:t>
              </a:r>
              <a:endParaRPr lang="zh-CN" altLang="en-US" sz="80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102" name="TextBox 18"/>
            <p:cNvSpPr>
              <a:spLocks noChangeArrowheads="1"/>
            </p:cNvSpPr>
            <p:nvPr/>
          </p:nvSpPr>
          <p:spPr bwMode="auto">
            <a:xfrm>
              <a:off x="5524788" y="0"/>
              <a:ext cx="997805" cy="1323439"/>
            </a:xfrm>
            <a:prstGeom prst="rect">
              <a:avLst/>
            </a:prstGeom>
            <a:solidFill>
              <a:srgbClr val="79AC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80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1</a:t>
              </a:r>
              <a:endParaRPr lang="zh-CN" altLang="en-US" sz="80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103" name="矩形 7"/>
            <p:cNvSpPr>
              <a:spLocks noChangeArrowheads="1"/>
            </p:cNvSpPr>
            <p:nvPr/>
          </p:nvSpPr>
          <p:spPr bwMode="auto">
            <a:xfrm>
              <a:off x="6522594" y="140214"/>
              <a:ext cx="4176464" cy="93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zh-CN" altLang="en-US" sz="1200">
                  <a:solidFill>
                    <a:srgbClr val="7F7F7F"/>
                  </a:solidFill>
                  <a:latin typeface="华文细黑" pitchFamily="2" charset="-122"/>
                  <a:ea typeface="华文细黑" pitchFamily="2" charset="-122"/>
                  <a:sym typeface="Segoe UI Semilight" pitchFamily="2" charset="0"/>
                </a:rPr>
                <a:t>素材之家 sc.jb51.net   素材之家 sc.jb51.net   素材之家 sc.jb51.net   素材之家 sc.jb51.net   素材之家 sc.jb51.net </a:t>
              </a:r>
              <a:endParaRPr lang="zh-CN" altLang="en-US" sz="1200">
                <a:solidFill>
                  <a:srgbClr val="7F7F7F"/>
                </a:solidFill>
                <a:latin typeface="Open Sans" pitchFamily="2" charset="0"/>
                <a:sym typeface="Open Sans" pitchFamily="2" charset="0"/>
              </a:endParaRPr>
            </a:p>
          </p:txBody>
        </p:sp>
        <p:sp>
          <p:nvSpPr>
            <p:cNvPr id="4104" name="TextBox 18"/>
            <p:cNvSpPr>
              <a:spLocks noChangeArrowheads="1"/>
            </p:cNvSpPr>
            <p:nvPr/>
          </p:nvSpPr>
          <p:spPr bwMode="auto">
            <a:xfrm>
              <a:off x="5655347" y="193374"/>
              <a:ext cx="1734494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lvl="1"/>
              <a:r>
                <a:rPr lang="en-US" sz="48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|</a:t>
              </a:r>
              <a:endParaRPr lang="zh-CN" altLang="en-US" sz="48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105" name="矩形 20"/>
            <p:cNvSpPr>
              <a:spLocks noChangeArrowheads="1"/>
            </p:cNvSpPr>
            <p:nvPr/>
          </p:nvSpPr>
          <p:spPr bwMode="auto">
            <a:xfrm>
              <a:off x="6522594" y="1376599"/>
              <a:ext cx="4176464" cy="93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zh-CN" altLang="en-US" sz="1200">
                  <a:solidFill>
                    <a:srgbClr val="7F7F7F"/>
                  </a:solidFill>
                  <a:latin typeface="华文细黑" pitchFamily="2" charset="-122"/>
                  <a:ea typeface="华文细黑" pitchFamily="2" charset="-122"/>
                  <a:sym typeface="Segoe UI Semilight" pitchFamily="2" charset="0"/>
                </a:rPr>
                <a:t>素材之家 sc.jb51.net   素材之家 sc.jb51.net   素材之家 sc.jb51.net   素材之家 sc.jb51.net   素材之家 sc.jb51.net </a:t>
              </a:r>
              <a:endParaRPr lang="zh-CN" altLang="en-US" sz="1200">
                <a:solidFill>
                  <a:srgbClr val="7F7F7F"/>
                </a:solidFill>
                <a:latin typeface="Open Sans" pitchFamily="2" charset="0"/>
                <a:sym typeface="Open Sans" pitchFamily="2" charset="0"/>
              </a:endParaRPr>
            </a:p>
          </p:txBody>
        </p:sp>
        <p:sp>
          <p:nvSpPr>
            <p:cNvPr id="4106" name="TextBox 18"/>
            <p:cNvSpPr>
              <a:spLocks noChangeArrowheads="1"/>
            </p:cNvSpPr>
            <p:nvPr/>
          </p:nvSpPr>
          <p:spPr bwMode="auto">
            <a:xfrm>
              <a:off x="5655347" y="1426605"/>
              <a:ext cx="1734494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lvl="1"/>
              <a:r>
                <a:rPr lang="en-US" sz="48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|</a:t>
              </a:r>
              <a:endParaRPr lang="zh-CN" altLang="en-US" sz="48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107" name="矩形 25"/>
            <p:cNvSpPr>
              <a:spLocks noChangeArrowheads="1"/>
            </p:cNvSpPr>
            <p:nvPr/>
          </p:nvSpPr>
          <p:spPr bwMode="auto">
            <a:xfrm>
              <a:off x="6522594" y="2599757"/>
              <a:ext cx="4176464" cy="93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zh-CN" altLang="en-US" sz="1200">
                  <a:solidFill>
                    <a:srgbClr val="7F7F7F"/>
                  </a:solidFill>
                  <a:latin typeface="华文细黑" pitchFamily="2" charset="-122"/>
                  <a:ea typeface="华文细黑" pitchFamily="2" charset="-122"/>
                  <a:sym typeface="Segoe UI Semilight" pitchFamily="2" charset="0"/>
                </a:rPr>
                <a:t>素材之家 sc.jb51.net   素材之家 sc.jb51.net   素材之家 sc.jb51.net   素材之家 sc.jb51.net   素材之家 sc.jb51.net </a:t>
              </a:r>
              <a:endParaRPr lang="zh-CN" altLang="en-US" sz="1200">
                <a:solidFill>
                  <a:srgbClr val="7F7F7F"/>
                </a:solidFill>
                <a:latin typeface="Open Sans" pitchFamily="2" charset="0"/>
                <a:sym typeface="Open Sans" pitchFamily="2" charset="0"/>
              </a:endParaRPr>
            </a:p>
          </p:txBody>
        </p:sp>
        <p:sp>
          <p:nvSpPr>
            <p:cNvPr id="4108" name="TextBox 18"/>
            <p:cNvSpPr>
              <a:spLocks noChangeArrowheads="1"/>
            </p:cNvSpPr>
            <p:nvPr/>
          </p:nvSpPr>
          <p:spPr bwMode="auto">
            <a:xfrm>
              <a:off x="5655347" y="2625569"/>
              <a:ext cx="1734494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lvl="1"/>
              <a:r>
                <a:rPr lang="en-US" sz="48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|</a:t>
              </a:r>
              <a:endParaRPr lang="zh-CN" altLang="en-US" sz="48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109" name="矩形 30"/>
            <p:cNvSpPr>
              <a:spLocks noChangeArrowheads="1"/>
            </p:cNvSpPr>
            <p:nvPr/>
          </p:nvSpPr>
          <p:spPr bwMode="auto">
            <a:xfrm>
              <a:off x="6522594" y="3822915"/>
              <a:ext cx="4176464" cy="93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zh-CN" altLang="en-US" sz="1200">
                  <a:solidFill>
                    <a:srgbClr val="7F7F7F"/>
                  </a:solidFill>
                  <a:latin typeface="华文细黑" pitchFamily="2" charset="-122"/>
                  <a:ea typeface="华文细黑" pitchFamily="2" charset="-122"/>
                  <a:sym typeface="Segoe UI Semilight" pitchFamily="2" charset="0"/>
                </a:rPr>
                <a:t>素材之家 sc.jb51.net   素材之家 sc.jb51.net   素材之家 sc.jb51.net   素材之家 sc.jb51.net   素材之家 sc.jb51.net </a:t>
              </a:r>
              <a:endParaRPr lang="zh-CN" altLang="en-US" sz="1200">
                <a:solidFill>
                  <a:srgbClr val="7F7F7F"/>
                </a:solidFill>
                <a:latin typeface="Open Sans" pitchFamily="2" charset="0"/>
                <a:sym typeface="Open Sans" pitchFamily="2" charset="0"/>
              </a:endParaRPr>
            </a:p>
          </p:txBody>
        </p:sp>
        <p:sp>
          <p:nvSpPr>
            <p:cNvPr id="4110" name="TextBox 18"/>
            <p:cNvSpPr>
              <a:spLocks noChangeArrowheads="1"/>
            </p:cNvSpPr>
            <p:nvPr/>
          </p:nvSpPr>
          <p:spPr bwMode="auto">
            <a:xfrm>
              <a:off x="5655347" y="3879209"/>
              <a:ext cx="867246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lvl="1"/>
              <a:r>
                <a:rPr lang="en-US" sz="48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|</a:t>
              </a:r>
              <a:endParaRPr lang="zh-CN" altLang="en-US" sz="48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111" name="文本框 3"/>
            <p:cNvSpPr>
              <a:spLocks noChangeArrowheads="1"/>
            </p:cNvSpPr>
            <p:nvPr/>
          </p:nvSpPr>
          <p:spPr bwMode="auto">
            <a:xfrm>
              <a:off x="0" y="1834745"/>
              <a:ext cx="5365543" cy="1323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6" tIns="45712" rIns="91426" bIns="45712">
              <a:spAutoFit/>
            </a:bodyPr>
            <a:lstStyle/>
            <a:p>
              <a:pPr algn="ctr"/>
              <a:r>
                <a:rPr lang="en-US" sz="8000">
                  <a:solidFill>
                    <a:srgbClr val="79ACC9"/>
                  </a:solidFill>
                  <a:latin typeface="华文细黑" pitchFamily="2" charset="-122"/>
                  <a:ea typeface="华文细黑" pitchFamily="2" charset="-122"/>
                  <a:sym typeface="Segoe UI" pitchFamily="34" charset="0"/>
                </a:rPr>
                <a:t>CONTENTS</a:t>
              </a:r>
              <a:endParaRPr lang="zh-CN" altLang="en-US" sz="8000">
                <a:solidFill>
                  <a:srgbClr val="79ACC9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endParaRP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组合 7"/>
          <p:cNvGrpSpPr>
            <a:grpSpLocks/>
          </p:cNvGrpSpPr>
          <p:nvPr/>
        </p:nvGrpSpPr>
        <p:grpSpPr bwMode="auto">
          <a:xfrm>
            <a:off x="1044575" y="2447925"/>
            <a:ext cx="3552825" cy="2870200"/>
            <a:chOff x="0" y="0"/>
            <a:chExt cx="4103580" cy="2871437"/>
          </a:xfrm>
        </p:grpSpPr>
        <p:sp>
          <p:nvSpPr>
            <p:cNvPr id="22531" name="等腰三角形 3"/>
            <p:cNvSpPr>
              <a:spLocks noChangeArrowheads="1"/>
            </p:cNvSpPr>
            <p:nvPr/>
          </p:nvSpPr>
          <p:spPr bwMode="auto">
            <a:xfrm>
              <a:off x="0" y="0"/>
              <a:ext cx="4103580" cy="2871437"/>
            </a:xfrm>
            <a:prstGeom prst="triangle">
              <a:avLst>
                <a:gd name="adj" fmla="val 50000"/>
              </a:avLst>
            </a:prstGeom>
            <a:solidFill>
              <a:srgbClr val="229BBF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18718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2532" name="等腰三角形 4"/>
            <p:cNvSpPr>
              <a:spLocks noChangeArrowheads="1"/>
            </p:cNvSpPr>
            <p:nvPr/>
          </p:nvSpPr>
          <p:spPr bwMode="auto">
            <a:xfrm>
              <a:off x="422372" y="381278"/>
              <a:ext cx="3258836" cy="2280336"/>
            </a:xfrm>
            <a:prstGeom prst="triangle">
              <a:avLst>
                <a:gd name="adj" fmla="val 50000"/>
              </a:avLst>
            </a:prstGeom>
            <a:solidFill>
              <a:srgbClr val="8E846C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18718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2533" name="等腰三角形 5"/>
            <p:cNvSpPr>
              <a:spLocks noChangeArrowheads="1"/>
            </p:cNvSpPr>
            <p:nvPr/>
          </p:nvSpPr>
          <p:spPr bwMode="auto">
            <a:xfrm>
              <a:off x="883169" y="803732"/>
              <a:ext cx="2337242" cy="1635461"/>
            </a:xfrm>
            <a:prstGeom prst="triangle">
              <a:avLst>
                <a:gd name="adj" fmla="val 50000"/>
              </a:avLst>
            </a:prstGeom>
            <a:solidFill>
              <a:srgbClr val="BBB5A5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18718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</p:grpSp>
      <p:sp>
        <p:nvSpPr>
          <p:cNvPr id="22534" name="直接连接符 8"/>
          <p:cNvSpPr>
            <a:spLocks noChangeShapeType="1"/>
          </p:cNvSpPr>
          <p:nvPr/>
        </p:nvSpPr>
        <p:spPr bwMode="auto">
          <a:xfrm>
            <a:off x="3387725" y="4645025"/>
            <a:ext cx="1509713" cy="1588"/>
          </a:xfrm>
          <a:prstGeom prst="line">
            <a:avLst/>
          </a:prstGeom>
          <a:noFill/>
          <a:ln w="25400" cap="flat" cmpd="sng">
            <a:solidFill>
              <a:srgbClr val="7F7F7F"/>
            </a:solidFill>
            <a:bevel/>
            <a:headEnd type="diamond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5" name="直接连接符 9"/>
          <p:cNvSpPr>
            <a:spLocks noChangeShapeType="1"/>
          </p:cNvSpPr>
          <p:nvPr/>
        </p:nvSpPr>
        <p:spPr bwMode="auto">
          <a:xfrm>
            <a:off x="3498850" y="4960938"/>
            <a:ext cx="1509713" cy="0"/>
          </a:xfrm>
          <a:prstGeom prst="line">
            <a:avLst/>
          </a:prstGeom>
          <a:noFill/>
          <a:ln w="25400" cap="flat" cmpd="sng">
            <a:solidFill>
              <a:srgbClr val="7F7F7F"/>
            </a:solidFill>
            <a:bevel/>
            <a:headEnd type="diamond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6" name="直接连接符 10"/>
          <p:cNvSpPr>
            <a:spLocks noChangeShapeType="1"/>
          </p:cNvSpPr>
          <p:nvPr/>
        </p:nvSpPr>
        <p:spPr bwMode="auto">
          <a:xfrm>
            <a:off x="3609975" y="5289550"/>
            <a:ext cx="1658938" cy="0"/>
          </a:xfrm>
          <a:prstGeom prst="line">
            <a:avLst/>
          </a:prstGeom>
          <a:noFill/>
          <a:ln w="25400" cap="flat" cmpd="sng">
            <a:solidFill>
              <a:srgbClr val="7F7F7F"/>
            </a:solidFill>
            <a:bevel/>
            <a:headEnd type="diamond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7" name="文本框 12"/>
          <p:cNvSpPr>
            <a:spLocks noChangeArrowheads="1"/>
          </p:cNvSpPr>
          <p:nvPr/>
        </p:nvSpPr>
        <p:spPr bwMode="auto">
          <a:xfrm>
            <a:off x="5268913" y="4999038"/>
            <a:ext cx="1095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2014</a:t>
            </a:r>
            <a:endParaRPr lang="zh-CN" altLang="en-US" sz="3200" b="1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2538" name="文本框 13"/>
          <p:cNvSpPr>
            <a:spLocks noChangeArrowheads="1"/>
          </p:cNvSpPr>
          <p:nvPr/>
        </p:nvSpPr>
        <p:spPr bwMode="auto">
          <a:xfrm>
            <a:off x="5083175" y="4649788"/>
            <a:ext cx="10953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2013</a:t>
            </a:r>
            <a:endParaRPr lang="zh-CN" altLang="en-US" sz="3200" b="1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2539" name="文本框 14"/>
          <p:cNvSpPr>
            <a:spLocks noChangeArrowheads="1"/>
          </p:cNvSpPr>
          <p:nvPr/>
        </p:nvSpPr>
        <p:spPr bwMode="auto">
          <a:xfrm>
            <a:off x="4884738" y="4314825"/>
            <a:ext cx="10953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2012</a:t>
            </a:r>
            <a:endParaRPr lang="zh-CN" altLang="en-US" sz="3200" b="1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2540" name="矩形 16"/>
          <p:cNvSpPr>
            <a:spLocks noChangeArrowheads="1"/>
          </p:cNvSpPr>
          <p:nvPr/>
        </p:nvSpPr>
        <p:spPr bwMode="auto">
          <a:xfrm>
            <a:off x="6821488" y="2109788"/>
            <a:ext cx="3863975" cy="977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2541" name="直接连接符 17"/>
          <p:cNvSpPr>
            <a:spLocks noChangeShapeType="1"/>
          </p:cNvSpPr>
          <p:nvPr/>
        </p:nvSpPr>
        <p:spPr bwMode="auto">
          <a:xfrm>
            <a:off x="6810375" y="2095500"/>
            <a:ext cx="0" cy="977900"/>
          </a:xfrm>
          <a:prstGeom prst="line">
            <a:avLst/>
          </a:prstGeom>
          <a:noFill/>
          <a:ln w="101600" cap="flat" cmpd="sng">
            <a:solidFill>
              <a:srgbClr val="8E846C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2" name="矩形 19"/>
          <p:cNvSpPr>
            <a:spLocks noChangeArrowheads="1"/>
          </p:cNvSpPr>
          <p:nvPr/>
        </p:nvSpPr>
        <p:spPr bwMode="auto">
          <a:xfrm>
            <a:off x="6821488" y="3289300"/>
            <a:ext cx="3863975" cy="977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2543" name="直接连接符 20"/>
          <p:cNvSpPr>
            <a:spLocks noChangeShapeType="1"/>
          </p:cNvSpPr>
          <p:nvPr/>
        </p:nvSpPr>
        <p:spPr bwMode="auto">
          <a:xfrm>
            <a:off x="6810375" y="3289300"/>
            <a:ext cx="0" cy="977900"/>
          </a:xfrm>
          <a:prstGeom prst="line">
            <a:avLst/>
          </a:prstGeom>
          <a:noFill/>
          <a:ln w="101600" cap="flat" cmpd="sng">
            <a:solidFill>
              <a:srgbClr val="BFBFB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4" name="矩形 22"/>
          <p:cNvSpPr>
            <a:spLocks noChangeArrowheads="1"/>
          </p:cNvSpPr>
          <p:nvPr/>
        </p:nvSpPr>
        <p:spPr bwMode="auto">
          <a:xfrm>
            <a:off x="6838950" y="4470400"/>
            <a:ext cx="3863975" cy="977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2545" name="直接连接符 23"/>
          <p:cNvSpPr>
            <a:spLocks noChangeShapeType="1"/>
          </p:cNvSpPr>
          <p:nvPr/>
        </p:nvSpPr>
        <p:spPr bwMode="auto">
          <a:xfrm>
            <a:off x="6827838" y="4456113"/>
            <a:ext cx="0" cy="977900"/>
          </a:xfrm>
          <a:prstGeom prst="line">
            <a:avLst/>
          </a:prstGeom>
          <a:noFill/>
          <a:ln w="101600" cap="flat" cmpd="sng">
            <a:solidFill>
              <a:srgbClr val="1A7F9C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6" name="矩形 26"/>
          <p:cNvSpPr>
            <a:spLocks noChangeArrowheads="1"/>
          </p:cNvSpPr>
          <p:nvPr/>
        </p:nvSpPr>
        <p:spPr bwMode="auto">
          <a:xfrm>
            <a:off x="6937375" y="2414588"/>
            <a:ext cx="3748088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4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更多</a:t>
            </a:r>
            <a:r>
              <a:rPr lang="en-US" sz="14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PPT</a:t>
            </a:r>
            <a:r>
              <a:rPr lang="zh-CN" altLang="en-US" sz="14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：</a:t>
            </a:r>
            <a:r>
              <a:rPr lang="en-US" sz="14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r>
              <a:rPr lang="zh-CN" altLang="en-US" sz="14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。</a:t>
            </a:r>
            <a:endParaRPr lang="zh-CN" altLang="en-US" sz="1400">
              <a:solidFill>
                <a:srgbClr val="7F7F7F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22547" name="矩形 27"/>
          <p:cNvSpPr>
            <a:spLocks noChangeArrowheads="1"/>
          </p:cNvSpPr>
          <p:nvPr/>
        </p:nvSpPr>
        <p:spPr bwMode="auto">
          <a:xfrm>
            <a:off x="6937375" y="2066925"/>
            <a:ext cx="180022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b="1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2012</a:t>
            </a:r>
            <a:endParaRPr lang="zh-CN" altLang="en-US" b="1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2548" name="矩形 28"/>
          <p:cNvSpPr>
            <a:spLocks noChangeArrowheads="1"/>
          </p:cNvSpPr>
          <p:nvPr/>
        </p:nvSpPr>
        <p:spPr bwMode="auto">
          <a:xfrm>
            <a:off x="6937375" y="3602038"/>
            <a:ext cx="376555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更多</a:t>
            </a:r>
            <a:r>
              <a:rPr 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PPT</a:t>
            </a:r>
            <a:r>
              <a:rPr lang="zh-CN" alt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：</a:t>
            </a:r>
            <a:r>
              <a:rPr 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r>
              <a:rPr lang="zh-CN" alt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。</a:t>
            </a:r>
            <a:endParaRPr lang="zh-CN" altLang="en-US" sz="1600">
              <a:solidFill>
                <a:srgbClr val="7F7F7F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22549" name="矩形 29"/>
          <p:cNvSpPr>
            <a:spLocks noChangeArrowheads="1"/>
          </p:cNvSpPr>
          <p:nvPr/>
        </p:nvSpPr>
        <p:spPr bwMode="auto">
          <a:xfrm>
            <a:off x="6937375" y="3254375"/>
            <a:ext cx="180022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b="1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2013</a:t>
            </a:r>
            <a:endParaRPr lang="zh-CN" altLang="en-US" b="1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2550" name="矩形 34"/>
          <p:cNvSpPr>
            <a:spLocks noChangeArrowheads="1"/>
          </p:cNvSpPr>
          <p:nvPr/>
        </p:nvSpPr>
        <p:spPr bwMode="auto">
          <a:xfrm>
            <a:off x="6965950" y="4789488"/>
            <a:ext cx="3719513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更多</a:t>
            </a:r>
            <a:r>
              <a:rPr 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PPT</a:t>
            </a:r>
            <a:r>
              <a:rPr lang="zh-CN" alt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：</a:t>
            </a:r>
            <a:r>
              <a:rPr 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r>
              <a:rPr lang="zh-CN" alt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。</a:t>
            </a:r>
            <a:endParaRPr lang="zh-CN" altLang="en-US" sz="1600">
              <a:solidFill>
                <a:srgbClr val="7F7F7F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22551" name="矩形 35"/>
          <p:cNvSpPr>
            <a:spLocks noChangeArrowheads="1"/>
          </p:cNvSpPr>
          <p:nvPr/>
        </p:nvSpPr>
        <p:spPr bwMode="auto">
          <a:xfrm>
            <a:off x="6965950" y="4441825"/>
            <a:ext cx="180022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b="1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2014</a:t>
            </a:r>
            <a:endParaRPr lang="zh-CN" altLang="en-US" b="1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2552" name="矩形 32"/>
          <p:cNvSpPr>
            <a:spLocks noChangeArrowheads="1"/>
          </p:cNvSpPr>
          <p:nvPr/>
        </p:nvSpPr>
        <p:spPr bwMode="auto">
          <a:xfrm>
            <a:off x="476250" y="793750"/>
            <a:ext cx="5618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POWERPOINT</a:t>
            </a:r>
            <a:endParaRPr lang="zh-CN" altLang="en-US" sz="6600">
              <a:solidFill>
                <a:schemeClr val="accent1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22553" name="直接连接符 33"/>
          <p:cNvSpPr>
            <a:spLocks noChangeShapeType="1"/>
          </p:cNvSpPr>
          <p:nvPr/>
        </p:nvSpPr>
        <p:spPr bwMode="auto">
          <a:xfrm>
            <a:off x="476250" y="1082675"/>
            <a:ext cx="1588" cy="531813"/>
          </a:xfrm>
          <a:prstGeom prst="line">
            <a:avLst/>
          </a:prstGeom>
          <a:noFill/>
          <a:ln w="571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4"/>
          <p:cNvSpPr>
            <a:spLocks noChangeArrowheads="1"/>
          </p:cNvSpPr>
          <p:nvPr/>
        </p:nvSpPr>
        <p:spPr bwMode="auto">
          <a:xfrm>
            <a:off x="1925638" y="2105025"/>
            <a:ext cx="1989137" cy="3578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600">
              <a:solidFill>
                <a:schemeClr val="accent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3555" name="TextBox 22"/>
          <p:cNvSpPr>
            <a:spLocks noChangeArrowheads="1"/>
          </p:cNvSpPr>
          <p:nvPr/>
        </p:nvSpPr>
        <p:spPr bwMode="auto">
          <a:xfrm>
            <a:off x="1911350" y="2627313"/>
            <a:ext cx="21463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79ACC9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PART ONE</a:t>
            </a:r>
            <a:endParaRPr lang="zh-CN" altLang="en-US" sz="2000" b="1">
              <a:solidFill>
                <a:srgbClr val="79ACC9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3556" name="TextBox 23"/>
          <p:cNvSpPr>
            <a:spLocks noChangeArrowheads="1"/>
          </p:cNvSpPr>
          <p:nvPr/>
        </p:nvSpPr>
        <p:spPr bwMode="auto">
          <a:xfrm>
            <a:off x="1952625" y="2057400"/>
            <a:ext cx="9366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800" b="1">
                <a:solidFill>
                  <a:srgbClr val="79ACC9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1</a:t>
            </a:r>
            <a:endParaRPr lang="zh-CN" altLang="en-US" sz="4000" b="1">
              <a:solidFill>
                <a:srgbClr val="79ACC9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3557" name="矩形 8"/>
          <p:cNvSpPr>
            <a:spLocks noChangeArrowheads="1"/>
          </p:cNvSpPr>
          <p:nvPr/>
        </p:nvSpPr>
        <p:spPr bwMode="auto">
          <a:xfrm>
            <a:off x="1952625" y="3514725"/>
            <a:ext cx="196373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</a:p>
        </p:txBody>
      </p:sp>
      <p:sp>
        <p:nvSpPr>
          <p:cNvPr id="23558" name="矩形 11"/>
          <p:cNvSpPr>
            <a:spLocks noChangeArrowheads="1"/>
          </p:cNvSpPr>
          <p:nvPr/>
        </p:nvSpPr>
        <p:spPr bwMode="auto">
          <a:xfrm>
            <a:off x="5100638" y="2105025"/>
            <a:ext cx="1989137" cy="3578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600">
              <a:solidFill>
                <a:schemeClr val="accent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3559" name="TextBox 22"/>
          <p:cNvSpPr>
            <a:spLocks noChangeArrowheads="1"/>
          </p:cNvSpPr>
          <p:nvPr/>
        </p:nvSpPr>
        <p:spPr bwMode="auto">
          <a:xfrm>
            <a:off x="5100638" y="2627313"/>
            <a:ext cx="21304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79ACC9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PART TWO</a:t>
            </a:r>
            <a:endParaRPr lang="zh-CN" altLang="en-US" sz="2000" b="1">
              <a:solidFill>
                <a:srgbClr val="79ACC9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3560" name="TextBox 23"/>
          <p:cNvSpPr>
            <a:spLocks noChangeArrowheads="1"/>
          </p:cNvSpPr>
          <p:nvPr/>
        </p:nvSpPr>
        <p:spPr bwMode="auto">
          <a:xfrm>
            <a:off x="5126038" y="2057400"/>
            <a:ext cx="9366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800" b="1">
                <a:solidFill>
                  <a:srgbClr val="79ACC9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2</a:t>
            </a:r>
            <a:endParaRPr lang="zh-CN" altLang="en-US" sz="4000" b="1">
              <a:solidFill>
                <a:srgbClr val="79ACC9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3561" name="矩形 15"/>
          <p:cNvSpPr>
            <a:spLocks noChangeArrowheads="1"/>
          </p:cNvSpPr>
          <p:nvPr/>
        </p:nvSpPr>
        <p:spPr bwMode="auto">
          <a:xfrm>
            <a:off x="5126038" y="3514725"/>
            <a:ext cx="1963737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endParaRPr lang="en-US" sz="1600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3562" name="矩形 17"/>
          <p:cNvSpPr>
            <a:spLocks noChangeArrowheads="1"/>
          </p:cNvSpPr>
          <p:nvPr/>
        </p:nvSpPr>
        <p:spPr bwMode="auto">
          <a:xfrm>
            <a:off x="8274050" y="2105025"/>
            <a:ext cx="1990725" cy="3578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600">
              <a:solidFill>
                <a:schemeClr val="accent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3563" name="TextBox 22"/>
          <p:cNvSpPr>
            <a:spLocks noChangeArrowheads="1"/>
          </p:cNvSpPr>
          <p:nvPr/>
        </p:nvSpPr>
        <p:spPr bwMode="auto">
          <a:xfrm>
            <a:off x="8204200" y="2627313"/>
            <a:ext cx="21304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79ACC9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PART THREE</a:t>
            </a:r>
            <a:endParaRPr lang="zh-CN" altLang="en-US" sz="2000" b="1">
              <a:solidFill>
                <a:srgbClr val="79ACC9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3564" name="TextBox 23"/>
          <p:cNvSpPr>
            <a:spLocks noChangeArrowheads="1"/>
          </p:cNvSpPr>
          <p:nvPr/>
        </p:nvSpPr>
        <p:spPr bwMode="auto">
          <a:xfrm>
            <a:off x="8299450" y="2057400"/>
            <a:ext cx="9382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800" b="1">
                <a:solidFill>
                  <a:srgbClr val="79ACC9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3</a:t>
            </a:r>
            <a:endParaRPr lang="zh-CN" altLang="en-US" sz="4000" b="1">
              <a:solidFill>
                <a:srgbClr val="79ACC9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3565" name="矩形 21"/>
          <p:cNvSpPr>
            <a:spLocks noChangeArrowheads="1"/>
          </p:cNvSpPr>
          <p:nvPr/>
        </p:nvSpPr>
        <p:spPr bwMode="auto">
          <a:xfrm>
            <a:off x="8299450" y="3514725"/>
            <a:ext cx="19653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endParaRPr lang="en-US" sz="1600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3566" name="矩形 18"/>
          <p:cNvSpPr>
            <a:spLocks noChangeArrowheads="1"/>
          </p:cNvSpPr>
          <p:nvPr/>
        </p:nvSpPr>
        <p:spPr bwMode="auto">
          <a:xfrm>
            <a:off x="476250" y="793750"/>
            <a:ext cx="5618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POWERPOINT</a:t>
            </a:r>
            <a:endParaRPr lang="zh-CN" altLang="en-US" sz="6600">
              <a:solidFill>
                <a:schemeClr val="accent1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23567" name="直接连接符 24"/>
          <p:cNvSpPr>
            <a:spLocks noChangeShapeType="1"/>
          </p:cNvSpPr>
          <p:nvPr/>
        </p:nvSpPr>
        <p:spPr bwMode="auto">
          <a:xfrm>
            <a:off x="476250" y="1082675"/>
            <a:ext cx="1588" cy="531813"/>
          </a:xfrm>
          <a:prstGeom prst="line">
            <a:avLst/>
          </a:prstGeom>
          <a:noFill/>
          <a:ln w="571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六边形 3"/>
          <p:cNvSpPr>
            <a:spLocks noChangeArrowheads="1"/>
          </p:cNvSpPr>
          <p:nvPr/>
        </p:nvSpPr>
        <p:spPr bwMode="auto">
          <a:xfrm rot="16200000">
            <a:off x="8384382" y="3091656"/>
            <a:ext cx="2889250" cy="2490787"/>
          </a:xfrm>
          <a:prstGeom prst="hexagon">
            <a:avLst>
              <a:gd name="adj" fmla="val 24993"/>
              <a:gd name="vf" fmla="val 115470"/>
            </a:avLst>
          </a:prstGeom>
          <a:solidFill>
            <a:srgbClr val="8E84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4579" name="六边形 4"/>
          <p:cNvSpPr>
            <a:spLocks noChangeArrowheads="1"/>
          </p:cNvSpPr>
          <p:nvPr/>
        </p:nvSpPr>
        <p:spPr bwMode="auto">
          <a:xfrm rot="16200000">
            <a:off x="5894388" y="3092450"/>
            <a:ext cx="2889250" cy="2489200"/>
          </a:xfrm>
          <a:prstGeom prst="hexagon">
            <a:avLst>
              <a:gd name="adj" fmla="val 25009"/>
              <a:gd name="vf" fmla="val 11547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4580" name="六边形 5"/>
          <p:cNvSpPr>
            <a:spLocks noChangeArrowheads="1"/>
          </p:cNvSpPr>
          <p:nvPr/>
        </p:nvSpPr>
        <p:spPr bwMode="auto">
          <a:xfrm rot="16200000">
            <a:off x="7139781" y="834232"/>
            <a:ext cx="2887663" cy="2489200"/>
          </a:xfrm>
          <a:prstGeom prst="hexagon">
            <a:avLst>
              <a:gd name="adj" fmla="val 24995"/>
              <a:gd name="vf" fmla="val 115470"/>
            </a:avLst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4581" name="Freeform 74"/>
          <p:cNvSpPr>
            <a:spLocks noChangeArrowheads="1"/>
          </p:cNvSpPr>
          <p:nvPr/>
        </p:nvSpPr>
        <p:spPr bwMode="auto">
          <a:xfrm>
            <a:off x="9575800" y="600075"/>
            <a:ext cx="465138" cy="533400"/>
          </a:xfrm>
          <a:custGeom>
            <a:avLst/>
            <a:gdLst>
              <a:gd name="T0" fmla="*/ 0 w 293"/>
              <a:gd name="T1" fmla="*/ 85 h 336"/>
              <a:gd name="T2" fmla="*/ 144 w 293"/>
              <a:gd name="T3" fmla="*/ 0 h 336"/>
              <a:gd name="T4" fmla="*/ 291 w 293"/>
              <a:gd name="T5" fmla="*/ 80 h 336"/>
              <a:gd name="T6" fmla="*/ 293 w 293"/>
              <a:gd name="T7" fmla="*/ 249 h 336"/>
              <a:gd name="T8" fmla="*/ 149 w 293"/>
              <a:gd name="T9" fmla="*/ 336 h 336"/>
              <a:gd name="T10" fmla="*/ 2 w 293"/>
              <a:gd name="T11" fmla="*/ 253 h 336"/>
              <a:gd name="T12" fmla="*/ 0 w 293"/>
              <a:gd name="T13" fmla="*/ 85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3"/>
              <a:gd name="T22" fmla="*/ 0 h 336"/>
              <a:gd name="T23" fmla="*/ 293 w 293"/>
              <a:gd name="T24" fmla="*/ 336 h 3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3" h="336">
                <a:moveTo>
                  <a:pt x="0" y="85"/>
                </a:moveTo>
                <a:lnTo>
                  <a:pt x="144" y="0"/>
                </a:lnTo>
                <a:lnTo>
                  <a:pt x="291" y="80"/>
                </a:lnTo>
                <a:lnTo>
                  <a:pt x="293" y="249"/>
                </a:lnTo>
                <a:lnTo>
                  <a:pt x="149" y="336"/>
                </a:lnTo>
                <a:lnTo>
                  <a:pt x="2" y="253"/>
                </a:lnTo>
                <a:lnTo>
                  <a:pt x="0" y="85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grpSp>
        <p:nvGrpSpPr>
          <p:cNvPr id="24582" name="组合 7"/>
          <p:cNvGrpSpPr>
            <a:grpSpLocks/>
          </p:cNvGrpSpPr>
          <p:nvPr/>
        </p:nvGrpSpPr>
        <p:grpSpPr bwMode="auto">
          <a:xfrm>
            <a:off x="9661525" y="720725"/>
            <a:ext cx="290513" cy="258763"/>
            <a:chOff x="0" y="0"/>
            <a:chExt cx="290513" cy="258763"/>
          </a:xfrm>
        </p:grpSpPr>
        <p:sp>
          <p:nvSpPr>
            <p:cNvPr id="24583" name="Freeform 75"/>
            <p:cNvSpPr>
              <a:spLocks noChangeArrowheads="1"/>
            </p:cNvSpPr>
            <p:nvPr/>
          </p:nvSpPr>
          <p:spPr bwMode="auto">
            <a:xfrm>
              <a:off x="26988" y="47625"/>
              <a:ext cx="239713" cy="211138"/>
            </a:xfrm>
            <a:custGeom>
              <a:avLst/>
              <a:gdLst>
                <a:gd name="T0" fmla="*/ 34 w 64"/>
                <a:gd name="T1" fmla="*/ 1 h 56"/>
                <a:gd name="T2" fmla="*/ 28 w 64"/>
                <a:gd name="T3" fmla="*/ 1 h 56"/>
                <a:gd name="T4" fmla="*/ 3 w 64"/>
                <a:gd name="T5" fmla="*/ 16 h 56"/>
                <a:gd name="T6" fmla="*/ 0 w 64"/>
                <a:gd name="T7" fmla="*/ 21 h 56"/>
                <a:gd name="T8" fmla="*/ 0 w 64"/>
                <a:gd name="T9" fmla="*/ 53 h 56"/>
                <a:gd name="T10" fmla="*/ 4 w 64"/>
                <a:gd name="T11" fmla="*/ 56 h 56"/>
                <a:gd name="T12" fmla="*/ 19 w 64"/>
                <a:gd name="T13" fmla="*/ 56 h 56"/>
                <a:gd name="T14" fmla="*/ 22 w 64"/>
                <a:gd name="T15" fmla="*/ 53 h 56"/>
                <a:gd name="T16" fmla="*/ 22 w 64"/>
                <a:gd name="T17" fmla="*/ 38 h 56"/>
                <a:gd name="T18" fmla="*/ 26 w 64"/>
                <a:gd name="T19" fmla="*/ 35 h 56"/>
                <a:gd name="T20" fmla="*/ 39 w 64"/>
                <a:gd name="T21" fmla="*/ 35 h 56"/>
                <a:gd name="T22" fmla="*/ 42 w 64"/>
                <a:gd name="T23" fmla="*/ 38 h 56"/>
                <a:gd name="T24" fmla="*/ 42 w 64"/>
                <a:gd name="T25" fmla="*/ 53 h 56"/>
                <a:gd name="T26" fmla="*/ 46 w 64"/>
                <a:gd name="T27" fmla="*/ 56 h 56"/>
                <a:gd name="T28" fmla="*/ 60 w 64"/>
                <a:gd name="T29" fmla="*/ 56 h 56"/>
                <a:gd name="T30" fmla="*/ 64 w 64"/>
                <a:gd name="T31" fmla="*/ 53 h 56"/>
                <a:gd name="T32" fmla="*/ 64 w 64"/>
                <a:gd name="T33" fmla="*/ 21 h 56"/>
                <a:gd name="T34" fmla="*/ 61 w 64"/>
                <a:gd name="T35" fmla="*/ 16 h 56"/>
                <a:gd name="T36" fmla="*/ 34 w 64"/>
                <a:gd name="T37" fmla="*/ 1 h 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4"/>
                <a:gd name="T58" fmla="*/ 0 h 56"/>
                <a:gd name="T59" fmla="*/ 64 w 64"/>
                <a:gd name="T60" fmla="*/ 56 h 5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4" h="56">
                  <a:moveTo>
                    <a:pt x="34" y="1"/>
                  </a:moveTo>
                  <a:cubicBezTo>
                    <a:pt x="33" y="0"/>
                    <a:pt x="30" y="0"/>
                    <a:pt x="28" y="1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2" y="17"/>
                    <a:pt x="0" y="19"/>
                    <a:pt x="0" y="2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2" y="56"/>
                    <a:pt x="4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21" y="56"/>
                    <a:pt x="22" y="54"/>
                    <a:pt x="22" y="53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36"/>
                    <a:pt x="24" y="35"/>
                    <a:pt x="26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40" y="35"/>
                    <a:pt x="42" y="36"/>
                    <a:pt x="42" y="38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2" y="54"/>
                    <a:pt x="44" y="56"/>
                    <a:pt x="46" y="56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2" y="56"/>
                    <a:pt x="64" y="54"/>
                    <a:pt x="64" y="53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4" y="19"/>
                    <a:pt x="62" y="17"/>
                    <a:pt x="61" y="16"/>
                  </a:cubicBezTo>
                  <a:lnTo>
                    <a:pt x="34" y="1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4584" name="Freeform 76"/>
            <p:cNvSpPr>
              <a:spLocks noChangeArrowheads="1"/>
            </p:cNvSpPr>
            <p:nvPr/>
          </p:nvSpPr>
          <p:spPr bwMode="auto">
            <a:xfrm>
              <a:off x="0" y="0"/>
              <a:ext cx="290513" cy="96838"/>
            </a:xfrm>
            <a:custGeom>
              <a:avLst/>
              <a:gdLst>
                <a:gd name="T0" fmla="*/ 76 w 77"/>
                <a:gd name="T1" fmla="*/ 25 h 26"/>
                <a:gd name="T2" fmla="*/ 72 w 77"/>
                <a:gd name="T3" fmla="*/ 25 h 26"/>
                <a:gd name="T4" fmla="*/ 41 w 77"/>
                <a:gd name="T5" fmla="*/ 7 h 26"/>
                <a:gd name="T6" fmla="*/ 35 w 77"/>
                <a:gd name="T7" fmla="*/ 7 h 26"/>
                <a:gd name="T8" fmla="*/ 5 w 77"/>
                <a:gd name="T9" fmla="*/ 25 h 26"/>
                <a:gd name="T10" fmla="*/ 1 w 77"/>
                <a:gd name="T11" fmla="*/ 25 h 26"/>
                <a:gd name="T12" fmla="*/ 3 w 77"/>
                <a:gd name="T13" fmla="*/ 21 h 26"/>
                <a:gd name="T14" fmla="*/ 35 w 77"/>
                <a:gd name="T15" fmla="*/ 2 h 26"/>
                <a:gd name="T16" fmla="*/ 41 w 77"/>
                <a:gd name="T17" fmla="*/ 1 h 26"/>
                <a:gd name="T18" fmla="*/ 75 w 77"/>
                <a:gd name="T19" fmla="*/ 21 h 26"/>
                <a:gd name="T20" fmla="*/ 76 w 77"/>
                <a:gd name="T21" fmla="*/ 25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7"/>
                <a:gd name="T34" fmla="*/ 0 h 26"/>
                <a:gd name="T35" fmla="*/ 77 w 77"/>
                <a:gd name="T36" fmla="*/ 26 h 2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7" h="26">
                  <a:moveTo>
                    <a:pt x="76" y="25"/>
                  </a:moveTo>
                  <a:cubicBezTo>
                    <a:pt x="76" y="26"/>
                    <a:pt x="74" y="26"/>
                    <a:pt x="72" y="25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39" y="6"/>
                    <a:pt x="37" y="6"/>
                    <a:pt x="35" y="7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6"/>
                    <a:pt x="2" y="26"/>
                    <a:pt x="1" y="25"/>
                  </a:cubicBezTo>
                  <a:cubicBezTo>
                    <a:pt x="0" y="24"/>
                    <a:pt x="1" y="22"/>
                    <a:pt x="3" y="21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7" y="1"/>
                    <a:pt x="39" y="0"/>
                    <a:pt x="41" y="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6" y="22"/>
                    <a:pt x="77" y="24"/>
                    <a:pt x="76" y="25"/>
                  </a:cubicBez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</p:grpSp>
      <p:sp>
        <p:nvSpPr>
          <p:cNvPr id="24585" name="Freeform 77"/>
          <p:cNvSpPr>
            <a:spLocks noChangeArrowheads="1"/>
          </p:cNvSpPr>
          <p:nvPr/>
        </p:nvSpPr>
        <p:spPr bwMode="auto">
          <a:xfrm>
            <a:off x="9277350" y="5753100"/>
            <a:ext cx="466725" cy="533400"/>
          </a:xfrm>
          <a:custGeom>
            <a:avLst/>
            <a:gdLst>
              <a:gd name="T0" fmla="*/ 0 w 294"/>
              <a:gd name="T1" fmla="*/ 87 h 336"/>
              <a:gd name="T2" fmla="*/ 145 w 294"/>
              <a:gd name="T3" fmla="*/ 0 h 336"/>
              <a:gd name="T4" fmla="*/ 292 w 294"/>
              <a:gd name="T5" fmla="*/ 82 h 336"/>
              <a:gd name="T6" fmla="*/ 294 w 294"/>
              <a:gd name="T7" fmla="*/ 250 h 336"/>
              <a:gd name="T8" fmla="*/ 152 w 294"/>
              <a:gd name="T9" fmla="*/ 336 h 336"/>
              <a:gd name="T10" fmla="*/ 5 w 294"/>
              <a:gd name="T11" fmla="*/ 255 h 336"/>
              <a:gd name="T12" fmla="*/ 0 w 294"/>
              <a:gd name="T13" fmla="*/ 87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4"/>
              <a:gd name="T22" fmla="*/ 0 h 336"/>
              <a:gd name="T23" fmla="*/ 294 w 294"/>
              <a:gd name="T24" fmla="*/ 336 h 3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4" h="336">
                <a:moveTo>
                  <a:pt x="0" y="87"/>
                </a:moveTo>
                <a:lnTo>
                  <a:pt x="145" y="0"/>
                </a:lnTo>
                <a:lnTo>
                  <a:pt x="292" y="82"/>
                </a:lnTo>
                <a:lnTo>
                  <a:pt x="294" y="250"/>
                </a:lnTo>
                <a:lnTo>
                  <a:pt x="152" y="336"/>
                </a:lnTo>
                <a:lnTo>
                  <a:pt x="5" y="255"/>
                </a:lnTo>
                <a:lnTo>
                  <a:pt x="0" y="87"/>
                </a:lnTo>
                <a:close/>
              </a:path>
            </a:pathLst>
          </a:custGeom>
          <a:solidFill>
            <a:srgbClr val="8E84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grpSp>
        <p:nvGrpSpPr>
          <p:cNvPr id="24586" name="组合 11"/>
          <p:cNvGrpSpPr>
            <a:grpSpLocks/>
          </p:cNvGrpSpPr>
          <p:nvPr/>
        </p:nvGrpSpPr>
        <p:grpSpPr bwMode="auto">
          <a:xfrm>
            <a:off x="9347200" y="5880100"/>
            <a:ext cx="314325" cy="330200"/>
            <a:chOff x="0" y="0"/>
            <a:chExt cx="315912" cy="330200"/>
          </a:xfrm>
        </p:grpSpPr>
        <p:sp>
          <p:nvSpPr>
            <p:cNvPr id="24587" name="Freeform 78"/>
            <p:cNvSpPr>
              <a:spLocks noChangeArrowheads="1"/>
            </p:cNvSpPr>
            <p:nvPr/>
          </p:nvSpPr>
          <p:spPr bwMode="auto">
            <a:xfrm>
              <a:off x="0" y="22225"/>
              <a:ext cx="282575" cy="307975"/>
            </a:xfrm>
            <a:custGeom>
              <a:avLst/>
              <a:gdLst>
                <a:gd name="T0" fmla="*/ 59 w 75"/>
                <a:gd name="T1" fmla="*/ 44 h 82"/>
                <a:gd name="T2" fmla="*/ 38 w 75"/>
                <a:gd name="T3" fmla="*/ 40 h 82"/>
                <a:gd name="T4" fmla="*/ 35 w 75"/>
                <a:gd name="T5" fmla="*/ 18 h 82"/>
                <a:gd name="T6" fmla="*/ 20 w 75"/>
                <a:gd name="T7" fmla="*/ 0 h 82"/>
                <a:gd name="T8" fmla="*/ 28 w 75"/>
                <a:gd name="T9" fmla="*/ 49 h 82"/>
                <a:gd name="T10" fmla="*/ 75 w 75"/>
                <a:gd name="T11" fmla="*/ 63 h 82"/>
                <a:gd name="T12" fmla="*/ 59 w 75"/>
                <a:gd name="T13" fmla="*/ 44 h 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5"/>
                <a:gd name="T22" fmla="*/ 0 h 82"/>
                <a:gd name="T23" fmla="*/ 75 w 75"/>
                <a:gd name="T24" fmla="*/ 82 h 8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5" h="82">
                  <a:moveTo>
                    <a:pt x="59" y="44"/>
                  </a:moveTo>
                  <a:cubicBezTo>
                    <a:pt x="59" y="44"/>
                    <a:pt x="53" y="55"/>
                    <a:pt x="38" y="40"/>
                  </a:cubicBezTo>
                  <a:cubicBezTo>
                    <a:pt x="23" y="23"/>
                    <a:pt x="35" y="18"/>
                    <a:pt x="35" y="1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0" y="18"/>
                    <a:pt x="28" y="49"/>
                  </a:cubicBezTo>
                  <a:cubicBezTo>
                    <a:pt x="58" y="82"/>
                    <a:pt x="75" y="63"/>
                    <a:pt x="75" y="63"/>
                  </a:cubicBezTo>
                  <a:lnTo>
                    <a:pt x="59" y="44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4588" name="Freeform 79"/>
            <p:cNvSpPr>
              <a:spLocks noChangeArrowheads="1"/>
            </p:cNvSpPr>
            <p:nvPr/>
          </p:nvSpPr>
          <p:spPr bwMode="auto">
            <a:xfrm>
              <a:off x="236537" y="165100"/>
              <a:ext cx="79375" cy="87313"/>
            </a:xfrm>
            <a:custGeom>
              <a:avLst/>
              <a:gdLst>
                <a:gd name="T0" fmla="*/ 50 w 50"/>
                <a:gd name="T1" fmla="*/ 45 h 55"/>
                <a:gd name="T2" fmla="*/ 38 w 50"/>
                <a:gd name="T3" fmla="*/ 55 h 55"/>
                <a:gd name="T4" fmla="*/ 0 w 50"/>
                <a:gd name="T5" fmla="*/ 10 h 55"/>
                <a:gd name="T6" fmla="*/ 10 w 50"/>
                <a:gd name="T7" fmla="*/ 0 h 55"/>
                <a:gd name="T8" fmla="*/ 50 w 50"/>
                <a:gd name="T9" fmla="*/ 45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"/>
                <a:gd name="T16" fmla="*/ 0 h 55"/>
                <a:gd name="T17" fmla="*/ 50 w 50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" h="55">
                  <a:moveTo>
                    <a:pt x="50" y="45"/>
                  </a:moveTo>
                  <a:lnTo>
                    <a:pt x="38" y="55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50" y="45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4589" name="Freeform 80"/>
            <p:cNvSpPr>
              <a:spLocks noChangeArrowheads="1"/>
            </p:cNvSpPr>
            <p:nvPr/>
          </p:nvSpPr>
          <p:spPr bwMode="auto">
            <a:xfrm>
              <a:off x="85725" y="0"/>
              <a:ext cx="76200" cy="82550"/>
            </a:xfrm>
            <a:custGeom>
              <a:avLst/>
              <a:gdLst>
                <a:gd name="T0" fmla="*/ 48 w 48"/>
                <a:gd name="T1" fmla="*/ 43 h 52"/>
                <a:gd name="T2" fmla="*/ 38 w 48"/>
                <a:gd name="T3" fmla="*/ 52 h 52"/>
                <a:gd name="T4" fmla="*/ 0 w 48"/>
                <a:gd name="T5" fmla="*/ 9 h 52"/>
                <a:gd name="T6" fmla="*/ 10 w 48"/>
                <a:gd name="T7" fmla="*/ 0 h 52"/>
                <a:gd name="T8" fmla="*/ 48 w 48"/>
                <a:gd name="T9" fmla="*/ 43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52"/>
                <a:gd name="T17" fmla="*/ 48 w 48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52">
                  <a:moveTo>
                    <a:pt x="48" y="43"/>
                  </a:moveTo>
                  <a:lnTo>
                    <a:pt x="38" y="52"/>
                  </a:lnTo>
                  <a:lnTo>
                    <a:pt x="0" y="9"/>
                  </a:lnTo>
                  <a:lnTo>
                    <a:pt x="10" y="0"/>
                  </a:lnTo>
                  <a:lnTo>
                    <a:pt x="48" y="43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</p:grpSp>
      <p:sp>
        <p:nvSpPr>
          <p:cNvPr id="24590" name="Freeform 81"/>
          <p:cNvSpPr>
            <a:spLocks noChangeArrowheads="1"/>
          </p:cNvSpPr>
          <p:nvPr/>
        </p:nvSpPr>
        <p:spPr bwMode="auto">
          <a:xfrm>
            <a:off x="5826125" y="2889250"/>
            <a:ext cx="466725" cy="533400"/>
          </a:xfrm>
          <a:custGeom>
            <a:avLst/>
            <a:gdLst>
              <a:gd name="T0" fmla="*/ 0 w 294"/>
              <a:gd name="T1" fmla="*/ 85 h 336"/>
              <a:gd name="T2" fmla="*/ 144 w 294"/>
              <a:gd name="T3" fmla="*/ 0 h 336"/>
              <a:gd name="T4" fmla="*/ 291 w 294"/>
              <a:gd name="T5" fmla="*/ 80 h 336"/>
              <a:gd name="T6" fmla="*/ 294 w 294"/>
              <a:gd name="T7" fmla="*/ 248 h 336"/>
              <a:gd name="T8" fmla="*/ 152 w 294"/>
              <a:gd name="T9" fmla="*/ 336 h 336"/>
              <a:gd name="T10" fmla="*/ 5 w 294"/>
              <a:gd name="T11" fmla="*/ 253 h 336"/>
              <a:gd name="T12" fmla="*/ 0 w 294"/>
              <a:gd name="T13" fmla="*/ 85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4"/>
              <a:gd name="T22" fmla="*/ 0 h 336"/>
              <a:gd name="T23" fmla="*/ 294 w 294"/>
              <a:gd name="T24" fmla="*/ 336 h 3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4" h="336">
                <a:moveTo>
                  <a:pt x="0" y="85"/>
                </a:moveTo>
                <a:lnTo>
                  <a:pt x="144" y="0"/>
                </a:lnTo>
                <a:lnTo>
                  <a:pt x="291" y="80"/>
                </a:lnTo>
                <a:lnTo>
                  <a:pt x="294" y="248"/>
                </a:lnTo>
                <a:lnTo>
                  <a:pt x="152" y="336"/>
                </a:lnTo>
                <a:lnTo>
                  <a:pt x="5" y="253"/>
                </a:lnTo>
                <a:lnTo>
                  <a:pt x="0" y="8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grpSp>
        <p:nvGrpSpPr>
          <p:cNvPr id="24591" name="组合 16"/>
          <p:cNvGrpSpPr>
            <a:grpSpLocks/>
          </p:cNvGrpSpPr>
          <p:nvPr/>
        </p:nvGrpSpPr>
        <p:grpSpPr bwMode="auto">
          <a:xfrm>
            <a:off x="5916613" y="3067050"/>
            <a:ext cx="285750" cy="176213"/>
            <a:chOff x="0" y="0"/>
            <a:chExt cx="285750" cy="176213"/>
          </a:xfrm>
        </p:grpSpPr>
        <p:sp>
          <p:nvSpPr>
            <p:cNvPr id="24592" name="Freeform 82"/>
            <p:cNvSpPr>
              <a:spLocks noChangeArrowheads="1"/>
            </p:cNvSpPr>
            <p:nvPr/>
          </p:nvSpPr>
          <p:spPr bwMode="auto">
            <a:xfrm>
              <a:off x="14287" y="0"/>
              <a:ext cx="255588" cy="71438"/>
            </a:xfrm>
            <a:custGeom>
              <a:avLst/>
              <a:gdLst>
                <a:gd name="T0" fmla="*/ 39 w 68"/>
                <a:gd name="T1" fmla="*/ 18 h 19"/>
                <a:gd name="T2" fmla="*/ 68 w 68"/>
                <a:gd name="T3" fmla="*/ 1 h 19"/>
                <a:gd name="T4" fmla="*/ 66 w 68"/>
                <a:gd name="T5" fmla="*/ 0 h 19"/>
                <a:gd name="T6" fmla="*/ 3 w 68"/>
                <a:gd name="T7" fmla="*/ 0 h 19"/>
                <a:gd name="T8" fmla="*/ 0 w 68"/>
                <a:gd name="T9" fmla="*/ 1 h 19"/>
                <a:gd name="T10" fmla="*/ 30 w 68"/>
                <a:gd name="T11" fmla="*/ 18 h 19"/>
                <a:gd name="T12" fmla="*/ 39 w 68"/>
                <a:gd name="T13" fmla="*/ 18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8"/>
                <a:gd name="T22" fmla="*/ 0 h 19"/>
                <a:gd name="T23" fmla="*/ 68 w 68"/>
                <a:gd name="T24" fmla="*/ 19 h 1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8" h="19">
                  <a:moveTo>
                    <a:pt x="39" y="18"/>
                  </a:moveTo>
                  <a:cubicBezTo>
                    <a:pt x="68" y="1"/>
                    <a:pt x="68" y="1"/>
                    <a:pt x="68" y="1"/>
                  </a:cubicBezTo>
                  <a:cubicBezTo>
                    <a:pt x="68" y="0"/>
                    <a:pt x="67" y="0"/>
                    <a:pt x="6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2" y="19"/>
                    <a:pt x="36" y="19"/>
                    <a:pt x="39" y="18"/>
                  </a:cubicBez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4593" name="Freeform 83"/>
            <p:cNvSpPr>
              <a:spLocks noChangeArrowheads="1"/>
            </p:cNvSpPr>
            <p:nvPr/>
          </p:nvSpPr>
          <p:spPr bwMode="auto">
            <a:xfrm>
              <a:off x="0" y="19050"/>
              <a:ext cx="285750" cy="157163"/>
            </a:xfrm>
            <a:custGeom>
              <a:avLst/>
              <a:gdLst>
                <a:gd name="T0" fmla="*/ 45 w 76"/>
                <a:gd name="T1" fmla="*/ 18 h 42"/>
                <a:gd name="T2" fmla="*/ 38 w 76"/>
                <a:gd name="T3" fmla="*/ 20 h 42"/>
                <a:gd name="T4" fmla="*/ 32 w 76"/>
                <a:gd name="T5" fmla="*/ 18 h 42"/>
                <a:gd name="T6" fmla="*/ 1 w 76"/>
                <a:gd name="T7" fmla="*/ 0 h 42"/>
                <a:gd name="T8" fmla="*/ 0 w 76"/>
                <a:gd name="T9" fmla="*/ 1 h 42"/>
                <a:gd name="T10" fmla="*/ 0 w 76"/>
                <a:gd name="T11" fmla="*/ 38 h 42"/>
                <a:gd name="T12" fmla="*/ 7 w 76"/>
                <a:gd name="T13" fmla="*/ 42 h 42"/>
                <a:gd name="T14" fmla="*/ 70 w 76"/>
                <a:gd name="T15" fmla="*/ 42 h 42"/>
                <a:gd name="T16" fmla="*/ 76 w 76"/>
                <a:gd name="T17" fmla="*/ 38 h 42"/>
                <a:gd name="T18" fmla="*/ 76 w 76"/>
                <a:gd name="T19" fmla="*/ 1 h 42"/>
                <a:gd name="T20" fmla="*/ 76 w 76"/>
                <a:gd name="T21" fmla="*/ 0 h 42"/>
                <a:gd name="T22" fmla="*/ 45 w 76"/>
                <a:gd name="T23" fmla="*/ 18 h 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6"/>
                <a:gd name="T37" fmla="*/ 0 h 42"/>
                <a:gd name="T38" fmla="*/ 76 w 76"/>
                <a:gd name="T39" fmla="*/ 42 h 4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6" h="42">
                  <a:moveTo>
                    <a:pt x="45" y="18"/>
                  </a:moveTo>
                  <a:cubicBezTo>
                    <a:pt x="43" y="19"/>
                    <a:pt x="41" y="20"/>
                    <a:pt x="38" y="20"/>
                  </a:cubicBezTo>
                  <a:cubicBezTo>
                    <a:pt x="36" y="20"/>
                    <a:pt x="34" y="19"/>
                    <a:pt x="32" y="18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0"/>
                    <a:pt x="3" y="42"/>
                    <a:pt x="7" y="42"/>
                  </a:cubicBezTo>
                  <a:cubicBezTo>
                    <a:pt x="70" y="42"/>
                    <a:pt x="70" y="42"/>
                    <a:pt x="70" y="42"/>
                  </a:cubicBezTo>
                  <a:cubicBezTo>
                    <a:pt x="73" y="42"/>
                    <a:pt x="76" y="40"/>
                    <a:pt x="76" y="38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6" y="1"/>
                    <a:pt x="76" y="0"/>
                    <a:pt x="76" y="0"/>
                  </a:cubicBezTo>
                  <a:lnTo>
                    <a:pt x="45" y="18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</p:grpSp>
      <p:sp>
        <p:nvSpPr>
          <p:cNvPr id="24594" name="文本框 19"/>
          <p:cNvSpPr>
            <a:spLocks noChangeArrowheads="1"/>
          </p:cNvSpPr>
          <p:nvPr/>
        </p:nvSpPr>
        <p:spPr bwMode="auto">
          <a:xfrm>
            <a:off x="10037763" y="660400"/>
            <a:ext cx="17827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Sample Text.</a:t>
            </a:r>
            <a:endParaRPr lang="zh-CN" altLang="en-US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4595" name="文本框 20"/>
          <p:cNvSpPr>
            <a:spLocks noChangeArrowheads="1"/>
          </p:cNvSpPr>
          <p:nvPr/>
        </p:nvSpPr>
        <p:spPr bwMode="auto">
          <a:xfrm>
            <a:off x="9855200" y="5840413"/>
            <a:ext cx="17827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Sample Text.</a:t>
            </a:r>
            <a:endParaRPr lang="zh-CN" altLang="en-US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4596" name="文本框 21"/>
          <p:cNvSpPr>
            <a:spLocks noChangeArrowheads="1"/>
          </p:cNvSpPr>
          <p:nvPr/>
        </p:nvSpPr>
        <p:spPr bwMode="auto">
          <a:xfrm>
            <a:off x="4065588" y="2978150"/>
            <a:ext cx="17827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Sample Text.</a:t>
            </a:r>
            <a:endParaRPr lang="zh-CN" altLang="en-US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4597" name="任意多边形 22"/>
          <p:cNvSpPr>
            <a:spLocks noChangeAspect="1" noChangeArrowheads="1"/>
          </p:cNvSpPr>
          <p:nvPr/>
        </p:nvSpPr>
        <p:spPr bwMode="auto">
          <a:xfrm rot="16200000">
            <a:off x="9517856" y="1959769"/>
            <a:ext cx="623888" cy="2489200"/>
          </a:xfrm>
          <a:custGeom>
            <a:avLst/>
            <a:gdLst>
              <a:gd name="T0" fmla="*/ 623528 w 623528"/>
              <a:gd name="T1" fmla="*/ 1245074 h 2490148"/>
              <a:gd name="T2" fmla="*/ 991 w 623528"/>
              <a:gd name="T3" fmla="*/ 2490148 h 2490148"/>
              <a:gd name="T4" fmla="*/ 0 w 623528"/>
              <a:gd name="T5" fmla="*/ 2490148 h 2490148"/>
              <a:gd name="T6" fmla="*/ 0 w 623528"/>
              <a:gd name="T7" fmla="*/ 0 h 2490148"/>
              <a:gd name="T8" fmla="*/ 991 w 623528"/>
              <a:gd name="T9" fmla="*/ 0 h 24901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3528"/>
              <a:gd name="T16" fmla="*/ 0 h 2490148"/>
              <a:gd name="T17" fmla="*/ 623528 w 623528"/>
              <a:gd name="T18" fmla="*/ 2490148 h 24901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3528" h="2490148">
                <a:moveTo>
                  <a:pt x="623528" y="1245074"/>
                </a:moveTo>
                <a:lnTo>
                  <a:pt x="991" y="2490148"/>
                </a:lnTo>
                <a:lnTo>
                  <a:pt x="0" y="2490148"/>
                </a:lnTo>
                <a:lnTo>
                  <a:pt x="0" y="0"/>
                </a:lnTo>
                <a:lnTo>
                  <a:pt x="991" y="0"/>
                </a:lnTo>
                <a:close/>
              </a:path>
            </a:pathLst>
          </a:custGeom>
          <a:solidFill>
            <a:srgbClr val="0D0D0D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4598" name="任意多边形 23"/>
          <p:cNvSpPr>
            <a:spLocks noChangeArrowheads="1"/>
          </p:cNvSpPr>
          <p:nvPr/>
        </p:nvSpPr>
        <p:spPr bwMode="auto">
          <a:xfrm rot="16200000">
            <a:off x="7026275" y="1958975"/>
            <a:ext cx="623888" cy="2490788"/>
          </a:xfrm>
          <a:custGeom>
            <a:avLst/>
            <a:gdLst>
              <a:gd name="T0" fmla="*/ 623528 w 623528"/>
              <a:gd name="T1" fmla="*/ 1245074 h 2490148"/>
              <a:gd name="T2" fmla="*/ 991 w 623528"/>
              <a:gd name="T3" fmla="*/ 2490148 h 2490148"/>
              <a:gd name="T4" fmla="*/ 0 w 623528"/>
              <a:gd name="T5" fmla="*/ 2490148 h 2490148"/>
              <a:gd name="T6" fmla="*/ 0 w 623528"/>
              <a:gd name="T7" fmla="*/ 0 h 2490148"/>
              <a:gd name="T8" fmla="*/ 991 w 623528"/>
              <a:gd name="T9" fmla="*/ 0 h 24901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3528"/>
              <a:gd name="T16" fmla="*/ 0 h 2490148"/>
              <a:gd name="T17" fmla="*/ 623528 w 623528"/>
              <a:gd name="T18" fmla="*/ 2490148 h 24901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3528" h="2490148">
                <a:moveTo>
                  <a:pt x="623528" y="1245074"/>
                </a:moveTo>
                <a:lnTo>
                  <a:pt x="991" y="2490148"/>
                </a:lnTo>
                <a:lnTo>
                  <a:pt x="0" y="2490148"/>
                </a:lnTo>
                <a:lnTo>
                  <a:pt x="0" y="0"/>
                </a:lnTo>
                <a:lnTo>
                  <a:pt x="991" y="0"/>
                </a:lnTo>
                <a:close/>
              </a:path>
            </a:pathLst>
          </a:custGeom>
          <a:solidFill>
            <a:srgbClr val="0D0D0D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4599" name="任意多边形 24"/>
          <p:cNvSpPr>
            <a:spLocks noChangeAspect="1" noChangeArrowheads="1"/>
          </p:cNvSpPr>
          <p:nvPr/>
        </p:nvSpPr>
        <p:spPr bwMode="auto">
          <a:xfrm rot="5400000" flipV="1">
            <a:off x="8272463" y="1965325"/>
            <a:ext cx="623888" cy="2490787"/>
          </a:xfrm>
          <a:custGeom>
            <a:avLst/>
            <a:gdLst>
              <a:gd name="T0" fmla="*/ 623528 w 623528"/>
              <a:gd name="T1" fmla="*/ 1245074 h 2490148"/>
              <a:gd name="T2" fmla="*/ 991 w 623528"/>
              <a:gd name="T3" fmla="*/ 2490148 h 2490148"/>
              <a:gd name="T4" fmla="*/ 0 w 623528"/>
              <a:gd name="T5" fmla="*/ 2490148 h 2490148"/>
              <a:gd name="T6" fmla="*/ 0 w 623528"/>
              <a:gd name="T7" fmla="*/ 0 h 2490148"/>
              <a:gd name="T8" fmla="*/ 991 w 623528"/>
              <a:gd name="T9" fmla="*/ 0 h 24901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3528"/>
              <a:gd name="T16" fmla="*/ 0 h 2490148"/>
              <a:gd name="T17" fmla="*/ 623528 w 623528"/>
              <a:gd name="T18" fmla="*/ 2490148 h 24901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3528" h="2490148">
                <a:moveTo>
                  <a:pt x="623528" y="1245074"/>
                </a:moveTo>
                <a:lnTo>
                  <a:pt x="991" y="2490148"/>
                </a:lnTo>
                <a:lnTo>
                  <a:pt x="0" y="2490148"/>
                </a:lnTo>
                <a:lnTo>
                  <a:pt x="0" y="0"/>
                </a:lnTo>
                <a:lnTo>
                  <a:pt x="991" y="0"/>
                </a:lnTo>
                <a:close/>
              </a:path>
            </a:pathLst>
          </a:custGeom>
          <a:solidFill>
            <a:srgbClr val="0D0D0D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4600" name="文本框 25"/>
          <p:cNvSpPr>
            <a:spLocks noChangeArrowheads="1"/>
          </p:cNvSpPr>
          <p:nvPr/>
        </p:nvSpPr>
        <p:spPr bwMode="auto">
          <a:xfrm>
            <a:off x="8256588" y="890588"/>
            <a:ext cx="7508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0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01</a:t>
            </a:r>
            <a:endParaRPr lang="zh-CN" altLang="en-US" sz="40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4601" name="文本框 26"/>
          <p:cNvSpPr>
            <a:spLocks noChangeArrowheads="1"/>
          </p:cNvSpPr>
          <p:nvPr/>
        </p:nvSpPr>
        <p:spPr bwMode="auto">
          <a:xfrm>
            <a:off x="9440863" y="4852988"/>
            <a:ext cx="7508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0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03</a:t>
            </a:r>
            <a:endParaRPr lang="zh-CN" altLang="en-US" sz="40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4602" name="文本框 27"/>
          <p:cNvSpPr>
            <a:spLocks noChangeArrowheads="1"/>
          </p:cNvSpPr>
          <p:nvPr/>
        </p:nvSpPr>
        <p:spPr bwMode="auto">
          <a:xfrm>
            <a:off x="6980238" y="4852988"/>
            <a:ext cx="7508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0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02</a:t>
            </a:r>
            <a:endParaRPr lang="zh-CN" altLang="en-US" sz="40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4603" name="文本框 28"/>
          <p:cNvSpPr>
            <a:spLocks noChangeArrowheads="1"/>
          </p:cNvSpPr>
          <p:nvPr/>
        </p:nvSpPr>
        <p:spPr bwMode="auto">
          <a:xfrm>
            <a:off x="7654925" y="1758950"/>
            <a:ext cx="2006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Arial Unicode MS" pitchFamily="34" charset="-122"/>
              </a:rPr>
              <a:t>Heading text of sample.</a:t>
            </a:r>
            <a:endParaRPr lang="zh-CN" altLang="en-US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Arial Unicode MS" pitchFamily="34" charset="-122"/>
            </a:endParaRPr>
          </a:p>
        </p:txBody>
      </p:sp>
      <p:sp>
        <p:nvSpPr>
          <p:cNvPr id="24604" name="文本框 29"/>
          <p:cNvSpPr>
            <a:spLocks noChangeArrowheads="1"/>
          </p:cNvSpPr>
          <p:nvPr/>
        </p:nvSpPr>
        <p:spPr bwMode="auto">
          <a:xfrm>
            <a:off x="6335713" y="3889375"/>
            <a:ext cx="2006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Arial Unicode MS" pitchFamily="34" charset="-122"/>
              </a:rPr>
              <a:t>Heading text of sample.</a:t>
            </a:r>
            <a:endParaRPr lang="zh-CN" altLang="en-US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Arial Unicode MS" pitchFamily="34" charset="-122"/>
            </a:endParaRPr>
          </a:p>
        </p:txBody>
      </p:sp>
      <p:sp>
        <p:nvSpPr>
          <p:cNvPr id="24605" name="文本框 30"/>
          <p:cNvSpPr>
            <a:spLocks noChangeArrowheads="1"/>
          </p:cNvSpPr>
          <p:nvPr/>
        </p:nvSpPr>
        <p:spPr bwMode="auto">
          <a:xfrm>
            <a:off x="8851900" y="3889375"/>
            <a:ext cx="2006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Arial Unicode MS" pitchFamily="34" charset="-122"/>
              </a:rPr>
              <a:t>Heading text of sample.</a:t>
            </a:r>
            <a:endParaRPr lang="zh-CN" altLang="en-US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Arial Unicode MS" pitchFamily="34" charset="-122"/>
            </a:endParaRPr>
          </a:p>
        </p:txBody>
      </p:sp>
      <p:sp>
        <p:nvSpPr>
          <p:cNvPr id="24606" name="矩形 33"/>
          <p:cNvSpPr>
            <a:spLocks noChangeArrowheads="1"/>
          </p:cNvSpPr>
          <p:nvPr/>
        </p:nvSpPr>
        <p:spPr bwMode="auto">
          <a:xfrm>
            <a:off x="1112838" y="3306763"/>
            <a:ext cx="2490787" cy="215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600">
              <a:solidFill>
                <a:srgbClr val="7F7F7F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24607" name="TextBox 22"/>
          <p:cNvSpPr>
            <a:spLocks noChangeArrowheads="1"/>
          </p:cNvSpPr>
          <p:nvPr/>
        </p:nvSpPr>
        <p:spPr bwMode="auto">
          <a:xfrm>
            <a:off x="1123950" y="2719388"/>
            <a:ext cx="21478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Title here</a:t>
            </a:r>
            <a:endParaRPr lang="zh-CN" altLang="en-US" sz="2000" b="1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4608" name="矩形 35"/>
          <p:cNvSpPr>
            <a:spLocks noChangeArrowheads="1"/>
          </p:cNvSpPr>
          <p:nvPr/>
        </p:nvSpPr>
        <p:spPr bwMode="auto">
          <a:xfrm>
            <a:off x="476250" y="793750"/>
            <a:ext cx="5618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POWERPOINT</a:t>
            </a:r>
            <a:endParaRPr lang="zh-CN" altLang="en-US" sz="6600">
              <a:solidFill>
                <a:schemeClr val="accent1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24609" name="直接连接符 36"/>
          <p:cNvSpPr>
            <a:spLocks noChangeShapeType="1"/>
          </p:cNvSpPr>
          <p:nvPr/>
        </p:nvSpPr>
        <p:spPr bwMode="auto">
          <a:xfrm>
            <a:off x="476250" y="1082675"/>
            <a:ext cx="1588" cy="531813"/>
          </a:xfrm>
          <a:prstGeom prst="line">
            <a:avLst/>
          </a:prstGeom>
          <a:noFill/>
          <a:ln w="571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椭圆 3"/>
          <p:cNvSpPr>
            <a:spLocks noChangeArrowheads="1"/>
          </p:cNvSpPr>
          <p:nvPr/>
        </p:nvSpPr>
        <p:spPr bwMode="auto">
          <a:xfrm>
            <a:off x="4095750" y="1470025"/>
            <a:ext cx="3916363" cy="3916363"/>
          </a:xfrm>
          <a:prstGeom prst="ellipse">
            <a:avLst/>
          </a:prstGeom>
          <a:solidFill>
            <a:srgbClr val="229BBF">
              <a:alpha val="89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5603" name="矩形 1"/>
          <p:cNvSpPr>
            <a:spLocks noChangeArrowheads="1"/>
          </p:cNvSpPr>
          <p:nvPr/>
        </p:nvSpPr>
        <p:spPr bwMode="auto">
          <a:xfrm>
            <a:off x="4075113" y="2894013"/>
            <a:ext cx="39592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8000">
                <a:solidFill>
                  <a:srgbClr val="000000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THANKS</a:t>
            </a:r>
            <a:endParaRPr lang="zh-CN" altLang="en-US" sz="8000">
              <a:solidFill>
                <a:srgbClr val="000000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5604" name="矩形 2"/>
          <p:cNvSpPr>
            <a:spLocks noChangeArrowheads="1"/>
          </p:cNvSpPr>
          <p:nvPr/>
        </p:nvSpPr>
        <p:spPr bwMode="auto">
          <a:xfrm>
            <a:off x="3168650" y="5518150"/>
            <a:ext cx="60928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100">
                <a:solidFill>
                  <a:srgbClr val="000000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Chancellor George Osborne said on Monday: "I am determined that we go on making the decisions to reform the British economy and tackle our debts. </a:t>
            </a:r>
          </a:p>
        </p:txBody>
      </p:sp>
      <p:sp>
        <p:nvSpPr>
          <p:cNvPr id="25605" name="椭圆 4"/>
          <p:cNvSpPr>
            <a:spLocks noChangeArrowheads="1"/>
          </p:cNvSpPr>
          <p:nvPr/>
        </p:nvSpPr>
        <p:spPr bwMode="auto">
          <a:xfrm>
            <a:off x="9578975" y="3429000"/>
            <a:ext cx="1577975" cy="1576388"/>
          </a:xfrm>
          <a:prstGeom prst="ellipse">
            <a:avLst/>
          </a:prstGeom>
          <a:solidFill>
            <a:srgbClr val="BFBFBF">
              <a:alpha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5606" name="椭圆 5"/>
          <p:cNvSpPr>
            <a:spLocks noChangeArrowheads="1"/>
          </p:cNvSpPr>
          <p:nvPr/>
        </p:nvSpPr>
        <p:spPr bwMode="auto">
          <a:xfrm>
            <a:off x="8859838" y="1404938"/>
            <a:ext cx="985837" cy="987425"/>
          </a:xfrm>
          <a:prstGeom prst="ellipse">
            <a:avLst/>
          </a:prstGeom>
          <a:solidFill>
            <a:srgbClr val="FFFFFF">
              <a:alpha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5607" name="椭圆 6"/>
          <p:cNvSpPr>
            <a:spLocks noChangeArrowheads="1"/>
          </p:cNvSpPr>
          <p:nvPr/>
        </p:nvSpPr>
        <p:spPr bwMode="auto">
          <a:xfrm>
            <a:off x="879475" y="1668463"/>
            <a:ext cx="1851025" cy="1851025"/>
          </a:xfrm>
          <a:prstGeom prst="ellipse">
            <a:avLst/>
          </a:prstGeom>
          <a:solidFill>
            <a:srgbClr val="8E846C">
              <a:alpha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矩形 14"/>
          <p:cNvSpPr>
            <a:spLocks noChangeArrowheads="1"/>
          </p:cNvSpPr>
          <p:nvPr/>
        </p:nvSpPr>
        <p:spPr bwMode="auto">
          <a:xfrm>
            <a:off x="0" y="0"/>
            <a:ext cx="12190413" cy="6858000"/>
          </a:xfrm>
          <a:prstGeom prst="rect">
            <a:avLst/>
          </a:prstGeom>
          <a:solidFill>
            <a:srgbClr val="354651">
              <a:alpha val="64999"/>
            </a:srgbClr>
          </a:solidFill>
          <a:ln w="12700" cap="flat" cmpd="sng">
            <a:solidFill>
              <a:srgbClr val="06284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6628" name="椭圆 6"/>
          <p:cNvSpPr>
            <a:spLocks noChangeArrowheads="1"/>
          </p:cNvSpPr>
          <p:nvPr/>
        </p:nvSpPr>
        <p:spPr bwMode="auto">
          <a:xfrm>
            <a:off x="2700338" y="41275"/>
            <a:ext cx="6816725" cy="6816725"/>
          </a:xfrm>
          <a:prstGeom prst="ellipse">
            <a:avLst/>
          </a:prstGeom>
          <a:solidFill>
            <a:srgbClr val="F5425E">
              <a:alpha val="89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grpSp>
        <p:nvGrpSpPr>
          <p:cNvPr id="26629" name="组合 1"/>
          <p:cNvGrpSpPr>
            <a:grpSpLocks/>
          </p:cNvGrpSpPr>
          <p:nvPr/>
        </p:nvGrpSpPr>
        <p:grpSpPr bwMode="auto">
          <a:xfrm>
            <a:off x="4040188" y="2327275"/>
            <a:ext cx="4135437" cy="2368550"/>
            <a:chOff x="0" y="0"/>
            <a:chExt cx="4136069" cy="2369264"/>
          </a:xfrm>
        </p:grpSpPr>
        <p:sp>
          <p:nvSpPr>
            <p:cNvPr id="26630" name="直接连接符 8"/>
            <p:cNvSpPr>
              <a:spLocks noChangeShapeType="1"/>
            </p:cNvSpPr>
            <p:nvPr/>
          </p:nvSpPr>
          <p:spPr bwMode="auto">
            <a:xfrm>
              <a:off x="548227" y="1674367"/>
              <a:ext cx="3039615" cy="1"/>
            </a:xfrm>
            <a:prstGeom prst="line">
              <a:avLst/>
            </a:prstGeom>
            <a:noFill/>
            <a:ln w="6350" cap="flat" cmpd="sng">
              <a:solidFill>
                <a:schemeClr val="tx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31" name="文本框 9"/>
            <p:cNvSpPr>
              <a:spLocks noChangeArrowheads="1"/>
            </p:cNvSpPr>
            <p:nvPr/>
          </p:nvSpPr>
          <p:spPr bwMode="auto">
            <a:xfrm>
              <a:off x="856889" y="1784489"/>
              <a:ext cx="242229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rgbClr val="000000"/>
                  </a:solidFill>
                  <a:latin typeface="汉仪细等线简" pitchFamily="1" charset="-122"/>
                  <a:ea typeface="汉仪细等线简" pitchFamily="1" charset="-122"/>
                  <a:sym typeface="汉仪细等线简" pitchFamily="1" charset="-122"/>
                </a:rPr>
                <a:t>简约</a:t>
              </a:r>
              <a:r>
                <a:rPr lang="en-US" sz="3200">
                  <a:solidFill>
                    <a:srgbClr val="000000"/>
                  </a:solidFill>
                  <a:latin typeface="汉仪细等线简" pitchFamily="1" charset="-122"/>
                  <a:ea typeface="汉仪细等线简" pitchFamily="1" charset="-122"/>
                  <a:sym typeface="汉仪细等线简" pitchFamily="1" charset="-122"/>
                </a:rPr>
                <a:t>·</a:t>
              </a:r>
              <a:r>
                <a:rPr lang="zh-CN" altLang="en-US" sz="3200">
                  <a:solidFill>
                    <a:srgbClr val="000000"/>
                  </a:solidFill>
                  <a:latin typeface="汉仪细等线简" pitchFamily="1" charset="-122"/>
                  <a:ea typeface="汉仪细等线简" pitchFamily="1" charset="-122"/>
                  <a:sym typeface="汉仪细等线简" pitchFamily="1" charset="-122"/>
                </a:rPr>
                <a:t>商务</a:t>
              </a:r>
              <a:endParaRPr lang="en-US" sz="3200">
                <a:solidFill>
                  <a:srgbClr val="000000"/>
                </a:solidFill>
                <a:latin typeface="汉仪细等线简" pitchFamily="1" charset="-122"/>
                <a:ea typeface="汉仪细等线简" pitchFamily="1" charset="-122"/>
                <a:sym typeface="汉仪细等线简" pitchFamily="1" charset="-122"/>
              </a:endParaRPr>
            </a:p>
          </p:txBody>
        </p:sp>
        <p:sp>
          <p:nvSpPr>
            <p:cNvPr id="26632" name="文本框 11"/>
            <p:cNvSpPr>
              <a:spLocks noChangeArrowheads="1"/>
            </p:cNvSpPr>
            <p:nvPr/>
          </p:nvSpPr>
          <p:spPr bwMode="auto">
            <a:xfrm>
              <a:off x="0" y="791556"/>
              <a:ext cx="4136069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800">
                  <a:solidFill>
                    <a:srgbClr val="000000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POWERPOINT</a:t>
              </a:r>
              <a:endParaRPr lang="zh-CN" altLang="en-US" sz="4800">
                <a:solidFill>
                  <a:srgbClr val="000000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6633" name="文本框 13"/>
            <p:cNvSpPr>
              <a:spLocks noChangeArrowheads="1"/>
            </p:cNvSpPr>
            <p:nvPr/>
          </p:nvSpPr>
          <p:spPr bwMode="auto">
            <a:xfrm>
              <a:off x="548227" y="0"/>
              <a:ext cx="3039615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800">
                  <a:solidFill>
                    <a:srgbClr val="000000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TEMPLATE</a:t>
              </a:r>
              <a:endParaRPr lang="zh-CN" altLang="en-US" sz="4800">
                <a:solidFill>
                  <a:srgbClr val="000000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</p:grpSp>
      <p:sp>
        <p:nvSpPr>
          <p:cNvPr id="26634" name="椭圆 15"/>
          <p:cNvSpPr>
            <a:spLocks noChangeArrowheads="1"/>
          </p:cNvSpPr>
          <p:nvPr/>
        </p:nvSpPr>
        <p:spPr bwMode="auto">
          <a:xfrm>
            <a:off x="681038" y="1166813"/>
            <a:ext cx="1576387" cy="1576387"/>
          </a:xfrm>
          <a:prstGeom prst="ellipse">
            <a:avLst/>
          </a:prstGeom>
          <a:solidFill>
            <a:srgbClr val="093759">
              <a:alpha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6635" name="椭圆 16"/>
          <p:cNvSpPr>
            <a:spLocks noChangeArrowheads="1"/>
          </p:cNvSpPr>
          <p:nvPr/>
        </p:nvSpPr>
        <p:spPr bwMode="auto">
          <a:xfrm>
            <a:off x="2700338" y="3905250"/>
            <a:ext cx="987425" cy="987425"/>
          </a:xfrm>
          <a:prstGeom prst="ellipse">
            <a:avLst/>
          </a:prstGeom>
          <a:solidFill>
            <a:srgbClr val="FFFFFF">
              <a:alpha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6636" name="椭圆 17"/>
          <p:cNvSpPr>
            <a:spLocks noChangeArrowheads="1"/>
          </p:cNvSpPr>
          <p:nvPr/>
        </p:nvSpPr>
        <p:spPr bwMode="auto">
          <a:xfrm>
            <a:off x="9007475" y="1166813"/>
            <a:ext cx="2174875" cy="2173287"/>
          </a:xfrm>
          <a:prstGeom prst="ellipse">
            <a:avLst/>
          </a:prstGeom>
          <a:solidFill>
            <a:srgbClr val="AAC2AC">
              <a:alpha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03" b="11726"/>
          <a:stretch>
            <a:fillRect/>
          </a:stretch>
        </p:blipFill>
        <p:spPr bwMode="auto">
          <a:xfrm>
            <a:off x="0" y="-14288"/>
            <a:ext cx="12190413" cy="684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矩形 6"/>
          <p:cNvSpPr>
            <a:spLocks noChangeArrowheads="1"/>
          </p:cNvSpPr>
          <p:nvPr/>
        </p:nvSpPr>
        <p:spPr bwMode="auto">
          <a:xfrm>
            <a:off x="0" y="-14288"/>
            <a:ext cx="12190413" cy="6858001"/>
          </a:xfrm>
          <a:prstGeom prst="rect">
            <a:avLst/>
          </a:prstGeom>
          <a:solidFill>
            <a:srgbClr val="354651">
              <a:alpha val="64999"/>
            </a:srgbClr>
          </a:solidFill>
          <a:ln w="12700" cap="flat" cmpd="sng">
            <a:solidFill>
              <a:srgbClr val="06284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grpSp>
        <p:nvGrpSpPr>
          <p:cNvPr id="27652" name="组合 5"/>
          <p:cNvGrpSpPr>
            <a:grpSpLocks/>
          </p:cNvGrpSpPr>
          <p:nvPr/>
        </p:nvGrpSpPr>
        <p:grpSpPr bwMode="auto">
          <a:xfrm>
            <a:off x="827088" y="933450"/>
            <a:ext cx="10699750" cy="4992688"/>
            <a:chOff x="0" y="0"/>
            <a:chExt cx="10699058" cy="4992913"/>
          </a:xfrm>
        </p:grpSpPr>
        <p:sp>
          <p:nvSpPr>
            <p:cNvPr id="27653" name="TextBox 18"/>
            <p:cNvSpPr>
              <a:spLocks noChangeArrowheads="1"/>
            </p:cNvSpPr>
            <p:nvPr/>
          </p:nvSpPr>
          <p:spPr bwMode="auto">
            <a:xfrm>
              <a:off x="5524788" y="1223158"/>
              <a:ext cx="997805" cy="1323439"/>
            </a:xfrm>
            <a:prstGeom prst="rect">
              <a:avLst/>
            </a:prstGeom>
            <a:solidFill>
              <a:srgbClr val="F542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80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2</a:t>
              </a:r>
              <a:endParaRPr lang="zh-CN" altLang="en-US" sz="80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7654" name="TextBox 18"/>
            <p:cNvSpPr>
              <a:spLocks noChangeArrowheads="1"/>
            </p:cNvSpPr>
            <p:nvPr/>
          </p:nvSpPr>
          <p:spPr bwMode="auto">
            <a:xfrm>
              <a:off x="5524788" y="2446316"/>
              <a:ext cx="997805" cy="1323439"/>
            </a:xfrm>
            <a:prstGeom prst="rect">
              <a:avLst/>
            </a:prstGeom>
            <a:solidFill>
              <a:srgbClr val="F542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80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3</a:t>
              </a:r>
              <a:endParaRPr lang="zh-CN" altLang="en-US" sz="80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7655" name="TextBox 18"/>
            <p:cNvSpPr>
              <a:spLocks noChangeArrowheads="1"/>
            </p:cNvSpPr>
            <p:nvPr/>
          </p:nvSpPr>
          <p:spPr bwMode="auto">
            <a:xfrm>
              <a:off x="5524788" y="3669474"/>
              <a:ext cx="997805" cy="1323439"/>
            </a:xfrm>
            <a:prstGeom prst="rect">
              <a:avLst/>
            </a:prstGeom>
            <a:solidFill>
              <a:srgbClr val="F542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80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4</a:t>
              </a:r>
              <a:endParaRPr lang="zh-CN" altLang="en-US" sz="80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7656" name="TextBox 18"/>
            <p:cNvSpPr>
              <a:spLocks noChangeArrowheads="1"/>
            </p:cNvSpPr>
            <p:nvPr/>
          </p:nvSpPr>
          <p:spPr bwMode="auto">
            <a:xfrm>
              <a:off x="5524788" y="0"/>
              <a:ext cx="997805" cy="1323439"/>
            </a:xfrm>
            <a:prstGeom prst="rect">
              <a:avLst/>
            </a:prstGeom>
            <a:solidFill>
              <a:srgbClr val="F542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80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1</a:t>
              </a:r>
              <a:endParaRPr lang="zh-CN" altLang="en-US" sz="80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7657" name="矩形 7"/>
            <p:cNvSpPr>
              <a:spLocks noChangeArrowheads="1"/>
            </p:cNvSpPr>
            <p:nvPr/>
          </p:nvSpPr>
          <p:spPr bwMode="auto">
            <a:xfrm>
              <a:off x="6522594" y="140214"/>
              <a:ext cx="4176464" cy="938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Segoe UI Semilight" pitchFamily="2" charset="0"/>
                </a:rPr>
                <a:t>素材之家 sc.jb51.net   素材之家 sc.jb51.net   素材之家 sc.jb51.net   素材之家 sc.jb51.net   素材之家 sc.jb51.net </a:t>
              </a:r>
              <a:endParaRPr lang="zh-CN" altLang="en-US" sz="1200">
                <a:solidFill>
                  <a:schemeClr val="bg1"/>
                </a:solidFill>
                <a:latin typeface="Open Sans" pitchFamily="2" charset="0"/>
                <a:sym typeface="Open Sans" pitchFamily="2" charset="0"/>
              </a:endParaRPr>
            </a:p>
          </p:txBody>
        </p:sp>
        <p:sp>
          <p:nvSpPr>
            <p:cNvPr id="27658" name="TextBox 18"/>
            <p:cNvSpPr>
              <a:spLocks noChangeArrowheads="1"/>
            </p:cNvSpPr>
            <p:nvPr/>
          </p:nvSpPr>
          <p:spPr bwMode="auto">
            <a:xfrm>
              <a:off x="5655347" y="193374"/>
              <a:ext cx="1734494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lvl="1"/>
              <a:r>
                <a:rPr lang="en-US" sz="48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|</a:t>
              </a:r>
              <a:endParaRPr lang="zh-CN" altLang="en-US" sz="48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7659" name="矩形 20"/>
            <p:cNvSpPr>
              <a:spLocks noChangeArrowheads="1"/>
            </p:cNvSpPr>
            <p:nvPr/>
          </p:nvSpPr>
          <p:spPr bwMode="auto">
            <a:xfrm>
              <a:off x="6522594" y="1376599"/>
              <a:ext cx="4176464" cy="938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Segoe UI Semilight" pitchFamily="2" charset="0"/>
                </a:rPr>
                <a:t>素材之家 sc.jb51.net   素材之家 sc.jb51.net   素材之家 sc.jb51.net   素材之家 sc.jb51.net   素材之家 sc.jb51.net </a:t>
              </a:r>
              <a:endParaRPr lang="zh-CN" altLang="en-US" sz="1200">
                <a:solidFill>
                  <a:schemeClr val="bg1"/>
                </a:solidFill>
                <a:latin typeface="Open Sans" pitchFamily="2" charset="0"/>
                <a:sym typeface="Open Sans" pitchFamily="2" charset="0"/>
              </a:endParaRPr>
            </a:p>
          </p:txBody>
        </p:sp>
        <p:sp>
          <p:nvSpPr>
            <p:cNvPr id="27660" name="TextBox 18"/>
            <p:cNvSpPr>
              <a:spLocks noChangeArrowheads="1"/>
            </p:cNvSpPr>
            <p:nvPr/>
          </p:nvSpPr>
          <p:spPr bwMode="auto">
            <a:xfrm>
              <a:off x="5655347" y="1426605"/>
              <a:ext cx="1734494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lvl="1"/>
              <a:r>
                <a:rPr lang="en-US" sz="48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|</a:t>
              </a:r>
              <a:endParaRPr lang="zh-CN" altLang="en-US" sz="48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7661" name="矩形 25"/>
            <p:cNvSpPr>
              <a:spLocks noChangeArrowheads="1"/>
            </p:cNvSpPr>
            <p:nvPr/>
          </p:nvSpPr>
          <p:spPr bwMode="auto">
            <a:xfrm>
              <a:off x="6522594" y="2599757"/>
              <a:ext cx="4176464" cy="938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Segoe UI Semilight" pitchFamily="2" charset="0"/>
                </a:rPr>
                <a:t>素材之家 sc.jb51.net   素材之家 sc.jb51.net   素材之家 sc.jb51.net   素材之家 sc.jb51.net   素材之家 sc.jb51.net </a:t>
              </a:r>
              <a:endParaRPr lang="zh-CN" altLang="en-US" sz="1200">
                <a:solidFill>
                  <a:schemeClr val="bg1"/>
                </a:solidFill>
                <a:latin typeface="Open Sans" pitchFamily="2" charset="0"/>
                <a:sym typeface="Open Sans" pitchFamily="2" charset="0"/>
              </a:endParaRPr>
            </a:p>
          </p:txBody>
        </p:sp>
        <p:sp>
          <p:nvSpPr>
            <p:cNvPr id="27662" name="TextBox 18"/>
            <p:cNvSpPr>
              <a:spLocks noChangeArrowheads="1"/>
            </p:cNvSpPr>
            <p:nvPr/>
          </p:nvSpPr>
          <p:spPr bwMode="auto">
            <a:xfrm>
              <a:off x="5655347" y="2625569"/>
              <a:ext cx="1734494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lvl="1"/>
              <a:r>
                <a:rPr lang="en-US" sz="48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|</a:t>
              </a:r>
              <a:endParaRPr lang="zh-CN" altLang="en-US" sz="48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7663" name="矩形 30"/>
            <p:cNvSpPr>
              <a:spLocks noChangeArrowheads="1"/>
            </p:cNvSpPr>
            <p:nvPr/>
          </p:nvSpPr>
          <p:spPr bwMode="auto">
            <a:xfrm>
              <a:off x="6522594" y="3822915"/>
              <a:ext cx="4176464" cy="938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Segoe UI Semilight" pitchFamily="2" charset="0"/>
                </a:rPr>
                <a:t>素材之家 sc.jb51.net   素材之家 sc.jb51.net   素材之家 sc.jb51.net   素材之家 sc.jb51.net   素材之家 sc.jb51.net </a:t>
              </a:r>
              <a:endParaRPr lang="zh-CN" altLang="en-US" sz="1200">
                <a:solidFill>
                  <a:schemeClr val="bg1"/>
                </a:solidFill>
                <a:latin typeface="Open Sans" pitchFamily="2" charset="0"/>
                <a:sym typeface="Open Sans" pitchFamily="2" charset="0"/>
              </a:endParaRPr>
            </a:p>
          </p:txBody>
        </p:sp>
        <p:sp>
          <p:nvSpPr>
            <p:cNvPr id="27664" name="TextBox 18"/>
            <p:cNvSpPr>
              <a:spLocks noChangeArrowheads="1"/>
            </p:cNvSpPr>
            <p:nvPr/>
          </p:nvSpPr>
          <p:spPr bwMode="auto">
            <a:xfrm>
              <a:off x="5655347" y="3879209"/>
              <a:ext cx="867246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lvl="1"/>
              <a:r>
                <a:rPr lang="en-US" sz="48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|</a:t>
              </a:r>
              <a:endParaRPr lang="zh-CN" altLang="en-US" sz="48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7665" name="文本框 3"/>
            <p:cNvSpPr>
              <a:spLocks noChangeArrowheads="1"/>
            </p:cNvSpPr>
            <p:nvPr/>
          </p:nvSpPr>
          <p:spPr bwMode="auto">
            <a:xfrm>
              <a:off x="0" y="1834745"/>
              <a:ext cx="5365543" cy="1323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6" tIns="45712" rIns="91426" bIns="45712">
              <a:spAutoFit/>
            </a:bodyPr>
            <a:lstStyle/>
            <a:p>
              <a:pPr algn="ctr"/>
              <a:r>
                <a:rPr lang="en-US" sz="8000">
                  <a:solidFill>
                    <a:srgbClr val="F5425E"/>
                  </a:solidFill>
                  <a:latin typeface="华文细黑" pitchFamily="2" charset="-122"/>
                  <a:ea typeface="华文细黑" pitchFamily="2" charset="-122"/>
                  <a:sym typeface="Segoe UI" pitchFamily="34" charset="0"/>
                </a:rPr>
                <a:t>CONTENTS</a:t>
              </a:r>
              <a:endParaRPr lang="zh-CN" altLang="en-US" sz="8000">
                <a:solidFill>
                  <a:srgbClr val="F5425E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endParaRPr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0413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矩形 8"/>
          <p:cNvSpPr>
            <a:spLocks noChangeArrowheads="1"/>
          </p:cNvSpPr>
          <p:nvPr/>
        </p:nvSpPr>
        <p:spPr bwMode="auto">
          <a:xfrm>
            <a:off x="0" y="1588"/>
            <a:ext cx="12190413" cy="6858000"/>
          </a:xfrm>
          <a:prstGeom prst="rect">
            <a:avLst/>
          </a:prstGeom>
          <a:solidFill>
            <a:srgbClr val="354651">
              <a:alpha val="64999"/>
            </a:srgbClr>
          </a:solidFill>
          <a:ln w="12700" cap="flat" cmpd="sng">
            <a:solidFill>
              <a:srgbClr val="06284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28676" name="组合 2"/>
          <p:cNvGrpSpPr>
            <a:grpSpLocks/>
          </p:cNvGrpSpPr>
          <p:nvPr/>
        </p:nvGrpSpPr>
        <p:grpSpPr bwMode="auto">
          <a:xfrm>
            <a:off x="1749425" y="204788"/>
            <a:ext cx="8691563" cy="6448425"/>
            <a:chOff x="0" y="0"/>
            <a:chExt cx="8691721" cy="6447919"/>
          </a:xfrm>
        </p:grpSpPr>
        <p:grpSp>
          <p:nvGrpSpPr>
            <p:cNvPr id="28677" name="组合 6"/>
            <p:cNvGrpSpPr>
              <a:grpSpLocks/>
            </p:cNvGrpSpPr>
            <p:nvPr/>
          </p:nvGrpSpPr>
          <p:grpSpPr bwMode="auto">
            <a:xfrm>
              <a:off x="2536461" y="2500684"/>
              <a:ext cx="6155260" cy="1446550"/>
              <a:chOff x="0" y="0"/>
              <a:chExt cx="6155260" cy="1446550"/>
            </a:xfrm>
          </p:grpSpPr>
          <p:sp>
            <p:nvSpPr>
              <p:cNvPr id="28678" name="矩形 3"/>
              <p:cNvSpPr>
                <a:spLocks noChangeArrowheads="1"/>
              </p:cNvSpPr>
              <p:nvPr/>
            </p:nvSpPr>
            <p:spPr bwMode="auto">
              <a:xfrm>
                <a:off x="997805" y="261610"/>
                <a:ext cx="5157455" cy="9448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>
                  <a:lnSpc>
                    <a:spcPts val="23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Segoe UI Semilight" pitchFamily="2" charset="0"/>
                  </a:rPr>
                  <a:t>素材之家 sc.jb51.net   素材之家 sc.jb51.net   素材之家 sc.jb51.net   素材之家 sc.jb51.net   素材之家 sc.jb51.net </a:t>
                </a:r>
                <a:endParaRPr lang="zh-CN" altLang="en-US" sz="1400">
                  <a:solidFill>
                    <a:schemeClr val="bg1"/>
                  </a:solidFill>
                  <a:latin typeface="Open Sans" pitchFamily="2" charset="0"/>
                  <a:sym typeface="Open Sans" pitchFamily="2" charset="0"/>
                </a:endParaRPr>
              </a:p>
            </p:txBody>
          </p:sp>
          <p:sp>
            <p:nvSpPr>
              <p:cNvPr id="28679" name="TextBox 18"/>
              <p:cNvSpPr>
                <a:spLocks noChangeArrowheads="1"/>
              </p:cNvSpPr>
              <p:nvPr/>
            </p:nvSpPr>
            <p:spPr bwMode="auto">
              <a:xfrm>
                <a:off x="130559" y="261610"/>
                <a:ext cx="1734494" cy="923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lvl="1"/>
                <a:r>
                  <a:rPr lang="en-US" sz="540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rPr>
                  <a:t>|</a:t>
                </a:r>
                <a:endParaRPr lang="zh-CN" altLang="en-US" sz="54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endParaRPr>
              </a:p>
            </p:txBody>
          </p:sp>
          <p:sp>
            <p:nvSpPr>
              <p:cNvPr id="28680" name="TextBox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34494" cy="144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880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rPr>
                  <a:t>1</a:t>
                </a:r>
                <a:endParaRPr lang="zh-CN" altLang="en-US" sz="88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endParaRPr>
              </a:p>
            </p:txBody>
          </p:sp>
        </p:grpSp>
        <p:sp>
          <p:nvSpPr>
            <p:cNvPr id="28681" name="TextBox 18"/>
            <p:cNvSpPr>
              <a:spLocks noChangeArrowheads="1"/>
            </p:cNvSpPr>
            <p:nvPr/>
          </p:nvSpPr>
          <p:spPr bwMode="auto">
            <a:xfrm>
              <a:off x="0" y="0"/>
              <a:ext cx="1734494" cy="6447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41300">
                  <a:solidFill>
                    <a:srgbClr val="F5425E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1</a:t>
              </a:r>
              <a:endParaRPr lang="zh-CN" altLang="en-US" sz="8800">
                <a:solidFill>
                  <a:srgbClr val="F5425E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图片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0413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矩形 28"/>
          <p:cNvSpPr>
            <a:spLocks noChangeArrowheads="1"/>
          </p:cNvSpPr>
          <p:nvPr/>
        </p:nvSpPr>
        <p:spPr bwMode="auto">
          <a:xfrm>
            <a:off x="0" y="6350"/>
            <a:ext cx="12190413" cy="6858000"/>
          </a:xfrm>
          <a:prstGeom prst="rect">
            <a:avLst/>
          </a:prstGeom>
          <a:solidFill>
            <a:srgbClr val="354651">
              <a:alpha val="64999"/>
            </a:srgbClr>
          </a:solidFill>
          <a:ln w="12700" cap="flat" cmpd="sng">
            <a:solidFill>
              <a:srgbClr val="06284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9700" name="矩形 1"/>
          <p:cNvSpPr>
            <a:spLocks noChangeArrowheads="1"/>
          </p:cNvSpPr>
          <p:nvPr/>
        </p:nvSpPr>
        <p:spPr bwMode="auto">
          <a:xfrm>
            <a:off x="476250" y="793750"/>
            <a:ext cx="5618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rgbClr val="F5425E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POWERPOINT</a:t>
            </a:r>
            <a:endParaRPr lang="zh-CN" altLang="en-US" sz="6600">
              <a:solidFill>
                <a:srgbClr val="F5425E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29701" name="直接连接符 4"/>
          <p:cNvSpPr>
            <a:spLocks noChangeShapeType="1"/>
          </p:cNvSpPr>
          <p:nvPr/>
        </p:nvSpPr>
        <p:spPr bwMode="auto">
          <a:xfrm>
            <a:off x="476250" y="1082675"/>
            <a:ext cx="1588" cy="531813"/>
          </a:xfrm>
          <a:prstGeom prst="line">
            <a:avLst/>
          </a:prstGeom>
          <a:noFill/>
          <a:ln w="57150" cap="flat" cmpd="sng">
            <a:solidFill>
              <a:srgbClr val="F5425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9702" name="图片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400" y="2187575"/>
            <a:ext cx="3962400" cy="240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3" name="矩形 8"/>
          <p:cNvSpPr>
            <a:spLocks noChangeArrowheads="1"/>
          </p:cNvSpPr>
          <p:nvPr/>
        </p:nvSpPr>
        <p:spPr bwMode="auto">
          <a:xfrm>
            <a:off x="1374775" y="4927600"/>
            <a:ext cx="4008438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200">
              <a:solidFill>
                <a:schemeClr val="bg1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29704" name="文本框 37"/>
          <p:cNvSpPr>
            <a:spLocks noChangeArrowheads="1"/>
          </p:cNvSpPr>
          <p:nvPr/>
        </p:nvSpPr>
        <p:spPr bwMode="auto">
          <a:xfrm>
            <a:off x="1374775" y="4641850"/>
            <a:ext cx="22621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 sc.jb51.net </a:t>
            </a:r>
          </a:p>
        </p:txBody>
      </p:sp>
      <p:sp>
        <p:nvSpPr>
          <p:cNvPr id="29705" name="矩形 13"/>
          <p:cNvSpPr>
            <a:spLocks noChangeArrowheads="1"/>
          </p:cNvSpPr>
          <p:nvPr/>
        </p:nvSpPr>
        <p:spPr bwMode="auto">
          <a:xfrm>
            <a:off x="7169150" y="2389188"/>
            <a:ext cx="424815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200">
              <a:solidFill>
                <a:schemeClr val="bg1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29706" name="文本框 37"/>
          <p:cNvSpPr>
            <a:spLocks noChangeArrowheads="1"/>
          </p:cNvSpPr>
          <p:nvPr/>
        </p:nvSpPr>
        <p:spPr bwMode="auto">
          <a:xfrm>
            <a:off x="7169150" y="2063750"/>
            <a:ext cx="22637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 sc.jb51.net </a:t>
            </a:r>
          </a:p>
        </p:txBody>
      </p:sp>
      <p:sp>
        <p:nvSpPr>
          <p:cNvPr id="29707" name="矩形 15"/>
          <p:cNvSpPr>
            <a:spLocks noChangeArrowheads="1"/>
          </p:cNvSpPr>
          <p:nvPr/>
        </p:nvSpPr>
        <p:spPr bwMode="auto">
          <a:xfrm>
            <a:off x="7169150" y="3765550"/>
            <a:ext cx="4248150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200">
              <a:solidFill>
                <a:schemeClr val="bg1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29708" name="文本框 37"/>
          <p:cNvSpPr>
            <a:spLocks noChangeArrowheads="1"/>
          </p:cNvSpPr>
          <p:nvPr/>
        </p:nvSpPr>
        <p:spPr bwMode="auto">
          <a:xfrm>
            <a:off x="7169150" y="3414713"/>
            <a:ext cx="22637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 sc.jb51.net </a:t>
            </a:r>
          </a:p>
        </p:txBody>
      </p:sp>
      <p:sp>
        <p:nvSpPr>
          <p:cNvPr id="29709" name="矩形 17"/>
          <p:cNvSpPr>
            <a:spLocks noChangeArrowheads="1"/>
          </p:cNvSpPr>
          <p:nvPr/>
        </p:nvSpPr>
        <p:spPr bwMode="auto">
          <a:xfrm>
            <a:off x="7169150" y="5192713"/>
            <a:ext cx="424815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200">
              <a:solidFill>
                <a:schemeClr val="bg1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29710" name="文本框 37"/>
          <p:cNvSpPr>
            <a:spLocks noChangeArrowheads="1"/>
          </p:cNvSpPr>
          <p:nvPr/>
        </p:nvSpPr>
        <p:spPr bwMode="auto">
          <a:xfrm>
            <a:off x="7169150" y="4860925"/>
            <a:ext cx="22637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 sc.jb51.net </a:t>
            </a:r>
          </a:p>
        </p:txBody>
      </p:sp>
      <p:sp>
        <p:nvSpPr>
          <p:cNvPr id="29711" name="圆角矩形 10"/>
          <p:cNvSpPr>
            <a:spLocks noChangeArrowheads="1"/>
          </p:cNvSpPr>
          <p:nvPr/>
        </p:nvSpPr>
        <p:spPr bwMode="auto">
          <a:xfrm>
            <a:off x="6099175" y="1990725"/>
            <a:ext cx="868363" cy="866775"/>
          </a:xfrm>
          <a:prstGeom prst="roundRect">
            <a:avLst>
              <a:gd name="adj" fmla="val 16667"/>
            </a:avLst>
          </a:prstGeom>
          <a:solidFill>
            <a:srgbClr val="F5425E">
              <a:alpha val="68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9712" name="圆角矩形 11"/>
          <p:cNvSpPr>
            <a:spLocks noChangeArrowheads="1"/>
          </p:cNvSpPr>
          <p:nvPr/>
        </p:nvSpPr>
        <p:spPr bwMode="auto">
          <a:xfrm>
            <a:off x="6099175" y="3394075"/>
            <a:ext cx="868363" cy="868363"/>
          </a:xfrm>
          <a:prstGeom prst="roundRect">
            <a:avLst>
              <a:gd name="adj" fmla="val 16667"/>
            </a:avLst>
          </a:prstGeom>
          <a:solidFill>
            <a:srgbClr val="093759">
              <a:alpha val="68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9713" name="圆角矩形 12"/>
          <p:cNvSpPr>
            <a:spLocks noChangeArrowheads="1"/>
          </p:cNvSpPr>
          <p:nvPr/>
        </p:nvSpPr>
        <p:spPr bwMode="auto">
          <a:xfrm>
            <a:off x="6099175" y="4787900"/>
            <a:ext cx="868363" cy="866775"/>
          </a:xfrm>
          <a:prstGeom prst="roundRect">
            <a:avLst>
              <a:gd name="adj" fmla="val 16667"/>
            </a:avLst>
          </a:prstGeom>
          <a:solidFill>
            <a:srgbClr val="AAC2AC">
              <a:alpha val="68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9714" name="等腰三角形 24"/>
          <p:cNvSpPr>
            <a:spLocks noChangeArrowheads="1"/>
          </p:cNvSpPr>
          <p:nvPr/>
        </p:nvSpPr>
        <p:spPr bwMode="auto">
          <a:xfrm rot="5400000">
            <a:off x="2440781" y="4768057"/>
            <a:ext cx="130175" cy="112712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9715" name="Freeform 9"/>
          <p:cNvSpPr>
            <a:spLocks noEditPoints="1" noChangeArrowheads="1"/>
          </p:cNvSpPr>
          <p:nvPr/>
        </p:nvSpPr>
        <p:spPr bwMode="auto">
          <a:xfrm>
            <a:off x="6248400" y="3592513"/>
            <a:ext cx="568325" cy="471487"/>
          </a:xfrm>
          <a:custGeom>
            <a:avLst/>
            <a:gdLst>
              <a:gd name="T0" fmla="*/ 1197 w 1907"/>
              <a:gd name="T1" fmla="*/ 1489 h 1579"/>
              <a:gd name="T2" fmla="*/ 1173 w 1907"/>
              <a:gd name="T3" fmla="*/ 1460 h 1579"/>
              <a:gd name="T4" fmla="*/ 1168 w 1907"/>
              <a:gd name="T5" fmla="*/ 1360 h 1579"/>
              <a:gd name="T6" fmla="*/ 1011 w 1907"/>
              <a:gd name="T7" fmla="*/ 1360 h 1579"/>
              <a:gd name="T8" fmla="*/ 906 w 1907"/>
              <a:gd name="T9" fmla="*/ 1360 h 1579"/>
              <a:gd name="T10" fmla="*/ 744 w 1907"/>
              <a:gd name="T11" fmla="*/ 1360 h 1579"/>
              <a:gd name="T12" fmla="*/ 739 w 1907"/>
              <a:gd name="T13" fmla="*/ 1460 h 1579"/>
              <a:gd name="T14" fmla="*/ 715 w 1907"/>
              <a:gd name="T15" fmla="*/ 1489 h 1579"/>
              <a:gd name="T16" fmla="*/ 630 w 1907"/>
              <a:gd name="T17" fmla="*/ 1565 h 1579"/>
              <a:gd name="T18" fmla="*/ 644 w 1907"/>
              <a:gd name="T19" fmla="*/ 1579 h 1579"/>
              <a:gd name="T20" fmla="*/ 906 w 1907"/>
              <a:gd name="T21" fmla="*/ 1579 h 1579"/>
              <a:gd name="T22" fmla="*/ 1011 w 1907"/>
              <a:gd name="T23" fmla="*/ 1579 h 1579"/>
              <a:gd name="T24" fmla="*/ 1268 w 1907"/>
              <a:gd name="T25" fmla="*/ 1579 h 1579"/>
              <a:gd name="T26" fmla="*/ 1283 w 1907"/>
              <a:gd name="T27" fmla="*/ 1565 h 1579"/>
              <a:gd name="T28" fmla="*/ 1197 w 1907"/>
              <a:gd name="T29" fmla="*/ 1489 h 1579"/>
              <a:gd name="T30" fmla="*/ 1197 w 1907"/>
              <a:gd name="T31" fmla="*/ 1489 h 1579"/>
              <a:gd name="T32" fmla="*/ 1850 w 1907"/>
              <a:gd name="T33" fmla="*/ 0 h 1579"/>
              <a:gd name="T34" fmla="*/ 57 w 1907"/>
              <a:gd name="T35" fmla="*/ 0 h 1579"/>
              <a:gd name="T36" fmla="*/ 0 w 1907"/>
              <a:gd name="T37" fmla="*/ 57 h 1579"/>
              <a:gd name="T38" fmla="*/ 0 w 1907"/>
              <a:gd name="T39" fmla="*/ 1264 h 1579"/>
              <a:gd name="T40" fmla="*/ 57 w 1907"/>
              <a:gd name="T41" fmla="*/ 1321 h 1579"/>
              <a:gd name="T42" fmla="*/ 1850 w 1907"/>
              <a:gd name="T43" fmla="*/ 1321 h 1579"/>
              <a:gd name="T44" fmla="*/ 1907 w 1907"/>
              <a:gd name="T45" fmla="*/ 1264 h 1579"/>
              <a:gd name="T46" fmla="*/ 1907 w 1907"/>
              <a:gd name="T47" fmla="*/ 57 h 1579"/>
              <a:gd name="T48" fmla="*/ 1850 w 1907"/>
              <a:gd name="T49" fmla="*/ 0 h 1579"/>
              <a:gd name="T50" fmla="*/ 1817 w 1907"/>
              <a:gd name="T51" fmla="*/ 1083 h 1579"/>
              <a:gd name="T52" fmla="*/ 91 w 1907"/>
              <a:gd name="T53" fmla="*/ 1083 h 1579"/>
              <a:gd name="T54" fmla="*/ 91 w 1907"/>
              <a:gd name="T55" fmla="*/ 95 h 1579"/>
              <a:gd name="T56" fmla="*/ 1817 w 1907"/>
              <a:gd name="T57" fmla="*/ 95 h 1579"/>
              <a:gd name="T58" fmla="*/ 1817 w 1907"/>
              <a:gd name="T59" fmla="*/ 1083 h 1579"/>
              <a:gd name="T60" fmla="*/ 1817 w 1907"/>
              <a:gd name="T61" fmla="*/ 1083 h 157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1907"/>
              <a:gd name="T94" fmla="*/ 0 h 1579"/>
              <a:gd name="T95" fmla="*/ 1907 w 1907"/>
              <a:gd name="T96" fmla="*/ 1579 h 1579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1907" h="1579">
                <a:moveTo>
                  <a:pt x="1197" y="1489"/>
                </a:moveTo>
                <a:cubicBezTo>
                  <a:pt x="1197" y="1489"/>
                  <a:pt x="1178" y="1469"/>
                  <a:pt x="1173" y="1460"/>
                </a:cubicBezTo>
                <a:cubicBezTo>
                  <a:pt x="1168" y="1441"/>
                  <a:pt x="1168" y="1384"/>
                  <a:pt x="1168" y="1360"/>
                </a:cubicBezTo>
                <a:cubicBezTo>
                  <a:pt x="1011" y="1360"/>
                  <a:pt x="1011" y="1360"/>
                  <a:pt x="1011" y="1360"/>
                </a:cubicBezTo>
                <a:cubicBezTo>
                  <a:pt x="906" y="1360"/>
                  <a:pt x="906" y="1360"/>
                  <a:pt x="906" y="1360"/>
                </a:cubicBezTo>
                <a:cubicBezTo>
                  <a:pt x="744" y="1360"/>
                  <a:pt x="744" y="1360"/>
                  <a:pt x="744" y="1360"/>
                </a:cubicBezTo>
                <a:cubicBezTo>
                  <a:pt x="744" y="1384"/>
                  <a:pt x="749" y="1441"/>
                  <a:pt x="739" y="1460"/>
                </a:cubicBezTo>
                <a:cubicBezTo>
                  <a:pt x="734" y="1469"/>
                  <a:pt x="715" y="1489"/>
                  <a:pt x="715" y="1489"/>
                </a:cubicBezTo>
                <a:cubicBezTo>
                  <a:pt x="630" y="1565"/>
                  <a:pt x="630" y="1565"/>
                  <a:pt x="630" y="1565"/>
                </a:cubicBezTo>
                <a:cubicBezTo>
                  <a:pt x="630" y="1574"/>
                  <a:pt x="639" y="1579"/>
                  <a:pt x="644" y="1579"/>
                </a:cubicBezTo>
                <a:cubicBezTo>
                  <a:pt x="906" y="1579"/>
                  <a:pt x="906" y="1579"/>
                  <a:pt x="906" y="1579"/>
                </a:cubicBezTo>
                <a:cubicBezTo>
                  <a:pt x="1011" y="1579"/>
                  <a:pt x="1011" y="1579"/>
                  <a:pt x="1011" y="1579"/>
                </a:cubicBezTo>
                <a:cubicBezTo>
                  <a:pt x="1268" y="1579"/>
                  <a:pt x="1268" y="1579"/>
                  <a:pt x="1268" y="1579"/>
                </a:cubicBezTo>
                <a:cubicBezTo>
                  <a:pt x="1273" y="1579"/>
                  <a:pt x="1283" y="1574"/>
                  <a:pt x="1283" y="1565"/>
                </a:cubicBezTo>
                <a:cubicBezTo>
                  <a:pt x="1197" y="1489"/>
                  <a:pt x="1197" y="1489"/>
                  <a:pt x="1197" y="1489"/>
                </a:cubicBezTo>
                <a:cubicBezTo>
                  <a:pt x="1197" y="1489"/>
                  <a:pt x="1197" y="1489"/>
                  <a:pt x="1197" y="1489"/>
                </a:cubicBezTo>
                <a:close/>
                <a:moveTo>
                  <a:pt x="1850" y="0"/>
                </a:moveTo>
                <a:cubicBezTo>
                  <a:pt x="57" y="0"/>
                  <a:pt x="57" y="0"/>
                  <a:pt x="57" y="0"/>
                </a:cubicBezTo>
                <a:cubicBezTo>
                  <a:pt x="24" y="0"/>
                  <a:pt x="0" y="23"/>
                  <a:pt x="0" y="57"/>
                </a:cubicBezTo>
                <a:cubicBezTo>
                  <a:pt x="0" y="1264"/>
                  <a:pt x="0" y="1264"/>
                  <a:pt x="0" y="1264"/>
                </a:cubicBezTo>
                <a:cubicBezTo>
                  <a:pt x="0" y="1298"/>
                  <a:pt x="24" y="1321"/>
                  <a:pt x="57" y="1321"/>
                </a:cubicBezTo>
                <a:cubicBezTo>
                  <a:pt x="1850" y="1321"/>
                  <a:pt x="1850" y="1321"/>
                  <a:pt x="1850" y="1321"/>
                </a:cubicBezTo>
                <a:cubicBezTo>
                  <a:pt x="1884" y="1321"/>
                  <a:pt x="1907" y="1298"/>
                  <a:pt x="1907" y="1264"/>
                </a:cubicBezTo>
                <a:cubicBezTo>
                  <a:pt x="1907" y="57"/>
                  <a:pt x="1907" y="57"/>
                  <a:pt x="1907" y="57"/>
                </a:cubicBezTo>
                <a:cubicBezTo>
                  <a:pt x="1907" y="23"/>
                  <a:pt x="1884" y="0"/>
                  <a:pt x="1850" y="0"/>
                </a:cubicBezTo>
                <a:close/>
                <a:moveTo>
                  <a:pt x="1817" y="1083"/>
                </a:moveTo>
                <a:cubicBezTo>
                  <a:pt x="91" y="1083"/>
                  <a:pt x="91" y="1083"/>
                  <a:pt x="91" y="1083"/>
                </a:cubicBezTo>
                <a:cubicBezTo>
                  <a:pt x="91" y="95"/>
                  <a:pt x="91" y="95"/>
                  <a:pt x="91" y="95"/>
                </a:cubicBezTo>
                <a:cubicBezTo>
                  <a:pt x="1817" y="95"/>
                  <a:pt x="1817" y="95"/>
                  <a:pt x="1817" y="95"/>
                </a:cubicBezTo>
                <a:cubicBezTo>
                  <a:pt x="1817" y="1083"/>
                  <a:pt x="1817" y="1083"/>
                  <a:pt x="1817" y="1083"/>
                </a:cubicBezTo>
                <a:cubicBezTo>
                  <a:pt x="1817" y="1083"/>
                  <a:pt x="1817" y="1083"/>
                  <a:pt x="1817" y="10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9716" name="任意多边形 26"/>
          <p:cNvSpPr>
            <a:spLocks noChangeArrowheads="1"/>
          </p:cNvSpPr>
          <p:nvPr/>
        </p:nvSpPr>
        <p:spPr bwMode="auto">
          <a:xfrm>
            <a:off x="6370638" y="4953000"/>
            <a:ext cx="304800" cy="536575"/>
          </a:xfrm>
          <a:custGeom>
            <a:avLst/>
            <a:gdLst>
              <a:gd name="T0" fmla="*/ 647699 w 1270000"/>
              <a:gd name="T1" fmla="*/ 1724025 h 1879600"/>
              <a:gd name="T2" fmla="*/ 593724 w 1270000"/>
              <a:gd name="T3" fmla="*/ 1778000 h 1879600"/>
              <a:gd name="T4" fmla="*/ 647699 w 1270000"/>
              <a:gd name="T5" fmla="*/ 1831975 h 1879600"/>
              <a:gd name="T6" fmla="*/ 701674 w 1270000"/>
              <a:gd name="T7" fmla="*/ 1778000 h 1879600"/>
              <a:gd name="T8" fmla="*/ 647699 w 1270000"/>
              <a:gd name="T9" fmla="*/ 1724025 h 1879600"/>
              <a:gd name="T10" fmla="*/ 68263 w 1270000"/>
              <a:gd name="T11" fmla="*/ 196850 h 1879600"/>
              <a:gd name="T12" fmla="*/ 68263 w 1270000"/>
              <a:gd name="T13" fmla="*/ 1658938 h 1879600"/>
              <a:gd name="T14" fmla="*/ 1201738 w 1270000"/>
              <a:gd name="T15" fmla="*/ 1658938 h 1879600"/>
              <a:gd name="T16" fmla="*/ 1201738 w 1270000"/>
              <a:gd name="T17" fmla="*/ 196850 h 1879600"/>
              <a:gd name="T18" fmla="*/ 650875 w 1270000"/>
              <a:gd name="T19" fmla="*/ 85410 h 1879600"/>
              <a:gd name="T20" fmla="*/ 628015 w 1270000"/>
              <a:gd name="T21" fmla="*/ 108270 h 1879600"/>
              <a:gd name="T22" fmla="*/ 650875 w 1270000"/>
              <a:gd name="T23" fmla="*/ 131130 h 1879600"/>
              <a:gd name="T24" fmla="*/ 673735 w 1270000"/>
              <a:gd name="T25" fmla="*/ 108270 h 1879600"/>
              <a:gd name="T26" fmla="*/ 650875 w 1270000"/>
              <a:gd name="T27" fmla="*/ 85410 h 1879600"/>
              <a:gd name="T28" fmla="*/ 100546 w 1270000"/>
              <a:gd name="T29" fmla="*/ 0 h 1879600"/>
              <a:gd name="T30" fmla="*/ 1169454 w 1270000"/>
              <a:gd name="T31" fmla="*/ 0 h 1879600"/>
              <a:gd name="T32" fmla="*/ 1270000 w 1270000"/>
              <a:gd name="T33" fmla="*/ 100546 h 1879600"/>
              <a:gd name="T34" fmla="*/ 1270000 w 1270000"/>
              <a:gd name="T35" fmla="*/ 1779054 h 1879600"/>
              <a:gd name="T36" fmla="*/ 1169454 w 1270000"/>
              <a:gd name="T37" fmla="*/ 1879600 h 1879600"/>
              <a:gd name="T38" fmla="*/ 100546 w 1270000"/>
              <a:gd name="T39" fmla="*/ 1879600 h 1879600"/>
              <a:gd name="T40" fmla="*/ 0 w 1270000"/>
              <a:gd name="T41" fmla="*/ 1779054 h 1879600"/>
              <a:gd name="T42" fmla="*/ 0 w 1270000"/>
              <a:gd name="T43" fmla="*/ 100546 h 1879600"/>
              <a:gd name="T44" fmla="*/ 100546 w 1270000"/>
              <a:gd name="T45" fmla="*/ 0 h 187960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1270000"/>
              <a:gd name="T70" fmla="*/ 0 h 1879600"/>
              <a:gd name="T71" fmla="*/ 1270000 w 1270000"/>
              <a:gd name="T72" fmla="*/ 1879600 h 1879600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1270000" h="1879600">
                <a:moveTo>
                  <a:pt x="647699" y="1724025"/>
                </a:moveTo>
                <a:cubicBezTo>
                  <a:pt x="617889" y="1724025"/>
                  <a:pt x="593724" y="1748190"/>
                  <a:pt x="593724" y="1778000"/>
                </a:cubicBezTo>
                <a:cubicBezTo>
                  <a:pt x="593724" y="1807810"/>
                  <a:pt x="617889" y="1831975"/>
                  <a:pt x="647699" y="1831975"/>
                </a:cubicBezTo>
                <a:cubicBezTo>
                  <a:pt x="677509" y="1831975"/>
                  <a:pt x="701674" y="1807810"/>
                  <a:pt x="701674" y="1778000"/>
                </a:cubicBezTo>
                <a:cubicBezTo>
                  <a:pt x="701674" y="1748190"/>
                  <a:pt x="677509" y="1724025"/>
                  <a:pt x="647699" y="1724025"/>
                </a:cubicBezTo>
                <a:close/>
                <a:moveTo>
                  <a:pt x="68263" y="196850"/>
                </a:moveTo>
                <a:lnTo>
                  <a:pt x="68263" y="1658938"/>
                </a:lnTo>
                <a:lnTo>
                  <a:pt x="1201738" y="1658938"/>
                </a:lnTo>
                <a:lnTo>
                  <a:pt x="1201738" y="196850"/>
                </a:lnTo>
                <a:close/>
                <a:moveTo>
                  <a:pt x="650875" y="85410"/>
                </a:moveTo>
                <a:cubicBezTo>
                  <a:pt x="638250" y="85410"/>
                  <a:pt x="628015" y="95645"/>
                  <a:pt x="628015" y="108270"/>
                </a:cubicBezTo>
                <a:cubicBezTo>
                  <a:pt x="628015" y="120895"/>
                  <a:pt x="638250" y="131130"/>
                  <a:pt x="650875" y="131130"/>
                </a:cubicBezTo>
                <a:cubicBezTo>
                  <a:pt x="663500" y="131130"/>
                  <a:pt x="673735" y="120895"/>
                  <a:pt x="673735" y="108270"/>
                </a:cubicBezTo>
                <a:cubicBezTo>
                  <a:pt x="673735" y="95645"/>
                  <a:pt x="663500" y="85410"/>
                  <a:pt x="650875" y="85410"/>
                </a:cubicBezTo>
                <a:close/>
                <a:moveTo>
                  <a:pt x="100546" y="0"/>
                </a:moveTo>
                <a:lnTo>
                  <a:pt x="1169454" y="0"/>
                </a:lnTo>
                <a:cubicBezTo>
                  <a:pt x="1224984" y="0"/>
                  <a:pt x="1270000" y="45016"/>
                  <a:pt x="1270000" y="100546"/>
                </a:cubicBezTo>
                <a:lnTo>
                  <a:pt x="1270000" y="1779054"/>
                </a:lnTo>
                <a:cubicBezTo>
                  <a:pt x="1270000" y="1834584"/>
                  <a:pt x="1224984" y="1879600"/>
                  <a:pt x="1169454" y="1879600"/>
                </a:cubicBezTo>
                <a:lnTo>
                  <a:pt x="100546" y="1879600"/>
                </a:lnTo>
                <a:cubicBezTo>
                  <a:pt x="45016" y="1879600"/>
                  <a:pt x="0" y="1834584"/>
                  <a:pt x="0" y="1779054"/>
                </a:cubicBezTo>
                <a:lnTo>
                  <a:pt x="0" y="100546"/>
                </a:lnTo>
                <a:cubicBezTo>
                  <a:pt x="0" y="45016"/>
                  <a:pt x="45016" y="0"/>
                  <a:pt x="10054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9717" name="Freeform 8"/>
          <p:cNvSpPr>
            <a:spLocks noEditPoints="1" noChangeArrowheads="1"/>
          </p:cNvSpPr>
          <p:nvPr/>
        </p:nvSpPr>
        <p:spPr bwMode="auto">
          <a:xfrm>
            <a:off x="6321425" y="2216150"/>
            <a:ext cx="422275" cy="414338"/>
          </a:xfrm>
          <a:custGeom>
            <a:avLst/>
            <a:gdLst>
              <a:gd name="T0" fmla="*/ 197 w 197"/>
              <a:gd name="T1" fmla="*/ 75 h 193"/>
              <a:gd name="T2" fmla="*/ 195 w 197"/>
              <a:gd name="T3" fmla="*/ 69 h 193"/>
              <a:gd name="T4" fmla="*/ 103 w 197"/>
              <a:gd name="T5" fmla="*/ 2 h 193"/>
              <a:gd name="T6" fmla="*/ 95 w 197"/>
              <a:gd name="T7" fmla="*/ 2 h 193"/>
              <a:gd name="T8" fmla="*/ 3 w 197"/>
              <a:gd name="T9" fmla="*/ 69 h 193"/>
              <a:gd name="T10" fmla="*/ 0 w 197"/>
              <a:gd name="T11" fmla="*/ 75 h 193"/>
              <a:gd name="T12" fmla="*/ 0 w 197"/>
              <a:gd name="T13" fmla="*/ 187 h 193"/>
              <a:gd name="T14" fmla="*/ 7 w 197"/>
              <a:gd name="T15" fmla="*/ 193 h 193"/>
              <a:gd name="T16" fmla="*/ 191 w 197"/>
              <a:gd name="T17" fmla="*/ 193 h 193"/>
              <a:gd name="T18" fmla="*/ 195 w 197"/>
              <a:gd name="T19" fmla="*/ 191 h 193"/>
              <a:gd name="T20" fmla="*/ 197 w 197"/>
              <a:gd name="T21" fmla="*/ 187 h 193"/>
              <a:gd name="T22" fmla="*/ 197 w 197"/>
              <a:gd name="T23" fmla="*/ 75 h 193"/>
              <a:gd name="T24" fmla="*/ 99 w 197"/>
              <a:gd name="T25" fmla="*/ 16 h 193"/>
              <a:gd name="T26" fmla="*/ 184 w 197"/>
              <a:gd name="T27" fmla="*/ 78 h 193"/>
              <a:gd name="T28" fmla="*/ 184 w 197"/>
              <a:gd name="T29" fmla="*/ 87 h 193"/>
              <a:gd name="T30" fmla="*/ 125 w 197"/>
              <a:gd name="T31" fmla="*/ 129 h 193"/>
              <a:gd name="T32" fmla="*/ 172 w 197"/>
              <a:gd name="T33" fmla="*/ 158 h 193"/>
              <a:gd name="T34" fmla="*/ 174 w 197"/>
              <a:gd name="T35" fmla="*/ 168 h 193"/>
              <a:gd name="T36" fmla="*/ 168 w 197"/>
              <a:gd name="T37" fmla="*/ 171 h 193"/>
              <a:gd name="T38" fmla="*/ 165 w 197"/>
              <a:gd name="T39" fmla="*/ 170 h 193"/>
              <a:gd name="T40" fmla="*/ 99 w 197"/>
              <a:gd name="T41" fmla="*/ 129 h 193"/>
              <a:gd name="T42" fmla="*/ 33 w 197"/>
              <a:gd name="T43" fmla="*/ 170 h 193"/>
              <a:gd name="T44" fmla="*/ 29 w 197"/>
              <a:gd name="T45" fmla="*/ 171 h 193"/>
              <a:gd name="T46" fmla="*/ 24 w 197"/>
              <a:gd name="T47" fmla="*/ 168 h 193"/>
              <a:gd name="T48" fmla="*/ 26 w 197"/>
              <a:gd name="T49" fmla="*/ 158 h 193"/>
              <a:gd name="T50" fmla="*/ 72 w 197"/>
              <a:gd name="T51" fmla="*/ 129 h 193"/>
              <a:gd name="T52" fmla="*/ 14 w 197"/>
              <a:gd name="T53" fmla="*/ 87 h 193"/>
              <a:gd name="T54" fmla="*/ 14 w 197"/>
              <a:gd name="T55" fmla="*/ 78 h 193"/>
              <a:gd name="T56" fmla="*/ 99 w 197"/>
              <a:gd name="T57" fmla="*/ 16 h 19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97"/>
              <a:gd name="T88" fmla="*/ 0 h 193"/>
              <a:gd name="T89" fmla="*/ 197 w 197"/>
              <a:gd name="T90" fmla="*/ 193 h 193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97" h="193">
                <a:moveTo>
                  <a:pt x="197" y="75"/>
                </a:moveTo>
                <a:cubicBezTo>
                  <a:pt x="197" y="73"/>
                  <a:pt x="196" y="71"/>
                  <a:pt x="195" y="69"/>
                </a:cubicBezTo>
                <a:cubicBezTo>
                  <a:pt x="103" y="2"/>
                  <a:pt x="103" y="2"/>
                  <a:pt x="103" y="2"/>
                </a:cubicBezTo>
                <a:cubicBezTo>
                  <a:pt x="100" y="0"/>
                  <a:pt x="97" y="0"/>
                  <a:pt x="95" y="2"/>
                </a:cubicBezTo>
                <a:cubicBezTo>
                  <a:pt x="3" y="69"/>
                  <a:pt x="3" y="69"/>
                  <a:pt x="3" y="69"/>
                </a:cubicBezTo>
                <a:cubicBezTo>
                  <a:pt x="1" y="71"/>
                  <a:pt x="0" y="73"/>
                  <a:pt x="0" y="75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190"/>
                  <a:pt x="3" y="193"/>
                  <a:pt x="7" y="193"/>
                </a:cubicBezTo>
                <a:cubicBezTo>
                  <a:pt x="191" y="193"/>
                  <a:pt x="191" y="193"/>
                  <a:pt x="191" y="193"/>
                </a:cubicBezTo>
                <a:cubicBezTo>
                  <a:pt x="192" y="193"/>
                  <a:pt x="194" y="193"/>
                  <a:pt x="195" y="191"/>
                </a:cubicBezTo>
                <a:cubicBezTo>
                  <a:pt x="197" y="190"/>
                  <a:pt x="197" y="188"/>
                  <a:pt x="197" y="187"/>
                </a:cubicBezTo>
                <a:lnTo>
                  <a:pt x="197" y="75"/>
                </a:lnTo>
                <a:close/>
                <a:moveTo>
                  <a:pt x="99" y="16"/>
                </a:moveTo>
                <a:cubicBezTo>
                  <a:pt x="184" y="78"/>
                  <a:pt x="184" y="78"/>
                  <a:pt x="184" y="78"/>
                </a:cubicBezTo>
                <a:cubicBezTo>
                  <a:pt x="184" y="87"/>
                  <a:pt x="184" y="87"/>
                  <a:pt x="184" y="87"/>
                </a:cubicBezTo>
                <a:cubicBezTo>
                  <a:pt x="125" y="129"/>
                  <a:pt x="125" y="129"/>
                  <a:pt x="125" y="129"/>
                </a:cubicBezTo>
                <a:cubicBezTo>
                  <a:pt x="172" y="158"/>
                  <a:pt x="172" y="158"/>
                  <a:pt x="172" y="158"/>
                </a:cubicBezTo>
                <a:cubicBezTo>
                  <a:pt x="175" y="160"/>
                  <a:pt x="176" y="165"/>
                  <a:pt x="174" y="168"/>
                </a:cubicBezTo>
                <a:cubicBezTo>
                  <a:pt x="173" y="170"/>
                  <a:pt x="171" y="171"/>
                  <a:pt x="168" y="171"/>
                </a:cubicBezTo>
                <a:cubicBezTo>
                  <a:pt x="167" y="171"/>
                  <a:pt x="166" y="171"/>
                  <a:pt x="165" y="170"/>
                </a:cubicBezTo>
                <a:cubicBezTo>
                  <a:pt x="99" y="129"/>
                  <a:pt x="99" y="129"/>
                  <a:pt x="99" y="129"/>
                </a:cubicBezTo>
                <a:cubicBezTo>
                  <a:pt x="33" y="170"/>
                  <a:pt x="33" y="170"/>
                  <a:pt x="33" y="170"/>
                </a:cubicBezTo>
                <a:cubicBezTo>
                  <a:pt x="32" y="171"/>
                  <a:pt x="31" y="171"/>
                  <a:pt x="29" y="171"/>
                </a:cubicBezTo>
                <a:cubicBezTo>
                  <a:pt x="27" y="171"/>
                  <a:pt x="25" y="170"/>
                  <a:pt x="24" y="168"/>
                </a:cubicBezTo>
                <a:cubicBezTo>
                  <a:pt x="22" y="165"/>
                  <a:pt x="22" y="160"/>
                  <a:pt x="26" y="158"/>
                </a:cubicBezTo>
                <a:cubicBezTo>
                  <a:pt x="72" y="129"/>
                  <a:pt x="72" y="129"/>
                  <a:pt x="72" y="129"/>
                </a:cubicBezTo>
                <a:cubicBezTo>
                  <a:pt x="14" y="87"/>
                  <a:pt x="14" y="87"/>
                  <a:pt x="14" y="87"/>
                </a:cubicBezTo>
                <a:cubicBezTo>
                  <a:pt x="14" y="78"/>
                  <a:pt x="14" y="78"/>
                  <a:pt x="14" y="78"/>
                </a:cubicBezTo>
                <a:lnTo>
                  <a:pt x="99" y="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0413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矩形 25"/>
          <p:cNvSpPr>
            <a:spLocks noChangeArrowheads="1"/>
          </p:cNvSpPr>
          <p:nvPr/>
        </p:nvSpPr>
        <p:spPr bwMode="auto">
          <a:xfrm>
            <a:off x="0" y="0"/>
            <a:ext cx="12190413" cy="6858000"/>
          </a:xfrm>
          <a:prstGeom prst="rect">
            <a:avLst/>
          </a:prstGeom>
          <a:solidFill>
            <a:srgbClr val="354651">
              <a:alpha val="64999"/>
            </a:srgbClr>
          </a:solidFill>
          <a:ln w="12700" cap="flat" cmpd="sng">
            <a:solidFill>
              <a:srgbClr val="06284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0724" name="矩形 1"/>
          <p:cNvSpPr>
            <a:spLocks noChangeArrowheads="1"/>
          </p:cNvSpPr>
          <p:nvPr/>
        </p:nvSpPr>
        <p:spPr bwMode="auto">
          <a:xfrm>
            <a:off x="476250" y="793750"/>
            <a:ext cx="5618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rgbClr val="F5425E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POWERPOINT</a:t>
            </a:r>
            <a:endParaRPr lang="zh-CN" altLang="en-US" sz="6600">
              <a:solidFill>
                <a:srgbClr val="F5425E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30725" name="直接连接符 2"/>
          <p:cNvSpPr>
            <a:spLocks noChangeShapeType="1"/>
          </p:cNvSpPr>
          <p:nvPr/>
        </p:nvSpPr>
        <p:spPr bwMode="auto">
          <a:xfrm>
            <a:off x="476250" y="1082675"/>
            <a:ext cx="1588" cy="531813"/>
          </a:xfrm>
          <a:prstGeom prst="line">
            <a:avLst/>
          </a:prstGeom>
          <a:noFill/>
          <a:ln w="57150" cap="flat" cmpd="sng">
            <a:solidFill>
              <a:srgbClr val="F5425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0726" name="图表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763" y="3248025"/>
            <a:ext cx="2447925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7" name="矩形 5"/>
          <p:cNvSpPr>
            <a:spLocks noChangeArrowheads="1"/>
          </p:cNvSpPr>
          <p:nvPr/>
        </p:nvSpPr>
        <p:spPr bwMode="auto">
          <a:xfrm>
            <a:off x="1343025" y="2000250"/>
            <a:ext cx="1241425" cy="320675"/>
          </a:xfrm>
          <a:prstGeom prst="rect">
            <a:avLst/>
          </a:pr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</a:t>
            </a:r>
          </a:p>
        </p:txBody>
      </p:sp>
      <p:sp>
        <p:nvSpPr>
          <p:cNvPr id="30728" name="矩形 6"/>
          <p:cNvSpPr>
            <a:spLocks noChangeArrowheads="1"/>
          </p:cNvSpPr>
          <p:nvPr/>
        </p:nvSpPr>
        <p:spPr bwMode="auto">
          <a:xfrm>
            <a:off x="1258888" y="2359025"/>
            <a:ext cx="4038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endParaRPr lang="en-US" sz="11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0729" name="文本框 37"/>
          <p:cNvSpPr>
            <a:spLocks noChangeArrowheads="1"/>
          </p:cNvSpPr>
          <p:nvPr/>
        </p:nvSpPr>
        <p:spPr bwMode="auto">
          <a:xfrm>
            <a:off x="7235825" y="2308225"/>
            <a:ext cx="2014538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</a:t>
            </a:r>
          </a:p>
        </p:txBody>
      </p:sp>
      <p:sp>
        <p:nvSpPr>
          <p:cNvPr id="30730" name="矩形 14"/>
          <p:cNvSpPr>
            <a:spLocks noChangeArrowheads="1"/>
          </p:cNvSpPr>
          <p:nvPr/>
        </p:nvSpPr>
        <p:spPr bwMode="auto">
          <a:xfrm>
            <a:off x="7235825" y="2562225"/>
            <a:ext cx="40735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endParaRPr lang="zh-CN" altLang="en-US" sz="11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0731" name="文本框 19"/>
          <p:cNvSpPr>
            <a:spLocks noChangeArrowheads="1"/>
          </p:cNvSpPr>
          <p:nvPr/>
        </p:nvSpPr>
        <p:spPr bwMode="auto">
          <a:xfrm>
            <a:off x="5738813" y="2257425"/>
            <a:ext cx="1443037" cy="8318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4800">
                <a:solidFill>
                  <a:srgbClr val="F5425E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57%</a:t>
            </a:r>
            <a:endParaRPr lang="zh-CN" altLang="en-US" sz="4800">
              <a:solidFill>
                <a:srgbClr val="F5425E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0732" name="文本框 37"/>
          <p:cNvSpPr>
            <a:spLocks noChangeArrowheads="1"/>
          </p:cNvSpPr>
          <p:nvPr/>
        </p:nvSpPr>
        <p:spPr bwMode="auto">
          <a:xfrm>
            <a:off x="7235825" y="3143250"/>
            <a:ext cx="2014538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</a:t>
            </a:r>
          </a:p>
        </p:txBody>
      </p:sp>
      <p:sp>
        <p:nvSpPr>
          <p:cNvPr id="30733" name="矩形 23"/>
          <p:cNvSpPr>
            <a:spLocks noChangeArrowheads="1"/>
          </p:cNvSpPr>
          <p:nvPr/>
        </p:nvSpPr>
        <p:spPr bwMode="auto">
          <a:xfrm>
            <a:off x="7235825" y="3397250"/>
            <a:ext cx="40735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endParaRPr lang="zh-CN" altLang="en-US" sz="11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0734" name="文本框 24"/>
          <p:cNvSpPr>
            <a:spLocks noChangeArrowheads="1"/>
          </p:cNvSpPr>
          <p:nvPr/>
        </p:nvSpPr>
        <p:spPr bwMode="auto">
          <a:xfrm>
            <a:off x="5738813" y="3078163"/>
            <a:ext cx="1443037" cy="830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48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15%</a:t>
            </a:r>
            <a:endParaRPr lang="zh-CN" altLang="en-US" sz="4800">
              <a:solidFill>
                <a:schemeClr val="accent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0735" name="文本框 37"/>
          <p:cNvSpPr>
            <a:spLocks noChangeArrowheads="1"/>
          </p:cNvSpPr>
          <p:nvPr/>
        </p:nvSpPr>
        <p:spPr bwMode="auto">
          <a:xfrm>
            <a:off x="7235825" y="3976688"/>
            <a:ext cx="2014538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</a:t>
            </a:r>
          </a:p>
        </p:txBody>
      </p:sp>
      <p:sp>
        <p:nvSpPr>
          <p:cNvPr id="30736" name="矩形 27"/>
          <p:cNvSpPr>
            <a:spLocks noChangeArrowheads="1"/>
          </p:cNvSpPr>
          <p:nvPr/>
        </p:nvSpPr>
        <p:spPr bwMode="auto">
          <a:xfrm>
            <a:off x="7235825" y="4222750"/>
            <a:ext cx="40735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endParaRPr lang="zh-CN" altLang="en-US" sz="11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0737" name="文本框 28"/>
          <p:cNvSpPr>
            <a:spLocks noChangeArrowheads="1"/>
          </p:cNvSpPr>
          <p:nvPr/>
        </p:nvSpPr>
        <p:spPr bwMode="auto">
          <a:xfrm>
            <a:off x="5738813" y="3898900"/>
            <a:ext cx="1443037" cy="8318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4800">
                <a:solidFill>
                  <a:srgbClr val="AAC2AC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14%</a:t>
            </a:r>
            <a:endParaRPr lang="zh-CN" altLang="en-US" sz="4800">
              <a:solidFill>
                <a:srgbClr val="AAC2AC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0738" name="文本框 37"/>
          <p:cNvSpPr>
            <a:spLocks noChangeArrowheads="1"/>
          </p:cNvSpPr>
          <p:nvPr/>
        </p:nvSpPr>
        <p:spPr bwMode="auto">
          <a:xfrm>
            <a:off x="7235825" y="4810125"/>
            <a:ext cx="20145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</a:t>
            </a:r>
          </a:p>
        </p:txBody>
      </p:sp>
      <p:sp>
        <p:nvSpPr>
          <p:cNvPr id="30739" name="矩形 31"/>
          <p:cNvSpPr>
            <a:spLocks noChangeArrowheads="1"/>
          </p:cNvSpPr>
          <p:nvPr/>
        </p:nvSpPr>
        <p:spPr bwMode="auto">
          <a:xfrm>
            <a:off x="7235825" y="5065713"/>
            <a:ext cx="40735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endParaRPr lang="zh-CN" altLang="en-US" sz="11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0740" name="文本框 32"/>
          <p:cNvSpPr>
            <a:spLocks noChangeArrowheads="1"/>
          </p:cNvSpPr>
          <p:nvPr/>
        </p:nvSpPr>
        <p:spPr bwMode="auto">
          <a:xfrm>
            <a:off x="5738813" y="4733925"/>
            <a:ext cx="1443037" cy="8318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4800">
                <a:solidFill>
                  <a:srgbClr val="EBB690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14%</a:t>
            </a:r>
            <a:endParaRPr lang="zh-CN" altLang="en-US" sz="4800">
              <a:solidFill>
                <a:srgbClr val="EBB690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图片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0413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矩形 23"/>
          <p:cNvSpPr>
            <a:spLocks noChangeArrowheads="1"/>
          </p:cNvSpPr>
          <p:nvPr/>
        </p:nvSpPr>
        <p:spPr bwMode="auto">
          <a:xfrm>
            <a:off x="0" y="-1588"/>
            <a:ext cx="12190413" cy="6858001"/>
          </a:xfrm>
          <a:prstGeom prst="rect">
            <a:avLst/>
          </a:prstGeom>
          <a:solidFill>
            <a:srgbClr val="354651">
              <a:alpha val="64999"/>
            </a:srgbClr>
          </a:solidFill>
          <a:ln w="12700" cap="flat" cmpd="sng">
            <a:solidFill>
              <a:srgbClr val="06284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pic>
        <p:nvPicPr>
          <p:cNvPr id="31748" name="图片 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9475" y="2173288"/>
            <a:ext cx="2301875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图片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200" y="2173288"/>
            <a:ext cx="2301875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图片 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9338" y="3862388"/>
            <a:ext cx="2301875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图片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063" y="3862388"/>
            <a:ext cx="2301875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2" name="矩形 1"/>
          <p:cNvSpPr>
            <a:spLocks noChangeArrowheads="1"/>
          </p:cNvSpPr>
          <p:nvPr/>
        </p:nvSpPr>
        <p:spPr bwMode="auto">
          <a:xfrm>
            <a:off x="476250" y="793750"/>
            <a:ext cx="5618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rgbClr val="F5425E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POWERPOINT</a:t>
            </a:r>
            <a:endParaRPr lang="zh-CN" altLang="en-US" sz="6600">
              <a:solidFill>
                <a:srgbClr val="F5425E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31753" name="直接连接符 2"/>
          <p:cNvSpPr>
            <a:spLocks noChangeShapeType="1"/>
          </p:cNvSpPr>
          <p:nvPr/>
        </p:nvSpPr>
        <p:spPr bwMode="auto">
          <a:xfrm>
            <a:off x="476250" y="1082675"/>
            <a:ext cx="1588" cy="531813"/>
          </a:xfrm>
          <a:prstGeom prst="line">
            <a:avLst/>
          </a:prstGeom>
          <a:noFill/>
          <a:ln w="57150" cap="flat" cmpd="sng">
            <a:solidFill>
              <a:srgbClr val="F5425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4" name="矩形 3"/>
          <p:cNvSpPr>
            <a:spLocks noChangeArrowheads="1"/>
          </p:cNvSpPr>
          <p:nvPr/>
        </p:nvSpPr>
        <p:spPr bwMode="auto">
          <a:xfrm>
            <a:off x="1389063" y="2173288"/>
            <a:ext cx="2301875" cy="1627187"/>
          </a:xfrm>
          <a:prstGeom prst="rect">
            <a:avLst/>
          </a:prstGeom>
          <a:solidFill>
            <a:srgbClr val="093759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1755" name="矩形 4"/>
          <p:cNvSpPr>
            <a:spLocks noChangeArrowheads="1"/>
          </p:cNvSpPr>
          <p:nvPr/>
        </p:nvSpPr>
        <p:spPr bwMode="auto">
          <a:xfrm>
            <a:off x="6129338" y="2173288"/>
            <a:ext cx="2301875" cy="1627187"/>
          </a:xfrm>
          <a:prstGeom prst="rect">
            <a:avLst/>
          </a:prstGeom>
          <a:solidFill>
            <a:srgbClr val="F5425E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54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59%</a:t>
            </a:r>
            <a:endParaRPr lang="zh-CN" altLang="en-US" sz="54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1756" name="矩形 5"/>
          <p:cNvSpPr>
            <a:spLocks noChangeArrowheads="1"/>
          </p:cNvSpPr>
          <p:nvPr/>
        </p:nvSpPr>
        <p:spPr bwMode="auto">
          <a:xfrm>
            <a:off x="3759200" y="3854450"/>
            <a:ext cx="2301875" cy="1625600"/>
          </a:xfrm>
          <a:prstGeom prst="rect">
            <a:avLst/>
          </a:prstGeom>
          <a:solidFill>
            <a:srgbClr val="AAC2A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1757" name="矩形 10"/>
          <p:cNvSpPr>
            <a:spLocks noChangeArrowheads="1"/>
          </p:cNvSpPr>
          <p:nvPr/>
        </p:nvSpPr>
        <p:spPr bwMode="auto">
          <a:xfrm>
            <a:off x="8499475" y="3863975"/>
            <a:ext cx="2301875" cy="1625600"/>
          </a:xfrm>
          <a:prstGeom prst="rect">
            <a:avLst/>
          </a:prstGeom>
          <a:solidFill>
            <a:srgbClr val="EBB69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1758" name="PDF"/>
          <p:cNvSpPr>
            <a:spLocks noEditPoints="1" noChangeArrowheads="1"/>
          </p:cNvSpPr>
          <p:nvPr/>
        </p:nvSpPr>
        <p:spPr bwMode="auto">
          <a:xfrm>
            <a:off x="2203450" y="2522538"/>
            <a:ext cx="671513" cy="642937"/>
          </a:xfrm>
          <a:custGeom>
            <a:avLst/>
            <a:gdLst>
              <a:gd name="T0" fmla="*/ 178 w 408"/>
              <a:gd name="T1" fmla="*/ 4 h 388"/>
              <a:gd name="T2" fmla="*/ 152 w 408"/>
              <a:gd name="T3" fmla="*/ 45 h 388"/>
              <a:gd name="T4" fmla="*/ 168 w 408"/>
              <a:gd name="T5" fmla="*/ 145 h 388"/>
              <a:gd name="T6" fmla="*/ 99 w 408"/>
              <a:gd name="T7" fmla="*/ 282 h 388"/>
              <a:gd name="T8" fmla="*/ 11 w 408"/>
              <a:gd name="T9" fmla="*/ 353 h 388"/>
              <a:gd name="T10" fmla="*/ 45 w 408"/>
              <a:gd name="T11" fmla="*/ 385 h 388"/>
              <a:gd name="T12" fmla="*/ 121 w 408"/>
              <a:gd name="T13" fmla="*/ 306 h 388"/>
              <a:gd name="T14" fmla="*/ 182 w 408"/>
              <a:gd name="T15" fmla="*/ 274 h 388"/>
              <a:gd name="T16" fmla="*/ 268 w 408"/>
              <a:gd name="T17" fmla="*/ 258 h 388"/>
              <a:gd name="T18" fmla="*/ 381 w 408"/>
              <a:gd name="T19" fmla="*/ 287 h 388"/>
              <a:gd name="T20" fmla="*/ 399 w 408"/>
              <a:gd name="T21" fmla="*/ 272 h 388"/>
              <a:gd name="T22" fmla="*/ 385 w 408"/>
              <a:gd name="T23" fmla="*/ 232 h 388"/>
              <a:gd name="T24" fmla="*/ 272 w 408"/>
              <a:gd name="T25" fmla="*/ 227 h 388"/>
              <a:gd name="T26" fmla="*/ 201 w 408"/>
              <a:gd name="T27" fmla="*/ 132 h 388"/>
              <a:gd name="T28" fmla="*/ 215 w 408"/>
              <a:gd name="T29" fmla="*/ 51 h 388"/>
              <a:gd name="T30" fmla="*/ 178 w 408"/>
              <a:gd name="T31" fmla="*/ 4 h 388"/>
              <a:gd name="T32" fmla="*/ 186 w 408"/>
              <a:gd name="T33" fmla="*/ 24 h 388"/>
              <a:gd name="T34" fmla="*/ 188 w 408"/>
              <a:gd name="T35" fmla="*/ 84 h 388"/>
              <a:gd name="T36" fmla="*/ 186 w 408"/>
              <a:gd name="T37" fmla="*/ 24 h 388"/>
              <a:gd name="T38" fmla="*/ 187 w 408"/>
              <a:gd name="T39" fmla="*/ 178 h 388"/>
              <a:gd name="T40" fmla="*/ 235 w 408"/>
              <a:gd name="T41" fmla="*/ 236 h 388"/>
              <a:gd name="T42" fmla="*/ 145 w 408"/>
              <a:gd name="T43" fmla="*/ 261 h 388"/>
              <a:gd name="T44" fmla="*/ 186 w 408"/>
              <a:gd name="T45" fmla="*/ 177 h 388"/>
              <a:gd name="T46" fmla="*/ 187 w 408"/>
              <a:gd name="T47" fmla="*/ 178 h 388"/>
              <a:gd name="T48" fmla="*/ 336 w 408"/>
              <a:gd name="T49" fmla="*/ 250 h 388"/>
              <a:gd name="T50" fmla="*/ 383 w 408"/>
              <a:gd name="T51" fmla="*/ 261 h 388"/>
              <a:gd name="T52" fmla="*/ 325 w 408"/>
              <a:gd name="T53" fmla="*/ 251 h 388"/>
              <a:gd name="T54" fmla="*/ 336 w 408"/>
              <a:gd name="T55" fmla="*/ 250 h 388"/>
              <a:gd name="T56" fmla="*/ 76 w 408"/>
              <a:gd name="T57" fmla="*/ 318 h 388"/>
              <a:gd name="T58" fmla="*/ 40 w 408"/>
              <a:gd name="T59" fmla="*/ 358 h 388"/>
              <a:gd name="T60" fmla="*/ 78 w 408"/>
              <a:gd name="T61" fmla="*/ 314 h 388"/>
              <a:gd name="T62" fmla="*/ 76 w 408"/>
              <a:gd name="T63" fmla="*/ 317 h 388"/>
              <a:gd name="T64" fmla="*/ 76 w 408"/>
              <a:gd name="T65" fmla="*/ 318 h 38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08"/>
              <a:gd name="T100" fmla="*/ 0 h 388"/>
              <a:gd name="T101" fmla="*/ 408 w 408"/>
              <a:gd name="T102" fmla="*/ 388 h 388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08" h="388">
                <a:moveTo>
                  <a:pt x="178" y="4"/>
                </a:moveTo>
                <a:cubicBezTo>
                  <a:pt x="157" y="4"/>
                  <a:pt x="150" y="27"/>
                  <a:pt x="152" y="45"/>
                </a:cubicBezTo>
                <a:cubicBezTo>
                  <a:pt x="151" y="79"/>
                  <a:pt x="164" y="112"/>
                  <a:pt x="168" y="145"/>
                </a:cubicBezTo>
                <a:cubicBezTo>
                  <a:pt x="147" y="192"/>
                  <a:pt x="124" y="238"/>
                  <a:pt x="99" y="282"/>
                </a:cubicBezTo>
                <a:cubicBezTo>
                  <a:pt x="64" y="297"/>
                  <a:pt x="24" y="331"/>
                  <a:pt x="11" y="353"/>
                </a:cubicBezTo>
                <a:cubicBezTo>
                  <a:pt x="0" y="374"/>
                  <a:pt x="27" y="388"/>
                  <a:pt x="45" y="385"/>
                </a:cubicBezTo>
                <a:cubicBezTo>
                  <a:pt x="82" y="374"/>
                  <a:pt x="100" y="336"/>
                  <a:pt x="121" y="306"/>
                </a:cubicBezTo>
                <a:cubicBezTo>
                  <a:pt x="129" y="280"/>
                  <a:pt x="160" y="283"/>
                  <a:pt x="182" y="274"/>
                </a:cubicBezTo>
                <a:cubicBezTo>
                  <a:pt x="210" y="268"/>
                  <a:pt x="240" y="259"/>
                  <a:pt x="268" y="258"/>
                </a:cubicBezTo>
                <a:cubicBezTo>
                  <a:pt x="303" y="275"/>
                  <a:pt x="342" y="293"/>
                  <a:pt x="381" y="287"/>
                </a:cubicBezTo>
                <a:cubicBezTo>
                  <a:pt x="391" y="282"/>
                  <a:pt x="394" y="283"/>
                  <a:pt x="399" y="272"/>
                </a:cubicBezTo>
                <a:cubicBezTo>
                  <a:pt x="408" y="249"/>
                  <a:pt x="403" y="240"/>
                  <a:pt x="385" y="232"/>
                </a:cubicBezTo>
                <a:cubicBezTo>
                  <a:pt x="349" y="217"/>
                  <a:pt x="309" y="228"/>
                  <a:pt x="272" y="227"/>
                </a:cubicBezTo>
                <a:cubicBezTo>
                  <a:pt x="235" y="210"/>
                  <a:pt x="215" y="168"/>
                  <a:pt x="201" y="132"/>
                </a:cubicBezTo>
                <a:cubicBezTo>
                  <a:pt x="209" y="99"/>
                  <a:pt x="212" y="103"/>
                  <a:pt x="215" y="51"/>
                </a:cubicBezTo>
                <a:cubicBezTo>
                  <a:pt x="213" y="13"/>
                  <a:pt x="197" y="0"/>
                  <a:pt x="178" y="4"/>
                </a:cubicBezTo>
                <a:close/>
                <a:moveTo>
                  <a:pt x="186" y="24"/>
                </a:moveTo>
                <a:cubicBezTo>
                  <a:pt x="199" y="42"/>
                  <a:pt x="194" y="68"/>
                  <a:pt x="188" y="84"/>
                </a:cubicBezTo>
                <a:cubicBezTo>
                  <a:pt x="185" y="65"/>
                  <a:pt x="182" y="42"/>
                  <a:pt x="186" y="24"/>
                </a:cubicBezTo>
                <a:close/>
                <a:moveTo>
                  <a:pt x="187" y="178"/>
                </a:moveTo>
                <a:cubicBezTo>
                  <a:pt x="201" y="199"/>
                  <a:pt x="216" y="219"/>
                  <a:pt x="235" y="236"/>
                </a:cubicBezTo>
                <a:cubicBezTo>
                  <a:pt x="205" y="242"/>
                  <a:pt x="174" y="250"/>
                  <a:pt x="145" y="261"/>
                </a:cubicBezTo>
                <a:cubicBezTo>
                  <a:pt x="161" y="234"/>
                  <a:pt x="174" y="206"/>
                  <a:pt x="186" y="177"/>
                </a:cubicBezTo>
                <a:lnTo>
                  <a:pt x="187" y="178"/>
                </a:lnTo>
                <a:close/>
                <a:moveTo>
                  <a:pt x="336" y="250"/>
                </a:moveTo>
                <a:cubicBezTo>
                  <a:pt x="351" y="251"/>
                  <a:pt x="374" y="250"/>
                  <a:pt x="383" y="261"/>
                </a:cubicBezTo>
                <a:cubicBezTo>
                  <a:pt x="364" y="268"/>
                  <a:pt x="343" y="256"/>
                  <a:pt x="325" y="251"/>
                </a:cubicBezTo>
                <a:cubicBezTo>
                  <a:pt x="328" y="250"/>
                  <a:pt x="332" y="250"/>
                  <a:pt x="336" y="250"/>
                </a:cubicBezTo>
                <a:close/>
                <a:moveTo>
                  <a:pt x="76" y="318"/>
                </a:moveTo>
                <a:cubicBezTo>
                  <a:pt x="66" y="332"/>
                  <a:pt x="53" y="349"/>
                  <a:pt x="40" y="358"/>
                </a:cubicBezTo>
                <a:cubicBezTo>
                  <a:pt x="50" y="341"/>
                  <a:pt x="64" y="327"/>
                  <a:pt x="78" y="314"/>
                </a:cubicBezTo>
                <a:lnTo>
                  <a:pt x="76" y="317"/>
                </a:lnTo>
                <a:lnTo>
                  <a:pt x="76" y="3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5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Calibri" pitchFamily="34" charset="0"/>
            </a:endParaRPr>
          </a:p>
        </p:txBody>
      </p:sp>
      <p:sp>
        <p:nvSpPr>
          <p:cNvPr id="31759" name="文本框 36"/>
          <p:cNvSpPr>
            <a:spLocks noChangeArrowheads="1"/>
          </p:cNvSpPr>
          <p:nvPr/>
        </p:nvSpPr>
        <p:spPr bwMode="auto">
          <a:xfrm>
            <a:off x="2014538" y="3227388"/>
            <a:ext cx="11350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TEXT HERE</a:t>
            </a:r>
            <a:endParaRPr lang="zh-CN" altLang="en-US" sz="1600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31760" name="矩形 19"/>
          <p:cNvSpPr>
            <a:spLocks noChangeArrowheads="1"/>
          </p:cNvSpPr>
          <p:nvPr/>
        </p:nvSpPr>
        <p:spPr bwMode="auto">
          <a:xfrm>
            <a:off x="3905250" y="4206875"/>
            <a:ext cx="20097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endParaRPr lang="zh-CN" altLang="en-US" sz="11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1761" name="矩形 20"/>
          <p:cNvSpPr>
            <a:spLocks noChangeArrowheads="1"/>
          </p:cNvSpPr>
          <p:nvPr/>
        </p:nvSpPr>
        <p:spPr bwMode="auto">
          <a:xfrm>
            <a:off x="8529638" y="4206875"/>
            <a:ext cx="20478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5283200" y="2967038"/>
            <a:ext cx="5157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4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400">
              <a:solidFill>
                <a:srgbClr val="7F7F7F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5123" name="TextBox 18"/>
          <p:cNvSpPr>
            <a:spLocks noChangeArrowheads="1"/>
          </p:cNvSpPr>
          <p:nvPr/>
        </p:nvSpPr>
        <p:spPr bwMode="auto">
          <a:xfrm>
            <a:off x="4416425" y="2967038"/>
            <a:ext cx="17335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1"/>
            <a:r>
              <a:rPr lang="en-US" sz="54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|</a:t>
            </a:r>
            <a:endParaRPr lang="zh-CN" altLang="en-US" sz="5400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5124" name="TextBox 18"/>
          <p:cNvSpPr>
            <a:spLocks noChangeArrowheads="1"/>
          </p:cNvSpPr>
          <p:nvPr/>
        </p:nvSpPr>
        <p:spPr bwMode="auto">
          <a:xfrm>
            <a:off x="4286250" y="2705100"/>
            <a:ext cx="7874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88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1</a:t>
            </a:r>
            <a:endParaRPr lang="zh-CN" altLang="en-US" sz="8800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5125" name="TextBox 18"/>
          <p:cNvSpPr>
            <a:spLocks noChangeArrowheads="1"/>
          </p:cNvSpPr>
          <p:nvPr/>
        </p:nvSpPr>
        <p:spPr bwMode="auto">
          <a:xfrm>
            <a:off x="1749425" y="204788"/>
            <a:ext cx="1733550" cy="644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13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1</a:t>
            </a:r>
            <a:endParaRPr lang="zh-CN" altLang="en-US" sz="8800">
              <a:solidFill>
                <a:schemeClr val="accent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0413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矩形 2"/>
          <p:cNvSpPr>
            <a:spLocks noChangeArrowheads="1"/>
          </p:cNvSpPr>
          <p:nvPr/>
        </p:nvSpPr>
        <p:spPr bwMode="auto">
          <a:xfrm>
            <a:off x="0" y="1588"/>
            <a:ext cx="12190413" cy="6858000"/>
          </a:xfrm>
          <a:prstGeom prst="rect">
            <a:avLst/>
          </a:prstGeom>
          <a:solidFill>
            <a:srgbClr val="354651">
              <a:alpha val="64999"/>
            </a:srgbClr>
          </a:solidFill>
          <a:ln w="12700" cap="flat" cmpd="sng">
            <a:solidFill>
              <a:srgbClr val="06284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2772" name="Text Placeholder 3"/>
          <p:cNvSpPr>
            <a:spLocks noChangeArrowheads="1"/>
          </p:cNvSpPr>
          <p:nvPr/>
        </p:nvSpPr>
        <p:spPr bwMode="auto">
          <a:xfrm>
            <a:off x="1376363" y="2103438"/>
            <a:ext cx="3586162" cy="3794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r>
              <a:rPr lang="zh-CN" altLang="en-US" sz="20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01. </a:t>
            </a:r>
            <a:r>
              <a:rPr lang="en-US" sz="20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 sc.jb51.net </a:t>
            </a:r>
            <a:endParaRPr lang="zh-CN" altLang="en-US" sz="2000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2773" name="Text Placeholder 4"/>
          <p:cNvSpPr>
            <a:spLocks noChangeArrowheads="1"/>
          </p:cNvSpPr>
          <p:nvPr/>
        </p:nvSpPr>
        <p:spPr bwMode="auto">
          <a:xfrm>
            <a:off x="1376363" y="2489200"/>
            <a:ext cx="27432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zh-CN" altLang="en-US" sz="14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endParaRPr lang="zh-CN" altLang="en-US" sz="14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2774" name="Text Placeholder 5"/>
          <p:cNvSpPr>
            <a:spLocks noChangeArrowheads="1"/>
          </p:cNvSpPr>
          <p:nvPr/>
        </p:nvSpPr>
        <p:spPr bwMode="auto">
          <a:xfrm>
            <a:off x="1376363" y="3525838"/>
            <a:ext cx="3586162" cy="379412"/>
          </a:xfrm>
          <a:prstGeom prst="rect">
            <a:avLst/>
          </a:prstGeom>
          <a:solidFill>
            <a:srgbClr val="F542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r>
              <a:rPr lang="zh-CN" altLang="en-US" sz="20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02. </a:t>
            </a:r>
            <a:r>
              <a:rPr lang="en-US" sz="20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 sc.jb51.net </a:t>
            </a:r>
            <a:endParaRPr lang="zh-CN" altLang="en-US" sz="2000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</a:pPr>
            <a:endParaRPr lang="zh-CN" altLang="en-US" sz="4000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2775" name="Text Placeholder 6"/>
          <p:cNvSpPr>
            <a:spLocks noChangeArrowheads="1"/>
          </p:cNvSpPr>
          <p:nvPr/>
        </p:nvSpPr>
        <p:spPr bwMode="auto">
          <a:xfrm>
            <a:off x="1376363" y="3979863"/>
            <a:ext cx="27432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zh-CN" altLang="en-US" sz="14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endParaRPr lang="zh-CN" altLang="en-US" sz="14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2776" name="Text Placeholder 7"/>
          <p:cNvSpPr>
            <a:spLocks noChangeArrowheads="1"/>
          </p:cNvSpPr>
          <p:nvPr/>
        </p:nvSpPr>
        <p:spPr bwMode="auto">
          <a:xfrm>
            <a:off x="1376363" y="4948238"/>
            <a:ext cx="3586162" cy="379412"/>
          </a:xfrm>
          <a:prstGeom prst="rect">
            <a:avLst/>
          </a:pr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r>
              <a:rPr lang="zh-CN" altLang="en-US" sz="20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03. </a:t>
            </a:r>
            <a:r>
              <a:rPr lang="en-US" sz="20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 sc.jb51.net </a:t>
            </a:r>
            <a:endParaRPr lang="zh-CN" altLang="en-US" sz="2000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</a:pPr>
            <a:endParaRPr lang="zh-CN" altLang="en-US" sz="4000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2777" name="Text Placeholder 8"/>
          <p:cNvSpPr>
            <a:spLocks noChangeArrowheads="1"/>
          </p:cNvSpPr>
          <p:nvPr/>
        </p:nvSpPr>
        <p:spPr bwMode="auto">
          <a:xfrm>
            <a:off x="1376363" y="5402263"/>
            <a:ext cx="27432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zh-CN" altLang="en-US" sz="14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endParaRPr lang="zh-CN" altLang="en-US" sz="14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2778" name="Oval 9"/>
          <p:cNvSpPr>
            <a:spLocks noChangeArrowheads="1"/>
          </p:cNvSpPr>
          <p:nvPr/>
        </p:nvSpPr>
        <p:spPr bwMode="auto">
          <a:xfrm>
            <a:off x="6094413" y="3073400"/>
            <a:ext cx="2560637" cy="2560638"/>
          </a:xfrm>
          <a:prstGeom prst="ellipse">
            <a:avLst/>
          </a:prstGeom>
          <a:solidFill>
            <a:srgbClr val="F5425E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b"/>
          <a:lstStyle/>
          <a:p>
            <a:endParaRPr lang="zh-CN" altLang="zh-CN" sz="28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  <a:p>
            <a:r>
              <a:rPr lang="zh-CN" altLang="zh-CN" sz="28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ONE</a:t>
            </a:r>
          </a:p>
          <a:p>
            <a:r>
              <a: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LOREMDO</a:t>
            </a:r>
            <a:endParaRPr lang="zh-CN" altLang="zh-CN" sz="12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2779" name="Oval 10"/>
          <p:cNvSpPr>
            <a:spLocks noChangeArrowheads="1"/>
          </p:cNvSpPr>
          <p:nvPr/>
        </p:nvSpPr>
        <p:spPr bwMode="auto">
          <a:xfrm>
            <a:off x="7985125" y="3729038"/>
            <a:ext cx="1920875" cy="1919287"/>
          </a:xfrm>
          <a:prstGeom prst="ellipse">
            <a:avLst/>
          </a:prstGeom>
          <a:solidFill>
            <a:srgbClr val="093759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zh-CN" altLang="zh-CN" sz="28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TWO</a:t>
            </a:r>
          </a:p>
          <a:p>
            <a:r>
              <a: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LOREMDO</a:t>
            </a:r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2780" name="Oval 11"/>
          <p:cNvSpPr>
            <a:spLocks noChangeArrowheads="1"/>
          </p:cNvSpPr>
          <p:nvPr/>
        </p:nvSpPr>
        <p:spPr bwMode="auto">
          <a:xfrm>
            <a:off x="9420225" y="4094163"/>
            <a:ext cx="1554163" cy="1554162"/>
          </a:xfrm>
          <a:prstGeom prst="ellipse">
            <a:avLst/>
          </a:prstGeom>
          <a:solidFill>
            <a:srgbClr val="AAC2A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zh-CN" altLang="zh-CN" sz="25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THREE</a:t>
            </a:r>
          </a:p>
          <a:p>
            <a:r>
              <a:rPr lang="zh-CN" altLang="zh-CN" sz="14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LOREMDO</a:t>
            </a:r>
            <a:endParaRPr lang="zh-CN" altLang="zh-CN" sz="10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2781" name="TextBox 12"/>
          <p:cNvSpPr>
            <a:spLocks noChangeArrowheads="1"/>
          </p:cNvSpPr>
          <p:nvPr/>
        </p:nvSpPr>
        <p:spPr bwMode="auto">
          <a:xfrm>
            <a:off x="6792913" y="2317750"/>
            <a:ext cx="119221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</a:t>
            </a:r>
          </a:p>
        </p:txBody>
      </p:sp>
      <p:sp>
        <p:nvSpPr>
          <p:cNvPr id="32782" name="TextBox 13"/>
          <p:cNvSpPr>
            <a:spLocks noChangeArrowheads="1"/>
          </p:cNvSpPr>
          <p:nvPr/>
        </p:nvSpPr>
        <p:spPr bwMode="auto">
          <a:xfrm>
            <a:off x="8524875" y="2962275"/>
            <a:ext cx="11049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</a:t>
            </a:r>
          </a:p>
        </p:txBody>
      </p:sp>
      <p:sp>
        <p:nvSpPr>
          <p:cNvPr id="32783" name="TextBox 14"/>
          <p:cNvSpPr>
            <a:spLocks noChangeArrowheads="1"/>
          </p:cNvSpPr>
          <p:nvPr/>
        </p:nvSpPr>
        <p:spPr bwMode="auto">
          <a:xfrm>
            <a:off x="9661525" y="3352800"/>
            <a:ext cx="11049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</a:t>
            </a:r>
          </a:p>
        </p:txBody>
      </p:sp>
      <p:sp>
        <p:nvSpPr>
          <p:cNvPr id="32784" name="矩形 15"/>
          <p:cNvSpPr>
            <a:spLocks noChangeArrowheads="1"/>
          </p:cNvSpPr>
          <p:nvPr/>
        </p:nvSpPr>
        <p:spPr bwMode="auto">
          <a:xfrm>
            <a:off x="476250" y="793750"/>
            <a:ext cx="5618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rgbClr val="F5425E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POWERPOINT</a:t>
            </a:r>
            <a:endParaRPr lang="zh-CN" altLang="en-US" sz="6600">
              <a:solidFill>
                <a:srgbClr val="F5425E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32785" name="直接连接符 16"/>
          <p:cNvSpPr>
            <a:spLocks noChangeShapeType="1"/>
          </p:cNvSpPr>
          <p:nvPr/>
        </p:nvSpPr>
        <p:spPr bwMode="auto">
          <a:xfrm>
            <a:off x="476250" y="1082675"/>
            <a:ext cx="1588" cy="531813"/>
          </a:xfrm>
          <a:prstGeom prst="line">
            <a:avLst/>
          </a:prstGeom>
          <a:noFill/>
          <a:ln w="57150" cap="flat" cmpd="sng">
            <a:solidFill>
              <a:srgbClr val="F5425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0413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矩形 6"/>
          <p:cNvSpPr>
            <a:spLocks noChangeArrowheads="1"/>
          </p:cNvSpPr>
          <p:nvPr/>
        </p:nvSpPr>
        <p:spPr bwMode="auto">
          <a:xfrm>
            <a:off x="0" y="-1588"/>
            <a:ext cx="12190413" cy="6858001"/>
          </a:xfrm>
          <a:prstGeom prst="rect">
            <a:avLst/>
          </a:prstGeom>
          <a:solidFill>
            <a:srgbClr val="354651">
              <a:alpha val="64999"/>
            </a:srgbClr>
          </a:solidFill>
          <a:ln w="12700" cap="flat" cmpd="sng">
            <a:solidFill>
              <a:srgbClr val="06284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</a:endParaRPr>
          </a:p>
        </p:txBody>
      </p:sp>
      <p:grpSp>
        <p:nvGrpSpPr>
          <p:cNvPr id="33796" name="组合 8"/>
          <p:cNvGrpSpPr>
            <a:grpSpLocks/>
          </p:cNvGrpSpPr>
          <p:nvPr/>
        </p:nvGrpSpPr>
        <p:grpSpPr bwMode="auto">
          <a:xfrm>
            <a:off x="1749425" y="204788"/>
            <a:ext cx="8691563" cy="6448425"/>
            <a:chOff x="0" y="0"/>
            <a:chExt cx="8691721" cy="6447919"/>
          </a:xfrm>
        </p:grpSpPr>
        <p:grpSp>
          <p:nvGrpSpPr>
            <p:cNvPr id="33797" name="组合 1"/>
            <p:cNvGrpSpPr>
              <a:grpSpLocks/>
            </p:cNvGrpSpPr>
            <p:nvPr/>
          </p:nvGrpSpPr>
          <p:grpSpPr bwMode="auto">
            <a:xfrm>
              <a:off x="2536461" y="2500684"/>
              <a:ext cx="6155260" cy="1446550"/>
              <a:chOff x="0" y="0"/>
              <a:chExt cx="6155260" cy="1446550"/>
            </a:xfrm>
          </p:grpSpPr>
          <p:sp>
            <p:nvSpPr>
              <p:cNvPr id="33798" name="矩形 2"/>
              <p:cNvSpPr>
                <a:spLocks noChangeArrowheads="1"/>
              </p:cNvSpPr>
              <p:nvPr/>
            </p:nvSpPr>
            <p:spPr bwMode="auto">
              <a:xfrm>
                <a:off x="997805" y="353943"/>
                <a:ext cx="5157455" cy="9448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>
                  <a:lnSpc>
                    <a:spcPts val="23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Segoe UI Semilight" pitchFamily="2" charset="0"/>
                  </a:rPr>
                  <a:t>素材之家 sc.jb51.net   素材之家 sc.jb51.net   素材之家 sc.jb51.net   素材之家 sc.jb51.net   素材之家 sc.jb51.net </a:t>
                </a:r>
                <a:endParaRPr lang="zh-CN" altLang="en-US" sz="1400">
                  <a:solidFill>
                    <a:schemeClr val="bg1"/>
                  </a:solidFill>
                  <a:latin typeface="Open Sans" pitchFamily="2" charset="0"/>
                  <a:sym typeface="Open Sans" pitchFamily="2" charset="0"/>
                </a:endParaRPr>
              </a:p>
            </p:txBody>
          </p:sp>
          <p:sp>
            <p:nvSpPr>
              <p:cNvPr id="33799" name="TextBox 18"/>
              <p:cNvSpPr>
                <a:spLocks noChangeArrowheads="1"/>
              </p:cNvSpPr>
              <p:nvPr/>
            </p:nvSpPr>
            <p:spPr bwMode="auto">
              <a:xfrm>
                <a:off x="130559" y="261610"/>
                <a:ext cx="1734494" cy="923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lvl="1"/>
                <a:r>
                  <a:rPr lang="en-US" sz="540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rPr>
                  <a:t>|</a:t>
                </a:r>
                <a:endParaRPr lang="zh-CN" altLang="en-US" sz="54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endParaRPr>
              </a:p>
            </p:txBody>
          </p:sp>
          <p:sp>
            <p:nvSpPr>
              <p:cNvPr id="33800" name="TextBox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34494" cy="144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880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rPr>
                  <a:t>2</a:t>
                </a:r>
                <a:endParaRPr lang="zh-CN" altLang="en-US" sz="88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endParaRPr>
              </a:p>
            </p:txBody>
          </p:sp>
        </p:grpSp>
        <p:sp>
          <p:nvSpPr>
            <p:cNvPr id="33801" name="TextBox 18"/>
            <p:cNvSpPr>
              <a:spLocks noChangeArrowheads="1"/>
            </p:cNvSpPr>
            <p:nvPr/>
          </p:nvSpPr>
          <p:spPr bwMode="auto">
            <a:xfrm>
              <a:off x="0" y="0"/>
              <a:ext cx="1734494" cy="6447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41300">
                  <a:solidFill>
                    <a:srgbClr val="F5425E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2</a:t>
              </a:r>
              <a:endParaRPr lang="zh-CN" altLang="en-US" sz="8800">
                <a:solidFill>
                  <a:srgbClr val="F5425E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0413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矩形 2"/>
          <p:cNvSpPr>
            <a:spLocks noChangeArrowheads="1"/>
          </p:cNvSpPr>
          <p:nvPr/>
        </p:nvSpPr>
        <p:spPr bwMode="auto">
          <a:xfrm>
            <a:off x="0" y="1588"/>
            <a:ext cx="12190413" cy="6858000"/>
          </a:xfrm>
          <a:prstGeom prst="rect">
            <a:avLst/>
          </a:prstGeom>
          <a:solidFill>
            <a:srgbClr val="354651">
              <a:alpha val="64999"/>
            </a:srgbClr>
          </a:solidFill>
          <a:ln w="12700" cap="flat" cmpd="sng">
            <a:solidFill>
              <a:srgbClr val="06284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</a:endParaRPr>
          </a:p>
        </p:txBody>
      </p:sp>
      <p:sp>
        <p:nvSpPr>
          <p:cNvPr id="34820" name="矩形 3"/>
          <p:cNvSpPr>
            <a:spLocks noChangeArrowheads="1"/>
          </p:cNvSpPr>
          <p:nvPr/>
        </p:nvSpPr>
        <p:spPr bwMode="auto">
          <a:xfrm>
            <a:off x="476250" y="793750"/>
            <a:ext cx="5618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rgbClr val="F5425E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POWERPOINT</a:t>
            </a:r>
            <a:endParaRPr lang="zh-CN" altLang="en-US" sz="6600">
              <a:solidFill>
                <a:srgbClr val="F5425E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34821" name="直接连接符 4"/>
          <p:cNvSpPr>
            <a:spLocks noChangeShapeType="1"/>
          </p:cNvSpPr>
          <p:nvPr/>
        </p:nvSpPr>
        <p:spPr bwMode="auto">
          <a:xfrm>
            <a:off x="476250" y="1082675"/>
            <a:ext cx="1588" cy="531813"/>
          </a:xfrm>
          <a:prstGeom prst="line">
            <a:avLst/>
          </a:prstGeom>
          <a:noFill/>
          <a:ln w="57150" cap="flat" cmpd="sng">
            <a:solidFill>
              <a:srgbClr val="F5425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2" name="Text Placeholder 7"/>
          <p:cNvSpPr>
            <a:spLocks noChangeArrowheads="1"/>
          </p:cNvSpPr>
          <p:nvPr/>
        </p:nvSpPr>
        <p:spPr bwMode="auto">
          <a:xfrm>
            <a:off x="3057525" y="2413000"/>
            <a:ext cx="274320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r>
              <a:rPr lang="zh-CN" sz="1700" b="1">
                <a:solidFill>
                  <a:schemeClr val="bg1"/>
                </a:solidFill>
                <a:latin typeface="方正兰亭细黑_GBK" charset="-122"/>
                <a:ea typeface="方正兰亭细黑_GBK" charset="-122"/>
                <a:sym typeface="Bebas Neue" pitchFamily="2" charset="0"/>
              </a:rPr>
              <a:t>素材之家 </a:t>
            </a:r>
            <a:r>
              <a:rPr lang="zh-CN" altLang="zh-CN" sz="1700" b="1">
                <a:solidFill>
                  <a:schemeClr val="bg1"/>
                </a:solidFill>
                <a:latin typeface="方正兰亭细黑_GBK" charset="-122"/>
                <a:ea typeface="方正兰亭细黑_GBK" charset="-122"/>
                <a:sym typeface="Bebas Neue" pitchFamily="2" charset="0"/>
              </a:rPr>
              <a:t>sc.jb51.net </a:t>
            </a:r>
          </a:p>
        </p:txBody>
      </p:sp>
      <p:sp>
        <p:nvSpPr>
          <p:cNvPr id="34823" name="Content Placeholder 8"/>
          <p:cNvSpPr>
            <a:spLocks noChangeArrowheads="1"/>
          </p:cNvSpPr>
          <p:nvPr/>
        </p:nvSpPr>
        <p:spPr bwMode="auto">
          <a:xfrm>
            <a:off x="3057525" y="2719388"/>
            <a:ext cx="2971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lnSpc>
                <a:spcPts val="2300"/>
              </a:lnSpc>
              <a:spcBef>
                <a:spcPts val="1000"/>
              </a:spcBef>
            </a:pPr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200">
              <a:solidFill>
                <a:schemeClr val="bg1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34824" name="Text Placeholder 9"/>
          <p:cNvSpPr>
            <a:spLocks noChangeArrowheads="1"/>
          </p:cNvSpPr>
          <p:nvPr/>
        </p:nvSpPr>
        <p:spPr bwMode="auto">
          <a:xfrm>
            <a:off x="8120063" y="2413000"/>
            <a:ext cx="274320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r>
              <a:rPr lang="zh-CN" sz="1700" b="1">
                <a:solidFill>
                  <a:schemeClr val="bg1"/>
                </a:solidFill>
                <a:latin typeface="方正兰亭细黑_GBK" charset="-122"/>
                <a:ea typeface="方正兰亭细黑_GBK" charset="-122"/>
                <a:sym typeface="Bebas Neue" pitchFamily="2" charset="0"/>
              </a:rPr>
              <a:t>素材之家 </a:t>
            </a:r>
            <a:r>
              <a:rPr lang="zh-CN" altLang="zh-CN" sz="1700" b="1">
                <a:solidFill>
                  <a:schemeClr val="bg1"/>
                </a:solidFill>
                <a:latin typeface="方正兰亭细黑_GBK" charset="-122"/>
                <a:ea typeface="方正兰亭细黑_GBK" charset="-122"/>
                <a:sym typeface="Bebas Neue" pitchFamily="2" charset="0"/>
              </a:rPr>
              <a:t>sc.jb51.net </a:t>
            </a:r>
          </a:p>
        </p:txBody>
      </p:sp>
      <p:sp>
        <p:nvSpPr>
          <p:cNvPr id="34825" name="Content Placeholder 10"/>
          <p:cNvSpPr>
            <a:spLocks noChangeArrowheads="1"/>
          </p:cNvSpPr>
          <p:nvPr/>
        </p:nvSpPr>
        <p:spPr bwMode="auto">
          <a:xfrm>
            <a:off x="8120063" y="2732088"/>
            <a:ext cx="2743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lnSpc>
                <a:spcPts val="2300"/>
              </a:lnSpc>
              <a:spcBef>
                <a:spcPts val="1000"/>
              </a:spcBef>
            </a:pPr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200">
              <a:solidFill>
                <a:schemeClr val="bg1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34826" name="Text Placeholder 11"/>
          <p:cNvSpPr>
            <a:spLocks noChangeArrowheads="1"/>
          </p:cNvSpPr>
          <p:nvPr/>
        </p:nvSpPr>
        <p:spPr bwMode="auto">
          <a:xfrm>
            <a:off x="3057525" y="4241800"/>
            <a:ext cx="27432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r>
              <a:rPr lang="zh-CN" sz="1700" b="1">
                <a:solidFill>
                  <a:schemeClr val="bg1"/>
                </a:solidFill>
                <a:latin typeface="方正兰亭细黑_GBK" charset="-122"/>
                <a:ea typeface="方正兰亭细黑_GBK" charset="-122"/>
                <a:sym typeface="Bebas Neue" pitchFamily="2" charset="0"/>
              </a:rPr>
              <a:t>素材之家 </a:t>
            </a:r>
            <a:r>
              <a:rPr lang="zh-CN" altLang="zh-CN" sz="1700" b="1">
                <a:solidFill>
                  <a:schemeClr val="bg1"/>
                </a:solidFill>
                <a:latin typeface="方正兰亭细黑_GBK" charset="-122"/>
                <a:ea typeface="方正兰亭细黑_GBK" charset="-122"/>
                <a:sym typeface="Bebas Neue" pitchFamily="2" charset="0"/>
              </a:rPr>
              <a:t>sc.jb51.net </a:t>
            </a:r>
          </a:p>
        </p:txBody>
      </p:sp>
      <p:sp>
        <p:nvSpPr>
          <p:cNvPr id="34827" name="Content Placeholder 12"/>
          <p:cNvSpPr>
            <a:spLocks noChangeArrowheads="1"/>
          </p:cNvSpPr>
          <p:nvPr/>
        </p:nvSpPr>
        <p:spPr bwMode="auto">
          <a:xfrm>
            <a:off x="3057525" y="4565650"/>
            <a:ext cx="2743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lnSpc>
                <a:spcPts val="2300"/>
              </a:lnSpc>
              <a:spcBef>
                <a:spcPts val="1000"/>
              </a:spcBef>
            </a:pPr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200">
              <a:solidFill>
                <a:schemeClr val="bg1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34828" name="Text Placeholder 13"/>
          <p:cNvSpPr>
            <a:spLocks noChangeArrowheads="1"/>
          </p:cNvSpPr>
          <p:nvPr/>
        </p:nvSpPr>
        <p:spPr bwMode="auto">
          <a:xfrm>
            <a:off x="8120063" y="4241800"/>
            <a:ext cx="27432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r>
              <a:rPr lang="zh-CN" sz="1700" b="1">
                <a:solidFill>
                  <a:schemeClr val="bg1"/>
                </a:solidFill>
                <a:latin typeface="方正兰亭细黑_GBK" charset="-122"/>
                <a:ea typeface="方正兰亭细黑_GBK" charset="-122"/>
                <a:sym typeface="Bebas Neue" pitchFamily="2" charset="0"/>
              </a:rPr>
              <a:t>素材之家 </a:t>
            </a:r>
            <a:r>
              <a:rPr lang="zh-CN" altLang="zh-CN" sz="1700" b="1">
                <a:solidFill>
                  <a:schemeClr val="bg1"/>
                </a:solidFill>
                <a:latin typeface="方正兰亭细黑_GBK" charset="-122"/>
                <a:ea typeface="方正兰亭细黑_GBK" charset="-122"/>
                <a:sym typeface="Bebas Neue" pitchFamily="2" charset="0"/>
              </a:rPr>
              <a:t>sc.jb51.net </a:t>
            </a:r>
          </a:p>
        </p:txBody>
      </p:sp>
      <p:sp>
        <p:nvSpPr>
          <p:cNvPr id="34829" name="Content Placeholder 14"/>
          <p:cNvSpPr>
            <a:spLocks noChangeArrowheads="1"/>
          </p:cNvSpPr>
          <p:nvPr/>
        </p:nvSpPr>
        <p:spPr bwMode="auto">
          <a:xfrm>
            <a:off x="8120063" y="4565650"/>
            <a:ext cx="2743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lnSpc>
                <a:spcPts val="2300"/>
              </a:lnSpc>
              <a:spcBef>
                <a:spcPts val="1000"/>
              </a:spcBef>
            </a:pPr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200">
              <a:solidFill>
                <a:schemeClr val="bg1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34830" name="矩形 13"/>
          <p:cNvSpPr>
            <a:spLocks noChangeArrowheads="1"/>
          </p:cNvSpPr>
          <p:nvPr/>
        </p:nvSpPr>
        <p:spPr bwMode="auto">
          <a:xfrm rot="2700000">
            <a:off x="1731963" y="2633663"/>
            <a:ext cx="1073150" cy="1073150"/>
          </a:xfrm>
          <a:prstGeom prst="rect">
            <a:avLst/>
          </a:prstGeom>
          <a:solidFill>
            <a:srgbClr val="F5425E">
              <a:alpha val="68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4831" name="矩形 14"/>
          <p:cNvSpPr>
            <a:spLocks noChangeArrowheads="1"/>
          </p:cNvSpPr>
          <p:nvPr/>
        </p:nvSpPr>
        <p:spPr bwMode="auto">
          <a:xfrm rot="2700000">
            <a:off x="1731963" y="4533900"/>
            <a:ext cx="1073150" cy="1073150"/>
          </a:xfrm>
          <a:prstGeom prst="rect">
            <a:avLst/>
          </a:prstGeom>
          <a:solidFill>
            <a:srgbClr val="093759">
              <a:alpha val="68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4832" name="矩形 15"/>
          <p:cNvSpPr>
            <a:spLocks noChangeArrowheads="1"/>
          </p:cNvSpPr>
          <p:nvPr/>
        </p:nvSpPr>
        <p:spPr bwMode="auto">
          <a:xfrm rot="2700000">
            <a:off x="6808788" y="2613025"/>
            <a:ext cx="1073150" cy="1073150"/>
          </a:xfrm>
          <a:prstGeom prst="rect">
            <a:avLst/>
          </a:prstGeom>
          <a:solidFill>
            <a:srgbClr val="AAC2AC">
              <a:alpha val="68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4833" name="矩形 16"/>
          <p:cNvSpPr>
            <a:spLocks noChangeArrowheads="1"/>
          </p:cNvSpPr>
          <p:nvPr/>
        </p:nvSpPr>
        <p:spPr bwMode="auto">
          <a:xfrm rot="2700000">
            <a:off x="6808788" y="4562475"/>
            <a:ext cx="1073150" cy="1073150"/>
          </a:xfrm>
          <a:prstGeom prst="rect">
            <a:avLst/>
          </a:prstGeom>
          <a:solidFill>
            <a:srgbClr val="EBB690">
              <a:alpha val="68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4834" name="Warning"/>
          <p:cNvSpPr>
            <a:spLocks noEditPoints="1" noChangeArrowheads="1"/>
          </p:cNvSpPr>
          <p:nvPr/>
        </p:nvSpPr>
        <p:spPr bwMode="auto">
          <a:xfrm>
            <a:off x="7018338" y="2840038"/>
            <a:ext cx="655637" cy="619125"/>
          </a:xfrm>
          <a:custGeom>
            <a:avLst/>
            <a:gdLst>
              <a:gd name="T0" fmla="*/ 199 w 400"/>
              <a:gd name="T1" fmla="*/ 0 h 380"/>
              <a:gd name="T2" fmla="*/ 158 w 400"/>
              <a:gd name="T3" fmla="*/ 25 h 380"/>
              <a:gd name="T4" fmla="*/ 158 w 400"/>
              <a:gd name="T5" fmla="*/ 25 h 380"/>
              <a:gd name="T6" fmla="*/ 7 w 400"/>
              <a:gd name="T7" fmla="*/ 310 h 380"/>
              <a:gd name="T8" fmla="*/ 7 w 400"/>
              <a:gd name="T9" fmla="*/ 310 h 380"/>
              <a:gd name="T10" fmla="*/ 7 w 400"/>
              <a:gd name="T11" fmla="*/ 311 h 380"/>
              <a:gd name="T12" fmla="*/ 10 w 400"/>
              <a:gd name="T13" fmla="*/ 357 h 380"/>
              <a:gd name="T14" fmla="*/ 49 w 400"/>
              <a:gd name="T15" fmla="*/ 380 h 380"/>
              <a:gd name="T16" fmla="*/ 350 w 400"/>
              <a:gd name="T17" fmla="*/ 380 h 380"/>
              <a:gd name="T18" fmla="*/ 391 w 400"/>
              <a:gd name="T19" fmla="*/ 357 h 380"/>
              <a:gd name="T20" fmla="*/ 392 w 400"/>
              <a:gd name="T21" fmla="*/ 311 h 380"/>
              <a:gd name="T22" fmla="*/ 242 w 400"/>
              <a:gd name="T23" fmla="*/ 25 h 380"/>
              <a:gd name="T24" fmla="*/ 242 w 400"/>
              <a:gd name="T25" fmla="*/ 25 h 380"/>
              <a:gd name="T26" fmla="*/ 242 w 400"/>
              <a:gd name="T27" fmla="*/ 25 h 380"/>
              <a:gd name="T28" fmla="*/ 199 w 400"/>
              <a:gd name="T29" fmla="*/ 0 h 380"/>
              <a:gd name="T30" fmla="*/ 199 w 400"/>
              <a:gd name="T31" fmla="*/ 17 h 380"/>
              <a:gd name="T32" fmla="*/ 226 w 400"/>
              <a:gd name="T33" fmla="*/ 34 h 380"/>
              <a:gd name="T34" fmla="*/ 376 w 400"/>
              <a:gd name="T35" fmla="*/ 318 h 380"/>
              <a:gd name="T36" fmla="*/ 376 w 400"/>
              <a:gd name="T37" fmla="*/ 348 h 380"/>
              <a:gd name="T38" fmla="*/ 350 w 400"/>
              <a:gd name="T39" fmla="*/ 363 h 380"/>
              <a:gd name="T40" fmla="*/ 49 w 400"/>
              <a:gd name="T41" fmla="*/ 363 h 380"/>
              <a:gd name="T42" fmla="*/ 23 w 400"/>
              <a:gd name="T43" fmla="*/ 346 h 380"/>
              <a:gd name="T44" fmla="*/ 23 w 400"/>
              <a:gd name="T45" fmla="*/ 318 h 380"/>
              <a:gd name="T46" fmla="*/ 174 w 400"/>
              <a:gd name="T47" fmla="*/ 33 h 380"/>
              <a:gd name="T48" fmla="*/ 199 w 400"/>
              <a:gd name="T49" fmla="*/ 17 h 380"/>
              <a:gd name="T50" fmla="*/ 183 w 400"/>
              <a:gd name="T51" fmla="*/ 81 h 380"/>
              <a:gd name="T52" fmla="*/ 167 w 400"/>
              <a:gd name="T53" fmla="*/ 88 h 380"/>
              <a:gd name="T54" fmla="*/ 163 w 400"/>
              <a:gd name="T55" fmla="*/ 103 h 380"/>
              <a:gd name="T56" fmla="*/ 170 w 400"/>
              <a:gd name="T57" fmla="*/ 228 h 380"/>
              <a:gd name="T58" fmla="*/ 177 w 400"/>
              <a:gd name="T59" fmla="*/ 243 h 380"/>
              <a:gd name="T60" fmla="*/ 191 w 400"/>
              <a:gd name="T61" fmla="*/ 247 h 380"/>
              <a:gd name="T62" fmla="*/ 208 w 400"/>
              <a:gd name="T63" fmla="*/ 247 h 380"/>
              <a:gd name="T64" fmla="*/ 222 w 400"/>
              <a:gd name="T65" fmla="*/ 243 h 380"/>
              <a:gd name="T66" fmla="*/ 229 w 400"/>
              <a:gd name="T67" fmla="*/ 228 h 380"/>
              <a:gd name="T68" fmla="*/ 236 w 400"/>
              <a:gd name="T69" fmla="*/ 107 h 380"/>
              <a:gd name="T70" fmla="*/ 236 w 400"/>
              <a:gd name="T71" fmla="*/ 100 h 380"/>
              <a:gd name="T72" fmla="*/ 232 w 400"/>
              <a:gd name="T73" fmla="*/ 88 h 380"/>
              <a:gd name="T74" fmla="*/ 216 w 400"/>
              <a:gd name="T75" fmla="*/ 81 h 380"/>
              <a:gd name="T76" fmla="*/ 183 w 400"/>
              <a:gd name="T77" fmla="*/ 81 h 380"/>
              <a:gd name="T78" fmla="*/ 218 w 400"/>
              <a:gd name="T79" fmla="*/ 102 h 380"/>
              <a:gd name="T80" fmla="*/ 211 w 400"/>
              <a:gd name="T81" fmla="*/ 227 h 380"/>
              <a:gd name="T82" fmla="*/ 208 w 400"/>
              <a:gd name="T83" fmla="*/ 230 h 380"/>
              <a:gd name="T84" fmla="*/ 191 w 400"/>
              <a:gd name="T85" fmla="*/ 230 h 380"/>
              <a:gd name="T86" fmla="*/ 187 w 400"/>
              <a:gd name="T87" fmla="*/ 227 h 380"/>
              <a:gd name="T88" fmla="*/ 181 w 400"/>
              <a:gd name="T89" fmla="*/ 102 h 380"/>
              <a:gd name="T90" fmla="*/ 183 w 400"/>
              <a:gd name="T91" fmla="*/ 99 h 380"/>
              <a:gd name="T92" fmla="*/ 216 w 400"/>
              <a:gd name="T93" fmla="*/ 99 h 380"/>
              <a:gd name="T94" fmla="*/ 218 w 400"/>
              <a:gd name="T95" fmla="*/ 102 h 380"/>
              <a:gd name="T96" fmla="*/ 200 w 400"/>
              <a:gd name="T97" fmla="*/ 257 h 380"/>
              <a:gd name="T98" fmla="*/ 160 w 400"/>
              <a:gd name="T99" fmla="*/ 298 h 380"/>
              <a:gd name="T100" fmla="*/ 200 w 400"/>
              <a:gd name="T101" fmla="*/ 338 h 380"/>
              <a:gd name="T102" fmla="*/ 240 w 400"/>
              <a:gd name="T103" fmla="*/ 298 h 380"/>
              <a:gd name="T104" fmla="*/ 200 w 400"/>
              <a:gd name="T105" fmla="*/ 257 h 380"/>
              <a:gd name="T106" fmla="*/ 200 w 400"/>
              <a:gd name="T107" fmla="*/ 275 h 380"/>
              <a:gd name="T108" fmla="*/ 222 w 400"/>
              <a:gd name="T109" fmla="*/ 298 h 380"/>
              <a:gd name="T110" fmla="*/ 200 w 400"/>
              <a:gd name="T111" fmla="*/ 320 h 380"/>
              <a:gd name="T112" fmla="*/ 178 w 400"/>
              <a:gd name="T113" fmla="*/ 298 h 380"/>
              <a:gd name="T114" fmla="*/ 200 w 400"/>
              <a:gd name="T115" fmla="*/ 275 h 38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400"/>
              <a:gd name="T175" fmla="*/ 0 h 380"/>
              <a:gd name="T176" fmla="*/ 400 w 400"/>
              <a:gd name="T177" fmla="*/ 380 h 38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400" h="380">
                <a:moveTo>
                  <a:pt x="199" y="0"/>
                </a:moveTo>
                <a:cubicBezTo>
                  <a:pt x="182" y="0"/>
                  <a:pt x="166" y="9"/>
                  <a:pt x="158" y="25"/>
                </a:cubicBezTo>
                <a:lnTo>
                  <a:pt x="158" y="25"/>
                </a:lnTo>
                <a:lnTo>
                  <a:pt x="7" y="310"/>
                </a:lnTo>
                <a:lnTo>
                  <a:pt x="7" y="310"/>
                </a:lnTo>
                <a:lnTo>
                  <a:pt x="7" y="311"/>
                </a:lnTo>
                <a:cubicBezTo>
                  <a:pt x="0" y="325"/>
                  <a:pt x="1" y="343"/>
                  <a:pt x="10" y="357"/>
                </a:cubicBezTo>
                <a:cubicBezTo>
                  <a:pt x="21" y="373"/>
                  <a:pt x="35" y="380"/>
                  <a:pt x="49" y="380"/>
                </a:cubicBezTo>
                <a:lnTo>
                  <a:pt x="350" y="380"/>
                </a:lnTo>
                <a:cubicBezTo>
                  <a:pt x="367" y="380"/>
                  <a:pt x="382" y="371"/>
                  <a:pt x="391" y="357"/>
                </a:cubicBezTo>
                <a:cubicBezTo>
                  <a:pt x="400" y="343"/>
                  <a:pt x="399" y="325"/>
                  <a:pt x="392" y="311"/>
                </a:cubicBezTo>
                <a:cubicBezTo>
                  <a:pt x="340" y="211"/>
                  <a:pt x="287" y="110"/>
                  <a:pt x="242" y="25"/>
                </a:cubicBezTo>
                <a:lnTo>
                  <a:pt x="242" y="25"/>
                </a:lnTo>
                <a:lnTo>
                  <a:pt x="242" y="25"/>
                </a:lnTo>
                <a:cubicBezTo>
                  <a:pt x="233" y="9"/>
                  <a:pt x="217" y="0"/>
                  <a:pt x="199" y="0"/>
                </a:cubicBezTo>
                <a:close/>
                <a:moveTo>
                  <a:pt x="199" y="17"/>
                </a:moveTo>
                <a:cubicBezTo>
                  <a:pt x="210" y="17"/>
                  <a:pt x="221" y="24"/>
                  <a:pt x="226" y="34"/>
                </a:cubicBezTo>
                <a:cubicBezTo>
                  <a:pt x="276" y="129"/>
                  <a:pt x="326" y="223"/>
                  <a:pt x="376" y="318"/>
                </a:cubicBezTo>
                <a:cubicBezTo>
                  <a:pt x="383" y="332"/>
                  <a:pt x="380" y="340"/>
                  <a:pt x="376" y="348"/>
                </a:cubicBezTo>
                <a:cubicBezTo>
                  <a:pt x="370" y="356"/>
                  <a:pt x="360" y="363"/>
                  <a:pt x="350" y="363"/>
                </a:cubicBezTo>
                <a:lnTo>
                  <a:pt x="49" y="363"/>
                </a:lnTo>
                <a:cubicBezTo>
                  <a:pt x="35" y="362"/>
                  <a:pt x="28" y="353"/>
                  <a:pt x="23" y="346"/>
                </a:cubicBezTo>
                <a:cubicBezTo>
                  <a:pt x="19" y="340"/>
                  <a:pt x="19" y="327"/>
                  <a:pt x="23" y="318"/>
                </a:cubicBezTo>
                <a:lnTo>
                  <a:pt x="174" y="33"/>
                </a:lnTo>
                <a:cubicBezTo>
                  <a:pt x="179" y="23"/>
                  <a:pt x="189" y="17"/>
                  <a:pt x="199" y="17"/>
                </a:cubicBezTo>
                <a:close/>
                <a:moveTo>
                  <a:pt x="183" y="81"/>
                </a:moveTo>
                <a:cubicBezTo>
                  <a:pt x="176" y="81"/>
                  <a:pt x="170" y="84"/>
                  <a:pt x="167" y="88"/>
                </a:cubicBezTo>
                <a:cubicBezTo>
                  <a:pt x="164" y="93"/>
                  <a:pt x="163" y="95"/>
                  <a:pt x="163" y="103"/>
                </a:cubicBezTo>
                <a:lnTo>
                  <a:pt x="170" y="228"/>
                </a:lnTo>
                <a:cubicBezTo>
                  <a:pt x="170" y="234"/>
                  <a:pt x="173" y="240"/>
                  <a:pt x="177" y="243"/>
                </a:cubicBezTo>
                <a:cubicBezTo>
                  <a:pt x="181" y="247"/>
                  <a:pt x="186" y="247"/>
                  <a:pt x="191" y="247"/>
                </a:cubicBezTo>
                <a:lnTo>
                  <a:pt x="208" y="247"/>
                </a:lnTo>
                <a:cubicBezTo>
                  <a:pt x="212" y="247"/>
                  <a:pt x="218" y="247"/>
                  <a:pt x="222" y="243"/>
                </a:cubicBezTo>
                <a:cubicBezTo>
                  <a:pt x="226" y="239"/>
                  <a:pt x="228" y="236"/>
                  <a:pt x="229" y="228"/>
                </a:cubicBezTo>
                <a:lnTo>
                  <a:pt x="236" y="107"/>
                </a:lnTo>
                <a:lnTo>
                  <a:pt x="236" y="100"/>
                </a:lnTo>
                <a:cubicBezTo>
                  <a:pt x="236" y="97"/>
                  <a:pt x="236" y="92"/>
                  <a:pt x="232" y="88"/>
                </a:cubicBezTo>
                <a:cubicBezTo>
                  <a:pt x="229" y="84"/>
                  <a:pt x="223" y="81"/>
                  <a:pt x="216" y="81"/>
                </a:cubicBezTo>
                <a:lnTo>
                  <a:pt x="183" y="81"/>
                </a:lnTo>
                <a:close/>
                <a:moveTo>
                  <a:pt x="218" y="102"/>
                </a:moveTo>
                <a:cubicBezTo>
                  <a:pt x="216" y="144"/>
                  <a:pt x="214" y="185"/>
                  <a:pt x="211" y="227"/>
                </a:cubicBezTo>
                <a:cubicBezTo>
                  <a:pt x="211" y="230"/>
                  <a:pt x="211" y="230"/>
                  <a:pt x="208" y="230"/>
                </a:cubicBezTo>
                <a:lnTo>
                  <a:pt x="191" y="230"/>
                </a:lnTo>
                <a:cubicBezTo>
                  <a:pt x="187" y="230"/>
                  <a:pt x="188" y="229"/>
                  <a:pt x="187" y="227"/>
                </a:cubicBezTo>
                <a:cubicBezTo>
                  <a:pt x="187" y="227"/>
                  <a:pt x="181" y="103"/>
                  <a:pt x="181" y="102"/>
                </a:cubicBezTo>
                <a:cubicBezTo>
                  <a:pt x="181" y="100"/>
                  <a:pt x="181" y="99"/>
                  <a:pt x="183" y="99"/>
                </a:cubicBezTo>
                <a:lnTo>
                  <a:pt x="216" y="99"/>
                </a:lnTo>
                <a:cubicBezTo>
                  <a:pt x="219" y="99"/>
                  <a:pt x="218" y="100"/>
                  <a:pt x="218" y="102"/>
                </a:cubicBezTo>
                <a:close/>
                <a:moveTo>
                  <a:pt x="200" y="257"/>
                </a:moveTo>
                <a:cubicBezTo>
                  <a:pt x="177" y="257"/>
                  <a:pt x="160" y="276"/>
                  <a:pt x="160" y="298"/>
                </a:cubicBezTo>
                <a:cubicBezTo>
                  <a:pt x="160" y="320"/>
                  <a:pt x="178" y="338"/>
                  <a:pt x="200" y="338"/>
                </a:cubicBezTo>
                <a:cubicBezTo>
                  <a:pt x="221" y="338"/>
                  <a:pt x="240" y="320"/>
                  <a:pt x="240" y="298"/>
                </a:cubicBezTo>
                <a:cubicBezTo>
                  <a:pt x="240" y="276"/>
                  <a:pt x="222" y="257"/>
                  <a:pt x="200" y="257"/>
                </a:cubicBezTo>
                <a:close/>
                <a:moveTo>
                  <a:pt x="200" y="275"/>
                </a:moveTo>
                <a:cubicBezTo>
                  <a:pt x="212" y="275"/>
                  <a:pt x="222" y="285"/>
                  <a:pt x="222" y="298"/>
                </a:cubicBezTo>
                <a:cubicBezTo>
                  <a:pt x="222" y="309"/>
                  <a:pt x="211" y="320"/>
                  <a:pt x="200" y="320"/>
                </a:cubicBezTo>
                <a:cubicBezTo>
                  <a:pt x="187" y="320"/>
                  <a:pt x="178" y="311"/>
                  <a:pt x="178" y="298"/>
                </a:cubicBezTo>
                <a:cubicBezTo>
                  <a:pt x="178" y="285"/>
                  <a:pt x="187" y="275"/>
                  <a:pt x="200" y="2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9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Calibri" pitchFamily="34" charset="0"/>
            </a:endParaRPr>
          </a:p>
        </p:txBody>
      </p:sp>
      <p:sp>
        <p:nvSpPr>
          <p:cNvPr id="34835" name="Synchronize"/>
          <p:cNvSpPr>
            <a:spLocks noChangeAspect="1" noEditPoints="1" noChangeArrowheads="1"/>
          </p:cNvSpPr>
          <p:nvPr/>
        </p:nvSpPr>
        <p:spPr bwMode="auto">
          <a:xfrm>
            <a:off x="7075488" y="4827588"/>
            <a:ext cx="541337" cy="542925"/>
          </a:xfrm>
          <a:custGeom>
            <a:avLst/>
            <a:gdLst>
              <a:gd name="T0" fmla="*/ 42 w 395"/>
              <a:gd name="T1" fmla="*/ 0 h 393"/>
              <a:gd name="T2" fmla="*/ 36 w 395"/>
              <a:gd name="T3" fmla="*/ 15 h 393"/>
              <a:gd name="T4" fmla="*/ 69 w 395"/>
              <a:gd name="T5" fmla="*/ 47 h 393"/>
              <a:gd name="T6" fmla="*/ 0 w 395"/>
              <a:gd name="T7" fmla="*/ 196 h 393"/>
              <a:gd name="T8" fmla="*/ 165 w 395"/>
              <a:gd name="T9" fmla="*/ 389 h 393"/>
              <a:gd name="T10" fmla="*/ 175 w 395"/>
              <a:gd name="T11" fmla="*/ 380 h 393"/>
              <a:gd name="T12" fmla="*/ 175 w 395"/>
              <a:gd name="T13" fmla="*/ 302 h 393"/>
              <a:gd name="T14" fmla="*/ 168 w 395"/>
              <a:gd name="T15" fmla="*/ 294 h 393"/>
              <a:gd name="T16" fmla="*/ 94 w 395"/>
              <a:gd name="T17" fmla="*/ 196 h 393"/>
              <a:gd name="T18" fmla="*/ 135 w 395"/>
              <a:gd name="T19" fmla="*/ 114 h 393"/>
              <a:gd name="T20" fmla="*/ 188 w 395"/>
              <a:gd name="T21" fmla="*/ 167 h 393"/>
              <a:gd name="T22" fmla="*/ 203 w 395"/>
              <a:gd name="T23" fmla="*/ 161 h 393"/>
              <a:gd name="T24" fmla="*/ 203 w 395"/>
              <a:gd name="T25" fmla="*/ 9 h 393"/>
              <a:gd name="T26" fmla="*/ 194 w 395"/>
              <a:gd name="T27" fmla="*/ 0 h 393"/>
              <a:gd name="T28" fmla="*/ 42 w 395"/>
              <a:gd name="T29" fmla="*/ 0 h 393"/>
              <a:gd name="T30" fmla="*/ 221 w 395"/>
              <a:gd name="T31" fmla="*/ 12 h 393"/>
              <a:gd name="T32" fmla="*/ 221 w 395"/>
              <a:gd name="T33" fmla="*/ 90 h 393"/>
              <a:gd name="T34" fmla="*/ 227 w 395"/>
              <a:gd name="T35" fmla="*/ 99 h 393"/>
              <a:gd name="T36" fmla="*/ 302 w 395"/>
              <a:gd name="T37" fmla="*/ 197 h 393"/>
              <a:gd name="T38" fmla="*/ 260 w 395"/>
              <a:gd name="T39" fmla="*/ 279 h 393"/>
              <a:gd name="T40" fmla="*/ 207 w 395"/>
              <a:gd name="T41" fmla="*/ 226 h 393"/>
              <a:gd name="T42" fmla="*/ 192 w 395"/>
              <a:gd name="T43" fmla="*/ 232 h 393"/>
              <a:gd name="T44" fmla="*/ 192 w 395"/>
              <a:gd name="T45" fmla="*/ 384 h 393"/>
              <a:gd name="T46" fmla="*/ 201 w 395"/>
              <a:gd name="T47" fmla="*/ 393 h 393"/>
              <a:gd name="T48" fmla="*/ 353 w 395"/>
              <a:gd name="T49" fmla="*/ 393 h 393"/>
              <a:gd name="T50" fmla="*/ 359 w 395"/>
              <a:gd name="T51" fmla="*/ 378 h 393"/>
              <a:gd name="T52" fmla="*/ 327 w 395"/>
              <a:gd name="T53" fmla="*/ 345 h 393"/>
              <a:gd name="T54" fmla="*/ 395 w 395"/>
              <a:gd name="T55" fmla="*/ 197 h 393"/>
              <a:gd name="T56" fmla="*/ 231 w 395"/>
              <a:gd name="T57" fmla="*/ 4 h 393"/>
              <a:gd name="T58" fmla="*/ 221 w 395"/>
              <a:gd name="T59" fmla="*/ 12 h 393"/>
              <a:gd name="T60" fmla="*/ 64 w 395"/>
              <a:gd name="T61" fmla="*/ 17 h 393"/>
              <a:gd name="T62" fmla="*/ 186 w 395"/>
              <a:gd name="T63" fmla="*/ 17 h 393"/>
              <a:gd name="T64" fmla="*/ 186 w 395"/>
              <a:gd name="T65" fmla="*/ 139 h 393"/>
              <a:gd name="T66" fmla="*/ 142 w 395"/>
              <a:gd name="T67" fmla="*/ 96 h 393"/>
              <a:gd name="T68" fmla="*/ 131 w 395"/>
              <a:gd name="T69" fmla="*/ 95 h 393"/>
              <a:gd name="T70" fmla="*/ 76 w 395"/>
              <a:gd name="T71" fmla="*/ 196 h 393"/>
              <a:gd name="T72" fmla="*/ 157 w 395"/>
              <a:gd name="T73" fmla="*/ 309 h 393"/>
              <a:gd name="T74" fmla="*/ 157 w 395"/>
              <a:gd name="T75" fmla="*/ 369 h 393"/>
              <a:gd name="T76" fmla="*/ 18 w 395"/>
              <a:gd name="T77" fmla="*/ 196 h 393"/>
              <a:gd name="T78" fmla="*/ 87 w 395"/>
              <a:gd name="T79" fmla="*/ 55 h 393"/>
              <a:gd name="T80" fmla="*/ 88 w 395"/>
              <a:gd name="T81" fmla="*/ 42 h 393"/>
              <a:gd name="T82" fmla="*/ 64 w 395"/>
              <a:gd name="T83" fmla="*/ 17 h 393"/>
              <a:gd name="T84" fmla="*/ 238 w 395"/>
              <a:gd name="T85" fmla="*/ 23 h 393"/>
              <a:gd name="T86" fmla="*/ 378 w 395"/>
              <a:gd name="T87" fmla="*/ 197 h 393"/>
              <a:gd name="T88" fmla="*/ 308 w 395"/>
              <a:gd name="T89" fmla="*/ 337 h 393"/>
              <a:gd name="T90" fmla="*/ 308 w 395"/>
              <a:gd name="T91" fmla="*/ 351 h 393"/>
              <a:gd name="T92" fmla="*/ 332 w 395"/>
              <a:gd name="T93" fmla="*/ 375 h 393"/>
              <a:gd name="T94" fmla="*/ 210 w 395"/>
              <a:gd name="T95" fmla="*/ 375 h 393"/>
              <a:gd name="T96" fmla="*/ 210 w 395"/>
              <a:gd name="T97" fmla="*/ 253 h 393"/>
              <a:gd name="T98" fmla="*/ 253 w 395"/>
              <a:gd name="T99" fmla="*/ 296 h 393"/>
              <a:gd name="T100" fmla="*/ 264 w 395"/>
              <a:gd name="T101" fmla="*/ 297 h 393"/>
              <a:gd name="T102" fmla="*/ 319 w 395"/>
              <a:gd name="T103" fmla="*/ 197 h 393"/>
              <a:gd name="T104" fmla="*/ 238 w 395"/>
              <a:gd name="T105" fmla="*/ 84 h 393"/>
              <a:gd name="T106" fmla="*/ 238 w 395"/>
              <a:gd name="T107" fmla="*/ 23 h 393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395"/>
              <a:gd name="T163" fmla="*/ 0 h 393"/>
              <a:gd name="T164" fmla="*/ 395 w 395"/>
              <a:gd name="T165" fmla="*/ 393 h 393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395" h="393">
                <a:moveTo>
                  <a:pt x="42" y="0"/>
                </a:moveTo>
                <a:cubicBezTo>
                  <a:pt x="34" y="1"/>
                  <a:pt x="31" y="10"/>
                  <a:pt x="36" y="15"/>
                </a:cubicBezTo>
                <a:lnTo>
                  <a:pt x="69" y="47"/>
                </a:lnTo>
                <a:cubicBezTo>
                  <a:pt x="27" y="83"/>
                  <a:pt x="0" y="136"/>
                  <a:pt x="0" y="196"/>
                </a:cubicBezTo>
                <a:cubicBezTo>
                  <a:pt x="0" y="293"/>
                  <a:pt x="71" y="374"/>
                  <a:pt x="165" y="389"/>
                </a:cubicBezTo>
                <a:cubicBezTo>
                  <a:pt x="170" y="389"/>
                  <a:pt x="175" y="385"/>
                  <a:pt x="175" y="380"/>
                </a:cubicBezTo>
                <a:lnTo>
                  <a:pt x="175" y="302"/>
                </a:lnTo>
                <a:cubicBezTo>
                  <a:pt x="175" y="298"/>
                  <a:pt x="172" y="295"/>
                  <a:pt x="168" y="294"/>
                </a:cubicBezTo>
                <a:cubicBezTo>
                  <a:pt x="125" y="282"/>
                  <a:pt x="94" y="243"/>
                  <a:pt x="94" y="196"/>
                </a:cubicBezTo>
                <a:cubicBezTo>
                  <a:pt x="94" y="162"/>
                  <a:pt x="110" y="132"/>
                  <a:pt x="135" y="114"/>
                </a:cubicBezTo>
                <a:lnTo>
                  <a:pt x="188" y="167"/>
                </a:lnTo>
                <a:cubicBezTo>
                  <a:pt x="194" y="172"/>
                  <a:pt x="203" y="168"/>
                  <a:pt x="203" y="161"/>
                </a:cubicBezTo>
                <a:lnTo>
                  <a:pt x="203" y="9"/>
                </a:lnTo>
                <a:cubicBezTo>
                  <a:pt x="203" y="4"/>
                  <a:pt x="199" y="0"/>
                  <a:pt x="194" y="0"/>
                </a:cubicBezTo>
                <a:lnTo>
                  <a:pt x="42" y="0"/>
                </a:lnTo>
                <a:close/>
                <a:moveTo>
                  <a:pt x="221" y="12"/>
                </a:moveTo>
                <a:lnTo>
                  <a:pt x="221" y="90"/>
                </a:lnTo>
                <a:cubicBezTo>
                  <a:pt x="221" y="94"/>
                  <a:pt x="224" y="98"/>
                  <a:pt x="227" y="99"/>
                </a:cubicBezTo>
                <a:cubicBezTo>
                  <a:pt x="270" y="110"/>
                  <a:pt x="302" y="150"/>
                  <a:pt x="302" y="197"/>
                </a:cubicBezTo>
                <a:cubicBezTo>
                  <a:pt x="302" y="230"/>
                  <a:pt x="285" y="260"/>
                  <a:pt x="260" y="279"/>
                </a:cubicBezTo>
                <a:lnTo>
                  <a:pt x="207" y="226"/>
                </a:lnTo>
                <a:cubicBezTo>
                  <a:pt x="202" y="220"/>
                  <a:pt x="192" y="224"/>
                  <a:pt x="192" y="232"/>
                </a:cubicBezTo>
                <a:lnTo>
                  <a:pt x="192" y="384"/>
                </a:lnTo>
                <a:cubicBezTo>
                  <a:pt x="193" y="389"/>
                  <a:pt x="196" y="393"/>
                  <a:pt x="201" y="393"/>
                </a:cubicBezTo>
                <a:lnTo>
                  <a:pt x="353" y="393"/>
                </a:lnTo>
                <a:cubicBezTo>
                  <a:pt x="361" y="392"/>
                  <a:pt x="364" y="383"/>
                  <a:pt x="359" y="378"/>
                </a:cubicBezTo>
                <a:lnTo>
                  <a:pt x="327" y="345"/>
                </a:lnTo>
                <a:cubicBezTo>
                  <a:pt x="369" y="309"/>
                  <a:pt x="395" y="256"/>
                  <a:pt x="395" y="197"/>
                </a:cubicBezTo>
                <a:cubicBezTo>
                  <a:pt x="395" y="99"/>
                  <a:pt x="324" y="19"/>
                  <a:pt x="231" y="4"/>
                </a:cubicBezTo>
                <a:cubicBezTo>
                  <a:pt x="225" y="3"/>
                  <a:pt x="221" y="7"/>
                  <a:pt x="221" y="12"/>
                </a:cubicBezTo>
                <a:close/>
                <a:moveTo>
                  <a:pt x="64" y="17"/>
                </a:moveTo>
                <a:lnTo>
                  <a:pt x="186" y="17"/>
                </a:lnTo>
                <a:lnTo>
                  <a:pt x="186" y="139"/>
                </a:lnTo>
                <a:lnTo>
                  <a:pt x="142" y="96"/>
                </a:lnTo>
                <a:cubicBezTo>
                  <a:pt x="139" y="93"/>
                  <a:pt x="135" y="93"/>
                  <a:pt x="131" y="95"/>
                </a:cubicBezTo>
                <a:cubicBezTo>
                  <a:pt x="98" y="116"/>
                  <a:pt x="76" y="153"/>
                  <a:pt x="76" y="196"/>
                </a:cubicBezTo>
                <a:cubicBezTo>
                  <a:pt x="76" y="248"/>
                  <a:pt x="110" y="293"/>
                  <a:pt x="157" y="309"/>
                </a:cubicBezTo>
                <a:lnTo>
                  <a:pt x="157" y="369"/>
                </a:lnTo>
                <a:cubicBezTo>
                  <a:pt x="77" y="352"/>
                  <a:pt x="18" y="281"/>
                  <a:pt x="18" y="196"/>
                </a:cubicBezTo>
                <a:cubicBezTo>
                  <a:pt x="18" y="138"/>
                  <a:pt x="45" y="88"/>
                  <a:pt x="87" y="55"/>
                </a:cubicBezTo>
                <a:cubicBezTo>
                  <a:pt x="91" y="51"/>
                  <a:pt x="92" y="45"/>
                  <a:pt x="88" y="42"/>
                </a:cubicBezTo>
                <a:lnTo>
                  <a:pt x="64" y="17"/>
                </a:lnTo>
                <a:close/>
                <a:moveTo>
                  <a:pt x="238" y="23"/>
                </a:moveTo>
                <a:cubicBezTo>
                  <a:pt x="318" y="41"/>
                  <a:pt x="378" y="112"/>
                  <a:pt x="378" y="197"/>
                </a:cubicBezTo>
                <a:cubicBezTo>
                  <a:pt x="378" y="254"/>
                  <a:pt x="350" y="305"/>
                  <a:pt x="308" y="337"/>
                </a:cubicBezTo>
                <a:cubicBezTo>
                  <a:pt x="304" y="341"/>
                  <a:pt x="304" y="347"/>
                  <a:pt x="308" y="351"/>
                </a:cubicBezTo>
                <a:lnTo>
                  <a:pt x="332" y="375"/>
                </a:lnTo>
                <a:lnTo>
                  <a:pt x="210" y="375"/>
                </a:lnTo>
                <a:lnTo>
                  <a:pt x="210" y="253"/>
                </a:lnTo>
                <a:lnTo>
                  <a:pt x="253" y="296"/>
                </a:lnTo>
                <a:cubicBezTo>
                  <a:pt x="256" y="299"/>
                  <a:pt x="261" y="300"/>
                  <a:pt x="264" y="297"/>
                </a:cubicBezTo>
                <a:cubicBezTo>
                  <a:pt x="297" y="276"/>
                  <a:pt x="319" y="239"/>
                  <a:pt x="319" y="197"/>
                </a:cubicBezTo>
                <a:cubicBezTo>
                  <a:pt x="319" y="144"/>
                  <a:pt x="286" y="100"/>
                  <a:pt x="238" y="84"/>
                </a:cubicBezTo>
                <a:lnTo>
                  <a:pt x="238" y="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9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Calibri" pitchFamily="34" charset="0"/>
            </a:endParaRPr>
          </a:p>
        </p:txBody>
      </p:sp>
      <p:grpSp>
        <p:nvGrpSpPr>
          <p:cNvPr id="34836" name="组合 19"/>
          <p:cNvGrpSpPr>
            <a:grpSpLocks/>
          </p:cNvGrpSpPr>
          <p:nvPr/>
        </p:nvGrpSpPr>
        <p:grpSpPr bwMode="auto">
          <a:xfrm>
            <a:off x="2003425" y="2932113"/>
            <a:ext cx="530225" cy="476250"/>
            <a:chOff x="0" y="0"/>
            <a:chExt cx="739775" cy="663575"/>
          </a:xfrm>
        </p:grpSpPr>
        <p:sp>
          <p:nvSpPr>
            <p:cNvPr id="34837" name="Freeform 7"/>
            <p:cNvSpPr>
              <a:spLocks noChangeArrowheads="1"/>
            </p:cNvSpPr>
            <p:nvPr/>
          </p:nvSpPr>
          <p:spPr bwMode="auto">
            <a:xfrm>
              <a:off x="0" y="611187"/>
              <a:ext cx="52388" cy="52388"/>
            </a:xfrm>
            <a:custGeom>
              <a:avLst/>
              <a:gdLst>
                <a:gd name="T0" fmla="*/ 10 w 14"/>
                <a:gd name="T1" fmla="*/ 6 h 14"/>
                <a:gd name="T2" fmla="*/ 8 w 14"/>
                <a:gd name="T3" fmla="*/ 6 h 14"/>
                <a:gd name="T4" fmla="*/ 8 w 14"/>
                <a:gd name="T5" fmla="*/ 5 h 14"/>
                <a:gd name="T6" fmla="*/ 4 w 14"/>
                <a:gd name="T7" fmla="*/ 0 h 14"/>
                <a:gd name="T8" fmla="*/ 0 w 14"/>
                <a:gd name="T9" fmla="*/ 5 h 14"/>
                <a:gd name="T10" fmla="*/ 0 w 14"/>
                <a:gd name="T11" fmla="*/ 10 h 14"/>
                <a:gd name="T12" fmla="*/ 4 w 14"/>
                <a:gd name="T13" fmla="*/ 14 h 14"/>
                <a:gd name="T14" fmla="*/ 10 w 14"/>
                <a:gd name="T15" fmla="*/ 14 h 14"/>
                <a:gd name="T16" fmla="*/ 14 w 14"/>
                <a:gd name="T17" fmla="*/ 10 h 14"/>
                <a:gd name="T18" fmla="*/ 10 w 14"/>
                <a:gd name="T19" fmla="*/ 6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10" y="6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2" y="14"/>
                    <a:pt x="14" y="12"/>
                    <a:pt x="14" y="10"/>
                  </a:cubicBezTo>
                  <a:cubicBezTo>
                    <a:pt x="14" y="8"/>
                    <a:pt x="12" y="6"/>
                    <a:pt x="10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4838" name="Freeform 8"/>
            <p:cNvSpPr>
              <a:spLocks noChangeArrowheads="1"/>
            </p:cNvSpPr>
            <p:nvPr/>
          </p:nvSpPr>
          <p:spPr bwMode="auto">
            <a:xfrm>
              <a:off x="0" y="506412"/>
              <a:ext cx="30163" cy="68263"/>
            </a:xfrm>
            <a:custGeom>
              <a:avLst/>
              <a:gdLst>
                <a:gd name="T0" fmla="*/ 4 w 8"/>
                <a:gd name="T1" fmla="*/ 18 h 18"/>
                <a:gd name="T2" fmla="*/ 8 w 8"/>
                <a:gd name="T3" fmla="*/ 14 h 18"/>
                <a:gd name="T4" fmla="*/ 8 w 8"/>
                <a:gd name="T5" fmla="*/ 4 h 18"/>
                <a:gd name="T6" fmla="*/ 4 w 8"/>
                <a:gd name="T7" fmla="*/ 0 h 18"/>
                <a:gd name="T8" fmla="*/ 0 w 8"/>
                <a:gd name="T9" fmla="*/ 4 h 18"/>
                <a:gd name="T10" fmla="*/ 0 w 8"/>
                <a:gd name="T11" fmla="*/ 14 h 18"/>
                <a:gd name="T12" fmla="*/ 4 w 8"/>
                <a:gd name="T13" fmla="*/ 18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8"/>
                <a:gd name="T23" fmla="*/ 8 w 8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8">
                  <a:moveTo>
                    <a:pt x="4" y="18"/>
                  </a:moveTo>
                  <a:cubicBezTo>
                    <a:pt x="7" y="18"/>
                    <a:pt x="8" y="16"/>
                    <a:pt x="8" y="1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8"/>
                    <a:pt x="4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4839" name="Freeform 9"/>
            <p:cNvSpPr>
              <a:spLocks noChangeArrowheads="1"/>
            </p:cNvSpPr>
            <p:nvPr/>
          </p:nvSpPr>
          <p:spPr bwMode="auto">
            <a:xfrm>
              <a:off x="0" y="396875"/>
              <a:ext cx="30163" cy="68263"/>
            </a:xfrm>
            <a:custGeom>
              <a:avLst/>
              <a:gdLst>
                <a:gd name="T0" fmla="*/ 4 w 8"/>
                <a:gd name="T1" fmla="*/ 18 h 18"/>
                <a:gd name="T2" fmla="*/ 8 w 8"/>
                <a:gd name="T3" fmla="*/ 14 h 18"/>
                <a:gd name="T4" fmla="*/ 8 w 8"/>
                <a:gd name="T5" fmla="*/ 5 h 18"/>
                <a:gd name="T6" fmla="*/ 4 w 8"/>
                <a:gd name="T7" fmla="*/ 0 h 18"/>
                <a:gd name="T8" fmla="*/ 0 w 8"/>
                <a:gd name="T9" fmla="*/ 5 h 18"/>
                <a:gd name="T10" fmla="*/ 0 w 8"/>
                <a:gd name="T11" fmla="*/ 14 h 18"/>
                <a:gd name="T12" fmla="*/ 4 w 8"/>
                <a:gd name="T13" fmla="*/ 18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8"/>
                <a:gd name="T23" fmla="*/ 8 w 8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8">
                  <a:moveTo>
                    <a:pt x="4" y="18"/>
                  </a:moveTo>
                  <a:cubicBezTo>
                    <a:pt x="7" y="18"/>
                    <a:pt x="8" y="16"/>
                    <a:pt x="8" y="1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8"/>
                    <a:pt x="4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4840" name="Freeform 10"/>
            <p:cNvSpPr>
              <a:spLocks noChangeArrowheads="1"/>
            </p:cNvSpPr>
            <p:nvPr/>
          </p:nvSpPr>
          <p:spPr bwMode="auto">
            <a:xfrm>
              <a:off x="0" y="307975"/>
              <a:ext cx="52388" cy="52388"/>
            </a:xfrm>
            <a:custGeom>
              <a:avLst/>
              <a:gdLst>
                <a:gd name="T0" fmla="*/ 10 w 14"/>
                <a:gd name="T1" fmla="*/ 0 h 14"/>
                <a:gd name="T2" fmla="*/ 4 w 14"/>
                <a:gd name="T3" fmla="*/ 0 h 14"/>
                <a:gd name="T4" fmla="*/ 0 w 14"/>
                <a:gd name="T5" fmla="*/ 4 h 14"/>
                <a:gd name="T6" fmla="*/ 0 w 14"/>
                <a:gd name="T7" fmla="*/ 10 h 14"/>
                <a:gd name="T8" fmla="*/ 4 w 14"/>
                <a:gd name="T9" fmla="*/ 14 h 14"/>
                <a:gd name="T10" fmla="*/ 8 w 14"/>
                <a:gd name="T11" fmla="*/ 10 h 14"/>
                <a:gd name="T12" fmla="*/ 8 w 14"/>
                <a:gd name="T13" fmla="*/ 8 h 14"/>
                <a:gd name="T14" fmla="*/ 10 w 14"/>
                <a:gd name="T15" fmla="*/ 8 h 14"/>
                <a:gd name="T16" fmla="*/ 14 w 14"/>
                <a:gd name="T17" fmla="*/ 4 h 14"/>
                <a:gd name="T18" fmla="*/ 10 w 14"/>
                <a:gd name="T19" fmla="*/ 0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1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7" y="14"/>
                    <a:pt x="8" y="12"/>
                    <a:pt x="8" y="1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2" y="8"/>
                    <a:pt x="14" y="6"/>
                    <a:pt x="14" y="4"/>
                  </a:cubicBezTo>
                  <a:cubicBezTo>
                    <a:pt x="14" y="2"/>
                    <a:pt x="12" y="0"/>
                    <a:pt x="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4841" name="Freeform 11"/>
            <p:cNvSpPr>
              <a:spLocks noChangeArrowheads="1"/>
            </p:cNvSpPr>
            <p:nvPr/>
          </p:nvSpPr>
          <p:spPr bwMode="auto">
            <a:xfrm>
              <a:off x="442912" y="611187"/>
              <a:ext cx="52388" cy="52388"/>
            </a:xfrm>
            <a:custGeom>
              <a:avLst/>
              <a:gdLst>
                <a:gd name="T0" fmla="*/ 10 w 14"/>
                <a:gd name="T1" fmla="*/ 0 h 14"/>
                <a:gd name="T2" fmla="*/ 5 w 14"/>
                <a:gd name="T3" fmla="*/ 5 h 14"/>
                <a:gd name="T4" fmla="*/ 5 w 14"/>
                <a:gd name="T5" fmla="*/ 6 h 14"/>
                <a:gd name="T6" fmla="*/ 4 w 14"/>
                <a:gd name="T7" fmla="*/ 6 h 14"/>
                <a:gd name="T8" fmla="*/ 0 w 14"/>
                <a:gd name="T9" fmla="*/ 10 h 14"/>
                <a:gd name="T10" fmla="*/ 4 w 14"/>
                <a:gd name="T11" fmla="*/ 14 h 14"/>
                <a:gd name="T12" fmla="*/ 10 w 14"/>
                <a:gd name="T13" fmla="*/ 14 h 14"/>
                <a:gd name="T14" fmla="*/ 14 w 14"/>
                <a:gd name="T15" fmla="*/ 10 h 14"/>
                <a:gd name="T16" fmla="*/ 14 w 14"/>
                <a:gd name="T17" fmla="*/ 5 h 14"/>
                <a:gd name="T18" fmla="*/ 10 w 14"/>
                <a:gd name="T19" fmla="*/ 0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10" y="0"/>
                  </a:moveTo>
                  <a:cubicBezTo>
                    <a:pt x="7" y="0"/>
                    <a:pt x="5" y="2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0" y="8"/>
                    <a:pt x="0" y="10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2" y="14"/>
                    <a:pt x="14" y="12"/>
                    <a:pt x="14" y="1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2"/>
                    <a:pt x="12" y="0"/>
                    <a:pt x="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4842" name="Freeform 12"/>
            <p:cNvSpPr>
              <a:spLocks noChangeArrowheads="1"/>
            </p:cNvSpPr>
            <p:nvPr/>
          </p:nvSpPr>
          <p:spPr bwMode="auto">
            <a:xfrm>
              <a:off x="214312" y="635000"/>
              <a:ext cx="66675" cy="28575"/>
            </a:xfrm>
            <a:custGeom>
              <a:avLst/>
              <a:gdLst>
                <a:gd name="T0" fmla="*/ 14 w 18"/>
                <a:gd name="T1" fmla="*/ 0 h 8"/>
                <a:gd name="T2" fmla="*/ 4 w 18"/>
                <a:gd name="T3" fmla="*/ 0 h 8"/>
                <a:gd name="T4" fmla="*/ 0 w 18"/>
                <a:gd name="T5" fmla="*/ 4 h 8"/>
                <a:gd name="T6" fmla="*/ 4 w 18"/>
                <a:gd name="T7" fmla="*/ 8 h 8"/>
                <a:gd name="T8" fmla="*/ 14 w 18"/>
                <a:gd name="T9" fmla="*/ 8 h 8"/>
                <a:gd name="T10" fmla="*/ 18 w 18"/>
                <a:gd name="T11" fmla="*/ 4 h 8"/>
                <a:gd name="T12" fmla="*/ 14 w 1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6" y="8"/>
                    <a:pt x="18" y="6"/>
                    <a:pt x="18" y="4"/>
                  </a:cubicBezTo>
                  <a:cubicBezTo>
                    <a:pt x="18" y="2"/>
                    <a:pt x="16" y="0"/>
                    <a:pt x="1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4843" name="Freeform 13"/>
            <p:cNvSpPr>
              <a:spLocks noChangeArrowheads="1"/>
            </p:cNvSpPr>
            <p:nvPr/>
          </p:nvSpPr>
          <p:spPr bwMode="auto">
            <a:xfrm>
              <a:off x="98425" y="635000"/>
              <a:ext cx="69850" cy="28575"/>
            </a:xfrm>
            <a:custGeom>
              <a:avLst/>
              <a:gdLst>
                <a:gd name="T0" fmla="*/ 14 w 19"/>
                <a:gd name="T1" fmla="*/ 0 h 8"/>
                <a:gd name="T2" fmla="*/ 4 w 19"/>
                <a:gd name="T3" fmla="*/ 0 h 8"/>
                <a:gd name="T4" fmla="*/ 0 w 19"/>
                <a:gd name="T5" fmla="*/ 4 h 8"/>
                <a:gd name="T6" fmla="*/ 4 w 19"/>
                <a:gd name="T7" fmla="*/ 8 h 8"/>
                <a:gd name="T8" fmla="*/ 14 w 19"/>
                <a:gd name="T9" fmla="*/ 8 h 8"/>
                <a:gd name="T10" fmla="*/ 19 w 19"/>
                <a:gd name="T11" fmla="*/ 4 h 8"/>
                <a:gd name="T12" fmla="*/ 14 w 1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8"/>
                <a:gd name="T23" fmla="*/ 19 w 1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8">
                  <a:moveTo>
                    <a:pt x="1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7" y="8"/>
                    <a:pt x="19" y="6"/>
                    <a:pt x="19" y="4"/>
                  </a:cubicBezTo>
                  <a:cubicBezTo>
                    <a:pt x="19" y="2"/>
                    <a:pt x="17" y="0"/>
                    <a:pt x="1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4844" name="Freeform 14"/>
            <p:cNvSpPr>
              <a:spLocks noChangeArrowheads="1"/>
            </p:cNvSpPr>
            <p:nvPr/>
          </p:nvSpPr>
          <p:spPr bwMode="auto">
            <a:xfrm>
              <a:off x="327025" y="635000"/>
              <a:ext cx="71438" cy="28575"/>
            </a:xfrm>
            <a:custGeom>
              <a:avLst/>
              <a:gdLst>
                <a:gd name="T0" fmla="*/ 15 w 19"/>
                <a:gd name="T1" fmla="*/ 0 h 8"/>
                <a:gd name="T2" fmla="*/ 4 w 19"/>
                <a:gd name="T3" fmla="*/ 0 h 8"/>
                <a:gd name="T4" fmla="*/ 0 w 19"/>
                <a:gd name="T5" fmla="*/ 4 h 8"/>
                <a:gd name="T6" fmla="*/ 4 w 19"/>
                <a:gd name="T7" fmla="*/ 8 h 8"/>
                <a:gd name="T8" fmla="*/ 15 w 19"/>
                <a:gd name="T9" fmla="*/ 8 h 8"/>
                <a:gd name="T10" fmla="*/ 19 w 19"/>
                <a:gd name="T11" fmla="*/ 4 h 8"/>
                <a:gd name="T12" fmla="*/ 15 w 1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8"/>
                <a:gd name="T23" fmla="*/ 19 w 1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8">
                  <a:moveTo>
                    <a:pt x="1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7" y="8"/>
                    <a:pt x="19" y="6"/>
                    <a:pt x="19" y="4"/>
                  </a:cubicBezTo>
                  <a:cubicBezTo>
                    <a:pt x="19" y="2"/>
                    <a:pt x="17" y="0"/>
                    <a:pt x="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4845" name="Freeform 15"/>
            <p:cNvSpPr>
              <a:spLocks noEditPoints="1" noChangeArrowheads="1"/>
            </p:cNvSpPr>
            <p:nvPr/>
          </p:nvSpPr>
          <p:spPr bwMode="auto">
            <a:xfrm>
              <a:off x="98425" y="0"/>
              <a:ext cx="641350" cy="574675"/>
            </a:xfrm>
            <a:custGeom>
              <a:avLst/>
              <a:gdLst>
                <a:gd name="T0" fmla="*/ 164 w 171"/>
                <a:gd name="T1" fmla="*/ 0 h 153"/>
                <a:gd name="T2" fmla="*/ 15 w 171"/>
                <a:gd name="T3" fmla="*/ 0 h 153"/>
                <a:gd name="T4" fmla="*/ 8 w 171"/>
                <a:gd name="T5" fmla="*/ 7 h 153"/>
                <a:gd name="T6" fmla="*/ 8 w 171"/>
                <a:gd name="T7" fmla="*/ 82 h 153"/>
                <a:gd name="T8" fmla="*/ 4 w 171"/>
                <a:gd name="T9" fmla="*/ 82 h 153"/>
                <a:gd name="T10" fmla="*/ 0 w 171"/>
                <a:gd name="T11" fmla="*/ 86 h 153"/>
                <a:gd name="T12" fmla="*/ 4 w 171"/>
                <a:gd name="T13" fmla="*/ 90 h 153"/>
                <a:gd name="T14" fmla="*/ 8 w 171"/>
                <a:gd name="T15" fmla="*/ 90 h 153"/>
                <a:gd name="T16" fmla="*/ 8 w 171"/>
                <a:gd name="T17" fmla="*/ 131 h 153"/>
                <a:gd name="T18" fmla="*/ 15 w 171"/>
                <a:gd name="T19" fmla="*/ 138 h 153"/>
                <a:gd name="T20" fmla="*/ 98 w 171"/>
                <a:gd name="T21" fmla="*/ 138 h 153"/>
                <a:gd name="T22" fmla="*/ 97 w 171"/>
                <a:gd name="T23" fmla="*/ 139 h 153"/>
                <a:gd name="T24" fmla="*/ 97 w 171"/>
                <a:gd name="T25" fmla="*/ 149 h 153"/>
                <a:gd name="T26" fmla="*/ 102 w 171"/>
                <a:gd name="T27" fmla="*/ 153 h 153"/>
                <a:gd name="T28" fmla="*/ 106 w 171"/>
                <a:gd name="T29" fmla="*/ 149 h 153"/>
                <a:gd name="T30" fmla="*/ 106 w 171"/>
                <a:gd name="T31" fmla="*/ 139 h 153"/>
                <a:gd name="T32" fmla="*/ 105 w 171"/>
                <a:gd name="T33" fmla="*/ 138 h 153"/>
                <a:gd name="T34" fmla="*/ 164 w 171"/>
                <a:gd name="T35" fmla="*/ 138 h 153"/>
                <a:gd name="T36" fmla="*/ 171 w 171"/>
                <a:gd name="T37" fmla="*/ 131 h 153"/>
                <a:gd name="T38" fmla="*/ 171 w 171"/>
                <a:gd name="T39" fmla="*/ 7 h 153"/>
                <a:gd name="T40" fmla="*/ 164 w 171"/>
                <a:gd name="T41" fmla="*/ 0 h 153"/>
                <a:gd name="T42" fmla="*/ 157 w 171"/>
                <a:gd name="T43" fmla="*/ 124 h 153"/>
                <a:gd name="T44" fmla="*/ 22 w 171"/>
                <a:gd name="T45" fmla="*/ 124 h 153"/>
                <a:gd name="T46" fmla="*/ 22 w 171"/>
                <a:gd name="T47" fmla="*/ 14 h 153"/>
                <a:gd name="T48" fmla="*/ 157 w 171"/>
                <a:gd name="T49" fmla="*/ 14 h 153"/>
                <a:gd name="T50" fmla="*/ 157 w 171"/>
                <a:gd name="T51" fmla="*/ 124 h 15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71"/>
                <a:gd name="T79" fmla="*/ 0 h 153"/>
                <a:gd name="T80" fmla="*/ 171 w 171"/>
                <a:gd name="T81" fmla="*/ 153 h 15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71" h="153">
                  <a:moveTo>
                    <a:pt x="16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0"/>
                    <a:pt x="8" y="3"/>
                    <a:pt x="8" y="7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2" y="82"/>
                    <a:pt x="0" y="84"/>
                    <a:pt x="0" y="86"/>
                  </a:cubicBezTo>
                  <a:cubicBezTo>
                    <a:pt x="0" y="88"/>
                    <a:pt x="2" y="90"/>
                    <a:pt x="4" y="90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8" y="134"/>
                    <a:pt x="11" y="138"/>
                    <a:pt x="15" y="138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8" y="138"/>
                    <a:pt x="97" y="139"/>
                    <a:pt x="97" y="139"/>
                  </a:cubicBezTo>
                  <a:cubicBezTo>
                    <a:pt x="97" y="149"/>
                    <a:pt x="97" y="149"/>
                    <a:pt x="97" y="149"/>
                  </a:cubicBezTo>
                  <a:cubicBezTo>
                    <a:pt x="97" y="151"/>
                    <a:pt x="99" y="153"/>
                    <a:pt x="102" y="153"/>
                  </a:cubicBezTo>
                  <a:cubicBezTo>
                    <a:pt x="104" y="153"/>
                    <a:pt x="106" y="151"/>
                    <a:pt x="106" y="149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6" y="139"/>
                    <a:pt x="106" y="138"/>
                    <a:pt x="105" y="138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8" y="138"/>
                    <a:pt x="171" y="134"/>
                    <a:pt x="171" y="131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1" y="3"/>
                    <a:pt x="168" y="0"/>
                    <a:pt x="164" y="0"/>
                  </a:cubicBezTo>
                  <a:close/>
                  <a:moveTo>
                    <a:pt x="157" y="124"/>
                  </a:moveTo>
                  <a:cubicBezTo>
                    <a:pt x="22" y="124"/>
                    <a:pt x="22" y="124"/>
                    <a:pt x="22" y="12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157" y="14"/>
                    <a:pt x="157" y="14"/>
                    <a:pt x="157" y="14"/>
                  </a:cubicBezTo>
                  <a:lnTo>
                    <a:pt x="157" y="1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4846" name="Freeform 16"/>
            <p:cNvSpPr>
              <a:spLocks noChangeArrowheads="1"/>
            </p:cNvSpPr>
            <p:nvPr/>
          </p:nvSpPr>
          <p:spPr bwMode="auto">
            <a:xfrm>
              <a:off x="250825" y="190500"/>
              <a:ext cx="214313" cy="206375"/>
            </a:xfrm>
            <a:custGeom>
              <a:avLst/>
              <a:gdLst>
                <a:gd name="T0" fmla="*/ 3 w 57"/>
                <a:gd name="T1" fmla="*/ 55 h 55"/>
                <a:gd name="T2" fmla="*/ 38 w 57"/>
                <a:gd name="T3" fmla="*/ 50 h 55"/>
                <a:gd name="T4" fmla="*/ 40 w 57"/>
                <a:gd name="T5" fmla="*/ 48 h 55"/>
                <a:gd name="T6" fmla="*/ 39 w 57"/>
                <a:gd name="T7" fmla="*/ 45 h 55"/>
                <a:gd name="T8" fmla="*/ 30 w 57"/>
                <a:gd name="T9" fmla="*/ 34 h 55"/>
                <a:gd name="T10" fmla="*/ 54 w 57"/>
                <a:gd name="T11" fmla="*/ 11 h 55"/>
                <a:gd name="T12" fmla="*/ 54 w 57"/>
                <a:gd name="T13" fmla="*/ 2 h 55"/>
                <a:gd name="T14" fmla="*/ 49 w 57"/>
                <a:gd name="T15" fmla="*/ 0 h 55"/>
                <a:gd name="T16" fmla="*/ 46 w 57"/>
                <a:gd name="T17" fmla="*/ 2 h 55"/>
                <a:gd name="T18" fmla="*/ 21 w 57"/>
                <a:gd name="T19" fmla="*/ 26 h 55"/>
                <a:gd name="T20" fmla="*/ 11 w 57"/>
                <a:gd name="T21" fmla="*/ 15 h 55"/>
                <a:gd name="T22" fmla="*/ 9 w 57"/>
                <a:gd name="T23" fmla="*/ 14 h 55"/>
                <a:gd name="T24" fmla="*/ 8 w 57"/>
                <a:gd name="T25" fmla="*/ 15 h 55"/>
                <a:gd name="T26" fmla="*/ 6 w 57"/>
                <a:gd name="T27" fmla="*/ 17 h 55"/>
                <a:gd name="T28" fmla="*/ 0 w 57"/>
                <a:gd name="T29" fmla="*/ 51 h 55"/>
                <a:gd name="T30" fmla="*/ 1 w 57"/>
                <a:gd name="T31" fmla="*/ 54 h 55"/>
                <a:gd name="T32" fmla="*/ 3 w 57"/>
                <a:gd name="T33" fmla="*/ 55 h 5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7"/>
                <a:gd name="T52" fmla="*/ 0 h 55"/>
                <a:gd name="T53" fmla="*/ 57 w 57"/>
                <a:gd name="T54" fmla="*/ 55 h 5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7" h="55">
                  <a:moveTo>
                    <a:pt x="3" y="55"/>
                  </a:moveTo>
                  <a:cubicBezTo>
                    <a:pt x="38" y="50"/>
                    <a:pt x="38" y="50"/>
                    <a:pt x="38" y="50"/>
                  </a:cubicBezTo>
                  <a:cubicBezTo>
                    <a:pt x="39" y="50"/>
                    <a:pt x="40" y="49"/>
                    <a:pt x="40" y="48"/>
                  </a:cubicBezTo>
                  <a:cubicBezTo>
                    <a:pt x="41" y="47"/>
                    <a:pt x="40" y="45"/>
                    <a:pt x="39" y="45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7" y="8"/>
                    <a:pt x="57" y="4"/>
                    <a:pt x="54" y="2"/>
                  </a:cubicBezTo>
                  <a:cubicBezTo>
                    <a:pt x="53" y="1"/>
                    <a:pt x="51" y="0"/>
                    <a:pt x="49" y="0"/>
                  </a:cubicBezTo>
                  <a:cubicBezTo>
                    <a:pt x="48" y="0"/>
                    <a:pt x="47" y="1"/>
                    <a:pt x="46" y="2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0" y="14"/>
                    <a:pt x="9" y="14"/>
                  </a:cubicBezTo>
                  <a:cubicBezTo>
                    <a:pt x="9" y="14"/>
                    <a:pt x="8" y="15"/>
                    <a:pt x="8" y="15"/>
                  </a:cubicBezTo>
                  <a:cubicBezTo>
                    <a:pt x="7" y="15"/>
                    <a:pt x="6" y="16"/>
                    <a:pt x="6" y="1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4"/>
                    <a:pt x="3" y="55"/>
                    <a:pt x="3" y="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</p:grpSp>
      <p:sp>
        <p:nvSpPr>
          <p:cNvPr id="34847" name="Freeform 17"/>
          <p:cNvSpPr>
            <a:spLocks noEditPoints="1" noChangeArrowheads="1"/>
          </p:cNvSpPr>
          <p:nvPr/>
        </p:nvSpPr>
        <p:spPr bwMode="auto">
          <a:xfrm>
            <a:off x="1968500" y="4743450"/>
            <a:ext cx="609600" cy="609600"/>
          </a:xfrm>
          <a:custGeom>
            <a:avLst/>
            <a:gdLst>
              <a:gd name="T0" fmla="*/ 169 w 197"/>
              <a:gd name="T1" fmla="*/ 83 h 197"/>
              <a:gd name="T2" fmla="*/ 180 w 197"/>
              <a:gd name="T3" fmla="*/ 64 h 197"/>
              <a:gd name="T4" fmla="*/ 169 w 197"/>
              <a:gd name="T5" fmla="*/ 45 h 197"/>
              <a:gd name="T6" fmla="*/ 147 w 197"/>
              <a:gd name="T7" fmla="*/ 45 h 197"/>
              <a:gd name="T8" fmla="*/ 148 w 197"/>
              <a:gd name="T9" fmla="*/ 13 h 197"/>
              <a:gd name="T10" fmla="*/ 121 w 197"/>
              <a:gd name="T11" fmla="*/ 30 h 197"/>
              <a:gd name="T12" fmla="*/ 109 w 197"/>
              <a:gd name="T13" fmla="*/ 11 h 197"/>
              <a:gd name="T14" fmla="*/ 88 w 197"/>
              <a:gd name="T15" fmla="*/ 11 h 197"/>
              <a:gd name="T16" fmla="*/ 76 w 197"/>
              <a:gd name="T17" fmla="*/ 30 h 197"/>
              <a:gd name="T18" fmla="*/ 49 w 197"/>
              <a:gd name="T19" fmla="*/ 13 h 197"/>
              <a:gd name="T20" fmla="*/ 50 w 197"/>
              <a:gd name="T21" fmla="*/ 45 h 197"/>
              <a:gd name="T22" fmla="*/ 27 w 197"/>
              <a:gd name="T23" fmla="*/ 45 h 197"/>
              <a:gd name="T24" fmla="*/ 17 w 197"/>
              <a:gd name="T25" fmla="*/ 64 h 197"/>
              <a:gd name="T26" fmla="*/ 28 w 197"/>
              <a:gd name="T27" fmla="*/ 83 h 197"/>
              <a:gd name="T28" fmla="*/ 0 w 197"/>
              <a:gd name="T29" fmla="*/ 99 h 197"/>
              <a:gd name="T30" fmla="*/ 28 w 197"/>
              <a:gd name="T31" fmla="*/ 114 h 197"/>
              <a:gd name="T32" fmla="*/ 17 w 197"/>
              <a:gd name="T33" fmla="*/ 133 h 197"/>
              <a:gd name="T34" fmla="*/ 27 w 197"/>
              <a:gd name="T35" fmla="*/ 152 h 197"/>
              <a:gd name="T36" fmla="*/ 50 w 197"/>
              <a:gd name="T37" fmla="*/ 152 h 197"/>
              <a:gd name="T38" fmla="*/ 49 w 197"/>
              <a:gd name="T39" fmla="*/ 184 h 197"/>
              <a:gd name="T40" fmla="*/ 76 w 197"/>
              <a:gd name="T41" fmla="*/ 167 h 197"/>
              <a:gd name="T42" fmla="*/ 88 w 197"/>
              <a:gd name="T43" fmla="*/ 186 h 197"/>
              <a:gd name="T44" fmla="*/ 109 w 197"/>
              <a:gd name="T45" fmla="*/ 186 h 197"/>
              <a:gd name="T46" fmla="*/ 121 w 197"/>
              <a:gd name="T47" fmla="*/ 167 h 197"/>
              <a:gd name="T48" fmla="*/ 148 w 197"/>
              <a:gd name="T49" fmla="*/ 184 h 197"/>
              <a:gd name="T50" fmla="*/ 147 w 197"/>
              <a:gd name="T51" fmla="*/ 152 h 197"/>
              <a:gd name="T52" fmla="*/ 169 w 197"/>
              <a:gd name="T53" fmla="*/ 152 h 197"/>
              <a:gd name="T54" fmla="*/ 180 w 197"/>
              <a:gd name="T55" fmla="*/ 133 h 197"/>
              <a:gd name="T56" fmla="*/ 169 w 197"/>
              <a:gd name="T57" fmla="*/ 114 h 197"/>
              <a:gd name="T58" fmla="*/ 197 w 197"/>
              <a:gd name="T59" fmla="*/ 99 h 197"/>
              <a:gd name="T60" fmla="*/ 98 w 197"/>
              <a:gd name="T61" fmla="*/ 128 h 197"/>
              <a:gd name="T62" fmla="*/ 98 w 197"/>
              <a:gd name="T63" fmla="*/ 69 h 197"/>
              <a:gd name="T64" fmla="*/ 98 w 197"/>
              <a:gd name="T65" fmla="*/ 128 h 19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97"/>
              <a:gd name="T100" fmla="*/ 0 h 197"/>
              <a:gd name="T101" fmla="*/ 197 w 197"/>
              <a:gd name="T102" fmla="*/ 197 h 19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97" h="197">
                <a:moveTo>
                  <a:pt x="186" y="88"/>
                </a:moveTo>
                <a:cubicBezTo>
                  <a:pt x="169" y="83"/>
                  <a:pt x="169" y="83"/>
                  <a:pt x="169" y="83"/>
                </a:cubicBezTo>
                <a:cubicBezTo>
                  <a:pt x="168" y="81"/>
                  <a:pt x="168" y="79"/>
                  <a:pt x="167" y="76"/>
                </a:cubicBezTo>
                <a:cubicBezTo>
                  <a:pt x="180" y="64"/>
                  <a:pt x="180" y="64"/>
                  <a:pt x="180" y="64"/>
                </a:cubicBezTo>
                <a:cubicBezTo>
                  <a:pt x="184" y="59"/>
                  <a:pt x="186" y="54"/>
                  <a:pt x="184" y="49"/>
                </a:cubicBezTo>
                <a:cubicBezTo>
                  <a:pt x="181" y="44"/>
                  <a:pt x="175" y="44"/>
                  <a:pt x="169" y="45"/>
                </a:cubicBezTo>
                <a:cubicBezTo>
                  <a:pt x="152" y="50"/>
                  <a:pt x="152" y="50"/>
                  <a:pt x="152" y="50"/>
                </a:cubicBezTo>
                <a:cubicBezTo>
                  <a:pt x="150" y="48"/>
                  <a:pt x="148" y="47"/>
                  <a:pt x="147" y="45"/>
                </a:cubicBezTo>
                <a:cubicBezTo>
                  <a:pt x="151" y="28"/>
                  <a:pt x="151" y="28"/>
                  <a:pt x="151" y="28"/>
                </a:cubicBezTo>
                <a:cubicBezTo>
                  <a:pt x="153" y="22"/>
                  <a:pt x="153" y="16"/>
                  <a:pt x="148" y="13"/>
                </a:cubicBezTo>
                <a:cubicBezTo>
                  <a:pt x="143" y="10"/>
                  <a:pt x="137" y="13"/>
                  <a:pt x="133" y="17"/>
                </a:cubicBezTo>
                <a:cubicBezTo>
                  <a:pt x="121" y="30"/>
                  <a:pt x="121" y="30"/>
                  <a:pt x="121" y="30"/>
                </a:cubicBezTo>
                <a:cubicBezTo>
                  <a:pt x="118" y="29"/>
                  <a:pt x="116" y="29"/>
                  <a:pt x="113" y="28"/>
                </a:cubicBezTo>
                <a:cubicBezTo>
                  <a:pt x="109" y="11"/>
                  <a:pt x="109" y="11"/>
                  <a:pt x="109" y="11"/>
                </a:cubicBezTo>
                <a:cubicBezTo>
                  <a:pt x="107" y="5"/>
                  <a:pt x="104" y="0"/>
                  <a:pt x="98" y="0"/>
                </a:cubicBezTo>
                <a:cubicBezTo>
                  <a:pt x="93" y="0"/>
                  <a:pt x="89" y="5"/>
                  <a:pt x="88" y="11"/>
                </a:cubicBezTo>
                <a:cubicBezTo>
                  <a:pt x="83" y="28"/>
                  <a:pt x="83" y="28"/>
                  <a:pt x="83" y="28"/>
                </a:cubicBezTo>
                <a:cubicBezTo>
                  <a:pt x="81" y="28"/>
                  <a:pt x="78" y="29"/>
                  <a:pt x="76" y="30"/>
                </a:cubicBezTo>
                <a:cubicBezTo>
                  <a:pt x="63" y="17"/>
                  <a:pt x="63" y="17"/>
                  <a:pt x="63" y="17"/>
                </a:cubicBezTo>
                <a:cubicBezTo>
                  <a:pt x="59" y="13"/>
                  <a:pt x="54" y="10"/>
                  <a:pt x="49" y="13"/>
                </a:cubicBezTo>
                <a:cubicBezTo>
                  <a:pt x="44" y="16"/>
                  <a:pt x="44" y="22"/>
                  <a:pt x="45" y="28"/>
                </a:cubicBezTo>
                <a:cubicBezTo>
                  <a:pt x="50" y="45"/>
                  <a:pt x="50" y="45"/>
                  <a:pt x="50" y="45"/>
                </a:cubicBezTo>
                <a:cubicBezTo>
                  <a:pt x="48" y="47"/>
                  <a:pt x="46" y="48"/>
                  <a:pt x="45" y="50"/>
                </a:cubicBezTo>
                <a:cubicBezTo>
                  <a:pt x="27" y="45"/>
                  <a:pt x="27" y="45"/>
                  <a:pt x="27" y="45"/>
                </a:cubicBezTo>
                <a:cubicBezTo>
                  <a:pt x="21" y="44"/>
                  <a:pt x="16" y="44"/>
                  <a:pt x="13" y="49"/>
                </a:cubicBezTo>
                <a:cubicBezTo>
                  <a:pt x="10" y="54"/>
                  <a:pt x="13" y="59"/>
                  <a:pt x="17" y="64"/>
                </a:cubicBezTo>
                <a:cubicBezTo>
                  <a:pt x="30" y="76"/>
                  <a:pt x="30" y="76"/>
                  <a:pt x="30" y="76"/>
                </a:cubicBezTo>
                <a:cubicBezTo>
                  <a:pt x="29" y="79"/>
                  <a:pt x="28" y="81"/>
                  <a:pt x="28" y="83"/>
                </a:cubicBezTo>
                <a:cubicBezTo>
                  <a:pt x="10" y="88"/>
                  <a:pt x="10" y="88"/>
                  <a:pt x="10" y="88"/>
                </a:cubicBezTo>
                <a:cubicBezTo>
                  <a:pt x="5" y="90"/>
                  <a:pt x="0" y="93"/>
                  <a:pt x="0" y="99"/>
                </a:cubicBezTo>
                <a:cubicBezTo>
                  <a:pt x="0" y="104"/>
                  <a:pt x="5" y="107"/>
                  <a:pt x="10" y="109"/>
                </a:cubicBezTo>
                <a:cubicBezTo>
                  <a:pt x="28" y="114"/>
                  <a:pt x="28" y="114"/>
                  <a:pt x="28" y="114"/>
                </a:cubicBezTo>
                <a:cubicBezTo>
                  <a:pt x="28" y="116"/>
                  <a:pt x="29" y="118"/>
                  <a:pt x="30" y="121"/>
                </a:cubicBezTo>
                <a:cubicBezTo>
                  <a:pt x="17" y="133"/>
                  <a:pt x="17" y="133"/>
                  <a:pt x="17" y="133"/>
                </a:cubicBezTo>
                <a:cubicBezTo>
                  <a:pt x="13" y="138"/>
                  <a:pt x="10" y="143"/>
                  <a:pt x="13" y="148"/>
                </a:cubicBezTo>
                <a:cubicBezTo>
                  <a:pt x="16" y="153"/>
                  <a:pt x="22" y="153"/>
                  <a:pt x="27" y="152"/>
                </a:cubicBezTo>
                <a:cubicBezTo>
                  <a:pt x="45" y="147"/>
                  <a:pt x="45" y="147"/>
                  <a:pt x="45" y="147"/>
                </a:cubicBezTo>
                <a:cubicBezTo>
                  <a:pt x="46" y="149"/>
                  <a:pt x="48" y="150"/>
                  <a:pt x="50" y="152"/>
                </a:cubicBezTo>
                <a:cubicBezTo>
                  <a:pt x="45" y="169"/>
                  <a:pt x="45" y="169"/>
                  <a:pt x="45" y="169"/>
                </a:cubicBezTo>
                <a:cubicBezTo>
                  <a:pt x="44" y="175"/>
                  <a:pt x="44" y="181"/>
                  <a:pt x="49" y="184"/>
                </a:cubicBezTo>
                <a:cubicBezTo>
                  <a:pt x="54" y="187"/>
                  <a:pt x="59" y="184"/>
                  <a:pt x="63" y="180"/>
                </a:cubicBezTo>
                <a:cubicBezTo>
                  <a:pt x="76" y="167"/>
                  <a:pt x="76" y="167"/>
                  <a:pt x="76" y="167"/>
                </a:cubicBezTo>
                <a:cubicBezTo>
                  <a:pt x="78" y="168"/>
                  <a:pt x="81" y="169"/>
                  <a:pt x="83" y="169"/>
                </a:cubicBezTo>
                <a:cubicBezTo>
                  <a:pt x="88" y="186"/>
                  <a:pt x="88" y="186"/>
                  <a:pt x="88" y="186"/>
                </a:cubicBezTo>
                <a:cubicBezTo>
                  <a:pt x="90" y="192"/>
                  <a:pt x="93" y="197"/>
                  <a:pt x="98" y="197"/>
                </a:cubicBezTo>
                <a:cubicBezTo>
                  <a:pt x="104" y="197"/>
                  <a:pt x="107" y="192"/>
                  <a:pt x="109" y="186"/>
                </a:cubicBezTo>
                <a:cubicBezTo>
                  <a:pt x="113" y="169"/>
                  <a:pt x="113" y="169"/>
                  <a:pt x="113" y="169"/>
                </a:cubicBezTo>
                <a:cubicBezTo>
                  <a:pt x="116" y="169"/>
                  <a:pt x="118" y="168"/>
                  <a:pt x="121" y="167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8" y="184"/>
                  <a:pt x="143" y="187"/>
                  <a:pt x="148" y="184"/>
                </a:cubicBezTo>
                <a:cubicBezTo>
                  <a:pt x="153" y="181"/>
                  <a:pt x="153" y="175"/>
                  <a:pt x="151" y="169"/>
                </a:cubicBezTo>
                <a:cubicBezTo>
                  <a:pt x="147" y="152"/>
                  <a:pt x="147" y="152"/>
                  <a:pt x="147" y="152"/>
                </a:cubicBezTo>
                <a:cubicBezTo>
                  <a:pt x="148" y="150"/>
                  <a:pt x="150" y="149"/>
                  <a:pt x="152" y="147"/>
                </a:cubicBezTo>
                <a:cubicBezTo>
                  <a:pt x="169" y="152"/>
                  <a:pt x="169" y="152"/>
                  <a:pt x="169" y="152"/>
                </a:cubicBezTo>
                <a:cubicBezTo>
                  <a:pt x="175" y="153"/>
                  <a:pt x="181" y="153"/>
                  <a:pt x="184" y="148"/>
                </a:cubicBezTo>
                <a:cubicBezTo>
                  <a:pt x="186" y="143"/>
                  <a:pt x="184" y="138"/>
                  <a:pt x="180" y="133"/>
                </a:cubicBezTo>
                <a:cubicBezTo>
                  <a:pt x="167" y="121"/>
                  <a:pt x="167" y="121"/>
                  <a:pt x="167" y="121"/>
                </a:cubicBezTo>
                <a:cubicBezTo>
                  <a:pt x="168" y="118"/>
                  <a:pt x="168" y="116"/>
                  <a:pt x="169" y="114"/>
                </a:cubicBezTo>
                <a:cubicBezTo>
                  <a:pt x="186" y="109"/>
                  <a:pt x="186" y="109"/>
                  <a:pt x="186" y="109"/>
                </a:cubicBezTo>
                <a:cubicBezTo>
                  <a:pt x="192" y="107"/>
                  <a:pt x="197" y="104"/>
                  <a:pt x="197" y="99"/>
                </a:cubicBezTo>
                <a:cubicBezTo>
                  <a:pt x="197" y="93"/>
                  <a:pt x="192" y="90"/>
                  <a:pt x="186" y="88"/>
                </a:cubicBezTo>
                <a:close/>
                <a:moveTo>
                  <a:pt x="98" y="128"/>
                </a:moveTo>
                <a:cubicBezTo>
                  <a:pt x="82" y="128"/>
                  <a:pt x="68" y="115"/>
                  <a:pt x="68" y="99"/>
                </a:cubicBezTo>
                <a:cubicBezTo>
                  <a:pt x="68" y="82"/>
                  <a:pt x="82" y="69"/>
                  <a:pt x="98" y="69"/>
                </a:cubicBezTo>
                <a:cubicBezTo>
                  <a:pt x="115" y="69"/>
                  <a:pt x="128" y="82"/>
                  <a:pt x="128" y="99"/>
                </a:cubicBezTo>
                <a:cubicBezTo>
                  <a:pt x="128" y="115"/>
                  <a:pt x="115" y="128"/>
                  <a:pt x="98" y="1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图片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0413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矩形 26"/>
          <p:cNvSpPr>
            <a:spLocks noChangeArrowheads="1"/>
          </p:cNvSpPr>
          <p:nvPr/>
        </p:nvSpPr>
        <p:spPr bwMode="auto">
          <a:xfrm>
            <a:off x="0" y="1588"/>
            <a:ext cx="12190413" cy="6858000"/>
          </a:xfrm>
          <a:prstGeom prst="rect">
            <a:avLst/>
          </a:prstGeom>
          <a:solidFill>
            <a:srgbClr val="354651">
              <a:alpha val="64999"/>
            </a:srgbClr>
          </a:solidFill>
          <a:ln w="12700" cap="flat" cmpd="sng">
            <a:solidFill>
              <a:srgbClr val="06284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</a:endParaRPr>
          </a:p>
        </p:txBody>
      </p:sp>
      <p:sp>
        <p:nvSpPr>
          <p:cNvPr id="35844" name="KSO_Shape"/>
          <p:cNvSpPr>
            <a:spLocks noChangeArrowheads="1"/>
          </p:cNvSpPr>
          <p:nvPr/>
        </p:nvSpPr>
        <p:spPr bwMode="auto">
          <a:xfrm rot="10800000">
            <a:off x="8231188" y="2540000"/>
            <a:ext cx="2654300" cy="1295400"/>
          </a:xfrm>
          <a:custGeom>
            <a:avLst/>
            <a:gdLst>
              <a:gd name="T0" fmla="*/ 0 w 3325370"/>
              <a:gd name="T1" fmla="*/ 0 h 1637134"/>
              <a:gd name="T2" fmla="*/ 3325370 w 3325370"/>
              <a:gd name="T3" fmla="*/ 0 h 1637134"/>
              <a:gd name="T4" fmla="*/ 3318183 w 3325370"/>
              <a:gd name="T5" fmla="*/ 142905 h 1637134"/>
              <a:gd name="T6" fmla="*/ 1673347 w 3325370"/>
              <a:gd name="T7" fmla="*/ 1637102 h 1637134"/>
              <a:gd name="T8" fmla="*/ 10229 w 3325370"/>
              <a:gd name="T9" fmla="*/ 163281 h 1637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25370"/>
              <a:gd name="T16" fmla="*/ 0 h 1637134"/>
              <a:gd name="T17" fmla="*/ 3325370 w 3325370"/>
              <a:gd name="T18" fmla="*/ 1637134 h 16371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25370" h="1637134">
                <a:moveTo>
                  <a:pt x="0" y="0"/>
                </a:moveTo>
                <a:lnTo>
                  <a:pt x="3325370" y="0"/>
                </a:lnTo>
                <a:lnTo>
                  <a:pt x="3318183" y="142905"/>
                </a:lnTo>
                <a:cubicBezTo>
                  <a:pt x="3233689" y="978328"/>
                  <a:pt x="2530939" y="1631820"/>
                  <a:pt x="1673347" y="1637102"/>
                </a:cubicBezTo>
                <a:cubicBezTo>
                  <a:pt x="815755" y="1642385"/>
                  <a:pt x="105008" y="997600"/>
                  <a:pt x="10229" y="163281"/>
                </a:cubicBezTo>
                <a:close/>
              </a:path>
            </a:pathLst>
          </a:custGeom>
          <a:solidFill>
            <a:srgbClr val="AAC2A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5845" name="矩形 1"/>
          <p:cNvSpPr>
            <a:spLocks noChangeArrowheads="1"/>
          </p:cNvSpPr>
          <p:nvPr/>
        </p:nvSpPr>
        <p:spPr bwMode="auto">
          <a:xfrm>
            <a:off x="476250" y="793750"/>
            <a:ext cx="5618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rgbClr val="F5425E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POWERPOINT</a:t>
            </a:r>
            <a:endParaRPr lang="zh-CN" altLang="en-US" sz="6600">
              <a:solidFill>
                <a:srgbClr val="F5425E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35846" name="直接连接符 2"/>
          <p:cNvSpPr>
            <a:spLocks noChangeShapeType="1"/>
          </p:cNvSpPr>
          <p:nvPr/>
        </p:nvSpPr>
        <p:spPr bwMode="auto">
          <a:xfrm>
            <a:off x="476250" y="1082675"/>
            <a:ext cx="1588" cy="531813"/>
          </a:xfrm>
          <a:prstGeom prst="line">
            <a:avLst/>
          </a:prstGeom>
          <a:noFill/>
          <a:ln w="57150" cap="flat" cmpd="sng">
            <a:solidFill>
              <a:srgbClr val="F5425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47" name="KSO_Shape"/>
          <p:cNvSpPr>
            <a:spLocks noChangeArrowheads="1"/>
          </p:cNvSpPr>
          <p:nvPr/>
        </p:nvSpPr>
        <p:spPr bwMode="auto">
          <a:xfrm rot="10800000">
            <a:off x="3125788" y="2282825"/>
            <a:ext cx="3186112" cy="1552575"/>
          </a:xfrm>
          <a:custGeom>
            <a:avLst/>
            <a:gdLst>
              <a:gd name="T0" fmla="*/ 0 w 3325370"/>
              <a:gd name="T1" fmla="*/ 0 h 1637134"/>
              <a:gd name="T2" fmla="*/ 3325370 w 3325370"/>
              <a:gd name="T3" fmla="*/ 0 h 1637134"/>
              <a:gd name="T4" fmla="*/ 3318183 w 3325370"/>
              <a:gd name="T5" fmla="*/ 142905 h 1637134"/>
              <a:gd name="T6" fmla="*/ 1673347 w 3325370"/>
              <a:gd name="T7" fmla="*/ 1637102 h 1637134"/>
              <a:gd name="T8" fmla="*/ 10229 w 3325370"/>
              <a:gd name="T9" fmla="*/ 163281 h 1637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25370"/>
              <a:gd name="T16" fmla="*/ 0 h 1637134"/>
              <a:gd name="T17" fmla="*/ 3325370 w 3325370"/>
              <a:gd name="T18" fmla="*/ 1637134 h 16371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25370" h="1637134">
                <a:moveTo>
                  <a:pt x="0" y="0"/>
                </a:moveTo>
                <a:lnTo>
                  <a:pt x="3325370" y="0"/>
                </a:lnTo>
                <a:lnTo>
                  <a:pt x="3318183" y="142905"/>
                </a:lnTo>
                <a:cubicBezTo>
                  <a:pt x="3233689" y="978328"/>
                  <a:pt x="2530939" y="1631820"/>
                  <a:pt x="1673347" y="1637102"/>
                </a:cubicBezTo>
                <a:cubicBezTo>
                  <a:pt x="815755" y="1642385"/>
                  <a:pt x="105008" y="997600"/>
                  <a:pt x="10229" y="163281"/>
                </a:cubicBezTo>
                <a:close/>
              </a:path>
            </a:pathLst>
          </a:custGeom>
          <a:solidFill>
            <a:srgbClr val="F5425E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5848" name="KSO_Shape"/>
          <p:cNvSpPr>
            <a:spLocks noChangeArrowheads="1"/>
          </p:cNvSpPr>
          <p:nvPr/>
        </p:nvSpPr>
        <p:spPr bwMode="auto">
          <a:xfrm rot="10800000">
            <a:off x="5743575" y="2344738"/>
            <a:ext cx="3055938" cy="1490662"/>
          </a:xfrm>
          <a:custGeom>
            <a:avLst/>
            <a:gdLst>
              <a:gd name="T0" fmla="*/ 0 w 3325370"/>
              <a:gd name="T1" fmla="*/ 0 h 1637134"/>
              <a:gd name="T2" fmla="*/ 3325370 w 3325370"/>
              <a:gd name="T3" fmla="*/ 0 h 1637134"/>
              <a:gd name="T4" fmla="*/ 3318183 w 3325370"/>
              <a:gd name="T5" fmla="*/ 142905 h 1637134"/>
              <a:gd name="T6" fmla="*/ 1673347 w 3325370"/>
              <a:gd name="T7" fmla="*/ 1637102 h 1637134"/>
              <a:gd name="T8" fmla="*/ 10229 w 3325370"/>
              <a:gd name="T9" fmla="*/ 163281 h 1637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25370"/>
              <a:gd name="T16" fmla="*/ 0 h 1637134"/>
              <a:gd name="T17" fmla="*/ 3325370 w 3325370"/>
              <a:gd name="T18" fmla="*/ 1637134 h 16371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25370" h="1637134">
                <a:moveTo>
                  <a:pt x="0" y="0"/>
                </a:moveTo>
                <a:lnTo>
                  <a:pt x="3325370" y="0"/>
                </a:lnTo>
                <a:lnTo>
                  <a:pt x="3318183" y="142905"/>
                </a:lnTo>
                <a:cubicBezTo>
                  <a:pt x="3233689" y="978328"/>
                  <a:pt x="2530939" y="1631820"/>
                  <a:pt x="1673347" y="1637102"/>
                </a:cubicBezTo>
                <a:cubicBezTo>
                  <a:pt x="815755" y="1642385"/>
                  <a:pt x="105008" y="997600"/>
                  <a:pt x="10229" y="163281"/>
                </a:cubicBezTo>
                <a:close/>
              </a:path>
            </a:pathLst>
          </a:custGeom>
          <a:solidFill>
            <a:srgbClr val="093759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5849" name="矩形 7"/>
          <p:cNvSpPr>
            <a:spLocks noChangeArrowheads="1"/>
          </p:cNvSpPr>
          <p:nvPr/>
        </p:nvSpPr>
        <p:spPr bwMode="auto">
          <a:xfrm>
            <a:off x="903288" y="2039938"/>
            <a:ext cx="1306512" cy="322262"/>
          </a:xfrm>
          <a:prstGeom prst="rect">
            <a:avLst/>
          </a:prstGeom>
          <a:solidFill>
            <a:srgbClr val="EBB69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 </a:t>
            </a:r>
          </a:p>
        </p:txBody>
      </p:sp>
      <p:sp>
        <p:nvSpPr>
          <p:cNvPr id="35850" name="矩形 8"/>
          <p:cNvSpPr>
            <a:spLocks noChangeArrowheads="1"/>
          </p:cNvSpPr>
          <p:nvPr/>
        </p:nvSpPr>
        <p:spPr bwMode="auto">
          <a:xfrm>
            <a:off x="790575" y="2433638"/>
            <a:ext cx="1971675" cy="272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600">
              <a:solidFill>
                <a:schemeClr val="bg1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35851" name="矩形 9"/>
          <p:cNvSpPr>
            <a:spLocks noChangeArrowheads="1"/>
          </p:cNvSpPr>
          <p:nvPr/>
        </p:nvSpPr>
        <p:spPr bwMode="auto">
          <a:xfrm>
            <a:off x="4237038" y="3025775"/>
            <a:ext cx="10556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80%</a:t>
            </a:r>
            <a:endParaRPr lang="zh-CN" altLang="en-US" sz="3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5852" name="矩形 10"/>
          <p:cNvSpPr>
            <a:spLocks noChangeArrowheads="1"/>
          </p:cNvSpPr>
          <p:nvPr/>
        </p:nvSpPr>
        <p:spPr bwMode="auto">
          <a:xfrm>
            <a:off x="6832600" y="3055938"/>
            <a:ext cx="95726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63%</a:t>
            </a:r>
            <a:endParaRPr lang="zh-CN" altLang="en-US" sz="32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5853" name="矩形 11"/>
          <p:cNvSpPr>
            <a:spLocks noChangeArrowheads="1"/>
          </p:cNvSpPr>
          <p:nvPr/>
        </p:nvSpPr>
        <p:spPr bwMode="auto">
          <a:xfrm>
            <a:off x="9163050" y="3089275"/>
            <a:ext cx="862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42%</a:t>
            </a:r>
            <a:endParaRPr lang="zh-CN" altLang="en-US" sz="28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5854" name="文本框 37"/>
          <p:cNvSpPr>
            <a:spLocks noChangeArrowheads="1"/>
          </p:cNvSpPr>
          <p:nvPr/>
        </p:nvSpPr>
        <p:spPr bwMode="auto">
          <a:xfrm>
            <a:off x="3221038" y="4129088"/>
            <a:ext cx="2392362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 sc.jb51.net </a:t>
            </a:r>
          </a:p>
        </p:txBody>
      </p:sp>
      <p:sp>
        <p:nvSpPr>
          <p:cNvPr id="35855" name="矩形 17"/>
          <p:cNvSpPr>
            <a:spLocks noChangeArrowheads="1"/>
          </p:cNvSpPr>
          <p:nvPr/>
        </p:nvSpPr>
        <p:spPr bwMode="auto">
          <a:xfrm>
            <a:off x="3221038" y="4411663"/>
            <a:ext cx="2522537" cy="127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1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100">
              <a:solidFill>
                <a:schemeClr val="bg1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35856" name="文本框 37"/>
          <p:cNvSpPr>
            <a:spLocks noChangeArrowheads="1"/>
          </p:cNvSpPr>
          <p:nvPr/>
        </p:nvSpPr>
        <p:spPr bwMode="auto">
          <a:xfrm>
            <a:off x="5829300" y="4129088"/>
            <a:ext cx="2408238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 sc.jb51.net </a:t>
            </a:r>
          </a:p>
        </p:txBody>
      </p:sp>
      <p:sp>
        <p:nvSpPr>
          <p:cNvPr id="35857" name="矩形 20"/>
          <p:cNvSpPr>
            <a:spLocks noChangeArrowheads="1"/>
          </p:cNvSpPr>
          <p:nvPr/>
        </p:nvSpPr>
        <p:spPr bwMode="auto">
          <a:xfrm>
            <a:off x="5829300" y="4411663"/>
            <a:ext cx="2401888" cy="127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1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100">
              <a:solidFill>
                <a:schemeClr val="bg1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35858" name="文本框 37"/>
          <p:cNvSpPr>
            <a:spLocks noChangeArrowheads="1"/>
          </p:cNvSpPr>
          <p:nvPr/>
        </p:nvSpPr>
        <p:spPr bwMode="auto">
          <a:xfrm>
            <a:off x="8439150" y="4129088"/>
            <a:ext cx="2489200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 sc.jb51.net </a:t>
            </a:r>
          </a:p>
        </p:txBody>
      </p:sp>
      <p:sp>
        <p:nvSpPr>
          <p:cNvPr id="35859" name="矩形 23"/>
          <p:cNvSpPr>
            <a:spLocks noChangeArrowheads="1"/>
          </p:cNvSpPr>
          <p:nvPr/>
        </p:nvSpPr>
        <p:spPr bwMode="auto">
          <a:xfrm>
            <a:off x="8439150" y="4411663"/>
            <a:ext cx="2446338" cy="127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1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100">
              <a:solidFill>
                <a:schemeClr val="bg1"/>
              </a:solidFill>
              <a:latin typeface="Open Sans" pitchFamily="2" charset="0"/>
              <a:sym typeface="Open Sans" pitchFamily="2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图片 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0413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矩形 25"/>
          <p:cNvSpPr>
            <a:spLocks noChangeArrowheads="1"/>
          </p:cNvSpPr>
          <p:nvPr/>
        </p:nvSpPr>
        <p:spPr bwMode="auto">
          <a:xfrm>
            <a:off x="0" y="1588"/>
            <a:ext cx="12190413" cy="6858000"/>
          </a:xfrm>
          <a:prstGeom prst="rect">
            <a:avLst/>
          </a:prstGeom>
          <a:solidFill>
            <a:srgbClr val="354651">
              <a:alpha val="64999"/>
            </a:srgbClr>
          </a:solidFill>
          <a:ln w="12700" cap="flat" cmpd="sng">
            <a:solidFill>
              <a:srgbClr val="06284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</a:endParaRPr>
          </a:p>
        </p:txBody>
      </p:sp>
      <p:sp>
        <p:nvSpPr>
          <p:cNvPr id="36868" name="矩形 1"/>
          <p:cNvSpPr>
            <a:spLocks noChangeArrowheads="1"/>
          </p:cNvSpPr>
          <p:nvPr/>
        </p:nvSpPr>
        <p:spPr bwMode="auto">
          <a:xfrm>
            <a:off x="476250" y="793750"/>
            <a:ext cx="5618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rgbClr val="F5425E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POWERPOINT</a:t>
            </a:r>
            <a:endParaRPr lang="zh-CN" altLang="en-US" sz="6600">
              <a:solidFill>
                <a:srgbClr val="F5425E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36869" name="直接连接符 2"/>
          <p:cNvSpPr>
            <a:spLocks noChangeShapeType="1"/>
          </p:cNvSpPr>
          <p:nvPr/>
        </p:nvSpPr>
        <p:spPr bwMode="auto">
          <a:xfrm>
            <a:off x="476250" y="1082675"/>
            <a:ext cx="1588" cy="531813"/>
          </a:xfrm>
          <a:prstGeom prst="line">
            <a:avLst/>
          </a:prstGeom>
          <a:noFill/>
          <a:ln w="57150" cap="flat" cmpd="sng">
            <a:solidFill>
              <a:srgbClr val="F5425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0" name="文本框 37"/>
          <p:cNvSpPr>
            <a:spLocks noChangeArrowheads="1"/>
          </p:cNvSpPr>
          <p:nvPr/>
        </p:nvSpPr>
        <p:spPr bwMode="auto">
          <a:xfrm>
            <a:off x="5448300" y="2111375"/>
            <a:ext cx="27813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</a:t>
            </a:r>
          </a:p>
        </p:txBody>
      </p:sp>
      <p:sp>
        <p:nvSpPr>
          <p:cNvPr id="36871" name="矩形 9"/>
          <p:cNvSpPr>
            <a:spLocks noChangeArrowheads="1"/>
          </p:cNvSpPr>
          <p:nvPr/>
        </p:nvSpPr>
        <p:spPr bwMode="auto">
          <a:xfrm>
            <a:off x="5446713" y="2409825"/>
            <a:ext cx="2478087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1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100">
              <a:solidFill>
                <a:schemeClr val="bg1"/>
              </a:solidFill>
              <a:latin typeface="Open Sans" pitchFamily="2" charset="0"/>
              <a:sym typeface="Open Sans" pitchFamily="2" charset="0"/>
            </a:endParaRPr>
          </a:p>
        </p:txBody>
      </p:sp>
      <p:grpSp>
        <p:nvGrpSpPr>
          <p:cNvPr id="36872" name="组合 10"/>
          <p:cNvGrpSpPr>
            <a:grpSpLocks/>
          </p:cNvGrpSpPr>
          <p:nvPr/>
        </p:nvGrpSpPr>
        <p:grpSpPr bwMode="auto">
          <a:xfrm>
            <a:off x="8577263" y="2111375"/>
            <a:ext cx="2478087" cy="1528763"/>
            <a:chOff x="0" y="0"/>
            <a:chExt cx="3178962" cy="1529830"/>
          </a:xfrm>
        </p:grpSpPr>
        <p:sp>
          <p:nvSpPr>
            <p:cNvPr id="36873" name="文本框 37"/>
            <p:cNvSpPr>
              <a:spLocks noChangeArrowheads="1"/>
            </p:cNvSpPr>
            <p:nvPr/>
          </p:nvSpPr>
          <p:spPr bwMode="auto">
            <a:xfrm>
              <a:off x="0" y="0"/>
              <a:ext cx="201378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素材之家</a:t>
              </a:r>
            </a:p>
          </p:txBody>
        </p:sp>
        <p:sp>
          <p:nvSpPr>
            <p:cNvPr id="36874" name="矩形 12"/>
            <p:cNvSpPr>
              <a:spLocks noChangeArrowheads="1"/>
            </p:cNvSpPr>
            <p:nvPr/>
          </p:nvSpPr>
          <p:spPr bwMode="auto">
            <a:xfrm>
              <a:off x="0" y="298916"/>
              <a:ext cx="3178962" cy="1230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zh-CN" altLang="en-US" sz="11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Segoe UI Semilight" pitchFamily="2" charset="0"/>
                </a:rPr>
                <a:t>素材之家 sc.jb51.net   素材之家 sc.jb51.net   素材之家 sc.jb51.net   素材之家 sc.jb51.net   素材之家 sc.jb51.net </a:t>
              </a:r>
              <a:endParaRPr lang="zh-CN" altLang="en-US" sz="1100">
                <a:solidFill>
                  <a:schemeClr val="bg1"/>
                </a:solidFill>
                <a:latin typeface="Open Sans" pitchFamily="2" charset="0"/>
                <a:sym typeface="Open Sans" pitchFamily="2" charset="0"/>
              </a:endParaRPr>
            </a:p>
          </p:txBody>
        </p:sp>
      </p:grpSp>
      <p:grpSp>
        <p:nvGrpSpPr>
          <p:cNvPr id="36875" name="组合 13"/>
          <p:cNvGrpSpPr>
            <a:grpSpLocks/>
          </p:cNvGrpSpPr>
          <p:nvPr/>
        </p:nvGrpSpPr>
        <p:grpSpPr bwMode="auto">
          <a:xfrm>
            <a:off x="5470525" y="4019550"/>
            <a:ext cx="2476500" cy="1530350"/>
            <a:chOff x="0" y="0"/>
            <a:chExt cx="3178962" cy="1529830"/>
          </a:xfrm>
        </p:grpSpPr>
        <p:sp>
          <p:nvSpPr>
            <p:cNvPr id="36876" name="文本框 37"/>
            <p:cNvSpPr>
              <a:spLocks noChangeArrowheads="1"/>
            </p:cNvSpPr>
            <p:nvPr/>
          </p:nvSpPr>
          <p:spPr bwMode="auto">
            <a:xfrm>
              <a:off x="0" y="0"/>
              <a:ext cx="201378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素材之家</a:t>
              </a:r>
            </a:p>
          </p:txBody>
        </p:sp>
        <p:sp>
          <p:nvSpPr>
            <p:cNvPr id="36877" name="矩形 15"/>
            <p:cNvSpPr>
              <a:spLocks noChangeArrowheads="1"/>
            </p:cNvSpPr>
            <p:nvPr/>
          </p:nvSpPr>
          <p:spPr bwMode="auto">
            <a:xfrm>
              <a:off x="0" y="298916"/>
              <a:ext cx="3178962" cy="1230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zh-CN" altLang="en-US" sz="11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Segoe UI Semilight" pitchFamily="2" charset="0"/>
                </a:rPr>
                <a:t>素材之家 sc.jb51.net   素材之家 sc.jb51.net   素材之家 sc.jb51.net   素材之家 sc.jb51.net   素材之家 sc.jb51.net </a:t>
              </a:r>
              <a:endParaRPr lang="zh-CN" altLang="en-US" sz="1100">
                <a:solidFill>
                  <a:schemeClr val="bg1"/>
                </a:solidFill>
                <a:latin typeface="Open Sans" pitchFamily="2" charset="0"/>
                <a:sym typeface="Open Sans" pitchFamily="2" charset="0"/>
              </a:endParaRPr>
            </a:p>
          </p:txBody>
        </p:sp>
      </p:grpSp>
      <p:grpSp>
        <p:nvGrpSpPr>
          <p:cNvPr id="36878" name="组合 16"/>
          <p:cNvGrpSpPr>
            <a:grpSpLocks/>
          </p:cNvGrpSpPr>
          <p:nvPr/>
        </p:nvGrpSpPr>
        <p:grpSpPr bwMode="auto">
          <a:xfrm>
            <a:off x="8589963" y="4019550"/>
            <a:ext cx="2478087" cy="1530350"/>
            <a:chOff x="0" y="0"/>
            <a:chExt cx="3178962" cy="1529830"/>
          </a:xfrm>
        </p:grpSpPr>
        <p:sp>
          <p:nvSpPr>
            <p:cNvPr id="36879" name="文本框 37"/>
            <p:cNvSpPr>
              <a:spLocks noChangeArrowheads="1"/>
            </p:cNvSpPr>
            <p:nvPr/>
          </p:nvSpPr>
          <p:spPr bwMode="auto">
            <a:xfrm>
              <a:off x="0" y="0"/>
              <a:ext cx="201378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素材之家</a:t>
              </a:r>
            </a:p>
          </p:txBody>
        </p:sp>
        <p:sp>
          <p:nvSpPr>
            <p:cNvPr id="36880" name="矩形 18"/>
            <p:cNvSpPr>
              <a:spLocks noChangeArrowheads="1"/>
            </p:cNvSpPr>
            <p:nvPr/>
          </p:nvSpPr>
          <p:spPr bwMode="auto">
            <a:xfrm>
              <a:off x="0" y="298916"/>
              <a:ext cx="3178962" cy="1230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zh-CN" altLang="en-US" sz="11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Segoe UI Semilight" pitchFamily="2" charset="0"/>
                </a:rPr>
                <a:t>素材之家 sc.jb51.net   素材之家 sc.jb51.net   素材之家 sc.jb51.net   素材之家 sc.jb51.net   素材之家 sc.jb51.net </a:t>
              </a:r>
              <a:endParaRPr lang="zh-CN" altLang="en-US" sz="1100">
                <a:solidFill>
                  <a:schemeClr val="bg1"/>
                </a:solidFill>
                <a:latin typeface="Open Sans" pitchFamily="2" charset="0"/>
                <a:sym typeface="Open Sans" pitchFamily="2" charset="0"/>
              </a:endParaRPr>
            </a:p>
          </p:txBody>
        </p:sp>
      </p:grpSp>
      <p:sp>
        <p:nvSpPr>
          <p:cNvPr id="36881" name="Freeform 8"/>
          <p:cNvSpPr>
            <a:spLocks noEditPoints="1" noChangeArrowheads="1"/>
          </p:cNvSpPr>
          <p:nvPr/>
        </p:nvSpPr>
        <p:spPr bwMode="auto">
          <a:xfrm>
            <a:off x="8005763" y="2409825"/>
            <a:ext cx="490537" cy="481013"/>
          </a:xfrm>
          <a:custGeom>
            <a:avLst/>
            <a:gdLst>
              <a:gd name="T0" fmla="*/ 197 w 197"/>
              <a:gd name="T1" fmla="*/ 75 h 193"/>
              <a:gd name="T2" fmla="*/ 195 w 197"/>
              <a:gd name="T3" fmla="*/ 69 h 193"/>
              <a:gd name="T4" fmla="*/ 103 w 197"/>
              <a:gd name="T5" fmla="*/ 2 h 193"/>
              <a:gd name="T6" fmla="*/ 95 w 197"/>
              <a:gd name="T7" fmla="*/ 2 h 193"/>
              <a:gd name="T8" fmla="*/ 3 w 197"/>
              <a:gd name="T9" fmla="*/ 69 h 193"/>
              <a:gd name="T10" fmla="*/ 0 w 197"/>
              <a:gd name="T11" fmla="*/ 75 h 193"/>
              <a:gd name="T12" fmla="*/ 0 w 197"/>
              <a:gd name="T13" fmla="*/ 187 h 193"/>
              <a:gd name="T14" fmla="*/ 7 w 197"/>
              <a:gd name="T15" fmla="*/ 193 h 193"/>
              <a:gd name="T16" fmla="*/ 191 w 197"/>
              <a:gd name="T17" fmla="*/ 193 h 193"/>
              <a:gd name="T18" fmla="*/ 195 w 197"/>
              <a:gd name="T19" fmla="*/ 191 h 193"/>
              <a:gd name="T20" fmla="*/ 197 w 197"/>
              <a:gd name="T21" fmla="*/ 187 h 193"/>
              <a:gd name="T22" fmla="*/ 197 w 197"/>
              <a:gd name="T23" fmla="*/ 75 h 193"/>
              <a:gd name="T24" fmla="*/ 99 w 197"/>
              <a:gd name="T25" fmla="*/ 16 h 193"/>
              <a:gd name="T26" fmla="*/ 184 w 197"/>
              <a:gd name="T27" fmla="*/ 78 h 193"/>
              <a:gd name="T28" fmla="*/ 184 w 197"/>
              <a:gd name="T29" fmla="*/ 87 h 193"/>
              <a:gd name="T30" fmla="*/ 125 w 197"/>
              <a:gd name="T31" fmla="*/ 129 h 193"/>
              <a:gd name="T32" fmla="*/ 172 w 197"/>
              <a:gd name="T33" fmla="*/ 158 h 193"/>
              <a:gd name="T34" fmla="*/ 174 w 197"/>
              <a:gd name="T35" fmla="*/ 168 h 193"/>
              <a:gd name="T36" fmla="*/ 168 w 197"/>
              <a:gd name="T37" fmla="*/ 171 h 193"/>
              <a:gd name="T38" fmla="*/ 165 w 197"/>
              <a:gd name="T39" fmla="*/ 170 h 193"/>
              <a:gd name="T40" fmla="*/ 99 w 197"/>
              <a:gd name="T41" fmla="*/ 129 h 193"/>
              <a:gd name="T42" fmla="*/ 33 w 197"/>
              <a:gd name="T43" fmla="*/ 170 h 193"/>
              <a:gd name="T44" fmla="*/ 29 w 197"/>
              <a:gd name="T45" fmla="*/ 171 h 193"/>
              <a:gd name="T46" fmla="*/ 24 w 197"/>
              <a:gd name="T47" fmla="*/ 168 h 193"/>
              <a:gd name="T48" fmla="*/ 26 w 197"/>
              <a:gd name="T49" fmla="*/ 158 h 193"/>
              <a:gd name="T50" fmla="*/ 72 w 197"/>
              <a:gd name="T51" fmla="*/ 129 h 193"/>
              <a:gd name="T52" fmla="*/ 14 w 197"/>
              <a:gd name="T53" fmla="*/ 87 h 193"/>
              <a:gd name="T54" fmla="*/ 14 w 197"/>
              <a:gd name="T55" fmla="*/ 78 h 193"/>
              <a:gd name="T56" fmla="*/ 99 w 197"/>
              <a:gd name="T57" fmla="*/ 16 h 19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97"/>
              <a:gd name="T88" fmla="*/ 0 h 193"/>
              <a:gd name="T89" fmla="*/ 197 w 197"/>
              <a:gd name="T90" fmla="*/ 193 h 193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97" h="193">
                <a:moveTo>
                  <a:pt x="197" y="75"/>
                </a:moveTo>
                <a:cubicBezTo>
                  <a:pt x="197" y="73"/>
                  <a:pt x="196" y="71"/>
                  <a:pt x="195" y="69"/>
                </a:cubicBezTo>
                <a:cubicBezTo>
                  <a:pt x="103" y="2"/>
                  <a:pt x="103" y="2"/>
                  <a:pt x="103" y="2"/>
                </a:cubicBezTo>
                <a:cubicBezTo>
                  <a:pt x="100" y="0"/>
                  <a:pt x="97" y="0"/>
                  <a:pt x="95" y="2"/>
                </a:cubicBezTo>
                <a:cubicBezTo>
                  <a:pt x="3" y="69"/>
                  <a:pt x="3" y="69"/>
                  <a:pt x="3" y="69"/>
                </a:cubicBezTo>
                <a:cubicBezTo>
                  <a:pt x="1" y="71"/>
                  <a:pt x="0" y="73"/>
                  <a:pt x="0" y="75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190"/>
                  <a:pt x="3" y="193"/>
                  <a:pt x="7" y="193"/>
                </a:cubicBezTo>
                <a:cubicBezTo>
                  <a:pt x="191" y="193"/>
                  <a:pt x="191" y="193"/>
                  <a:pt x="191" y="193"/>
                </a:cubicBezTo>
                <a:cubicBezTo>
                  <a:pt x="192" y="193"/>
                  <a:pt x="194" y="193"/>
                  <a:pt x="195" y="191"/>
                </a:cubicBezTo>
                <a:cubicBezTo>
                  <a:pt x="197" y="190"/>
                  <a:pt x="197" y="188"/>
                  <a:pt x="197" y="187"/>
                </a:cubicBezTo>
                <a:lnTo>
                  <a:pt x="197" y="75"/>
                </a:lnTo>
                <a:close/>
                <a:moveTo>
                  <a:pt x="99" y="16"/>
                </a:moveTo>
                <a:cubicBezTo>
                  <a:pt x="184" y="78"/>
                  <a:pt x="184" y="78"/>
                  <a:pt x="184" y="78"/>
                </a:cubicBezTo>
                <a:cubicBezTo>
                  <a:pt x="184" y="87"/>
                  <a:pt x="184" y="87"/>
                  <a:pt x="184" y="87"/>
                </a:cubicBezTo>
                <a:cubicBezTo>
                  <a:pt x="125" y="129"/>
                  <a:pt x="125" y="129"/>
                  <a:pt x="125" y="129"/>
                </a:cubicBezTo>
                <a:cubicBezTo>
                  <a:pt x="172" y="158"/>
                  <a:pt x="172" y="158"/>
                  <a:pt x="172" y="158"/>
                </a:cubicBezTo>
                <a:cubicBezTo>
                  <a:pt x="175" y="160"/>
                  <a:pt x="176" y="165"/>
                  <a:pt x="174" y="168"/>
                </a:cubicBezTo>
                <a:cubicBezTo>
                  <a:pt x="173" y="170"/>
                  <a:pt x="171" y="171"/>
                  <a:pt x="168" y="171"/>
                </a:cubicBezTo>
                <a:cubicBezTo>
                  <a:pt x="167" y="171"/>
                  <a:pt x="166" y="171"/>
                  <a:pt x="165" y="170"/>
                </a:cubicBezTo>
                <a:cubicBezTo>
                  <a:pt x="99" y="129"/>
                  <a:pt x="99" y="129"/>
                  <a:pt x="99" y="129"/>
                </a:cubicBezTo>
                <a:cubicBezTo>
                  <a:pt x="33" y="170"/>
                  <a:pt x="33" y="170"/>
                  <a:pt x="33" y="170"/>
                </a:cubicBezTo>
                <a:cubicBezTo>
                  <a:pt x="32" y="171"/>
                  <a:pt x="31" y="171"/>
                  <a:pt x="29" y="171"/>
                </a:cubicBezTo>
                <a:cubicBezTo>
                  <a:pt x="27" y="171"/>
                  <a:pt x="25" y="170"/>
                  <a:pt x="24" y="168"/>
                </a:cubicBezTo>
                <a:cubicBezTo>
                  <a:pt x="22" y="165"/>
                  <a:pt x="22" y="160"/>
                  <a:pt x="26" y="158"/>
                </a:cubicBezTo>
                <a:cubicBezTo>
                  <a:pt x="72" y="129"/>
                  <a:pt x="72" y="129"/>
                  <a:pt x="72" y="129"/>
                </a:cubicBezTo>
                <a:cubicBezTo>
                  <a:pt x="14" y="87"/>
                  <a:pt x="14" y="87"/>
                  <a:pt x="14" y="87"/>
                </a:cubicBezTo>
                <a:cubicBezTo>
                  <a:pt x="14" y="78"/>
                  <a:pt x="14" y="78"/>
                  <a:pt x="14" y="78"/>
                </a:cubicBezTo>
                <a:lnTo>
                  <a:pt x="99" y="1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6882" name="Freeform 9"/>
          <p:cNvSpPr>
            <a:spLocks noEditPoints="1" noChangeArrowheads="1"/>
          </p:cNvSpPr>
          <p:nvPr/>
        </p:nvSpPr>
        <p:spPr bwMode="auto">
          <a:xfrm>
            <a:off x="4772025" y="4311650"/>
            <a:ext cx="612775" cy="508000"/>
          </a:xfrm>
          <a:custGeom>
            <a:avLst/>
            <a:gdLst>
              <a:gd name="T0" fmla="*/ 1197 w 1907"/>
              <a:gd name="T1" fmla="*/ 1489 h 1579"/>
              <a:gd name="T2" fmla="*/ 1173 w 1907"/>
              <a:gd name="T3" fmla="*/ 1460 h 1579"/>
              <a:gd name="T4" fmla="*/ 1168 w 1907"/>
              <a:gd name="T5" fmla="*/ 1360 h 1579"/>
              <a:gd name="T6" fmla="*/ 1011 w 1907"/>
              <a:gd name="T7" fmla="*/ 1360 h 1579"/>
              <a:gd name="T8" fmla="*/ 906 w 1907"/>
              <a:gd name="T9" fmla="*/ 1360 h 1579"/>
              <a:gd name="T10" fmla="*/ 744 w 1907"/>
              <a:gd name="T11" fmla="*/ 1360 h 1579"/>
              <a:gd name="T12" fmla="*/ 739 w 1907"/>
              <a:gd name="T13" fmla="*/ 1460 h 1579"/>
              <a:gd name="T14" fmla="*/ 715 w 1907"/>
              <a:gd name="T15" fmla="*/ 1489 h 1579"/>
              <a:gd name="T16" fmla="*/ 630 w 1907"/>
              <a:gd name="T17" fmla="*/ 1565 h 1579"/>
              <a:gd name="T18" fmla="*/ 644 w 1907"/>
              <a:gd name="T19" fmla="*/ 1579 h 1579"/>
              <a:gd name="T20" fmla="*/ 906 w 1907"/>
              <a:gd name="T21" fmla="*/ 1579 h 1579"/>
              <a:gd name="T22" fmla="*/ 1011 w 1907"/>
              <a:gd name="T23" fmla="*/ 1579 h 1579"/>
              <a:gd name="T24" fmla="*/ 1268 w 1907"/>
              <a:gd name="T25" fmla="*/ 1579 h 1579"/>
              <a:gd name="T26" fmla="*/ 1283 w 1907"/>
              <a:gd name="T27" fmla="*/ 1565 h 1579"/>
              <a:gd name="T28" fmla="*/ 1197 w 1907"/>
              <a:gd name="T29" fmla="*/ 1489 h 1579"/>
              <a:gd name="T30" fmla="*/ 1197 w 1907"/>
              <a:gd name="T31" fmla="*/ 1489 h 1579"/>
              <a:gd name="T32" fmla="*/ 1850 w 1907"/>
              <a:gd name="T33" fmla="*/ 0 h 1579"/>
              <a:gd name="T34" fmla="*/ 57 w 1907"/>
              <a:gd name="T35" fmla="*/ 0 h 1579"/>
              <a:gd name="T36" fmla="*/ 0 w 1907"/>
              <a:gd name="T37" fmla="*/ 57 h 1579"/>
              <a:gd name="T38" fmla="*/ 0 w 1907"/>
              <a:gd name="T39" fmla="*/ 1264 h 1579"/>
              <a:gd name="T40" fmla="*/ 57 w 1907"/>
              <a:gd name="T41" fmla="*/ 1321 h 1579"/>
              <a:gd name="T42" fmla="*/ 1850 w 1907"/>
              <a:gd name="T43" fmla="*/ 1321 h 1579"/>
              <a:gd name="T44" fmla="*/ 1907 w 1907"/>
              <a:gd name="T45" fmla="*/ 1264 h 1579"/>
              <a:gd name="T46" fmla="*/ 1907 w 1907"/>
              <a:gd name="T47" fmla="*/ 57 h 1579"/>
              <a:gd name="T48" fmla="*/ 1850 w 1907"/>
              <a:gd name="T49" fmla="*/ 0 h 1579"/>
              <a:gd name="T50" fmla="*/ 1817 w 1907"/>
              <a:gd name="T51" fmla="*/ 1083 h 1579"/>
              <a:gd name="T52" fmla="*/ 91 w 1907"/>
              <a:gd name="T53" fmla="*/ 1083 h 1579"/>
              <a:gd name="T54" fmla="*/ 91 w 1907"/>
              <a:gd name="T55" fmla="*/ 95 h 1579"/>
              <a:gd name="T56" fmla="*/ 1817 w 1907"/>
              <a:gd name="T57" fmla="*/ 95 h 1579"/>
              <a:gd name="T58" fmla="*/ 1817 w 1907"/>
              <a:gd name="T59" fmla="*/ 1083 h 1579"/>
              <a:gd name="T60" fmla="*/ 1817 w 1907"/>
              <a:gd name="T61" fmla="*/ 1083 h 157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1907"/>
              <a:gd name="T94" fmla="*/ 0 h 1579"/>
              <a:gd name="T95" fmla="*/ 1907 w 1907"/>
              <a:gd name="T96" fmla="*/ 1579 h 1579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1907" h="1579">
                <a:moveTo>
                  <a:pt x="1197" y="1489"/>
                </a:moveTo>
                <a:cubicBezTo>
                  <a:pt x="1197" y="1489"/>
                  <a:pt x="1178" y="1469"/>
                  <a:pt x="1173" y="1460"/>
                </a:cubicBezTo>
                <a:cubicBezTo>
                  <a:pt x="1168" y="1441"/>
                  <a:pt x="1168" y="1384"/>
                  <a:pt x="1168" y="1360"/>
                </a:cubicBezTo>
                <a:cubicBezTo>
                  <a:pt x="1011" y="1360"/>
                  <a:pt x="1011" y="1360"/>
                  <a:pt x="1011" y="1360"/>
                </a:cubicBezTo>
                <a:cubicBezTo>
                  <a:pt x="906" y="1360"/>
                  <a:pt x="906" y="1360"/>
                  <a:pt x="906" y="1360"/>
                </a:cubicBezTo>
                <a:cubicBezTo>
                  <a:pt x="744" y="1360"/>
                  <a:pt x="744" y="1360"/>
                  <a:pt x="744" y="1360"/>
                </a:cubicBezTo>
                <a:cubicBezTo>
                  <a:pt x="744" y="1384"/>
                  <a:pt x="749" y="1441"/>
                  <a:pt x="739" y="1460"/>
                </a:cubicBezTo>
                <a:cubicBezTo>
                  <a:pt x="734" y="1469"/>
                  <a:pt x="715" y="1489"/>
                  <a:pt x="715" y="1489"/>
                </a:cubicBezTo>
                <a:cubicBezTo>
                  <a:pt x="630" y="1565"/>
                  <a:pt x="630" y="1565"/>
                  <a:pt x="630" y="1565"/>
                </a:cubicBezTo>
                <a:cubicBezTo>
                  <a:pt x="630" y="1574"/>
                  <a:pt x="639" y="1579"/>
                  <a:pt x="644" y="1579"/>
                </a:cubicBezTo>
                <a:cubicBezTo>
                  <a:pt x="906" y="1579"/>
                  <a:pt x="906" y="1579"/>
                  <a:pt x="906" y="1579"/>
                </a:cubicBezTo>
                <a:cubicBezTo>
                  <a:pt x="1011" y="1579"/>
                  <a:pt x="1011" y="1579"/>
                  <a:pt x="1011" y="1579"/>
                </a:cubicBezTo>
                <a:cubicBezTo>
                  <a:pt x="1268" y="1579"/>
                  <a:pt x="1268" y="1579"/>
                  <a:pt x="1268" y="1579"/>
                </a:cubicBezTo>
                <a:cubicBezTo>
                  <a:pt x="1273" y="1579"/>
                  <a:pt x="1283" y="1574"/>
                  <a:pt x="1283" y="1565"/>
                </a:cubicBezTo>
                <a:cubicBezTo>
                  <a:pt x="1197" y="1489"/>
                  <a:pt x="1197" y="1489"/>
                  <a:pt x="1197" y="1489"/>
                </a:cubicBezTo>
                <a:cubicBezTo>
                  <a:pt x="1197" y="1489"/>
                  <a:pt x="1197" y="1489"/>
                  <a:pt x="1197" y="1489"/>
                </a:cubicBezTo>
                <a:close/>
                <a:moveTo>
                  <a:pt x="1850" y="0"/>
                </a:moveTo>
                <a:cubicBezTo>
                  <a:pt x="57" y="0"/>
                  <a:pt x="57" y="0"/>
                  <a:pt x="57" y="0"/>
                </a:cubicBezTo>
                <a:cubicBezTo>
                  <a:pt x="24" y="0"/>
                  <a:pt x="0" y="23"/>
                  <a:pt x="0" y="57"/>
                </a:cubicBezTo>
                <a:cubicBezTo>
                  <a:pt x="0" y="1264"/>
                  <a:pt x="0" y="1264"/>
                  <a:pt x="0" y="1264"/>
                </a:cubicBezTo>
                <a:cubicBezTo>
                  <a:pt x="0" y="1298"/>
                  <a:pt x="24" y="1321"/>
                  <a:pt x="57" y="1321"/>
                </a:cubicBezTo>
                <a:cubicBezTo>
                  <a:pt x="1850" y="1321"/>
                  <a:pt x="1850" y="1321"/>
                  <a:pt x="1850" y="1321"/>
                </a:cubicBezTo>
                <a:cubicBezTo>
                  <a:pt x="1884" y="1321"/>
                  <a:pt x="1907" y="1298"/>
                  <a:pt x="1907" y="1264"/>
                </a:cubicBezTo>
                <a:cubicBezTo>
                  <a:pt x="1907" y="57"/>
                  <a:pt x="1907" y="57"/>
                  <a:pt x="1907" y="57"/>
                </a:cubicBezTo>
                <a:cubicBezTo>
                  <a:pt x="1907" y="23"/>
                  <a:pt x="1884" y="0"/>
                  <a:pt x="1850" y="0"/>
                </a:cubicBezTo>
                <a:close/>
                <a:moveTo>
                  <a:pt x="1817" y="1083"/>
                </a:moveTo>
                <a:cubicBezTo>
                  <a:pt x="91" y="1083"/>
                  <a:pt x="91" y="1083"/>
                  <a:pt x="91" y="1083"/>
                </a:cubicBezTo>
                <a:cubicBezTo>
                  <a:pt x="91" y="95"/>
                  <a:pt x="91" y="95"/>
                  <a:pt x="91" y="95"/>
                </a:cubicBezTo>
                <a:cubicBezTo>
                  <a:pt x="1817" y="95"/>
                  <a:pt x="1817" y="95"/>
                  <a:pt x="1817" y="95"/>
                </a:cubicBezTo>
                <a:cubicBezTo>
                  <a:pt x="1817" y="1083"/>
                  <a:pt x="1817" y="1083"/>
                  <a:pt x="1817" y="1083"/>
                </a:cubicBezTo>
                <a:cubicBezTo>
                  <a:pt x="1817" y="1083"/>
                  <a:pt x="1817" y="1083"/>
                  <a:pt x="1817" y="1083"/>
                </a:cubicBez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6883" name="Star"/>
          <p:cNvSpPr>
            <a:spLocks noChangeAspect="1" noEditPoints="1" noChangeArrowheads="1"/>
          </p:cNvSpPr>
          <p:nvPr/>
        </p:nvSpPr>
        <p:spPr bwMode="auto">
          <a:xfrm>
            <a:off x="4737100" y="2339975"/>
            <a:ext cx="647700" cy="620713"/>
          </a:xfrm>
          <a:custGeom>
            <a:avLst/>
            <a:gdLst>
              <a:gd name="T0" fmla="*/ 192 w 402"/>
              <a:gd name="T1" fmla="*/ 9 h 381"/>
              <a:gd name="T2" fmla="*/ 150 w 402"/>
              <a:gd name="T3" fmla="*/ 139 h 381"/>
              <a:gd name="T4" fmla="*/ 12 w 402"/>
              <a:gd name="T5" fmla="*/ 139 h 381"/>
              <a:gd name="T6" fmla="*/ 7 w 402"/>
              <a:gd name="T7" fmla="*/ 155 h 381"/>
              <a:gd name="T8" fmla="*/ 119 w 402"/>
              <a:gd name="T9" fmla="*/ 236 h 381"/>
              <a:gd name="T10" fmla="*/ 76 w 402"/>
              <a:gd name="T11" fmla="*/ 366 h 381"/>
              <a:gd name="T12" fmla="*/ 90 w 402"/>
              <a:gd name="T13" fmla="*/ 376 h 381"/>
              <a:gd name="T14" fmla="*/ 201 w 402"/>
              <a:gd name="T15" fmla="*/ 295 h 381"/>
              <a:gd name="T16" fmla="*/ 312 w 402"/>
              <a:gd name="T17" fmla="*/ 376 h 381"/>
              <a:gd name="T18" fmla="*/ 325 w 402"/>
              <a:gd name="T19" fmla="*/ 366 h 381"/>
              <a:gd name="T20" fmla="*/ 283 w 402"/>
              <a:gd name="T21" fmla="*/ 236 h 381"/>
              <a:gd name="T22" fmla="*/ 394 w 402"/>
              <a:gd name="T23" fmla="*/ 155 h 381"/>
              <a:gd name="T24" fmla="*/ 389 w 402"/>
              <a:gd name="T25" fmla="*/ 139 h 381"/>
              <a:gd name="T26" fmla="*/ 251 w 402"/>
              <a:gd name="T27" fmla="*/ 139 h 381"/>
              <a:gd name="T28" fmla="*/ 209 w 402"/>
              <a:gd name="T29" fmla="*/ 9 h 381"/>
              <a:gd name="T30" fmla="*/ 192 w 402"/>
              <a:gd name="T31" fmla="*/ 9 h 381"/>
              <a:gd name="T32" fmla="*/ 201 w 402"/>
              <a:gd name="T33" fmla="*/ 40 h 381"/>
              <a:gd name="T34" fmla="*/ 237 w 402"/>
              <a:gd name="T35" fmla="*/ 151 h 381"/>
              <a:gd name="T36" fmla="*/ 245 w 402"/>
              <a:gd name="T37" fmla="*/ 157 h 381"/>
              <a:gd name="T38" fmla="*/ 362 w 402"/>
              <a:gd name="T39" fmla="*/ 157 h 381"/>
              <a:gd name="T40" fmla="*/ 267 w 402"/>
              <a:gd name="T41" fmla="*/ 225 h 381"/>
              <a:gd name="T42" fmla="*/ 264 w 402"/>
              <a:gd name="T43" fmla="*/ 235 h 381"/>
              <a:gd name="T44" fmla="*/ 300 w 402"/>
              <a:gd name="T45" fmla="*/ 346 h 381"/>
              <a:gd name="T46" fmla="*/ 206 w 402"/>
              <a:gd name="T47" fmla="*/ 277 h 381"/>
              <a:gd name="T48" fmla="*/ 196 w 402"/>
              <a:gd name="T49" fmla="*/ 277 h 381"/>
              <a:gd name="T50" fmla="*/ 101 w 402"/>
              <a:gd name="T51" fmla="*/ 346 h 381"/>
              <a:gd name="T52" fmla="*/ 138 w 402"/>
              <a:gd name="T53" fmla="*/ 235 h 381"/>
              <a:gd name="T54" fmla="*/ 134 w 402"/>
              <a:gd name="T55" fmla="*/ 225 h 381"/>
              <a:gd name="T56" fmla="*/ 40 w 402"/>
              <a:gd name="T57" fmla="*/ 157 h 381"/>
              <a:gd name="T58" fmla="*/ 157 w 402"/>
              <a:gd name="T59" fmla="*/ 157 h 381"/>
              <a:gd name="T60" fmla="*/ 165 w 402"/>
              <a:gd name="T61" fmla="*/ 151 h 381"/>
              <a:gd name="T62" fmla="*/ 201 w 402"/>
              <a:gd name="T63" fmla="*/ 40 h 38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02"/>
              <a:gd name="T97" fmla="*/ 0 h 381"/>
              <a:gd name="T98" fmla="*/ 402 w 402"/>
              <a:gd name="T99" fmla="*/ 381 h 381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02" h="381">
                <a:moveTo>
                  <a:pt x="192" y="9"/>
                </a:moveTo>
                <a:lnTo>
                  <a:pt x="150" y="139"/>
                </a:lnTo>
                <a:lnTo>
                  <a:pt x="12" y="139"/>
                </a:lnTo>
                <a:cubicBezTo>
                  <a:pt x="3" y="139"/>
                  <a:pt x="0" y="150"/>
                  <a:pt x="7" y="155"/>
                </a:cubicBezTo>
                <a:lnTo>
                  <a:pt x="119" y="236"/>
                </a:lnTo>
                <a:lnTo>
                  <a:pt x="76" y="366"/>
                </a:lnTo>
                <a:cubicBezTo>
                  <a:pt x="74" y="375"/>
                  <a:pt x="83" y="381"/>
                  <a:pt x="90" y="376"/>
                </a:cubicBezTo>
                <a:lnTo>
                  <a:pt x="201" y="295"/>
                </a:lnTo>
                <a:lnTo>
                  <a:pt x="312" y="376"/>
                </a:lnTo>
                <a:cubicBezTo>
                  <a:pt x="319" y="381"/>
                  <a:pt x="328" y="374"/>
                  <a:pt x="325" y="366"/>
                </a:cubicBezTo>
                <a:lnTo>
                  <a:pt x="283" y="236"/>
                </a:lnTo>
                <a:lnTo>
                  <a:pt x="394" y="155"/>
                </a:lnTo>
                <a:cubicBezTo>
                  <a:pt x="402" y="150"/>
                  <a:pt x="398" y="139"/>
                  <a:pt x="389" y="139"/>
                </a:cubicBezTo>
                <a:lnTo>
                  <a:pt x="251" y="139"/>
                </a:lnTo>
                <a:lnTo>
                  <a:pt x="209" y="9"/>
                </a:lnTo>
                <a:cubicBezTo>
                  <a:pt x="206" y="0"/>
                  <a:pt x="195" y="1"/>
                  <a:pt x="192" y="9"/>
                </a:cubicBezTo>
                <a:close/>
                <a:moveTo>
                  <a:pt x="201" y="40"/>
                </a:moveTo>
                <a:lnTo>
                  <a:pt x="237" y="151"/>
                </a:lnTo>
                <a:cubicBezTo>
                  <a:pt x="238" y="155"/>
                  <a:pt x="242" y="157"/>
                  <a:pt x="245" y="157"/>
                </a:cubicBezTo>
                <a:lnTo>
                  <a:pt x="362" y="157"/>
                </a:lnTo>
                <a:lnTo>
                  <a:pt x="267" y="225"/>
                </a:lnTo>
                <a:cubicBezTo>
                  <a:pt x="264" y="228"/>
                  <a:pt x="263" y="232"/>
                  <a:pt x="264" y="235"/>
                </a:cubicBezTo>
                <a:lnTo>
                  <a:pt x="300" y="346"/>
                </a:lnTo>
                <a:lnTo>
                  <a:pt x="206" y="277"/>
                </a:lnTo>
                <a:cubicBezTo>
                  <a:pt x="203" y="275"/>
                  <a:pt x="199" y="275"/>
                  <a:pt x="196" y="277"/>
                </a:cubicBezTo>
                <a:lnTo>
                  <a:pt x="101" y="346"/>
                </a:lnTo>
                <a:lnTo>
                  <a:pt x="138" y="235"/>
                </a:lnTo>
                <a:cubicBezTo>
                  <a:pt x="139" y="231"/>
                  <a:pt x="137" y="227"/>
                  <a:pt x="134" y="225"/>
                </a:cubicBezTo>
                <a:lnTo>
                  <a:pt x="40" y="157"/>
                </a:lnTo>
                <a:lnTo>
                  <a:pt x="157" y="157"/>
                </a:lnTo>
                <a:cubicBezTo>
                  <a:pt x="160" y="157"/>
                  <a:pt x="164" y="155"/>
                  <a:pt x="165" y="151"/>
                </a:cubicBezTo>
                <a:lnTo>
                  <a:pt x="201" y="40"/>
                </a:lnTo>
                <a:close/>
              </a:path>
            </a:pathLst>
          </a:custGeom>
          <a:solidFill>
            <a:srgbClr val="F5425E"/>
          </a:solidFill>
          <a:ln w="0" cmpd="sng">
            <a:solidFill>
              <a:srgbClr val="F5425E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9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Calibri" pitchFamily="34" charset="0"/>
            </a:endParaRPr>
          </a:p>
        </p:txBody>
      </p:sp>
      <p:sp>
        <p:nvSpPr>
          <p:cNvPr id="36884" name="Freeform 55"/>
          <p:cNvSpPr>
            <a:spLocks noEditPoints="1" noChangeArrowheads="1"/>
          </p:cNvSpPr>
          <p:nvPr/>
        </p:nvSpPr>
        <p:spPr bwMode="auto">
          <a:xfrm>
            <a:off x="7994650" y="4257675"/>
            <a:ext cx="511175" cy="561975"/>
          </a:xfrm>
          <a:custGeom>
            <a:avLst/>
            <a:gdLst>
              <a:gd name="T0" fmla="*/ 275 w 579"/>
              <a:gd name="T1" fmla="*/ 343 h 665"/>
              <a:gd name="T2" fmla="*/ 263 w 579"/>
              <a:gd name="T3" fmla="*/ 336 h 665"/>
              <a:gd name="T4" fmla="*/ 263 w 579"/>
              <a:gd name="T5" fmla="*/ 336 h 665"/>
              <a:gd name="T6" fmla="*/ 0 w 579"/>
              <a:gd name="T7" fmla="*/ 184 h 665"/>
              <a:gd name="T8" fmla="*/ 0 w 579"/>
              <a:gd name="T9" fmla="*/ 184 h 665"/>
              <a:gd name="T10" fmla="*/ 0 w 579"/>
              <a:gd name="T11" fmla="*/ 248 h 665"/>
              <a:gd name="T12" fmla="*/ 0 w 579"/>
              <a:gd name="T13" fmla="*/ 297 h 665"/>
              <a:gd name="T14" fmla="*/ 0 w 579"/>
              <a:gd name="T15" fmla="*/ 489 h 665"/>
              <a:gd name="T16" fmla="*/ 0 w 579"/>
              <a:gd name="T17" fmla="*/ 503 h 665"/>
              <a:gd name="T18" fmla="*/ 0 w 579"/>
              <a:gd name="T19" fmla="*/ 503 h 665"/>
              <a:gd name="T20" fmla="*/ 11 w 579"/>
              <a:gd name="T21" fmla="*/ 510 h 665"/>
              <a:gd name="T22" fmla="*/ 277 w 579"/>
              <a:gd name="T23" fmla="*/ 663 h 665"/>
              <a:gd name="T24" fmla="*/ 277 w 579"/>
              <a:gd name="T25" fmla="*/ 663 h 665"/>
              <a:gd name="T26" fmla="*/ 277 w 579"/>
              <a:gd name="T27" fmla="*/ 663 h 665"/>
              <a:gd name="T28" fmla="*/ 277 w 579"/>
              <a:gd name="T29" fmla="*/ 504 h 665"/>
              <a:gd name="T30" fmla="*/ 277 w 579"/>
              <a:gd name="T31" fmla="*/ 354 h 665"/>
              <a:gd name="T32" fmla="*/ 277 w 579"/>
              <a:gd name="T33" fmla="*/ 354 h 665"/>
              <a:gd name="T34" fmla="*/ 277 w 579"/>
              <a:gd name="T35" fmla="*/ 354 h 665"/>
              <a:gd name="T36" fmla="*/ 278 w 579"/>
              <a:gd name="T37" fmla="*/ 344 h 665"/>
              <a:gd name="T38" fmla="*/ 278 w 579"/>
              <a:gd name="T39" fmla="*/ 344 h 665"/>
              <a:gd name="T40" fmla="*/ 278 w 579"/>
              <a:gd name="T41" fmla="*/ 344 h 665"/>
              <a:gd name="T42" fmla="*/ 275 w 579"/>
              <a:gd name="T43" fmla="*/ 343 h 665"/>
              <a:gd name="T44" fmla="*/ 578 w 579"/>
              <a:gd name="T45" fmla="*/ 183 h 665"/>
              <a:gd name="T46" fmla="*/ 486 w 579"/>
              <a:gd name="T47" fmla="*/ 237 h 665"/>
              <a:gd name="T48" fmla="*/ 314 w 579"/>
              <a:gd name="T49" fmla="*/ 337 h 665"/>
              <a:gd name="T50" fmla="*/ 303 w 579"/>
              <a:gd name="T51" fmla="*/ 344 h 665"/>
              <a:gd name="T52" fmla="*/ 303 w 579"/>
              <a:gd name="T53" fmla="*/ 344 h 665"/>
              <a:gd name="T54" fmla="*/ 303 w 579"/>
              <a:gd name="T55" fmla="*/ 352 h 665"/>
              <a:gd name="T56" fmla="*/ 303 w 579"/>
              <a:gd name="T57" fmla="*/ 357 h 665"/>
              <a:gd name="T58" fmla="*/ 302 w 579"/>
              <a:gd name="T59" fmla="*/ 662 h 665"/>
              <a:gd name="T60" fmla="*/ 302 w 579"/>
              <a:gd name="T61" fmla="*/ 662 h 665"/>
              <a:gd name="T62" fmla="*/ 302 w 579"/>
              <a:gd name="T63" fmla="*/ 665 h 665"/>
              <a:gd name="T64" fmla="*/ 302 w 579"/>
              <a:gd name="T65" fmla="*/ 665 h 665"/>
              <a:gd name="T66" fmla="*/ 579 w 579"/>
              <a:gd name="T67" fmla="*/ 504 h 665"/>
              <a:gd name="T68" fmla="*/ 579 w 579"/>
              <a:gd name="T69" fmla="*/ 503 h 665"/>
              <a:gd name="T70" fmla="*/ 579 w 579"/>
              <a:gd name="T71" fmla="*/ 489 h 665"/>
              <a:gd name="T72" fmla="*/ 579 w 579"/>
              <a:gd name="T73" fmla="*/ 183 h 665"/>
              <a:gd name="T74" fmla="*/ 578 w 579"/>
              <a:gd name="T75" fmla="*/ 183 h 665"/>
              <a:gd name="T76" fmla="*/ 568 w 579"/>
              <a:gd name="T77" fmla="*/ 162 h 665"/>
              <a:gd name="T78" fmla="*/ 568 w 579"/>
              <a:gd name="T79" fmla="*/ 162 h 665"/>
              <a:gd name="T80" fmla="*/ 301 w 579"/>
              <a:gd name="T81" fmla="*/ 8 h 665"/>
              <a:gd name="T82" fmla="*/ 289 w 579"/>
              <a:gd name="T83" fmla="*/ 1 h 665"/>
              <a:gd name="T84" fmla="*/ 288 w 579"/>
              <a:gd name="T85" fmla="*/ 0 h 665"/>
              <a:gd name="T86" fmla="*/ 11 w 579"/>
              <a:gd name="T87" fmla="*/ 161 h 665"/>
              <a:gd name="T88" fmla="*/ 13 w 579"/>
              <a:gd name="T89" fmla="*/ 163 h 665"/>
              <a:gd name="T90" fmla="*/ 13 w 579"/>
              <a:gd name="T91" fmla="*/ 163 h 665"/>
              <a:gd name="T92" fmla="*/ 276 w 579"/>
              <a:gd name="T93" fmla="*/ 315 h 665"/>
              <a:gd name="T94" fmla="*/ 288 w 579"/>
              <a:gd name="T95" fmla="*/ 321 h 665"/>
              <a:gd name="T96" fmla="*/ 288 w 579"/>
              <a:gd name="T97" fmla="*/ 321 h 665"/>
              <a:gd name="T98" fmla="*/ 291 w 579"/>
              <a:gd name="T99" fmla="*/ 323 h 665"/>
              <a:gd name="T100" fmla="*/ 291 w 579"/>
              <a:gd name="T101" fmla="*/ 323 h 665"/>
              <a:gd name="T102" fmla="*/ 291 w 579"/>
              <a:gd name="T103" fmla="*/ 323 h 665"/>
              <a:gd name="T104" fmla="*/ 291 w 579"/>
              <a:gd name="T105" fmla="*/ 323 h 665"/>
              <a:gd name="T106" fmla="*/ 291 w 579"/>
              <a:gd name="T107" fmla="*/ 323 h 665"/>
              <a:gd name="T108" fmla="*/ 300 w 579"/>
              <a:gd name="T109" fmla="*/ 318 h 665"/>
              <a:gd name="T110" fmla="*/ 534 w 579"/>
              <a:gd name="T111" fmla="*/ 182 h 665"/>
              <a:gd name="T112" fmla="*/ 568 w 579"/>
              <a:gd name="T113" fmla="*/ 162 h 66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579"/>
              <a:gd name="T172" fmla="*/ 0 h 665"/>
              <a:gd name="T173" fmla="*/ 579 w 579"/>
              <a:gd name="T174" fmla="*/ 665 h 665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579" h="665">
                <a:moveTo>
                  <a:pt x="275" y="343"/>
                </a:moveTo>
                <a:lnTo>
                  <a:pt x="263" y="336"/>
                </a:lnTo>
                <a:lnTo>
                  <a:pt x="263" y="336"/>
                </a:lnTo>
                <a:lnTo>
                  <a:pt x="0" y="184"/>
                </a:lnTo>
                <a:lnTo>
                  <a:pt x="0" y="184"/>
                </a:lnTo>
                <a:lnTo>
                  <a:pt x="0" y="248"/>
                </a:lnTo>
                <a:lnTo>
                  <a:pt x="0" y="297"/>
                </a:lnTo>
                <a:lnTo>
                  <a:pt x="0" y="489"/>
                </a:lnTo>
                <a:lnTo>
                  <a:pt x="0" y="503"/>
                </a:lnTo>
                <a:lnTo>
                  <a:pt x="0" y="503"/>
                </a:lnTo>
                <a:lnTo>
                  <a:pt x="11" y="510"/>
                </a:lnTo>
                <a:lnTo>
                  <a:pt x="277" y="663"/>
                </a:lnTo>
                <a:lnTo>
                  <a:pt x="277" y="663"/>
                </a:lnTo>
                <a:lnTo>
                  <a:pt x="277" y="663"/>
                </a:lnTo>
                <a:lnTo>
                  <a:pt x="277" y="504"/>
                </a:lnTo>
                <a:lnTo>
                  <a:pt x="277" y="354"/>
                </a:lnTo>
                <a:lnTo>
                  <a:pt x="277" y="354"/>
                </a:lnTo>
                <a:lnTo>
                  <a:pt x="277" y="354"/>
                </a:lnTo>
                <a:lnTo>
                  <a:pt x="278" y="344"/>
                </a:lnTo>
                <a:lnTo>
                  <a:pt x="278" y="344"/>
                </a:lnTo>
                <a:lnTo>
                  <a:pt x="278" y="344"/>
                </a:lnTo>
                <a:lnTo>
                  <a:pt x="275" y="343"/>
                </a:lnTo>
                <a:close/>
                <a:moveTo>
                  <a:pt x="578" y="183"/>
                </a:moveTo>
                <a:lnTo>
                  <a:pt x="486" y="237"/>
                </a:lnTo>
                <a:lnTo>
                  <a:pt x="314" y="337"/>
                </a:lnTo>
                <a:lnTo>
                  <a:pt x="303" y="344"/>
                </a:lnTo>
                <a:lnTo>
                  <a:pt x="303" y="344"/>
                </a:lnTo>
                <a:lnTo>
                  <a:pt x="303" y="352"/>
                </a:lnTo>
                <a:lnTo>
                  <a:pt x="303" y="357"/>
                </a:lnTo>
                <a:lnTo>
                  <a:pt x="302" y="662"/>
                </a:lnTo>
                <a:lnTo>
                  <a:pt x="302" y="662"/>
                </a:lnTo>
                <a:lnTo>
                  <a:pt x="302" y="665"/>
                </a:lnTo>
                <a:lnTo>
                  <a:pt x="302" y="665"/>
                </a:lnTo>
                <a:lnTo>
                  <a:pt x="579" y="504"/>
                </a:lnTo>
                <a:lnTo>
                  <a:pt x="579" y="503"/>
                </a:lnTo>
                <a:lnTo>
                  <a:pt x="579" y="489"/>
                </a:lnTo>
                <a:lnTo>
                  <a:pt x="579" y="183"/>
                </a:lnTo>
                <a:lnTo>
                  <a:pt x="578" y="183"/>
                </a:lnTo>
                <a:close/>
                <a:moveTo>
                  <a:pt x="568" y="162"/>
                </a:moveTo>
                <a:lnTo>
                  <a:pt x="568" y="162"/>
                </a:lnTo>
                <a:lnTo>
                  <a:pt x="301" y="8"/>
                </a:lnTo>
                <a:lnTo>
                  <a:pt x="289" y="1"/>
                </a:lnTo>
                <a:lnTo>
                  <a:pt x="288" y="0"/>
                </a:lnTo>
                <a:lnTo>
                  <a:pt x="11" y="161"/>
                </a:lnTo>
                <a:lnTo>
                  <a:pt x="13" y="163"/>
                </a:lnTo>
                <a:lnTo>
                  <a:pt x="13" y="163"/>
                </a:lnTo>
                <a:lnTo>
                  <a:pt x="276" y="315"/>
                </a:lnTo>
                <a:lnTo>
                  <a:pt x="288" y="321"/>
                </a:lnTo>
                <a:lnTo>
                  <a:pt x="288" y="321"/>
                </a:lnTo>
                <a:lnTo>
                  <a:pt x="291" y="323"/>
                </a:lnTo>
                <a:lnTo>
                  <a:pt x="291" y="323"/>
                </a:lnTo>
                <a:lnTo>
                  <a:pt x="291" y="323"/>
                </a:lnTo>
                <a:lnTo>
                  <a:pt x="291" y="323"/>
                </a:lnTo>
                <a:lnTo>
                  <a:pt x="291" y="323"/>
                </a:lnTo>
                <a:lnTo>
                  <a:pt x="300" y="318"/>
                </a:lnTo>
                <a:lnTo>
                  <a:pt x="534" y="182"/>
                </a:lnTo>
                <a:lnTo>
                  <a:pt x="568" y="162"/>
                </a:lnTo>
                <a:close/>
              </a:path>
            </a:pathLst>
          </a:custGeom>
          <a:solidFill>
            <a:srgbClr val="EBB6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3247" tIns="46623" rIns="93247" bIns="46623"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pic>
        <p:nvPicPr>
          <p:cNvPr id="36885" name="图表 2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63" y="3089275"/>
            <a:ext cx="4105275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86" name="矩形 26"/>
          <p:cNvSpPr>
            <a:spLocks noChangeArrowheads="1"/>
          </p:cNvSpPr>
          <p:nvPr/>
        </p:nvSpPr>
        <p:spPr bwMode="auto">
          <a:xfrm>
            <a:off x="876300" y="2124075"/>
            <a:ext cx="3778250" cy="374650"/>
          </a:xfrm>
          <a:prstGeom prst="rect">
            <a:avLst/>
          </a:prstGeom>
          <a:solidFill>
            <a:srgbClr val="F5425E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16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POWER YOUT POINT TO HERE NOW</a:t>
            </a:r>
            <a:endParaRPr lang="zh-CN" altLang="en-US" sz="1600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6887" name="矩形 27"/>
          <p:cNvSpPr>
            <a:spLocks noChangeArrowheads="1"/>
          </p:cNvSpPr>
          <p:nvPr/>
        </p:nvSpPr>
        <p:spPr bwMode="auto">
          <a:xfrm>
            <a:off x="876300" y="2593975"/>
            <a:ext cx="3038475" cy="376238"/>
          </a:xfrm>
          <a:prstGeom prst="rect">
            <a:avLst/>
          </a:prstGeom>
          <a:solidFill>
            <a:srgbClr val="F5425E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16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POINT YOUR VIEW TO THIS</a:t>
            </a:r>
            <a:endParaRPr lang="zh-CN" altLang="en-US" sz="1600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图片 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0413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矩形 47"/>
          <p:cNvSpPr>
            <a:spLocks noChangeArrowheads="1"/>
          </p:cNvSpPr>
          <p:nvPr/>
        </p:nvSpPr>
        <p:spPr bwMode="auto">
          <a:xfrm>
            <a:off x="0" y="6350"/>
            <a:ext cx="12190413" cy="6858000"/>
          </a:xfrm>
          <a:prstGeom prst="rect">
            <a:avLst/>
          </a:prstGeom>
          <a:solidFill>
            <a:srgbClr val="354651">
              <a:alpha val="64999"/>
            </a:srgbClr>
          </a:solidFill>
          <a:ln w="12700" cap="flat" cmpd="sng">
            <a:solidFill>
              <a:srgbClr val="06284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</a:endParaRPr>
          </a:p>
        </p:txBody>
      </p:sp>
      <p:sp>
        <p:nvSpPr>
          <p:cNvPr id="37892" name="矩形 1"/>
          <p:cNvSpPr>
            <a:spLocks noChangeArrowheads="1"/>
          </p:cNvSpPr>
          <p:nvPr/>
        </p:nvSpPr>
        <p:spPr bwMode="auto">
          <a:xfrm>
            <a:off x="476250" y="793750"/>
            <a:ext cx="5618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rgbClr val="F5425E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POWERPOINT</a:t>
            </a:r>
            <a:endParaRPr lang="zh-CN" altLang="en-US" sz="6600">
              <a:solidFill>
                <a:srgbClr val="F5425E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37893" name="直接连接符 2"/>
          <p:cNvSpPr>
            <a:spLocks noChangeShapeType="1"/>
          </p:cNvSpPr>
          <p:nvPr/>
        </p:nvSpPr>
        <p:spPr bwMode="auto">
          <a:xfrm>
            <a:off x="476250" y="1082675"/>
            <a:ext cx="1588" cy="531813"/>
          </a:xfrm>
          <a:prstGeom prst="line">
            <a:avLst/>
          </a:prstGeom>
          <a:noFill/>
          <a:ln w="57150" cap="flat" cmpd="sng">
            <a:solidFill>
              <a:srgbClr val="F5425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894" name="矩形 3"/>
          <p:cNvSpPr>
            <a:spLocks noChangeArrowheads="1"/>
          </p:cNvSpPr>
          <p:nvPr/>
        </p:nvSpPr>
        <p:spPr bwMode="auto">
          <a:xfrm rot="2700000">
            <a:off x="2020888" y="2368550"/>
            <a:ext cx="1073150" cy="1073150"/>
          </a:xfrm>
          <a:prstGeom prst="rect">
            <a:avLst/>
          </a:prstGeom>
          <a:solidFill>
            <a:srgbClr val="F5425E">
              <a:alpha val="68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7895" name="文本框 37"/>
          <p:cNvSpPr>
            <a:spLocks noChangeArrowheads="1"/>
          </p:cNvSpPr>
          <p:nvPr/>
        </p:nvSpPr>
        <p:spPr bwMode="auto">
          <a:xfrm>
            <a:off x="1873250" y="3841750"/>
            <a:ext cx="1368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TEXT HERE</a:t>
            </a:r>
            <a:endParaRPr lang="zh-CN" altLang="en-US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7896" name="矩形 15"/>
          <p:cNvSpPr>
            <a:spLocks noChangeArrowheads="1"/>
          </p:cNvSpPr>
          <p:nvPr/>
        </p:nvSpPr>
        <p:spPr bwMode="auto">
          <a:xfrm>
            <a:off x="1697038" y="4181475"/>
            <a:ext cx="1720850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200">
              <a:solidFill>
                <a:schemeClr val="bg1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37897" name="矩形 21"/>
          <p:cNvSpPr>
            <a:spLocks noChangeArrowheads="1"/>
          </p:cNvSpPr>
          <p:nvPr/>
        </p:nvSpPr>
        <p:spPr bwMode="auto">
          <a:xfrm rot="2700000">
            <a:off x="4367213" y="2368550"/>
            <a:ext cx="1073150" cy="1073150"/>
          </a:xfrm>
          <a:prstGeom prst="rect">
            <a:avLst/>
          </a:prstGeom>
          <a:solidFill>
            <a:srgbClr val="093759">
              <a:alpha val="68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7898" name="文本框 37"/>
          <p:cNvSpPr>
            <a:spLocks noChangeArrowheads="1"/>
          </p:cNvSpPr>
          <p:nvPr/>
        </p:nvSpPr>
        <p:spPr bwMode="auto">
          <a:xfrm>
            <a:off x="4219575" y="3841750"/>
            <a:ext cx="1368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TEXT HERE</a:t>
            </a:r>
            <a:endParaRPr lang="zh-CN" altLang="en-US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7899" name="矩形 23"/>
          <p:cNvSpPr>
            <a:spLocks noChangeArrowheads="1"/>
          </p:cNvSpPr>
          <p:nvPr/>
        </p:nvSpPr>
        <p:spPr bwMode="auto">
          <a:xfrm>
            <a:off x="4044950" y="4181475"/>
            <a:ext cx="1719263" cy="245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200">
              <a:solidFill>
                <a:schemeClr val="bg1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37900" name="矩形 25"/>
          <p:cNvSpPr>
            <a:spLocks noChangeArrowheads="1"/>
          </p:cNvSpPr>
          <p:nvPr/>
        </p:nvSpPr>
        <p:spPr bwMode="auto">
          <a:xfrm rot="2700000">
            <a:off x="6715125" y="2368550"/>
            <a:ext cx="1073150" cy="1073150"/>
          </a:xfrm>
          <a:prstGeom prst="rect">
            <a:avLst/>
          </a:prstGeom>
          <a:solidFill>
            <a:srgbClr val="AAC2AC">
              <a:alpha val="68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7901" name="文本框 37"/>
          <p:cNvSpPr>
            <a:spLocks noChangeArrowheads="1"/>
          </p:cNvSpPr>
          <p:nvPr/>
        </p:nvSpPr>
        <p:spPr bwMode="auto">
          <a:xfrm>
            <a:off x="6567488" y="3841750"/>
            <a:ext cx="1366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TEXT HERE</a:t>
            </a:r>
            <a:endParaRPr lang="zh-CN" altLang="en-US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7902" name="矩形 27"/>
          <p:cNvSpPr>
            <a:spLocks noChangeArrowheads="1"/>
          </p:cNvSpPr>
          <p:nvPr/>
        </p:nvSpPr>
        <p:spPr bwMode="auto">
          <a:xfrm>
            <a:off x="6391275" y="4181475"/>
            <a:ext cx="1720850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200">
              <a:solidFill>
                <a:schemeClr val="bg1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37903" name="矩形 29"/>
          <p:cNvSpPr>
            <a:spLocks noChangeArrowheads="1"/>
          </p:cNvSpPr>
          <p:nvPr/>
        </p:nvSpPr>
        <p:spPr bwMode="auto">
          <a:xfrm rot="2700000">
            <a:off x="9061450" y="2368550"/>
            <a:ext cx="1073150" cy="1073150"/>
          </a:xfrm>
          <a:prstGeom prst="rect">
            <a:avLst/>
          </a:prstGeom>
          <a:solidFill>
            <a:srgbClr val="EBB690">
              <a:alpha val="68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7904" name="文本框 37"/>
          <p:cNvSpPr>
            <a:spLocks noChangeArrowheads="1"/>
          </p:cNvSpPr>
          <p:nvPr/>
        </p:nvSpPr>
        <p:spPr bwMode="auto">
          <a:xfrm>
            <a:off x="8913813" y="3841750"/>
            <a:ext cx="1368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TEXT HERE</a:t>
            </a:r>
            <a:endParaRPr lang="zh-CN" altLang="en-US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37905" name="矩形 31"/>
          <p:cNvSpPr>
            <a:spLocks noChangeArrowheads="1"/>
          </p:cNvSpPr>
          <p:nvPr/>
        </p:nvSpPr>
        <p:spPr bwMode="auto">
          <a:xfrm>
            <a:off x="8737600" y="4181475"/>
            <a:ext cx="1720850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200">
              <a:solidFill>
                <a:schemeClr val="bg1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37906" name="Warning"/>
          <p:cNvSpPr>
            <a:spLocks noEditPoints="1" noChangeArrowheads="1"/>
          </p:cNvSpPr>
          <p:nvPr/>
        </p:nvSpPr>
        <p:spPr bwMode="auto">
          <a:xfrm>
            <a:off x="6924675" y="2595563"/>
            <a:ext cx="654050" cy="620712"/>
          </a:xfrm>
          <a:custGeom>
            <a:avLst/>
            <a:gdLst>
              <a:gd name="T0" fmla="*/ 199 w 400"/>
              <a:gd name="T1" fmla="*/ 0 h 380"/>
              <a:gd name="T2" fmla="*/ 158 w 400"/>
              <a:gd name="T3" fmla="*/ 25 h 380"/>
              <a:gd name="T4" fmla="*/ 158 w 400"/>
              <a:gd name="T5" fmla="*/ 25 h 380"/>
              <a:gd name="T6" fmla="*/ 7 w 400"/>
              <a:gd name="T7" fmla="*/ 310 h 380"/>
              <a:gd name="T8" fmla="*/ 7 w 400"/>
              <a:gd name="T9" fmla="*/ 310 h 380"/>
              <a:gd name="T10" fmla="*/ 7 w 400"/>
              <a:gd name="T11" fmla="*/ 311 h 380"/>
              <a:gd name="T12" fmla="*/ 10 w 400"/>
              <a:gd name="T13" fmla="*/ 357 h 380"/>
              <a:gd name="T14" fmla="*/ 49 w 400"/>
              <a:gd name="T15" fmla="*/ 380 h 380"/>
              <a:gd name="T16" fmla="*/ 350 w 400"/>
              <a:gd name="T17" fmla="*/ 380 h 380"/>
              <a:gd name="T18" fmla="*/ 391 w 400"/>
              <a:gd name="T19" fmla="*/ 357 h 380"/>
              <a:gd name="T20" fmla="*/ 392 w 400"/>
              <a:gd name="T21" fmla="*/ 311 h 380"/>
              <a:gd name="T22" fmla="*/ 242 w 400"/>
              <a:gd name="T23" fmla="*/ 25 h 380"/>
              <a:gd name="T24" fmla="*/ 242 w 400"/>
              <a:gd name="T25" fmla="*/ 25 h 380"/>
              <a:gd name="T26" fmla="*/ 242 w 400"/>
              <a:gd name="T27" fmla="*/ 25 h 380"/>
              <a:gd name="T28" fmla="*/ 199 w 400"/>
              <a:gd name="T29" fmla="*/ 0 h 380"/>
              <a:gd name="T30" fmla="*/ 199 w 400"/>
              <a:gd name="T31" fmla="*/ 17 h 380"/>
              <a:gd name="T32" fmla="*/ 226 w 400"/>
              <a:gd name="T33" fmla="*/ 34 h 380"/>
              <a:gd name="T34" fmla="*/ 376 w 400"/>
              <a:gd name="T35" fmla="*/ 318 h 380"/>
              <a:gd name="T36" fmla="*/ 376 w 400"/>
              <a:gd name="T37" fmla="*/ 348 h 380"/>
              <a:gd name="T38" fmla="*/ 350 w 400"/>
              <a:gd name="T39" fmla="*/ 363 h 380"/>
              <a:gd name="T40" fmla="*/ 49 w 400"/>
              <a:gd name="T41" fmla="*/ 363 h 380"/>
              <a:gd name="T42" fmla="*/ 23 w 400"/>
              <a:gd name="T43" fmla="*/ 346 h 380"/>
              <a:gd name="T44" fmla="*/ 23 w 400"/>
              <a:gd name="T45" fmla="*/ 318 h 380"/>
              <a:gd name="T46" fmla="*/ 174 w 400"/>
              <a:gd name="T47" fmla="*/ 33 h 380"/>
              <a:gd name="T48" fmla="*/ 199 w 400"/>
              <a:gd name="T49" fmla="*/ 17 h 380"/>
              <a:gd name="T50" fmla="*/ 183 w 400"/>
              <a:gd name="T51" fmla="*/ 81 h 380"/>
              <a:gd name="T52" fmla="*/ 167 w 400"/>
              <a:gd name="T53" fmla="*/ 88 h 380"/>
              <a:gd name="T54" fmla="*/ 163 w 400"/>
              <a:gd name="T55" fmla="*/ 103 h 380"/>
              <a:gd name="T56" fmla="*/ 170 w 400"/>
              <a:gd name="T57" fmla="*/ 228 h 380"/>
              <a:gd name="T58" fmla="*/ 177 w 400"/>
              <a:gd name="T59" fmla="*/ 243 h 380"/>
              <a:gd name="T60" fmla="*/ 191 w 400"/>
              <a:gd name="T61" fmla="*/ 247 h 380"/>
              <a:gd name="T62" fmla="*/ 208 w 400"/>
              <a:gd name="T63" fmla="*/ 247 h 380"/>
              <a:gd name="T64" fmla="*/ 222 w 400"/>
              <a:gd name="T65" fmla="*/ 243 h 380"/>
              <a:gd name="T66" fmla="*/ 229 w 400"/>
              <a:gd name="T67" fmla="*/ 228 h 380"/>
              <a:gd name="T68" fmla="*/ 236 w 400"/>
              <a:gd name="T69" fmla="*/ 107 h 380"/>
              <a:gd name="T70" fmla="*/ 236 w 400"/>
              <a:gd name="T71" fmla="*/ 100 h 380"/>
              <a:gd name="T72" fmla="*/ 232 w 400"/>
              <a:gd name="T73" fmla="*/ 88 h 380"/>
              <a:gd name="T74" fmla="*/ 216 w 400"/>
              <a:gd name="T75" fmla="*/ 81 h 380"/>
              <a:gd name="T76" fmla="*/ 183 w 400"/>
              <a:gd name="T77" fmla="*/ 81 h 380"/>
              <a:gd name="T78" fmla="*/ 218 w 400"/>
              <a:gd name="T79" fmla="*/ 102 h 380"/>
              <a:gd name="T80" fmla="*/ 211 w 400"/>
              <a:gd name="T81" fmla="*/ 227 h 380"/>
              <a:gd name="T82" fmla="*/ 208 w 400"/>
              <a:gd name="T83" fmla="*/ 230 h 380"/>
              <a:gd name="T84" fmla="*/ 191 w 400"/>
              <a:gd name="T85" fmla="*/ 230 h 380"/>
              <a:gd name="T86" fmla="*/ 187 w 400"/>
              <a:gd name="T87" fmla="*/ 227 h 380"/>
              <a:gd name="T88" fmla="*/ 181 w 400"/>
              <a:gd name="T89" fmla="*/ 102 h 380"/>
              <a:gd name="T90" fmla="*/ 183 w 400"/>
              <a:gd name="T91" fmla="*/ 99 h 380"/>
              <a:gd name="T92" fmla="*/ 216 w 400"/>
              <a:gd name="T93" fmla="*/ 99 h 380"/>
              <a:gd name="T94" fmla="*/ 218 w 400"/>
              <a:gd name="T95" fmla="*/ 102 h 380"/>
              <a:gd name="T96" fmla="*/ 200 w 400"/>
              <a:gd name="T97" fmla="*/ 257 h 380"/>
              <a:gd name="T98" fmla="*/ 160 w 400"/>
              <a:gd name="T99" fmla="*/ 298 h 380"/>
              <a:gd name="T100" fmla="*/ 200 w 400"/>
              <a:gd name="T101" fmla="*/ 338 h 380"/>
              <a:gd name="T102" fmla="*/ 240 w 400"/>
              <a:gd name="T103" fmla="*/ 298 h 380"/>
              <a:gd name="T104" fmla="*/ 200 w 400"/>
              <a:gd name="T105" fmla="*/ 257 h 380"/>
              <a:gd name="T106" fmla="*/ 200 w 400"/>
              <a:gd name="T107" fmla="*/ 275 h 380"/>
              <a:gd name="T108" fmla="*/ 222 w 400"/>
              <a:gd name="T109" fmla="*/ 298 h 380"/>
              <a:gd name="T110" fmla="*/ 200 w 400"/>
              <a:gd name="T111" fmla="*/ 320 h 380"/>
              <a:gd name="T112" fmla="*/ 178 w 400"/>
              <a:gd name="T113" fmla="*/ 298 h 380"/>
              <a:gd name="T114" fmla="*/ 200 w 400"/>
              <a:gd name="T115" fmla="*/ 275 h 38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400"/>
              <a:gd name="T175" fmla="*/ 0 h 380"/>
              <a:gd name="T176" fmla="*/ 400 w 400"/>
              <a:gd name="T177" fmla="*/ 380 h 38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400" h="380">
                <a:moveTo>
                  <a:pt x="199" y="0"/>
                </a:moveTo>
                <a:cubicBezTo>
                  <a:pt x="182" y="0"/>
                  <a:pt x="166" y="9"/>
                  <a:pt x="158" y="25"/>
                </a:cubicBezTo>
                <a:lnTo>
                  <a:pt x="158" y="25"/>
                </a:lnTo>
                <a:lnTo>
                  <a:pt x="7" y="310"/>
                </a:lnTo>
                <a:lnTo>
                  <a:pt x="7" y="310"/>
                </a:lnTo>
                <a:lnTo>
                  <a:pt x="7" y="311"/>
                </a:lnTo>
                <a:cubicBezTo>
                  <a:pt x="0" y="325"/>
                  <a:pt x="1" y="343"/>
                  <a:pt x="10" y="357"/>
                </a:cubicBezTo>
                <a:cubicBezTo>
                  <a:pt x="21" y="373"/>
                  <a:pt x="35" y="380"/>
                  <a:pt x="49" y="380"/>
                </a:cubicBezTo>
                <a:lnTo>
                  <a:pt x="350" y="380"/>
                </a:lnTo>
                <a:cubicBezTo>
                  <a:pt x="367" y="380"/>
                  <a:pt x="382" y="371"/>
                  <a:pt x="391" y="357"/>
                </a:cubicBezTo>
                <a:cubicBezTo>
                  <a:pt x="400" y="343"/>
                  <a:pt x="399" y="325"/>
                  <a:pt x="392" y="311"/>
                </a:cubicBezTo>
                <a:cubicBezTo>
                  <a:pt x="340" y="211"/>
                  <a:pt x="287" y="110"/>
                  <a:pt x="242" y="25"/>
                </a:cubicBezTo>
                <a:lnTo>
                  <a:pt x="242" y="25"/>
                </a:lnTo>
                <a:lnTo>
                  <a:pt x="242" y="25"/>
                </a:lnTo>
                <a:cubicBezTo>
                  <a:pt x="233" y="9"/>
                  <a:pt x="217" y="0"/>
                  <a:pt x="199" y="0"/>
                </a:cubicBezTo>
                <a:close/>
                <a:moveTo>
                  <a:pt x="199" y="17"/>
                </a:moveTo>
                <a:cubicBezTo>
                  <a:pt x="210" y="17"/>
                  <a:pt x="221" y="24"/>
                  <a:pt x="226" y="34"/>
                </a:cubicBezTo>
                <a:cubicBezTo>
                  <a:pt x="276" y="129"/>
                  <a:pt x="326" y="223"/>
                  <a:pt x="376" y="318"/>
                </a:cubicBezTo>
                <a:cubicBezTo>
                  <a:pt x="383" y="332"/>
                  <a:pt x="380" y="340"/>
                  <a:pt x="376" y="348"/>
                </a:cubicBezTo>
                <a:cubicBezTo>
                  <a:pt x="370" y="356"/>
                  <a:pt x="360" y="363"/>
                  <a:pt x="350" y="363"/>
                </a:cubicBezTo>
                <a:lnTo>
                  <a:pt x="49" y="363"/>
                </a:lnTo>
                <a:cubicBezTo>
                  <a:pt x="35" y="362"/>
                  <a:pt x="28" y="353"/>
                  <a:pt x="23" y="346"/>
                </a:cubicBezTo>
                <a:cubicBezTo>
                  <a:pt x="19" y="340"/>
                  <a:pt x="19" y="327"/>
                  <a:pt x="23" y="318"/>
                </a:cubicBezTo>
                <a:lnTo>
                  <a:pt x="174" y="33"/>
                </a:lnTo>
                <a:cubicBezTo>
                  <a:pt x="179" y="23"/>
                  <a:pt x="189" y="17"/>
                  <a:pt x="199" y="17"/>
                </a:cubicBezTo>
                <a:close/>
                <a:moveTo>
                  <a:pt x="183" y="81"/>
                </a:moveTo>
                <a:cubicBezTo>
                  <a:pt x="176" y="81"/>
                  <a:pt x="170" y="84"/>
                  <a:pt x="167" y="88"/>
                </a:cubicBezTo>
                <a:cubicBezTo>
                  <a:pt x="164" y="93"/>
                  <a:pt x="163" y="95"/>
                  <a:pt x="163" y="103"/>
                </a:cubicBezTo>
                <a:lnTo>
                  <a:pt x="170" y="228"/>
                </a:lnTo>
                <a:cubicBezTo>
                  <a:pt x="170" y="234"/>
                  <a:pt x="173" y="240"/>
                  <a:pt x="177" y="243"/>
                </a:cubicBezTo>
                <a:cubicBezTo>
                  <a:pt x="181" y="247"/>
                  <a:pt x="186" y="247"/>
                  <a:pt x="191" y="247"/>
                </a:cubicBezTo>
                <a:lnTo>
                  <a:pt x="208" y="247"/>
                </a:lnTo>
                <a:cubicBezTo>
                  <a:pt x="212" y="247"/>
                  <a:pt x="218" y="247"/>
                  <a:pt x="222" y="243"/>
                </a:cubicBezTo>
                <a:cubicBezTo>
                  <a:pt x="226" y="239"/>
                  <a:pt x="228" y="236"/>
                  <a:pt x="229" y="228"/>
                </a:cubicBezTo>
                <a:lnTo>
                  <a:pt x="236" y="107"/>
                </a:lnTo>
                <a:lnTo>
                  <a:pt x="236" y="100"/>
                </a:lnTo>
                <a:cubicBezTo>
                  <a:pt x="236" y="97"/>
                  <a:pt x="236" y="92"/>
                  <a:pt x="232" y="88"/>
                </a:cubicBezTo>
                <a:cubicBezTo>
                  <a:pt x="229" y="84"/>
                  <a:pt x="223" y="81"/>
                  <a:pt x="216" y="81"/>
                </a:cubicBezTo>
                <a:lnTo>
                  <a:pt x="183" y="81"/>
                </a:lnTo>
                <a:close/>
                <a:moveTo>
                  <a:pt x="218" y="102"/>
                </a:moveTo>
                <a:cubicBezTo>
                  <a:pt x="216" y="144"/>
                  <a:pt x="214" y="185"/>
                  <a:pt x="211" y="227"/>
                </a:cubicBezTo>
                <a:cubicBezTo>
                  <a:pt x="211" y="230"/>
                  <a:pt x="211" y="230"/>
                  <a:pt x="208" y="230"/>
                </a:cubicBezTo>
                <a:lnTo>
                  <a:pt x="191" y="230"/>
                </a:lnTo>
                <a:cubicBezTo>
                  <a:pt x="187" y="230"/>
                  <a:pt x="188" y="229"/>
                  <a:pt x="187" y="227"/>
                </a:cubicBezTo>
                <a:cubicBezTo>
                  <a:pt x="187" y="227"/>
                  <a:pt x="181" y="103"/>
                  <a:pt x="181" y="102"/>
                </a:cubicBezTo>
                <a:cubicBezTo>
                  <a:pt x="181" y="100"/>
                  <a:pt x="181" y="99"/>
                  <a:pt x="183" y="99"/>
                </a:cubicBezTo>
                <a:lnTo>
                  <a:pt x="216" y="99"/>
                </a:lnTo>
                <a:cubicBezTo>
                  <a:pt x="219" y="99"/>
                  <a:pt x="218" y="100"/>
                  <a:pt x="218" y="102"/>
                </a:cubicBezTo>
                <a:close/>
                <a:moveTo>
                  <a:pt x="200" y="257"/>
                </a:moveTo>
                <a:cubicBezTo>
                  <a:pt x="177" y="257"/>
                  <a:pt x="160" y="276"/>
                  <a:pt x="160" y="298"/>
                </a:cubicBezTo>
                <a:cubicBezTo>
                  <a:pt x="160" y="320"/>
                  <a:pt x="178" y="338"/>
                  <a:pt x="200" y="338"/>
                </a:cubicBezTo>
                <a:cubicBezTo>
                  <a:pt x="221" y="338"/>
                  <a:pt x="240" y="320"/>
                  <a:pt x="240" y="298"/>
                </a:cubicBezTo>
                <a:cubicBezTo>
                  <a:pt x="240" y="276"/>
                  <a:pt x="222" y="257"/>
                  <a:pt x="200" y="257"/>
                </a:cubicBezTo>
                <a:close/>
                <a:moveTo>
                  <a:pt x="200" y="275"/>
                </a:moveTo>
                <a:cubicBezTo>
                  <a:pt x="212" y="275"/>
                  <a:pt x="222" y="285"/>
                  <a:pt x="222" y="298"/>
                </a:cubicBezTo>
                <a:cubicBezTo>
                  <a:pt x="222" y="309"/>
                  <a:pt x="211" y="320"/>
                  <a:pt x="200" y="320"/>
                </a:cubicBezTo>
                <a:cubicBezTo>
                  <a:pt x="187" y="320"/>
                  <a:pt x="178" y="311"/>
                  <a:pt x="178" y="298"/>
                </a:cubicBezTo>
                <a:cubicBezTo>
                  <a:pt x="178" y="285"/>
                  <a:pt x="187" y="275"/>
                  <a:pt x="200" y="2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9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Calibri" pitchFamily="34" charset="0"/>
            </a:endParaRPr>
          </a:p>
        </p:txBody>
      </p:sp>
      <p:sp>
        <p:nvSpPr>
          <p:cNvPr id="37907" name="Synchronize"/>
          <p:cNvSpPr>
            <a:spLocks noChangeAspect="1" noEditPoints="1" noChangeArrowheads="1"/>
          </p:cNvSpPr>
          <p:nvPr/>
        </p:nvSpPr>
        <p:spPr bwMode="auto">
          <a:xfrm>
            <a:off x="9328150" y="2635250"/>
            <a:ext cx="541338" cy="542925"/>
          </a:xfrm>
          <a:custGeom>
            <a:avLst/>
            <a:gdLst>
              <a:gd name="T0" fmla="*/ 42 w 395"/>
              <a:gd name="T1" fmla="*/ 0 h 393"/>
              <a:gd name="T2" fmla="*/ 36 w 395"/>
              <a:gd name="T3" fmla="*/ 15 h 393"/>
              <a:gd name="T4" fmla="*/ 69 w 395"/>
              <a:gd name="T5" fmla="*/ 47 h 393"/>
              <a:gd name="T6" fmla="*/ 0 w 395"/>
              <a:gd name="T7" fmla="*/ 196 h 393"/>
              <a:gd name="T8" fmla="*/ 165 w 395"/>
              <a:gd name="T9" fmla="*/ 389 h 393"/>
              <a:gd name="T10" fmla="*/ 175 w 395"/>
              <a:gd name="T11" fmla="*/ 380 h 393"/>
              <a:gd name="T12" fmla="*/ 175 w 395"/>
              <a:gd name="T13" fmla="*/ 302 h 393"/>
              <a:gd name="T14" fmla="*/ 168 w 395"/>
              <a:gd name="T15" fmla="*/ 294 h 393"/>
              <a:gd name="T16" fmla="*/ 94 w 395"/>
              <a:gd name="T17" fmla="*/ 196 h 393"/>
              <a:gd name="T18" fmla="*/ 135 w 395"/>
              <a:gd name="T19" fmla="*/ 114 h 393"/>
              <a:gd name="T20" fmla="*/ 188 w 395"/>
              <a:gd name="T21" fmla="*/ 167 h 393"/>
              <a:gd name="T22" fmla="*/ 203 w 395"/>
              <a:gd name="T23" fmla="*/ 161 h 393"/>
              <a:gd name="T24" fmla="*/ 203 w 395"/>
              <a:gd name="T25" fmla="*/ 9 h 393"/>
              <a:gd name="T26" fmla="*/ 194 w 395"/>
              <a:gd name="T27" fmla="*/ 0 h 393"/>
              <a:gd name="T28" fmla="*/ 42 w 395"/>
              <a:gd name="T29" fmla="*/ 0 h 393"/>
              <a:gd name="T30" fmla="*/ 221 w 395"/>
              <a:gd name="T31" fmla="*/ 12 h 393"/>
              <a:gd name="T32" fmla="*/ 221 w 395"/>
              <a:gd name="T33" fmla="*/ 90 h 393"/>
              <a:gd name="T34" fmla="*/ 227 w 395"/>
              <a:gd name="T35" fmla="*/ 99 h 393"/>
              <a:gd name="T36" fmla="*/ 302 w 395"/>
              <a:gd name="T37" fmla="*/ 197 h 393"/>
              <a:gd name="T38" fmla="*/ 260 w 395"/>
              <a:gd name="T39" fmla="*/ 279 h 393"/>
              <a:gd name="T40" fmla="*/ 207 w 395"/>
              <a:gd name="T41" fmla="*/ 226 h 393"/>
              <a:gd name="T42" fmla="*/ 192 w 395"/>
              <a:gd name="T43" fmla="*/ 232 h 393"/>
              <a:gd name="T44" fmla="*/ 192 w 395"/>
              <a:gd name="T45" fmla="*/ 384 h 393"/>
              <a:gd name="T46" fmla="*/ 201 w 395"/>
              <a:gd name="T47" fmla="*/ 393 h 393"/>
              <a:gd name="T48" fmla="*/ 353 w 395"/>
              <a:gd name="T49" fmla="*/ 393 h 393"/>
              <a:gd name="T50" fmla="*/ 359 w 395"/>
              <a:gd name="T51" fmla="*/ 378 h 393"/>
              <a:gd name="T52" fmla="*/ 327 w 395"/>
              <a:gd name="T53" fmla="*/ 345 h 393"/>
              <a:gd name="T54" fmla="*/ 395 w 395"/>
              <a:gd name="T55" fmla="*/ 197 h 393"/>
              <a:gd name="T56" fmla="*/ 231 w 395"/>
              <a:gd name="T57" fmla="*/ 4 h 393"/>
              <a:gd name="T58" fmla="*/ 221 w 395"/>
              <a:gd name="T59" fmla="*/ 12 h 393"/>
              <a:gd name="T60" fmla="*/ 64 w 395"/>
              <a:gd name="T61" fmla="*/ 17 h 393"/>
              <a:gd name="T62" fmla="*/ 186 w 395"/>
              <a:gd name="T63" fmla="*/ 17 h 393"/>
              <a:gd name="T64" fmla="*/ 186 w 395"/>
              <a:gd name="T65" fmla="*/ 139 h 393"/>
              <a:gd name="T66" fmla="*/ 142 w 395"/>
              <a:gd name="T67" fmla="*/ 96 h 393"/>
              <a:gd name="T68" fmla="*/ 131 w 395"/>
              <a:gd name="T69" fmla="*/ 95 h 393"/>
              <a:gd name="T70" fmla="*/ 76 w 395"/>
              <a:gd name="T71" fmla="*/ 196 h 393"/>
              <a:gd name="T72" fmla="*/ 157 w 395"/>
              <a:gd name="T73" fmla="*/ 309 h 393"/>
              <a:gd name="T74" fmla="*/ 157 w 395"/>
              <a:gd name="T75" fmla="*/ 369 h 393"/>
              <a:gd name="T76" fmla="*/ 18 w 395"/>
              <a:gd name="T77" fmla="*/ 196 h 393"/>
              <a:gd name="T78" fmla="*/ 87 w 395"/>
              <a:gd name="T79" fmla="*/ 55 h 393"/>
              <a:gd name="T80" fmla="*/ 88 w 395"/>
              <a:gd name="T81" fmla="*/ 42 h 393"/>
              <a:gd name="T82" fmla="*/ 64 w 395"/>
              <a:gd name="T83" fmla="*/ 17 h 393"/>
              <a:gd name="T84" fmla="*/ 238 w 395"/>
              <a:gd name="T85" fmla="*/ 23 h 393"/>
              <a:gd name="T86" fmla="*/ 378 w 395"/>
              <a:gd name="T87" fmla="*/ 197 h 393"/>
              <a:gd name="T88" fmla="*/ 308 w 395"/>
              <a:gd name="T89" fmla="*/ 337 h 393"/>
              <a:gd name="T90" fmla="*/ 308 w 395"/>
              <a:gd name="T91" fmla="*/ 351 h 393"/>
              <a:gd name="T92" fmla="*/ 332 w 395"/>
              <a:gd name="T93" fmla="*/ 375 h 393"/>
              <a:gd name="T94" fmla="*/ 210 w 395"/>
              <a:gd name="T95" fmla="*/ 375 h 393"/>
              <a:gd name="T96" fmla="*/ 210 w 395"/>
              <a:gd name="T97" fmla="*/ 253 h 393"/>
              <a:gd name="T98" fmla="*/ 253 w 395"/>
              <a:gd name="T99" fmla="*/ 296 h 393"/>
              <a:gd name="T100" fmla="*/ 264 w 395"/>
              <a:gd name="T101" fmla="*/ 297 h 393"/>
              <a:gd name="T102" fmla="*/ 319 w 395"/>
              <a:gd name="T103" fmla="*/ 197 h 393"/>
              <a:gd name="T104" fmla="*/ 238 w 395"/>
              <a:gd name="T105" fmla="*/ 84 h 393"/>
              <a:gd name="T106" fmla="*/ 238 w 395"/>
              <a:gd name="T107" fmla="*/ 23 h 393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395"/>
              <a:gd name="T163" fmla="*/ 0 h 393"/>
              <a:gd name="T164" fmla="*/ 395 w 395"/>
              <a:gd name="T165" fmla="*/ 393 h 393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395" h="393">
                <a:moveTo>
                  <a:pt x="42" y="0"/>
                </a:moveTo>
                <a:cubicBezTo>
                  <a:pt x="34" y="1"/>
                  <a:pt x="31" y="10"/>
                  <a:pt x="36" y="15"/>
                </a:cubicBezTo>
                <a:lnTo>
                  <a:pt x="69" y="47"/>
                </a:lnTo>
                <a:cubicBezTo>
                  <a:pt x="27" y="83"/>
                  <a:pt x="0" y="136"/>
                  <a:pt x="0" y="196"/>
                </a:cubicBezTo>
                <a:cubicBezTo>
                  <a:pt x="0" y="293"/>
                  <a:pt x="71" y="374"/>
                  <a:pt x="165" y="389"/>
                </a:cubicBezTo>
                <a:cubicBezTo>
                  <a:pt x="170" y="389"/>
                  <a:pt x="175" y="385"/>
                  <a:pt x="175" y="380"/>
                </a:cubicBezTo>
                <a:lnTo>
                  <a:pt x="175" y="302"/>
                </a:lnTo>
                <a:cubicBezTo>
                  <a:pt x="175" y="298"/>
                  <a:pt x="172" y="295"/>
                  <a:pt x="168" y="294"/>
                </a:cubicBezTo>
                <a:cubicBezTo>
                  <a:pt x="125" y="282"/>
                  <a:pt x="94" y="243"/>
                  <a:pt x="94" y="196"/>
                </a:cubicBezTo>
                <a:cubicBezTo>
                  <a:pt x="94" y="162"/>
                  <a:pt x="110" y="132"/>
                  <a:pt x="135" y="114"/>
                </a:cubicBezTo>
                <a:lnTo>
                  <a:pt x="188" y="167"/>
                </a:lnTo>
                <a:cubicBezTo>
                  <a:pt x="194" y="172"/>
                  <a:pt x="203" y="168"/>
                  <a:pt x="203" y="161"/>
                </a:cubicBezTo>
                <a:lnTo>
                  <a:pt x="203" y="9"/>
                </a:lnTo>
                <a:cubicBezTo>
                  <a:pt x="203" y="4"/>
                  <a:pt x="199" y="0"/>
                  <a:pt x="194" y="0"/>
                </a:cubicBezTo>
                <a:lnTo>
                  <a:pt x="42" y="0"/>
                </a:lnTo>
                <a:close/>
                <a:moveTo>
                  <a:pt x="221" y="12"/>
                </a:moveTo>
                <a:lnTo>
                  <a:pt x="221" y="90"/>
                </a:lnTo>
                <a:cubicBezTo>
                  <a:pt x="221" y="94"/>
                  <a:pt x="224" y="98"/>
                  <a:pt x="227" y="99"/>
                </a:cubicBezTo>
                <a:cubicBezTo>
                  <a:pt x="270" y="110"/>
                  <a:pt x="302" y="150"/>
                  <a:pt x="302" y="197"/>
                </a:cubicBezTo>
                <a:cubicBezTo>
                  <a:pt x="302" y="230"/>
                  <a:pt x="285" y="260"/>
                  <a:pt x="260" y="279"/>
                </a:cubicBezTo>
                <a:lnTo>
                  <a:pt x="207" y="226"/>
                </a:lnTo>
                <a:cubicBezTo>
                  <a:pt x="202" y="220"/>
                  <a:pt x="192" y="224"/>
                  <a:pt x="192" y="232"/>
                </a:cubicBezTo>
                <a:lnTo>
                  <a:pt x="192" y="384"/>
                </a:lnTo>
                <a:cubicBezTo>
                  <a:pt x="193" y="389"/>
                  <a:pt x="196" y="393"/>
                  <a:pt x="201" y="393"/>
                </a:cubicBezTo>
                <a:lnTo>
                  <a:pt x="353" y="393"/>
                </a:lnTo>
                <a:cubicBezTo>
                  <a:pt x="361" y="392"/>
                  <a:pt x="364" y="383"/>
                  <a:pt x="359" y="378"/>
                </a:cubicBezTo>
                <a:lnTo>
                  <a:pt x="327" y="345"/>
                </a:lnTo>
                <a:cubicBezTo>
                  <a:pt x="369" y="309"/>
                  <a:pt x="395" y="256"/>
                  <a:pt x="395" y="197"/>
                </a:cubicBezTo>
                <a:cubicBezTo>
                  <a:pt x="395" y="99"/>
                  <a:pt x="324" y="19"/>
                  <a:pt x="231" y="4"/>
                </a:cubicBezTo>
                <a:cubicBezTo>
                  <a:pt x="225" y="3"/>
                  <a:pt x="221" y="7"/>
                  <a:pt x="221" y="12"/>
                </a:cubicBezTo>
                <a:close/>
                <a:moveTo>
                  <a:pt x="64" y="17"/>
                </a:moveTo>
                <a:lnTo>
                  <a:pt x="186" y="17"/>
                </a:lnTo>
                <a:lnTo>
                  <a:pt x="186" y="139"/>
                </a:lnTo>
                <a:lnTo>
                  <a:pt x="142" y="96"/>
                </a:lnTo>
                <a:cubicBezTo>
                  <a:pt x="139" y="93"/>
                  <a:pt x="135" y="93"/>
                  <a:pt x="131" y="95"/>
                </a:cubicBezTo>
                <a:cubicBezTo>
                  <a:pt x="98" y="116"/>
                  <a:pt x="76" y="153"/>
                  <a:pt x="76" y="196"/>
                </a:cubicBezTo>
                <a:cubicBezTo>
                  <a:pt x="76" y="248"/>
                  <a:pt x="110" y="293"/>
                  <a:pt x="157" y="309"/>
                </a:cubicBezTo>
                <a:lnTo>
                  <a:pt x="157" y="369"/>
                </a:lnTo>
                <a:cubicBezTo>
                  <a:pt x="77" y="352"/>
                  <a:pt x="18" y="281"/>
                  <a:pt x="18" y="196"/>
                </a:cubicBezTo>
                <a:cubicBezTo>
                  <a:pt x="18" y="138"/>
                  <a:pt x="45" y="88"/>
                  <a:pt x="87" y="55"/>
                </a:cubicBezTo>
                <a:cubicBezTo>
                  <a:pt x="91" y="51"/>
                  <a:pt x="92" y="45"/>
                  <a:pt x="88" y="42"/>
                </a:cubicBezTo>
                <a:lnTo>
                  <a:pt x="64" y="17"/>
                </a:lnTo>
                <a:close/>
                <a:moveTo>
                  <a:pt x="238" y="23"/>
                </a:moveTo>
                <a:cubicBezTo>
                  <a:pt x="318" y="41"/>
                  <a:pt x="378" y="112"/>
                  <a:pt x="378" y="197"/>
                </a:cubicBezTo>
                <a:cubicBezTo>
                  <a:pt x="378" y="254"/>
                  <a:pt x="350" y="305"/>
                  <a:pt x="308" y="337"/>
                </a:cubicBezTo>
                <a:cubicBezTo>
                  <a:pt x="304" y="341"/>
                  <a:pt x="304" y="347"/>
                  <a:pt x="308" y="351"/>
                </a:cubicBezTo>
                <a:lnTo>
                  <a:pt x="332" y="375"/>
                </a:lnTo>
                <a:lnTo>
                  <a:pt x="210" y="375"/>
                </a:lnTo>
                <a:lnTo>
                  <a:pt x="210" y="253"/>
                </a:lnTo>
                <a:lnTo>
                  <a:pt x="253" y="296"/>
                </a:lnTo>
                <a:cubicBezTo>
                  <a:pt x="256" y="299"/>
                  <a:pt x="261" y="300"/>
                  <a:pt x="264" y="297"/>
                </a:cubicBezTo>
                <a:cubicBezTo>
                  <a:pt x="297" y="276"/>
                  <a:pt x="319" y="239"/>
                  <a:pt x="319" y="197"/>
                </a:cubicBezTo>
                <a:cubicBezTo>
                  <a:pt x="319" y="144"/>
                  <a:pt x="286" y="100"/>
                  <a:pt x="238" y="84"/>
                </a:cubicBezTo>
                <a:lnTo>
                  <a:pt x="238" y="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9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Calibri" pitchFamily="34" charset="0"/>
            </a:endParaRPr>
          </a:p>
        </p:txBody>
      </p:sp>
      <p:grpSp>
        <p:nvGrpSpPr>
          <p:cNvPr id="37908" name="组合 35"/>
          <p:cNvGrpSpPr>
            <a:grpSpLocks/>
          </p:cNvGrpSpPr>
          <p:nvPr/>
        </p:nvGrpSpPr>
        <p:grpSpPr bwMode="auto">
          <a:xfrm>
            <a:off x="2292350" y="2667000"/>
            <a:ext cx="530225" cy="476250"/>
            <a:chOff x="0" y="0"/>
            <a:chExt cx="739775" cy="663575"/>
          </a:xfrm>
        </p:grpSpPr>
        <p:sp>
          <p:nvSpPr>
            <p:cNvPr id="37909" name="Freeform 7"/>
            <p:cNvSpPr>
              <a:spLocks noChangeArrowheads="1"/>
            </p:cNvSpPr>
            <p:nvPr/>
          </p:nvSpPr>
          <p:spPr bwMode="auto">
            <a:xfrm>
              <a:off x="0" y="611187"/>
              <a:ext cx="52388" cy="52388"/>
            </a:xfrm>
            <a:custGeom>
              <a:avLst/>
              <a:gdLst>
                <a:gd name="T0" fmla="*/ 10 w 14"/>
                <a:gd name="T1" fmla="*/ 6 h 14"/>
                <a:gd name="T2" fmla="*/ 8 w 14"/>
                <a:gd name="T3" fmla="*/ 6 h 14"/>
                <a:gd name="T4" fmla="*/ 8 w 14"/>
                <a:gd name="T5" fmla="*/ 5 h 14"/>
                <a:gd name="T6" fmla="*/ 4 w 14"/>
                <a:gd name="T7" fmla="*/ 0 h 14"/>
                <a:gd name="T8" fmla="*/ 0 w 14"/>
                <a:gd name="T9" fmla="*/ 5 h 14"/>
                <a:gd name="T10" fmla="*/ 0 w 14"/>
                <a:gd name="T11" fmla="*/ 10 h 14"/>
                <a:gd name="T12" fmla="*/ 4 w 14"/>
                <a:gd name="T13" fmla="*/ 14 h 14"/>
                <a:gd name="T14" fmla="*/ 10 w 14"/>
                <a:gd name="T15" fmla="*/ 14 h 14"/>
                <a:gd name="T16" fmla="*/ 14 w 14"/>
                <a:gd name="T17" fmla="*/ 10 h 14"/>
                <a:gd name="T18" fmla="*/ 10 w 14"/>
                <a:gd name="T19" fmla="*/ 6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10" y="6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2" y="14"/>
                    <a:pt x="14" y="12"/>
                    <a:pt x="14" y="10"/>
                  </a:cubicBezTo>
                  <a:cubicBezTo>
                    <a:pt x="14" y="8"/>
                    <a:pt x="12" y="6"/>
                    <a:pt x="10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7910" name="Freeform 8"/>
            <p:cNvSpPr>
              <a:spLocks noChangeArrowheads="1"/>
            </p:cNvSpPr>
            <p:nvPr/>
          </p:nvSpPr>
          <p:spPr bwMode="auto">
            <a:xfrm>
              <a:off x="0" y="506412"/>
              <a:ext cx="30163" cy="68263"/>
            </a:xfrm>
            <a:custGeom>
              <a:avLst/>
              <a:gdLst>
                <a:gd name="T0" fmla="*/ 4 w 8"/>
                <a:gd name="T1" fmla="*/ 18 h 18"/>
                <a:gd name="T2" fmla="*/ 8 w 8"/>
                <a:gd name="T3" fmla="*/ 14 h 18"/>
                <a:gd name="T4" fmla="*/ 8 w 8"/>
                <a:gd name="T5" fmla="*/ 4 h 18"/>
                <a:gd name="T6" fmla="*/ 4 w 8"/>
                <a:gd name="T7" fmla="*/ 0 h 18"/>
                <a:gd name="T8" fmla="*/ 0 w 8"/>
                <a:gd name="T9" fmla="*/ 4 h 18"/>
                <a:gd name="T10" fmla="*/ 0 w 8"/>
                <a:gd name="T11" fmla="*/ 14 h 18"/>
                <a:gd name="T12" fmla="*/ 4 w 8"/>
                <a:gd name="T13" fmla="*/ 18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8"/>
                <a:gd name="T23" fmla="*/ 8 w 8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8">
                  <a:moveTo>
                    <a:pt x="4" y="18"/>
                  </a:moveTo>
                  <a:cubicBezTo>
                    <a:pt x="7" y="18"/>
                    <a:pt x="8" y="16"/>
                    <a:pt x="8" y="1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8"/>
                    <a:pt x="4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7911" name="Freeform 9"/>
            <p:cNvSpPr>
              <a:spLocks noChangeArrowheads="1"/>
            </p:cNvSpPr>
            <p:nvPr/>
          </p:nvSpPr>
          <p:spPr bwMode="auto">
            <a:xfrm>
              <a:off x="0" y="396875"/>
              <a:ext cx="30163" cy="68263"/>
            </a:xfrm>
            <a:custGeom>
              <a:avLst/>
              <a:gdLst>
                <a:gd name="T0" fmla="*/ 4 w 8"/>
                <a:gd name="T1" fmla="*/ 18 h 18"/>
                <a:gd name="T2" fmla="*/ 8 w 8"/>
                <a:gd name="T3" fmla="*/ 14 h 18"/>
                <a:gd name="T4" fmla="*/ 8 w 8"/>
                <a:gd name="T5" fmla="*/ 5 h 18"/>
                <a:gd name="T6" fmla="*/ 4 w 8"/>
                <a:gd name="T7" fmla="*/ 0 h 18"/>
                <a:gd name="T8" fmla="*/ 0 w 8"/>
                <a:gd name="T9" fmla="*/ 5 h 18"/>
                <a:gd name="T10" fmla="*/ 0 w 8"/>
                <a:gd name="T11" fmla="*/ 14 h 18"/>
                <a:gd name="T12" fmla="*/ 4 w 8"/>
                <a:gd name="T13" fmla="*/ 18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8"/>
                <a:gd name="T23" fmla="*/ 8 w 8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8">
                  <a:moveTo>
                    <a:pt x="4" y="18"/>
                  </a:moveTo>
                  <a:cubicBezTo>
                    <a:pt x="7" y="18"/>
                    <a:pt x="8" y="16"/>
                    <a:pt x="8" y="1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8"/>
                    <a:pt x="4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7912" name="Freeform 10"/>
            <p:cNvSpPr>
              <a:spLocks noChangeArrowheads="1"/>
            </p:cNvSpPr>
            <p:nvPr/>
          </p:nvSpPr>
          <p:spPr bwMode="auto">
            <a:xfrm>
              <a:off x="0" y="307975"/>
              <a:ext cx="52388" cy="52388"/>
            </a:xfrm>
            <a:custGeom>
              <a:avLst/>
              <a:gdLst>
                <a:gd name="T0" fmla="*/ 10 w 14"/>
                <a:gd name="T1" fmla="*/ 0 h 14"/>
                <a:gd name="T2" fmla="*/ 4 w 14"/>
                <a:gd name="T3" fmla="*/ 0 h 14"/>
                <a:gd name="T4" fmla="*/ 0 w 14"/>
                <a:gd name="T5" fmla="*/ 4 h 14"/>
                <a:gd name="T6" fmla="*/ 0 w 14"/>
                <a:gd name="T7" fmla="*/ 10 h 14"/>
                <a:gd name="T8" fmla="*/ 4 w 14"/>
                <a:gd name="T9" fmla="*/ 14 h 14"/>
                <a:gd name="T10" fmla="*/ 8 w 14"/>
                <a:gd name="T11" fmla="*/ 10 h 14"/>
                <a:gd name="T12" fmla="*/ 8 w 14"/>
                <a:gd name="T13" fmla="*/ 8 h 14"/>
                <a:gd name="T14" fmla="*/ 10 w 14"/>
                <a:gd name="T15" fmla="*/ 8 h 14"/>
                <a:gd name="T16" fmla="*/ 14 w 14"/>
                <a:gd name="T17" fmla="*/ 4 h 14"/>
                <a:gd name="T18" fmla="*/ 10 w 14"/>
                <a:gd name="T19" fmla="*/ 0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1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7" y="14"/>
                    <a:pt x="8" y="12"/>
                    <a:pt x="8" y="1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2" y="8"/>
                    <a:pt x="14" y="6"/>
                    <a:pt x="14" y="4"/>
                  </a:cubicBezTo>
                  <a:cubicBezTo>
                    <a:pt x="14" y="2"/>
                    <a:pt x="12" y="0"/>
                    <a:pt x="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7913" name="Freeform 11"/>
            <p:cNvSpPr>
              <a:spLocks noChangeArrowheads="1"/>
            </p:cNvSpPr>
            <p:nvPr/>
          </p:nvSpPr>
          <p:spPr bwMode="auto">
            <a:xfrm>
              <a:off x="442912" y="611187"/>
              <a:ext cx="52388" cy="52388"/>
            </a:xfrm>
            <a:custGeom>
              <a:avLst/>
              <a:gdLst>
                <a:gd name="T0" fmla="*/ 10 w 14"/>
                <a:gd name="T1" fmla="*/ 0 h 14"/>
                <a:gd name="T2" fmla="*/ 5 w 14"/>
                <a:gd name="T3" fmla="*/ 5 h 14"/>
                <a:gd name="T4" fmla="*/ 5 w 14"/>
                <a:gd name="T5" fmla="*/ 6 h 14"/>
                <a:gd name="T6" fmla="*/ 4 w 14"/>
                <a:gd name="T7" fmla="*/ 6 h 14"/>
                <a:gd name="T8" fmla="*/ 0 w 14"/>
                <a:gd name="T9" fmla="*/ 10 h 14"/>
                <a:gd name="T10" fmla="*/ 4 w 14"/>
                <a:gd name="T11" fmla="*/ 14 h 14"/>
                <a:gd name="T12" fmla="*/ 10 w 14"/>
                <a:gd name="T13" fmla="*/ 14 h 14"/>
                <a:gd name="T14" fmla="*/ 14 w 14"/>
                <a:gd name="T15" fmla="*/ 10 h 14"/>
                <a:gd name="T16" fmla="*/ 14 w 14"/>
                <a:gd name="T17" fmla="*/ 5 h 14"/>
                <a:gd name="T18" fmla="*/ 10 w 14"/>
                <a:gd name="T19" fmla="*/ 0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10" y="0"/>
                  </a:moveTo>
                  <a:cubicBezTo>
                    <a:pt x="7" y="0"/>
                    <a:pt x="5" y="2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0" y="8"/>
                    <a:pt x="0" y="10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2" y="14"/>
                    <a:pt x="14" y="12"/>
                    <a:pt x="14" y="1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2"/>
                    <a:pt x="12" y="0"/>
                    <a:pt x="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7914" name="Freeform 12"/>
            <p:cNvSpPr>
              <a:spLocks noChangeArrowheads="1"/>
            </p:cNvSpPr>
            <p:nvPr/>
          </p:nvSpPr>
          <p:spPr bwMode="auto">
            <a:xfrm>
              <a:off x="214312" y="635000"/>
              <a:ext cx="66675" cy="28575"/>
            </a:xfrm>
            <a:custGeom>
              <a:avLst/>
              <a:gdLst>
                <a:gd name="T0" fmla="*/ 14 w 18"/>
                <a:gd name="T1" fmla="*/ 0 h 8"/>
                <a:gd name="T2" fmla="*/ 4 w 18"/>
                <a:gd name="T3" fmla="*/ 0 h 8"/>
                <a:gd name="T4" fmla="*/ 0 w 18"/>
                <a:gd name="T5" fmla="*/ 4 h 8"/>
                <a:gd name="T6" fmla="*/ 4 w 18"/>
                <a:gd name="T7" fmla="*/ 8 h 8"/>
                <a:gd name="T8" fmla="*/ 14 w 18"/>
                <a:gd name="T9" fmla="*/ 8 h 8"/>
                <a:gd name="T10" fmla="*/ 18 w 18"/>
                <a:gd name="T11" fmla="*/ 4 h 8"/>
                <a:gd name="T12" fmla="*/ 14 w 1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6" y="8"/>
                    <a:pt x="18" y="6"/>
                    <a:pt x="18" y="4"/>
                  </a:cubicBezTo>
                  <a:cubicBezTo>
                    <a:pt x="18" y="2"/>
                    <a:pt x="16" y="0"/>
                    <a:pt x="1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7915" name="Freeform 13"/>
            <p:cNvSpPr>
              <a:spLocks noChangeArrowheads="1"/>
            </p:cNvSpPr>
            <p:nvPr/>
          </p:nvSpPr>
          <p:spPr bwMode="auto">
            <a:xfrm>
              <a:off x="98425" y="635000"/>
              <a:ext cx="69850" cy="28575"/>
            </a:xfrm>
            <a:custGeom>
              <a:avLst/>
              <a:gdLst>
                <a:gd name="T0" fmla="*/ 14 w 19"/>
                <a:gd name="T1" fmla="*/ 0 h 8"/>
                <a:gd name="T2" fmla="*/ 4 w 19"/>
                <a:gd name="T3" fmla="*/ 0 h 8"/>
                <a:gd name="T4" fmla="*/ 0 w 19"/>
                <a:gd name="T5" fmla="*/ 4 h 8"/>
                <a:gd name="T6" fmla="*/ 4 w 19"/>
                <a:gd name="T7" fmla="*/ 8 h 8"/>
                <a:gd name="T8" fmla="*/ 14 w 19"/>
                <a:gd name="T9" fmla="*/ 8 h 8"/>
                <a:gd name="T10" fmla="*/ 19 w 19"/>
                <a:gd name="T11" fmla="*/ 4 h 8"/>
                <a:gd name="T12" fmla="*/ 14 w 1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8"/>
                <a:gd name="T23" fmla="*/ 19 w 1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8">
                  <a:moveTo>
                    <a:pt x="1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7" y="8"/>
                    <a:pt x="19" y="6"/>
                    <a:pt x="19" y="4"/>
                  </a:cubicBezTo>
                  <a:cubicBezTo>
                    <a:pt x="19" y="2"/>
                    <a:pt x="17" y="0"/>
                    <a:pt x="1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7916" name="Freeform 14"/>
            <p:cNvSpPr>
              <a:spLocks noChangeArrowheads="1"/>
            </p:cNvSpPr>
            <p:nvPr/>
          </p:nvSpPr>
          <p:spPr bwMode="auto">
            <a:xfrm>
              <a:off x="327025" y="635000"/>
              <a:ext cx="71438" cy="28575"/>
            </a:xfrm>
            <a:custGeom>
              <a:avLst/>
              <a:gdLst>
                <a:gd name="T0" fmla="*/ 15 w 19"/>
                <a:gd name="T1" fmla="*/ 0 h 8"/>
                <a:gd name="T2" fmla="*/ 4 w 19"/>
                <a:gd name="T3" fmla="*/ 0 h 8"/>
                <a:gd name="T4" fmla="*/ 0 w 19"/>
                <a:gd name="T5" fmla="*/ 4 h 8"/>
                <a:gd name="T6" fmla="*/ 4 w 19"/>
                <a:gd name="T7" fmla="*/ 8 h 8"/>
                <a:gd name="T8" fmla="*/ 15 w 19"/>
                <a:gd name="T9" fmla="*/ 8 h 8"/>
                <a:gd name="T10" fmla="*/ 19 w 19"/>
                <a:gd name="T11" fmla="*/ 4 h 8"/>
                <a:gd name="T12" fmla="*/ 15 w 1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8"/>
                <a:gd name="T23" fmla="*/ 19 w 1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8">
                  <a:moveTo>
                    <a:pt x="1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7" y="8"/>
                    <a:pt x="19" y="6"/>
                    <a:pt x="19" y="4"/>
                  </a:cubicBezTo>
                  <a:cubicBezTo>
                    <a:pt x="19" y="2"/>
                    <a:pt x="17" y="0"/>
                    <a:pt x="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7917" name="Freeform 15"/>
            <p:cNvSpPr>
              <a:spLocks noEditPoints="1" noChangeArrowheads="1"/>
            </p:cNvSpPr>
            <p:nvPr/>
          </p:nvSpPr>
          <p:spPr bwMode="auto">
            <a:xfrm>
              <a:off x="98425" y="0"/>
              <a:ext cx="641350" cy="574675"/>
            </a:xfrm>
            <a:custGeom>
              <a:avLst/>
              <a:gdLst>
                <a:gd name="T0" fmla="*/ 164 w 171"/>
                <a:gd name="T1" fmla="*/ 0 h 153"/>
                <a:gd name="T2" fmla="*/ 15 w 171"/>
                <a:gd name="T3" fmla="*/ 0 h 153"/>
                <a:gd name="T4" fmla="*/ 8 w 171"/>
                <a:gd name="T5" fmla="*/ 7 h 153"/>
                <a:gd name="T6" fmla="*/ 8 w 171"/>
                <a:gd name="T7" fmla="*/ 82 h 153"/>
                <a:gd name="T8" fmla="*/ 4 w 171"/>
                <a:gd name="T9" fmla="*/ 82 h 153"/>
                <a:gd name="T10" fmla="*/ 0 w 171"/>
                <a:gd name="T11" fmla="*/ 86 h 153"/>
                <a:gd name="T12" fmla="*/ 4 w 171"/>
                <a:gd name="T13" fmla="*/ 90 h 153"/>
                <a:gd name="T14" fmla="*/ 8 w 171"/>
                <a:gd name="T15" fmla="*/ 90 h 153"/>
                <a:gd name="T16" fmla="*/ 8 w 171"/>
                <a:gd name="T17" fmla="*/ 131 h 153"/>
                <a:gd name="T18" fmla="*/ 15 w 171"/>
                <a:gd name="T19" fmla="*/ 138 h 153"/>
                <a:gd name="T20" fmla="*/ 98 w 171"/>
                <a:gd name="T21" fmla="*/ 138 h 153"/>
                <a:gd name="T22" fmla="*/ 97 w 171"/>
                <a:gd name="T23" fmla="*/ 139 h 153"/>
                <a:gd name="T24" fmla="*/ 97 w 171"/>
                <a:gd name="T25" fmla="*/ 149 h 153"/>
                <a:gd name="T26" fmla="*/ 102 w 171"/>
                <a:gd name="T27" fmla="*/ 153 h 153"/>
                <a:gd name="T28" fmla="*/ 106 w 171"/>
                <a:gd name="T29" fmla="*/ 149 h 153"/>
                <a:gd name="T30" fmla="*/ 106 w 171"/>
                <a:gd name="T31" fmla="*/ 139 h 153"/>
                <a:gd name="T32" fmla="*/ 105 w 171"/>
                <a:gd name="T33" fmla="*/ 138 h 153"/>
                <a:gd name="T34" fmla="*/ 164 w 171"/>
                <a:gd name="T35" fmla="*/ 138 h 153"/>
                <a:gd name="T36" fmla="*/ 171 w 171"/>
                <a:gd name="T37" fmla="*/ 131 h 153"/>
                <a:gd name="T38" fmla="*/ 171 w 171"/>
                <a:gd name="T39" fmla="*/ 7 h 153"/>
                <a:gd name="T40" fmla="*/ 164 w 171"/>
                <a:gd name="T41" fmla="*/ 0 h 153"/>
                <a:gd name="T42" fmla="*/ 157 w 171"/>
                <a:gd name="T43" fmla="*/ 124 h 153"/>
                <a:gd name="T44" fmla="*/ 22 w 171"/>
                <a:gd name="T45" fmla="*/ 124 h 153"/>
                <a:gd name="T46" fmla="*/ 22 w 171"/>
                <a:gd name="T47" fmla="*/ 14 h 153"/>
                <a:gd name="T48" fmla="*/ 157 w 171"/>
                <a:gd name="T49" fmla="*/ 14 h 153"/>
                <a:gd name="T50" fmla="*/ 157 w 171"/>
                <a:gd name="T51" fmla="*/ 124 h 15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71"/>
                <a:gd name="T79" fmla="*/ 0 h 153"/>
                <a:gd name="T80" fmla="*/ 171 w 171"/>
                <a:gd name="T81" fmla="*/ 153 h 15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71" h="153">
                  <a:moveTo>
                    <a:pt x="16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0"/>
                    <a:pt x="8" y="3"/>
                    <a:pt x="8" y="7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2" y="82"/>
                    <a:pt x="0" y="84"/>
                    <a:pt x="0" y="86"/>
                  </a:cubicBezTo>
                  <a:cubicBezTo>
                    <a:pt x="0" y="88"/>
                    <a:pt x="2" y="90"/>
                    <a:pt x="4" y="90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8" y="134"/>
                    <a:pt x="11" y="138"/>
                    <a:pt x="15" y="138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8" y="138"/>
                    <a:pt x="97" y="139"/>
                    <a:pt x="97" y="139"/>
                  </a:cubicBezTo>
                  <a:cubicBezTo>
                    <a:pt x="97" y="149"/>
                    <a:pt x="97" y="149"/>
                    <a:pt x="97" y="149"/>
                  </a:cubicBezTo>
                  <a:cubicBezTo>
                    <a:pt x="97" y="151"/>
                    <a:pt x="99" y="153"/>
                    <a:pt x="102" y="153"/>
                  </a:cubicBezTo>
                  <a:cubicBezTo>
                    <a:pt x="104" y="153"/>
                    <a:pt x="106" y="151"/>
                    <a:pt x="106" y="149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6" y="139"/>
                    <a:pt x="106" y="138"/>
                    <a:pt x="105" y="138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8" y="138"/>
                    <a:pt x="171" y="134"/>
                    <a:pt x="171" y="131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1" y="3"/>
                    <a:pt x="168" y="0"/>
                    <a:pt x="164" y="0"/>
                  </a:cubicBezTo>
                  <a:close/>
                  <a:moveTo>
                    <a:pt x="157" y="124"/>
                  </a:moveTo>
                  <a:cubicBezTo>
                    <a:pt x="22" y="124"/>
                    <a:pt x="22" y="124"/>
                    <a:pt x="22" y="12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157" y="14"/>
                    <a:pt x="157" y="14"/>
                    <a:pt x="157" y="14"/>
                  </a:cubicBezTo>
                  <a:lnTo>
                    <a:pt x="157" y="1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7918" name="Freeform 16"/>
            <p:cNvSpPr>
              <a:spLocks noChangeArrowheads="1"/>
            </p:cNvSpPr>
            <p:nvPr/>
          </p:nvSpPr>
          <p:spPr bwMode="auto">
            <a:xfrm>
              <a:off x="250825" y="190500"/>
              <a:ext cx="214313" cy="206375"/>
            </a:xfrm>
            <a:custGeom>
              <a:avLst/>
              <a:gdLst>
                <a:gd name="T0" fmla="*/ 3 w 57"/>
                <a:gd name="T1" fmla="*/ 55 h 55"/>
                <a:gd name="T2" fmla="*/ 38 w 57"/>
                <a:gd name="T3" fmla="*/ 50 h 55"/>
                <a:gd name="T4" fmla="*/ 40 w 57"/>
                <a:gd name="T5" fmla="*/ 48 h 55"/>
                <a:gd name="T6" fmla="*/ 39 w 57"/>
                <a:gd name="T7" fmla="*/ 45 h 55"/>
                <a:gd name="T8" fmla="*/ 30 w 57"/>
                <a:gd name="T9" fmla="*/ 34 h 55"/>
                <a:gd name="T10" fmla="*/ 54 w 57"/>
                <a:gd name="T11" fmla="*/ 11 h 55"/>
                <a:gd name="T12" fmla="*/ 54 w 57"/>
                <a:gd name="T13" fmla="*/ 2 h 55"/>
                <a:gd name="T14" fmla="*/ 49 w 57"/>
                <a:gd name="T15" fmla="*/ 0 h 55"/>
                <a:gd name="T16" fmla="*/ 46 w 57"/>
                <a:gd name="T17" fmla="*/ 2 h 55"/>
                <a:gd name="T18" fmla="*/ 21 w 57"/>
                <a:gd name="T19" fmla="*/ 26 h 55"/>
                <a:gd name="T20" fmla="*/ 11 w 57"/>
                <a:gd name="T21" fmla="*/ 15 h 55"/>
                <a:gd name="T22" fmla="*/ 9 w 57"/>
                <a:gd name="T23" fmla="*/ 14 h 55"/>
                <a:gd name="T24" fmla="*/ 8 w 57"/>
                <a:gd name="T25" fmla="*/ 15 h 55"/>
                <a:gd name="T26" fmla="*/ 6 w 57"/>
                <a:gd name="T27" fmla="*/ 17 h 55"/>
                <a:gd name="T28" fmla="*/ 0 w 57"/>
                <a:gd name="T29" fmla="*/ 51 h 55"/>
                <a:gd name="T30" fmla="*/ 1 w 57"/>
                <a:gd name="T31" fmla="*/ 54 h 55"/>
                <a:gd name="T32" fmla="*/ 3 w 57"/>
                <a:gd name="T33" fmla="*/ 55 h 5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7"/>
                <a:gd name="T52" fmla="*/ 0 h 55"/>
                <a:gd name="T53" fmla="*/ 57 w 57"/>
                <a:gd name="T54" fmla="*/ 55 h 5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7" h="55">
                  <a:moveTo>
                    <a:pt x="3" y="55"/>
                  </a:moveTo>
                  <a:cubicBezTo>
                    <a:pt x="38" y="50"/>
                    <a:pt x="38" y="50"/>
                    <a:pt x="38" y="50"/>
                  </a:cubicBezTo>
                  <a:cubicBezTo>
                    <a:pt x="39" y="50"/>
                    <a:pt x="40" y="49"/>
                    <a:pt x="40" y="48"/>
                  </a:cubicBezTo>
                  <a:cubicBezTo>
                    <a:pt x="41" y="47"/>
                    <a:pt x="40" y="45"/>
                    <a:pt x="39" y="45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7" y="8"/>
                    <a:pt x="57" y="4"/>
                    <a:pt x="54" y="2"/>
                  </a:cubicBezTo>
                  <a:cubicBezTo>
                    <a:pt x="53" y="1"/>
                    <a:pt x="51" y="0"/>
                    <a:pt x="49" y="0"/>
                  </a:cubicBezTo>
                  <a:cubicBezTo>
                    <a:pt x="48" y="0"/>
                    <a:pt x="47" y="1"/>
                    <a:pt x="46" y="2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0" y="14"/>
                    <a:pt x="9" y="14"/>
                  </a:cubicBezTo>
                  <a:cubicBezTo>
                    <a:pt x="9" y="14"/>
                    <a:pt x="8" y="15"/>
                    <a:pt x="8" y="15"/>
                  </a:cubicBezTo>
                  <a:cubicBezTo>
                    <a:pt x="7" y="15"/>
                    <a:pt x="6" y="16"/>
                    <a:pt x="6" y="1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4"/>
                    <a:pt x="3" y="55"/>
                    <a:pt x="3" y="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</p:grpSp>
      <p:sp>
        <p:nvSpPr>
          <p:cNvPr id="37919" name="Freeform 17"/>
          <p:cNvSpPr>
            <a:spLocks noEditPoints="1" noChangeArrowheads="1"/>
          </p:cNvSpPr>
          <p:nvPr/>
        </p:nvSpPr>
        <p:spPr bwMode="auto">
          <a:xfrm>
            <a:off x="4603750" y="2578100"/>
            <a:ext cx="609600" cy="609600"/>
          </a:xfrm>
          <a:custGeom>
            <a:avLst/>
            <a:gdLst>
              <a:gd name="T0" fmla="*/ 169 w 197"/>
              <a:gd name="T1" fmla="*/ 83 h 197"/>
              <a:gd name="T2" fmla="*/ 180 w 197"/>
              <a:gd name="T3" fmla="*/ 64 h 197"/>
              <a:gd name="T4" fmla="*/ 169 w 197"/>
              <a:gd name="T5" fmla="*/ 45 h 197"/>
              <a:gd name="T6" fmla="*/ 147 w 197"/>
              <a:gd name="T7" fmla="*/ 45 h 197"/>
              <a:gd name="T8" fmla="*/ 148 w 197"/>
              <a:gd name="T9" fmla="*/ 13 h 197"/>
              <a:gd name="T10" fmla="*/ 121 w 197"/>
              <a:gd name="T11" fmla="*/ 30 h 197"/>
              <a:gd name="T12" fmla="*/ 109 w 197"/>
              <a:gd name="T13" fmla="*/ 11 h 197"/>
              <a:gd name="T14" fmla="*/ 88 w 197"/>
              <a:gd name="T15" fmla="*/ 11 h 197"/>
              <a:gd name="T16" fmla="*/ 76 w 197"/>
              <a:gd name="T17" fmla="*/ 30 h 197"/>
              <a:gd name="T18" fmla="*/ 49 w 197"/>
              <a:gd name="T19" fmla="*/ 13 h 197"/>
              <a:gd name="T20" fmla="*/ 50 w 197"/>
              <a:gd name="T21" fmla="*/ 45 h 197"/>
              <a:gd name="T22" fmla="*/ 27 w 197"/>
              <a:gd name="T23" fmla="*/ 45 h 197"/>
              <a:gd name="T24" fmla="*/ 17 w 197"/>
              <a:gd name="T25" fmla="*/ 64 h 197"/>
              <a:gd name="T26" fmla="*/ 28 w 197"/>
              <a:gd name="T27" fmla="*/ 83 h 197"/>
              <a:gd name="T28" fmla="*/ 0 w 197"/>
              <a:gd name="T29" fmla="*/ 99 h 197"/>
              <a:gd name="T30" fmla="*/ 28 w 197"/>
              <a:gd name="T31" fmla="*/ 114 h 197"/>
              <a:gd name="T32" fmla="*/ 17 w 197"/>
              <a:gd name="T33" fmla="*/ 133 h 197"/>
              <a:gd name="T34" fmla="*/ 27 w 197"/>
              <a:gd name="T35" fmla="*/ 152 h 197"/>
              <a:gd name="T36" fmla="*/ 50 w 197"/>
              <a:gd name="T37" fmla="*/ 152 h 197"/>
              <a:gd name="T38" fmla="*/ 49 w 197"/>
              <a:gd name="T39" fmla="*/ 184 h 197"/>
              <a:gd name="T40" fmla="*/ 76 w 197"/>
              <a:gd name="T41" fmla="*/ 167 h 197"/>
              <a:gd name="T42" fmla="*/ 88 w 197"/>
              <a:gd name="T43" fmla="*/ 186 h 197"/>
              <a:gd name="T44" fmla="*/ 109 w 197"/>
              <a:gd name="T45" fmla="*/ 186 h 197"/>
              <a:gd name="T46" fmla="*/ 121 w 197"/>
              <a:gd name="T47" fmla="*/ 167 h 197"/>
              <a:gd name="T48" fmla="*/ 148 w 197"/>
              <a:gd name="T49" fmla="*/ 184 h 197"/>
              <a:gd name="T50" fmla="*/ 147 w 197"/>
              <a:gd name="T51" fmla="*/ 152 h 197"/>
              <a:gd name="T52" fmla="*/ 169 w 197"/>
              <a:gd name="T53" fmla="*/ 152 h 197"/>
              <a:gd name="T54" fmla="*/ 180 w 197"/>
              <a:gd name="T55" fmla="*/ 133 h 197"/>
              <a:gd name="T56" fmla="*/ 169 w 197"/>
              <a:gd name="T57" fmla="*/ 114 h 197"/>
              <a:gd name="T58" fmla="*/ 197 w 197"/>
              <a:gd name="T59" fmla="*/ 99 h 197"/>
              <a:gd name="T60" fmla="*/ 98 w 197"/>
              <a:gd name="T61" fmla="*/ 128 h 197"/>
              <a:gd name="T62" fmla="*/ 98 w 197"/>
              <a:gd name="T63" fmla="*/ 69 h 197"/>
              <a:gd name="T64" fmla="*/ 98 w 197"/>
              <a:gd name="T65" fmla="*/ 128 h 19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97"/>
              <a:gd name="T100" fmla="*/ 0 h 197"/>
              <a:gd name="T101" fmla="*/ 197 w 197"/>
              <a:gd name="T102" fmla="*/ 197 h 19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97" h="197">
                <a:moveTo>
                  <a:pt x="186" y="88"/>
                </a:moveTo>
                <a:cubicBezTo>
                  <a:pt x="169" y="83"/>
                  <a:pt x="169" y="83"/>
                  <a:pt x="169" y="83"/>
                </a:cubicBezTo>
                <a:cubicBezTo>
                  <a:pt x="168" y="81"/>
                  <a:pt x="168" y="79"/>
                  <a:pt x="167" y="76"/>
                </a:cubicBezTo>
                <a:cubicBezTo>
                  <a:pt x="180" y="64"/>
                  <a:pt x="180" y="64"/>
                  <a:pt x="180" y="64"/>
                </a:cubicBezTo>
                <a:cubicBezTo>
                  <a:pt x="184" y="59"/>
                  <a:pt x="186" y="54"/>
                  <a:pt x="184" y="49"/>
                </a:cubicBezTo>
                <a:cubicBezTo>
                  <a:pt x="181" y="44"/>
                  <a:pt x="175" y="44"/>
                  <a:pt x="169" y="45"/>
                </a:cubicBezTo>
                <a:cubicBezTo>
                  <a:pt x="152" y="50"/>
                  <a:pt x="152" y="50"/>
                  <a:pt x="152" y="50"/>
                </a:cubicBezTo>
                <a:cubicBezTo>
                  <a:pt x="150" y="48"/>
                  <a:pt x="148" y="47"/>
                  <a:pt x="147" y="45"/>
                </a:cubicBezTo>
                <a:cubicBezTo>
                  <a:pt x="151" y="28"/>
                  <a:pt x="151" y="28"/>
                  <a:pt x="151" y="28"/>
                </a:cubicBezTo>
                <a:cubicBezTo>
                  <a:pt x="153" y="22"/>
                  <a:pt x="153" y="16"/>
                  <a:pt x="148" y="13"/>
                </a:cubicBezTo>
                <a:cubicBezTo>
                  <a:pt x="143" y="10"/>
                  <a:pt x="137" y="13"/>
                  <a:pt x="133" y="17"/>
                </a:cubicBezTo>
                <a:cubicBezTo>
                  <a:pt x="121" y="30"/>
                  <a:pt x="121" y="30"/>
                  <a:pt x="121" y="30"/>
                </a:cubicBezTo>
                <a:cubicBezTo>
                  <a:pt x="118" y="29"/>
                  <a:pt x="116" y="29"/>
                  <a:pt x="113" y="28"/>
                </a:cubicBezTo>
                <a:cubicBezTo>
                  <a:pt x="109" y="11"/>
                  <a:pt x="109" y="11"/>
                  <a:pt x="109" y="11"/>
                </a:cubicBezTo>
                <a:cubicBezTo>
                  <a:pt x="107" y="5"/>
                  <a:pt x="104" y="0"/>
                  <a:pt x="98" y="0"/>
                </a:cubicBezTo>
                <a:cubicBezTo>
                  <a:pt x="93" y="0"/>
                  <a:pt x="89" y="5"/>
                  <a:pt x="88" y="11"/>
                </a:cubicBezTo>
                <a:cubicBezTo>
                  <a:pt x="83" y="28"/>
                  <a:pt x="83" y="28"/>
                  <a:pt x="83" y="28"/>
                </a:cubicBezTo>
                <a:cubicBezTo>
                  <a:pt x="81" y="28"/>
                  <a:pt x="78" y="29"/>
                  <a:pt x="76" y="30"/>
                </a:cubicBezTo>
                <a:cubicBezTo>
                  <a:pt x="63" y="17"/>
                  <a:pt x="63" y="17"/>
                  <a:pt x="63" y="17"/>
                </a:cubicBezTo>
                <a:cubicBezTo>
                  <a:pt x="59" y="13"/>
                  <a:pt x="54" y="10"/>
                  <a:pt x="49" y="13"/>
                </a:cubicBezTo>
                <a:cubicBezTo>
                  <a:pt x="44" y="16"/>
                  <a:pt x="44" y="22"/>
                  <a:pt x="45" y="28"/>
                </a:cubicBezTo>
                <a:cubicBezTo>
                  <a:pt x="50" y="45"/>
                  <a:pt x="50" y="45"/>
                  <a:pt x="50" y="45"/>
                </a:cubicBezTo>
                <a:cubicBezTo>
                  <a:pt x="48" y="47"/>
                  <a:pt x="46" y="48"/>
                  <a:pt x="45" y="50"/>
                </a:cubicBezTo>
                <a:cubicBezTo>
                  <a:pt x="27" y="45"/>
                  <a:pt x="27" y="45"/>
                  <a:pt x="27" y="45"/>
                </a:cubicBezTo>
                <a:cubicBezTo>
                  <a:pt x="21" y="44"/>
                  <a:pt x="16" y="44"/>
                  <a:pt x="13" y="49"/>
                </a:cubicBezTo>
                <a:cubicBezTo>
                  <a:pt x="10" y="54"/>
                  <a:pt x="13" y="59"/>
                  <a:pt x="17" y="64"/>
                </a:cubicBezTo>
                <a:cubicBezTo>
                  <a:pt x="30" y="76"/>
                  <a:pt x="30" y="76"/>
                  <a:pt x="30" y="76"/>
                </a:cubicBezTo>
                <a:cubicBezTo>
                  <a:pt x="29" y="79"/>
                  <a:pt x="28" y="81"/>
                  <a:pt x="28" y="83"/>
                </a:cubicBezTo>
                <a:cubicBezTo>
                  <a:pt x="10" y="88"/>
                  <a:pt x="10" y="88"/>
                  <a:pt x="10" y="88"/>
                </a:cubicBezTo>
                <a:cubicBezTo>
                  <a:pt x="5" y="90"/>
                  <a:pt x="0" y="93"/>
                  <a:pt x="0" y="99"/>
                </a:cubicBezTo>
                <a:cubicBezTo>
                  <a:pt x="0" y="104"/>
                  <a:pt x="5" y="107"/>
                  <a:pt x="10" y="109"/>
                </a:cubicBezTo>
                <a:cubicBezTo>
                  <a:pt x="28" y="114"/>
                  <a:pt x="28" y="114"/>
                  <a:pt x="28" y="114"/>
                </a:cubicBezTo>
                <a:cubicBezTo>
                  <a:pt x="28" y="116"/>
                  <a:pt x="29" y="118"/>
                  <a:pt x="30" y="121"/>
                </a:cubicBezTo>
                <a:cubicBezTo>
                  <a:pt x="17" y="133"/>
                  <a:pt x="17" y="133"/>
                  <a:pt x="17" y="133"/>
                </a:cubicBezTo>
                <a:cubicBezTo>
                  <a:pt x="13" y="138"/>
                  <a:pt x="10" y="143"/>
                  <a:pt x="13" y="148"/>
                </a:cubicBezTo>
                <a:cubicBezTo>
                  <a:pt x="16" y="153"/>
                  <a:pt x="22" y="153"/>
                  <a:pt x="27" y="152"/>
                </a:cubicBezTo>
                <a:cubicBezTo>
                  <a:pt x="45" y="147"/>
                  <a:pt x="45" y="147"/>
                  <a:pt x="45" y="147"/>
                </a:cubicBezTo>
                <a:cubicBezTo>
                  <a:pt x="46" y="149"/>
                  <a:pt x="48" y="150"/>
                  <a:pt x="50" y="152"/>
                </a:cubicBezTo>
                <a:cubicBezTo>
                  <a:pt x="45" y="169"/>
                  <a:pt x="45" y="169"/>
                  <a:pt x="45" y="169"/>
                </a:cubicBezTo>
                <a:cubicBezTo>
                  <a:pt x="44" y="175"/>
                  <a:pt x="44" y="181"/>
                  <a:pt x="49" y="184"/>
                </a:cubicBezTo>
                <a:cubicBezTo>
                  <a:pt x="54" y="187"/>
                  <a:pt x="59" y="184"/>
                  <a:pt x="63" y="180"/>
                </a:cubicBezTo>
                <a:cubicBezTo>
                  <a:pt x="76" y="167"/>
                  <a:pt x="76" y="167"/>
                  <a:pt x="76" y="167"/>
                </a:cubicBezTo>
                <a:cubicBezTo>
                  <a:pt x="78" y="168"/>
                  <a:pt x="81" y="169"/>
                  <a:pt x="83" y="169"/>
                </a:cubicBezTo>
                <a:cubicBezTo>
                  <a:pt x="88" y="186"/>
                  <a:pt x="88" y="186"/>
                  <a:pt x="88" y="186"/>
                </a:cubicBezTo>
                <a:cubicBezTo>
                  <a:pt x="90" y="192"/>
                  <a:pt x="93" y="197"/>
                  <a:pt x="98" y="197"/>
                </a:cubicBezTo>
                <a:cubicBezTo>
                  <a:pt x="104" y="197"/>
                  <a:pt x="107" y="192"/>
                  <a:pt x="109" y="186"/>
                </a:cubicBezTo>
                <a:cubicBezTo>
                  <a:pt x="113" y="169"/>
                  <a:pt x="113" y="169"/>
                  <a:pt x="113" y="169"/>
                </a:cubicBezTo>
                <a:cubicBezTo>
                  <a:pt x="116" y="169"/>
                  <a:pt x="118" y="168"/>
                  <a:pt x="121" y="167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8" y="184"/>
                  <a:pt x="143" y="187"/>
                  <a:pt x="148" y="184"/>
                </a:cubicBezTo>
                <a:cubicBezTo>
                  <a:pt x="153" y="181"/>
                  <a:pt x="153" y="175"/>
                  <a:pt x="151" y="169"/>
                </a:cubicBezTo>
                <a:cubicBezTo>
                  <a:pt x="147" y="152"/>
                  <a:pt x="147" y="152"/>
                  <a:pt x="147" y="152"/>
                </a:cubicBezTo>
                <a:cubicBezTo>
                  <a:pt x="148" y="150"/>
                  <a:pt x="150" y="149"/>
                  <a:pt x="152" y="147"/>
                </a:cubicBezTo>
                <a:cubicBezTo>
                  <a:pt x="169" y="152"/>
                  <a:pt x="169" y="152"/>
                  <a:pt x="169" y="152"/>
                </a:cubicBezTo>
                <a:cubicBezTo>
                  <a:pt x="175" y="153"/>
                  <a:pt x="181" y="153"/>
                  <a:pt x="184" y="148"/>
                </a:cubicBezTo>
                <a:cubicBezTo>
                  <a:pt x="186" y="143"/>
                  <a:pt x="184" y="138"/>
                  <a:pt x="180" y="133"/>
                </a:cubicBezTo>
                <a:cubicBezTo>
                  <a:pt x="167" y="121"/>
                  <a:pt x="167" y="121"/>
                  <a:pt x="167" y="121"/>
                </a:cubicBezTo>
                <a:cubicBezTo>
                  <a:pt x="168" y="118"/>
                  <a:pt x="168" y="116"/>
                  <a:pt x="169" y="114"/>
                </a:cubicBezTo>
                <a:cubicBezTo>
                  <a:pt x="186" y="109"/>
                  <a:pt x="186" y="109"/>
                  <a:pt x="186" y="109"/>
                </a:cubicBezTo>
                <a:cubicBezTo>
                  <a:pt x="192" y="107"/>
                  <a:pt x="197" y="104"/>
                  <a:pt x="197" y="99"/>
                </a:cubicBezTo>
                <a:cubicBezTo>
                  <a:pt x="197" y="93"/>
                  <a:pt x="192" y="90"/>
                  <a:pt x="186" y="88"/>
                </a:cubicBezTo>
                <a:close/>
                <a:moveTo>
                  <a:pt x="98" y="128"/>
                </a:moveTo>
                <a:cubicBezTo>
                  <a:pt x="82" y="128"/>
                  <a:pt x="68" y="115"/>
                  <a:pt x="68" y="99"/>
                </a:cubicBezTo>
                <a:cubicBezTo>
                  <a:pt x="68" y="82"/>
                  <a:pt x="82" y="69"/>
                  <a:pt x="98" y="69"/>
                </a:cubicBezTo>
                <a:cubicBezTo>
                  <a:pt x="115" y="69"/>
                  <a:pt x="128" y="82"/>
                  <a:pt x="128" y="99"/>
                </a:cubicBezTo>
                <a:cubicBezTo>
                  <a:pt x="128" y="115"/>
                  <a:pt x="115" y="128"/>
                  <a:pt x="98" y="1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0413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矩形 8"/>
          <p:cNvSpPr>
            <a:spLocks noChangeArrowheads="1"/>
          </p:cNvSpPr>
          <p:nvPr/>
        </p:nvSpPr>
        <p:spPr bwMode="auto">
          <a:xfrm>
            <a:off x="0" y="1588"/>
            <a:ext cx="12190413" cy="6858000"/>
          </a:xfrm>
          <a:prstGeom prst="rect">
            <a:avLst/>
          </a:prstGeom>
          <a:solidFill>
            <a:srgbClr val="354651">
              <a:alpha val="64999"/>
            </a:srgbClr>
          </a:solidFill>
          <a:ln w="12700" cap="flat" cmpd="sng">
            <a:solidFill>
              <a:srgbClr val="06284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</a:endParaRPr>
          </a:p>
        </p:txBody>
      </p:sp>
      <p:grpSp>
        <p:nvGrpSpPr>
          <p:cNvPr id="38916" name="组合 6"/>
          <p:cNvGrpSpPr>
            <a:grpSpLocks/>
          </p:cNvGrpSpPr>
          <p:nvPr/>
        </p:nvGrpSpPr>
        <p:grpSpPr bwMode="auto">
          <a:xfrm>
            <a:off x="1749425" y="204788"/>
            <a:ext cx="8691563" cy="6448425"/>
            <a:chOff x="0" y="0"/>
            <a:chExt cx="8691721" cy="6447919"/>
          </a:xfrm>
        </p:grpSpPr>
        <p:grpSp>
          <p:nvGrpSpPr>
            <p:cNvPr id="38917" name="组合 1"/>
            <p:cNvGrpSpPr>
              <a:grpSpLocks/>
            </p:cNvGrpSpPr>
            <p:nvPr/>
          </p:nvGrpSpPr>
          <p:grpSpPr bwMode="auto">
            <a:xfrm>
              <a:off x="2536461" y="2500684"/>
              <a:ext cx="6155260" cy="1446550"/>
              <a:chOff x="0" y="0"/>
              <a:chExt cx="6155260" cy="1446550"/>
            </a:xfrm>
          </p:grpSpPr>
          <p:sp>
            <p:nvSpPr>
              <p:cNvPr id="38918" name="矩形 2"/>
              <p:cNvSpPr>
                <a:spLocks noChangeArrowheads="1"/>
              </p:cNvSpPr>
              <p:nvPr/>
            </p:nvSpPr>
            <p:spPr bwMode="auto">
              <a:xfrm>
                <a:off x="997805" y="353943"/>
                <a:ext cx="5157455" cy="9448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>
                  <a:lnSpc>
                    <a:spcPts val="23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Segoe UI Semilight" pitchFamily="2" charset="0"/>
                  </a:rPr>
                  <a:t>素材之家 sc.jb51.net   素材之家 sc.jb51.net   素材之家 sc.jb51.net   素材之家 sc.jb51.net   素材之家 sc.jb51.net </a:t>
                </a:r>
                <a:endParaRPr lang="zh-CN" altLang="en-US" sz="1400">
                  <a:solidFill>
                    <a:schemeClr val="bg1"/>
                  </a:solidFill>
                  <a:latin typeface="Open Sans" pitchFamily="2" charset="0"/>
                  <a:sym typeface="Open Sans" pitchFamily="2" charset="0"/>
                </a:endParaRPr>
              </a:p>
            </p:txBody>
          </p:sp>
          <p:sp>
            <p:nvSpPr>
              <p:cNvPr id="38919" name="TextBox 18"/>
              <p:cNvSpPr>
                <a:spLocks noChangeArrowheads="1"/>
              </p:cNvSpPr>
              <p:nvPr/>
            </p:nvSpPr>
            <p:spPr bwMode="auto">
              <a:xfrm>
                <a:off x="130559" y="261610"/>
                <a:ext cx="1734494" cy="923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lvl="1"/>
                <a:r>
                  <a:rPr lang="en-US" sz="540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rPr>
                  <a:t>|</a:t>
                </a:r>
                <a:endParaRPr lang="zh-CN" altLang="en-US" sz="54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endParaRPr>
              </a:p>
            </p:txBody>
          </p:sp>
          <p:sp>
            <p:nvSpPr>
              <p:cNvPr id="38920" name="TextBox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34494" cy="144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880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rPr>
                  <a:t>3</a:t>
                </a:r>
                <a:endParaRPr lang="zh-CN" altLang="en-US" sz="88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endParaRPr>
              </a:p>
            </p:txBody>
          </p:sp>
        </p:grpSp>
        <p:sp>
          <p:nvSpPr>
            <p:cNvPr id="38921" name="TextBox 18"/>
            <p:cNvSpPr>
              <a:spLocks noChangeArrowheads="1"/>
            </p:cNvSpPr>
            <p:nvPr/>
          </p:nvSpPr>
          <p:spPr bwMode="auto">
            <a:xfrm>
              <a:off x="0" y="0"/>
              <a:ext cx="1734494" cy="6447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41300">
                  <a:solidFill>
                    <a:srgbClr val="F5425E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3</a:t>
              </a:r>
              <a:endParaRPr lang="zh-CN" altLang="en-US" sz="8800">
                <a:solidFill>
                  <a:srgbClr val="F5425E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</p:grp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图片 1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0413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矩形 142"/>
          <p:cNvSpPr>
            <a:spLocks noChangeArrowheads="1"/>
          </p:cNvSpPr>
          <p:nvPr/>
        </p:nvSpPr>
        <p:spPr bwMode="auto">
          <a:xfrm>
            <a:off x="0" y="-1588"/>
            <a:ext cx="12190413" cy="6858001"/>
          </a:xfrm>
          <a:prstGeom prst="rect">
            <a:avLst/>
          </a:prstGeom>
          <a:solidFill>
            <a:srgbClr val="354651">
              <a:alpha val="64999"/>
            </a:srgbClr>
          </a:solidFill>
          <a:ln w="12700" cap="flat" cmpd="sng">
            <a:solidFill>
              <a:srgbClr val="06284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</a:endParaRPr>
          </a:p>
        </p:txBody>
      </p:sp>
      <p:sp>
        <p:nvSpPr>
          <p:cNvPr id="39940" name="矩形 1"/>
          <p:cNvSpPr>
            <a:spLocks noChangeArrowheads="1"/>
          </p:cNvSpPr>
          <p:nvPr/>
        </p:nvSpPr>
        <p:spPr bwMode="auto">
          <a:xfrm>
            <a:off x="476250" y="793750"/>
            <a:ext cx="5618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rgbClr val="F5425E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POWERPOINT</a:t>
            </a:r>
            <a:endParaRPr lang="zh-CN" altLang="en-US" sz="6600">
              <a:solidFill>
                <a:srgbClr val="F5425E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39941" name="直接连接符 2"/>
          <p:cNvSpPr>
            <a:spLocks noChangeShapeType="1"/>
          </p:cNvSpPr>
          <p:nvPr/>
        </p:nvSpPr>
        <p:spPr bwMode="auto">
          <a:xfrm>
            <a:off x="476250" y="1082675"/>
            <a:ext cx="1588" cy="531813"/>
          </a:xfrm>
          <a:prstGeom prst="line">
            <a:avLst/>
          </a:prstGeom>
          <a:noFill/>
          <a:ln w="57150" cap="flat" cmpd="sng">
            <a:solidFill>
              <a:srgbClr val="F5425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9942" name="组合 3"/>
          <p:cNvGrpSpPr>
            <a:grpSpLocks/>
          </p:cNvGrpSpPr>
          <p:nvPr/>
        </p:nvGrpSpPr>
        <p:grpSpPr bwMode="auto">
          <a:xfrm>
            <a:off x="4006850" y="3548063"/>
            <a:ext cx="3359150" cy="1527175"/>
            <a:chOff x="0" y="0"/>
            <a:chExt cx="4554714" cy="2071702"/>
          </a:xfrm>
        </p:grpSpPr>
        <p:grpSp>
          <p:nvGrpSpPr>
            <p:cNvPr id="39943" name="组合 4"/>
            <p:cNvGrpSpPr>
              <a:grpSpLocks/>
            </p:cNvGrpSpPr>
            <p:nvPr/>
          </p:nvGrpSpPr>
          <p:grpSpPr bwMode="auto">
            <a:xfrm>
              <a:off x="0" y="0"/>
              <a:ext cx="2197260" cy="2071702"/>
              <a:chOff x="0" y="0"/>
              <a:chExt cx="2500330" cy="2357454"/>
            </a:xfrm>
          </p:grpSpPr>
          <p:grpSp>
            <p:nvGrpSpPr>
              <p:cNvPr id="39944" name="组合 36"/>
              <p:cNvGrpSpPr>
                <a:grpSpLocks/>
              </p:cNvGrpSpPr>
              <p:nvPr/>
            </p:nvGrpSpPr>
            <p:grpSpPr bwMode="auto">
              <a:xfrm>
                <a:off x="0" y="0"/>
                <a:ext cx="2500330" cy="357190"/>
                <a:chOff x="0" y="0"/>
                <a:chExt cx="2500330" cy="357190"/>
              </a:xfrm>
            </p:grpSpPr>
            <p:sp>
              <p:nvSpPr>
                <p:cNvPr id="39945" name="矩形 11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542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46" name="矩形 116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542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47" name="矩形 117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542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48" name="矩形 118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542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49" name="矩形 119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542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  <p:grpSp>
            <p:nvGrpSpPr>
              <p:cNvPr id="39950" name="组合 37"/>
              <p:cNvGrpSpPr>
                <a:grpSpLocks/>
              </p:cNvGrpSpPr>
              <p:nvPr/>
            </p:nvGrpSpPr>
            <p:grpSpPr bwMode="auto">
              <a:xfrm>
                <a:off x="0" y="500066"/>
                <a:ext cx="2500330" cy="357190"/>
                <a:chOff x="0" y="0"/>
                <a:chExt cx="2500330" cy="357190"/>
              </a:xfrm>
            </p:grpSpPr>
            <p:sp>
              <p:nvSpPr>
                <p:cNvPr id="39951" name="矩形 12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542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52" name="矩形 123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542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53" name="矩形 124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542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54" name="矩形 125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542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55" name="矩形 126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542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  <p:grpSp>
            <p:nvGrpSpPr>
              <p:cNvPr id="39956" name="组合 38"/>
              <p:cNvGrpSpPr>
                <a:grpSpLocks/>
              </p:cNvGrpSpPr>
              <p:nvPr/>
            </p:nvGrpSpPr>
            <p:grpSpPr bwMode="auto">
              <a:xfrm>
                <a:off x="0" y="1000132"/>
                <a:ext cx="2500330" cy="357190"/>
                <a:chOff x="0" y="0"/>
                <a:chExt cx="2500330" cy="357190"/>
              </a:xfrm>
            </p:grpSpPr>
            <p:sp>
              <p:nvSpPr>
                <p:cNvPr id="39957" name="矩形 12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542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58" name="矩形 129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542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59" name="矩形 130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542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60" name="矩形 131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542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61" name="矩形 132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542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  <p:grpSp>
            <p:nvGrpSpPr>
              <p:cNvPr id="39962" name="组合 39"/>
              <p:cNvGrpSpPr>
                <a:grpSpLocks/>
              </p:cNvGrpSpPr>
              <p:nvPr/>
            </p:nvGrpSpPr>
            <p:grpSpPr bwMode="auto">
              <a:xfrm>
                <a:off x="0" y="1500198"/>
                <a:ext cx="2500330" cy="357190"/>
                <a:chOff x="0" y="0"/>
                <a:chExt cx="2500330" cy="357190"/>
              </a:xfrm>
            </p:grpSpPr>
            <p:sp>
              <p:nvSpPr>
                <p:cNvPr id="39963" name="矩形 134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542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64" name="矩形 135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542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65" name="矩形 136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542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66" name="矩形 137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542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67" name="矩形 138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542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  <p:grpSp>
            <p:nvGrpSpPr>
              <p:cNvPr id="39968" name="组合 40"/>
              <p:cNvGrpSpPr>
                <a:grpSpLocks/>
              </p:cNvGrpSpPr>
              <p:nvPr/>
            </p:nvGrpSpPr>
            <p:grpSpPr bwMode="auto">
              <a:xfrm>
                <a:off x="0" y="2000264"/>
                <a:ext cx="2500330" cy="357190"/>
                <a:chOff x="0" y="0"/>
                <a:chExt cx="2500330" cy="357190"/>
              </a:xfrm>
            </p:grpSpPr>
            <p:sp>
              <p:nvSpPr>
                <p:cNvPr id="39969" name="矩形 14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542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70" name="矩形 141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542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71" name="矩形 142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542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72" name="矩形 143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542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73" name="矩形 144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542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</p:grpSp>
        <p:grpSp>
          <p:nvGrpSpPr>
            <p:cNvPr id="39974" name="组合 5"/>
            <p:cNvGrpSpPr>
              <a:grpSpLocks/>
            </p:cNvGrpSpPr>
            <p:nvPr/>
          </p:nvGrpSpPr>
          <p:grpSpPr bwMode="auto">
            <a:xfrm>
              <a:off x="2357454" y="0"/>
              <a:ext cx="2197260" cy="2071702"/>
              <a:chOff x="0" y="0"/>
              <a:chExt cx="2500330" cy="2357454"/>
            </a:xfrm>
          </p:grpSpPr>
          <p:grpSp>
            <p:nvGrpSpPr>
              <p:cNvPr id="39975" name="组合 120"/>
              <p:cNvGrpSpPr>
                <a:grpSpLocks/>
              </p:cNvGrpSpPr>
              <p:nvPr/>
            </p:nvGrpSpPr>
            <p:grpSpPr bwMode="auto">
              <a:xfrm>
                <a:off x="0" y="0"/>
                <a:ext cx="2500330" cy="357190"/>
                <a:chOff x="0" y="0"/>
                <a:chExt cx="2500330" cy="357190"/>
              </a:xfrm>
            </p:grpSpPr>
            <p:sp>
              <p:nvSpPr>
                <p:cNvPr id="39976" name="矩形 17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542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77" name="矩形 173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78" name="矩形 174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79" name="矩形 175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80" name="矩形 176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  <p:grpSp>
            <p:nvGrpSpPr>
              <p:cNvPr id="39981" name="组合 121"/>
              <p:cNvGrpSpPr>
                <a:grpSpLocks/>
              </p:cNvGrpSpPr>
              <p:nvPr/>
            </p:nvGrpSpPr>
            <p:grpSpPr bwMode="auto">
              <a:xfrm>
                <a:off x="0" y="500066"/>
                <a:ext cx="2500330" cy="357190"/>
                <a:chOff x="0" y="0"/>
                <a:chExt cx="2500330" cy="357190"/>
              </a:xfrm>
            </p:grpSpPr>
            <p:sp>
              <p:nvSpPr>
                <p:cNvPr id="39982" name="矩形 16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542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83" name="矩形 168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84" name="矩形 169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85" name="矩形 170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86" name="矩形 171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  <p:grpSp>
            <p:nvGrpSpPr>
              <p:cNvPr id="39987" name="组合 127"/>
              <p:cNvGrpSpPr>
                <a:grpSpLocks/>
              </p:cNvGrpSpPr>
              <p:nvPr/>
            </p:nvGrpSpPr>
            <p:grpSpPr bwMode="auto">
              <a:xfrm>
                <a:off x="0" y="1000132"/>
                <a:ext cx="2500330" cy="357190"/>
                <a:chOff x="0" y="0"/>
                <a:chExt cx="2500330" cy="357190"/>
              </a:xfrm>
            </p:grpSpPr>
            <p:sp>
              <p:nvSpPr>
                <p:cNvPr id="39988" name="矩形 16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89" name="矩形 163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90" name="矩形 164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91" name="矩形 165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92" name="矩形 166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  <p:grpSp>
            <p:nvGrpSpPr>
              <p:cNvPr id="39993" name="组合 133"/>
              <p:cNvGrpSpPr>
                <a:grpSpLocks/>
              </p:cNvGrpSpPr>
              <p:nvPr/>
            </p:nvGrpSpPr>
            <p:grpSpPr bwMode="auto">
              <a:xfrm>
                <a:off x="0" y="1500198"/>
                <a:ext cx="2500330" cy="357190"/>
                <a:chOff x="0" y="0"/>
                <a:chExt cx="2500330" cy="357190"/>
              </a:xfrm>
            </p:grpSpPr>
            <p:sp>
              <p:nvSpPr>
                <p:cNvPr id="39994" name="矩形 15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95" name="矩形 158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96" name="矩形 159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97" name="矩形 160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39998" name="矩形 161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  <p:grpSp>
            <p:nvGrpSpPr>
              <p:cNvPr id="39999" name="组合 139"/>
              <p:cNvGrpSpPr>
                <a:grpSpLocks/>
              </p:cNvGrpSpPr>
              <p:nvPr/>
            </p:nvGrpSpPr>
            <p:grpSpPr bwMode="auto">
              <a:xfrm>
                <a:off x="0" y="2000264"/>
                <a:ext cx="2500330" cy="357190"/>
                <a:chOff x="0" y="0"/>
                <a:chExt cx="2500330" cy="357190"/>
              </a:xfrm>
            </p:grpSpPr>
            <p:sp>
              <p:nvSpPr>
                <p:cNvPr id="40000" name="矩形 15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01" name="矩形 153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02" name="矩形 154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03" name="矩形 155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04" name="矩形 156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</p:grpSp>
      </p:grpSp>
      <p:sp>
        <p:nvSpPr>
          <p:cNvPr id="40005" name="文本框 35"/>
          <p:cNvSpPr>
            <a:spLocks noChangeArrowheads="1"/>
          </p:cNvSpPr>
          <p:nvPr/>
        </p:nvSpPr>
        <p:spPr bwMode="auto">
          <a:xfrm>
            <a:off x="4284663" y="3030538"/>
            <a:ext cx="16049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5425E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TEXT HERE</a:t>
            </a:r>
            <a:endParaRPr lang="zh-CN" altLang="en-US" sz="2400" b="1">
              <a:solidFill>
                <a:srgbClr val="F5425E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40006" name="文本框 35"/>
          <p:cNvSpPr>
            <a:spLocks noChangeArrowheads="1"/>
          </p:cNvSpPr>
          <p:nvPr/>
        </p:nvSpPr>
        <p:spPr bwMode="auto">
          <a:xfrm>
            <a:off x="4284663" y="2617788"/>
            <a:ext cx="10556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F5425E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54%</a:t>
            </a:r>
            <a:endParaRPr lang="zh-CN" altLang="en-US" sz="3600" b="1">
              <a:solidFill>
                <a:srgbClr val="F5425E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40007" name="文本框 35"/>
          <p:cNvSpPr>
            <a:spLocks noChangeArrowheads="1"/>
          </p:cNvSpPr>
          <p:nvPr/>
        </p:nvSpPr>
        <p:spPr bwMode="auto">
          <a:xfrm>
            <a:off x="8140700" y="3030538"/>
            <a:ext cx="16049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EBB690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TEXT HERE</a:t>
            </a:r>
            <a:endParaRPr lang="zh-CN" altLang="en-US" sz="2400" b="1">
              <a:solidFill>
                <a:srgbClr val="EBB690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40008" name="文本框 35"/>
          <p:cNvSpPr>
            <a:spLocks noChangeArrowheads="1"/>
          </p:cNvSpPr>
          <p:nvPr/>
        </p:nvSpPr>
        <p:spPr bwMode="auto">
          <a:xfrm>
            <a:off x="8140700" y="2617788"/>
            <a:ext cx="10556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EBB690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46%</a:t>
            </a:r>
            <a:endParaRPr lang="zh-CN" altLang="en-US" sz="3600" b="1">
              <a:solidFill>
                <a:srgbClr val="EBB690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grpSp>
        <p:nvGrpSpPr>
          <p:cNvPr id="40009" name="组合 70"/>
          <p:cNvGrpSpPr>
            <a:grpSpLocks/>
          </p:cNvGrpSpPr>
          <p:nvPr/>
        </p:nvGrpSpPr>
        <p:grpSpPr bwMode="auto">
          <a:xfrm>
            <a:off x="7793038" y="3548063"/>
            <a:ext cx="3357562" cy="1527175"/>
            <a:chOff x="0" y="0"/>
            <a:chExt cx="4554714" cy="2071702"/>
          </a:xfrm>
        </p:grpSpPr>
        <p:grpSp>
          <p:nvGrpSpPr>
            <p:cNvPr id="40010" name="组合 145"/>
            <p:cNvGrpSpPr>
              <a:grpSpLocks/>
            </p:cNvGrpSpPr>
            <p:nvPr/>
          </p:nvGrpSpPr>
          <p:grpSpPr bwMode="auto">
            <a:xfrm>
              <a:off x="0" y="-2"/>
              <a:ext cx="2197260" cy="2071702"/>
              <a:chOff x="0" y="0"/>
              <a:chExt cx="2500330" cy="2357454"/>
            </a:xfrm>
          </p:grpSpPr>
          <p:grpSp>
            <p:nvGrpSpPr>
              <p:cNvPr id="40011" name="组合 120"/>
              <p:cNvGrpSpPr>
                <a:grpSpLocks/>
              </p:cNvGrpSpPr>
              <p:nvPr/>
            </p:nvGrpSpPr>
            <p:grpSpPr bwMode="auto">
              <a:xfrm>
                <a:off x="0" y="0"/>
                <a:ext cx="2500330" cy="357190"/>
                <a:chOff x="0" y="0"/>
                <a:chExt cx="2500330" cy="357190"/>
              </a:xfrm>
            </p:grpSpPr>
            <p:sp>
              <p:nvSpPr>
                <p:cNvPr id="40012" name="矩形 24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ellipse">
                  <a:avLst/>
                </a:prstGeom>
                <a:solidFill>
                  <a:srgbClr val="EBB6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13" name="矩形 246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ellipse">
                  <a:avLst/>
                </a:prstGeom>
                <a:solidFill>
                  <a:srgbClr val="EBB6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14" name="矩形 247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15" name="矩形 248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ellipse">
                  <a:avLst/>
                </a:prstGeom>
                <a:solidFill>
                  <a:srgbClr val="EBB6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16" name="矩形 249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ellipse">
                  <a:avLst/>
                </a:prstGeom>
                <a:solidFill>
                  <a:srgbClr val="EBB6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  <p:grpSp>
            <p:nvGrpSpPr>
              <p:cNvPr id="40017" name="组合 121"/>
              <p:cNvGrpSpPr>
                <a:grpSpLocks/>
              </p:cNvGrpSpPr>
              <p:nvPr/>
            </p:nvGrpSpPr>
            <p:grpSpPr bwMode="auto">
              <a:xfrm>
                <a:off x="0" y="500066"/>
                <a:ext cx="2500330" cy="357190"/>
                <a:chOff x="0" y="0"/>
                <a:chExt cx="2500330" cy="357190"/>
              </a:xfrm>
            </p:grpSpPr>
            <p:sp>
              <p:nvSpPr>
                <p:cNvPr id="40018" name="矩形 24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ellipse">
                  <a:avLst/>
                </a:prstGeom>
                <a:solidFill>
                  <a:srgbClr val="EBB6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19" name="矩形 241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ellipse">
                  <a:avLst/>
                </a:prstGeom>
                <a:solidFill>
                  <a:srgbClr val="EBB6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20" name="矩形 242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21" name="矩形 243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ellipse">
                  <a:avLst/>
                </a:prstGeom>
                <a:solidFill>
                  <a:srgbClr val="EBB6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22" name="矩形 244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ellipse">
                  <a:avLst/>
                </a:prstGeom>
                <a:solidFill>
                  <a:srgbClr val="EBB6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  <p:grpSp>
            <p:nvGrpSpPr>
              <p:cNvPr id="40023" name="组合 127"/>
              <p:cNvGrpSpPr>
                <a:grpSpLocks/>
              </p:cNvGrpSpPr>
              <p:nvPr/>
            </p:nvGrpSpPr>
            <p:grpSpPr bwMode="auto">
              <a:xfrm>
                <a:off x="0" y="1000132"/>
                <a:ext cx="2500330" cy="357190"/>
                <a:chOff x="0" y="0"/>
                <a:chExt cx="2500330" cy="357190"/>
              </a:xfrm>
            </p:grpSpPr>
            <p:sp>
              <p:nvSpPr>
                <p:cNvPr id="40024" name="矩形 23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ellipse">
                  <a:avLst/>
                </a:prstGeom>
                <a:solidFill>
                  <a:srgbClr val="EBB6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25" name="矩形 236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ellipse">
                  <a:avLst/>
                </a:prstGeom>
                <a:solidFill>
                  <a:srgbClr val="EBB6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26" name="矩形 237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ellipse">
                  <a:avLst/>
                </a:prstGeom>
                <a:solidFill>
                  <a:srgbClr val="EBB6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27" name="矩形 238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ellipse">
                  <a:avLst/>
                </a:prstGeom>
                <a:solidFill>
                  <a:srgbClr val="EBB6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28" name="矩形 239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ellipse">
                  <a:avLst/>
                </a:prstGeom>
                <a:solidFill>
                  <a:srgbClr val="EBB6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  <p:grpSp>
            <p:nvGrpSpPr>
              <p:cNvPr id="40029" name="组合 133"/>
              <p:cNvGrpSpPr>
                <a:grpSpLocks/>
              </p:cNvGrpSpPr>
              <p:nvPr/>
            </p:nvGrpSpPr>
            <p:grpSpPr bwMode="auto">
              <a:xfrm>
                <a:off x="0" y="1500198"/>
                <a:ext cx="2500330" cy="357190"/>
                <a:chOff x="0" y="0"/>
                <a:chExt cx="2500330" cy="357190"/>
              </a:xfrm>
            </p:grpSpPr>
            <p:sp>
              <p:nvSpPr>
                <p:cNvPr id="40030" name="矩形 23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ellipse">
                  <a:avLst/>
                </a:prstGeom>
                <a:solidFill>
                  <a:srgbClr val="EBB6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31" name="矩形 231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ellipse">
                  <a:avLst/>
                </a:prstGeom>
                <a:solidFill>
                  <a:srgbClr val="EBB6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32" name="矩形 232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ellipse">
                  <a:avLst/>
                </a:prstGeom>
                <a:solidFill>
                  <a:srgbClr val="EBB6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33" name="矩形 233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ellipse">
                  <a:avLst/>
                </a:prstGeom>
                <a:solidFill>
                  <a:srgbClr val="EBB6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34" name="矩形 234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ellipse">
                  <a:avLst/>
                </a:prstGeom>
                <a:solidFill>
                  <a:srgbClr val="EBB6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  <p:grpSp>
            <p:nvGrpSpPr>
              <p:cNvPr id="40035" name="组合 139"/>
              <p:cNvGrpSpPr>
                <a:grpSpLocks/>
              </p:cNvGrpSpPr>
              <p:nvPr/>
            </p:nvGrpSpPr>
            <p:grpSpPr bwMode="auto">
              <a:xfrm>
                <a:off x="0" y="2000264"/>
                <a:ext cx="2500330" cy="357190"/>
                <a:chOff x="0" y="0"/>
                <a:chExt cx="2500330" cy="357190"/>
              </a:xfrm>
            </p:grpSpPr>
            <p:sp>
              <p:nvSpPr>
                <p:cNvPr id="40036" name="矩形 22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ellipse">
                  <a:avLst/>
                </a:prstGeom>
                <a:solidFill>
                  <a:srgbClr val="EBB6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37" name="矩形 226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ellipse">
                  <a:avLst/>
                </a:prstGeom>
                <a:solidFill>
                  <a:srgbClr val="EBB6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38" name="矩形 227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ellipse">
                  <a:avLst/>
                </a:prstGeom>
                <a:solidFill>
                  <a:srgbClr val="EBB6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39" name="矩形 228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ellipse">
                  <a:avLst/>
                </a:prstGeom>
                <a:solidFill>
                  <a:srgbClr val="EBB6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40" name="矩形 229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ellipse">
                  <a:avLst/>
                </a:prstGeom>
                <a:solidFill>
                  <a:srgbClr val="EBB6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</p:grpSp>
        <p:grpSp>
          <p:nvGrpSpPr>
            <p:cNvPr id="40041" name="组合 146"/>
            <p:cNvGrpSpPr>
              <a:grpSpLocks/>
            </p:cNvGrpSpPr>
            <p:nvPr/>
          </p:nvGrpSpPr>
          <p:grpSpPr bwMode="auto">
            <a:xfrm>
              <a:off x="2357454" y="-2"/>
              <a:ext cx="2197260" cy="2071702"/>
              <a:chOff x="0" y="0"/>
              <a:chExt cx="2500330" cy="2357454"/>
            </a:xfrm>
          </p:grpSpPr>
          <p:grpSp>
            <p:nvGrpSpPr>
              <p:cNvPr id="40042" name="组合 120"/>
              <p:cNvGrpSpPr>
                <a:grpSpLocks/>
              </p:cNvGrpSpPr>
              <p:nvPr/>
            </p:nvGrpSpPr>
            <p:grpSpPr bwMode="auto">
              <a:xfrm>
                <a:off x="0" y="0"/>
                <a:ext cx="2500330" cy="357190"/>
                <a:chOff x="0" y="0"/>
                <a:chExt cx="2500330" cy="357190"/>
              </a:xfrm>
            </p:grpSpPr>
            <p:sp>
              <p:nvSpPr>
                <p:cNvPr id="40043" name="矩形 21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44" name="矩形 216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45" name="矩形 217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46" name="矩形 218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47" name="矩形 219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  <p:grpSp>
            <p:nvGrpSpPr>
              <p:cNvPr id="40048" name="组合 121"/>
              <p:cNvGrpSpPr>
                <a:grpSpLocks/>
              </p:cNvGrpSpPr>
              <p:nvPr/>
            </p:nvGrpSpPr>
            <p:grpSpPr bwMode="auto">
              <a:xfrm>
                <a:off x="0" y="500066"/>
                <a:ext cx="2500330" cy="357190"/>
                <a:chOff x="0" y="0"/>
                <a:chExt cx="2500330" cy="357190"/>
              </a:xfrm>
            </p:grpSpPr>
            <p:sp>
              <p:nvSpPr>
                <p:cNvPr id="40049" name="矩形 21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50" name="矩形 211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51" name="矩形 212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52" name="矩形 213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53" name="矩形 214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  <p:grpSp>
            <p:nvGrpSpPr>
              <p:cNvPr id="40054" name="组合 127"/>
              <p:cNvGrpSpPr>
                <a:grpSpLocks/>
              </p:cNvGrpSpPr>
              <p:nvPr/>
            </p:nvGrpSpPr>
            <p:grpSpPr bwMode="auto">
              <a:xfrm>
                <a:off x="0" y="1000132"/>
                <a:ext cx="2500330" cy="357190"/>
                <a:chOff x="0" y="0"/>
                <a:chExt cx="2500330" cy="357190"/>
              </a:xfrm>
            </p:grpSpPr>
            <p:sp>
              <p:nvSpPr>
                <p:cNvPr id="40055" name="矩形 20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56" name="矩形 206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57" name="矩形 207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58" name="矩形 208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59" name="矩形 209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  <p:grpSp>
            <p:nvGrpSpPr>
              <p:cNvPr id="40060" name="组合 133"/>
              <p:cNvGrpSpPr>
                <a:grpSpLocks/>
              </p:cNvGrpSpPr>
              <p:nvPr/>
            </p:nvGrpSpPr>
            <p:grpSpPr bwMode="auto">
              <a:xfrm>
                <a:off x="0" y="1500198"/>
                <a:ext cx="2500330" cy="357190"/>
                <a:chOff x="0" y="0"/>
                <a:chExt cx="2500330" cy="357190"/>
              </a:xfrm>
            </p:grpSpPr>
            <p:sp>
              <p:nvSpPr>
                <p:cNvPr id="40061" name="矩形 20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62" name="矩形 201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63" name="矩形 202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64" name="矩形 203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65" name="矩形 204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  <p:grpSp>
            <p:nvGrpSpPr>
              <p:cNvPr id="40066" name="组合 139"/>
              <p:cNvGrpSpPr>
                <a:grpSpLocks/>
              </p:cNvGrpSpPr>
              <p:nvPr/>
            </p:nvGrpSpPr>
            <p:grpSpPr bwMode="auto">
              <a:xfrm>
                <a:off x="0" y="2000264"/>
                <a:ext cx="2500330" cy="357190"/>
                <a:chOff x="0" y="0"/>
                <a:chExt cx="2500330" cy="357190"/>
              </a:xfrm>
            </p:grpSpPr>
            <p:sp>
              <p:nvSpPr>
                <p:cNvPr id="40067" name="矩形 19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7190" cy="3571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68" name="矩形 196"/>
                <p:cNvSpPr>
                  <a:spLocks noChangeArrowheads="1"/>
                </p:cNvSpPr>
                <p:nvPr/>
              </p:nvSpPr>
              <p:spPr bwMode="auto">
                <a:xfrm>
                  <a:off x="535785" y="0"/>
                  <a:ext cx="357190" cy="3571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69" name="矩形 197"/>
                <p:cNvSpPr>
                  <a:spLocks noChangeArrowheads="1"/>
                </p:cNvSpPr>
                <p:nvPr/>
              </p:nvSpPr>
              <p:spPr bwMode="auto">
                <a:xfrm>
                  <a:off x="2143140" y="0"/>
                  <a:ext cx="357190" cy="3571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70" name="矩形 198"/>
                <p:cNvSpPr>
                  <a:spLocks noChangeArrowheads="1"/>
                </p:cNvSpPr>
                <p:nvPr/>
              </p:nvSpPr>
              <p:spPr bwMode="auto">
                <a:xfrm>
                  <a:off x="1607355" y="0"/>
                  <a:ext cx="357190" cy="3571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  <p:sp>
              <p:nvSpPr>
                <p:cNvPr id="40071" name="矩形 199"/>
                <p:cNvSpPr>
                  <a:spLocks noChangeArrowheads="1"/>
                </p:cNvSpPr>
                <p:nvPr/>
              </p:nvSpPr>
              <p:spPr bwMode="auto">
                <a:xfrm>
                  <a:off x="1071570" y="0"/>
                  <a:ext cx="357190" cy="3571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62841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endParaRPr>
                </a:p>
              </p:txBody>
            </p:sp>
          </p:grpSp>
        </p:grpSp>
      </p:grpSp>
      <p:grpSp>
        <p:nvGrpSpPr>
          <p:cNvPr id="40072" name="Group 4"/>
          <p:cNvGrpSpPr>
            <a:grpSpLocks/>
          </p:cNvGrpSpPr>
          <p:nvPr/>
        </p:nvGrpSpPr>
        <p:grpSpPr bwMode="auto">
          <a:xfrm>
            <a:off x="3944938" y="2516188"/>
            <a:ext cx="357187" cy="873125"/>
            <a:chOff x="0" y="0"/>
            <a:chExt cx="519" cy="1162"/>
          </a:xfrm>
        </p:grpSpPr>
        <p:sp>
          <p:nvSpPr>
            <p:cNvPr id="40073" name="Oval 5"/>
            <p:cNvSpPr>
              <a:spLocks noChangeArrowheads="1"/>
            </p:cNvSpPr>
            <p:nvPr/>
          </p:nvSpPr>
          <p:spPr bwMode="auto">
            <a:xfrm>
              <a:off x="156" y="0"/>
              <a:ext cx="218" cy="200"/>
            </a:xfrm>
            <a:prstGeom prst="ellipse">
              <a:avLst/>
            </a:prstGeom>
            <a:solidFill>
              <a:srgbClr val="F542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62841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zh-CN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0074" name="Freeform 6"/>
            <p:cNvSpPr>
              <a:spLocks noChangeArrowheads="1"/>
            </p:cNvSpPr>
            <p:nvPr/>
          </p:nvSpPr>
          <p:spPr bwMode="auto">
            <a:xfrm>
              <a:off x="0" y="230"/>
              <a:ext cx="519" cy="932"/>
            </a:xfrm>
            <a:custGeom>
              <a:avLst/>
              <a:gdLst>
                <a:gd name="T0" fmla="*/ 50 w 50"/>
                <a:gd name="T1" fmla="*/ 12 h 93"/>
                <a:gd name="T2" fmla="*/ 36 w 50"/>
                <a:gd name="T3" fmla="*/ 1 h 93"/>
                <a:gd name="T4" fmla="*/ 15 w 50"/>
                <a:gd name="T5" fmla="*/ 1 h 93"/>
                <a:gd name="T6" fmla="*/ 1 w 50"/>
                <a:gd name="T7" fmla="*/ 12 h 93"/>
                <a:gd name="T8" fmla="*/ 1 w 50"/>
                <a:gd name="T9" fmla="*/ 37 h 93"/>
                <a:gd name="T10" fmla="*/ 1 w 50"/>
                <a:gd name="T11" fmla="*/ 37 h 93"/>
                <a:gd name="T12" fmla="*/ 1 w 50"/>
                <a:gd name="T13" fmla="*/ 37 h 93"/>
                <a:gd name="T14" fmla="*/ 5 w 50"/>
                <a:gd name="T15" fmla="*/ 41 h 93"/>
                <a:gd name="T16" fmla="*/ 9 w 50"/>
                <a:gd name="T17" fmla="*/ 37 h 93"/>
                <a:gd name="T18" fmla="*/ 9 w 50"/>
                <a:gd name="T19" fmla="*/ 37 h 93"/>
                <a:gd name="T20" fmla="*/ 9 w 50"/>
                <a:gd name="T21" fmla="*/ 37 h 93"/>
                <a:gd name="T22" fmla="*/ 9 w 50"/>
                <a:gd name="T23" fmla="*/ 14 h 93"/>
                <a:gd name="T24" fmla="*/ 12 w 50"/>
                <a:gd name="T25" fmla="*/ 14 h 93"/>
                <a:gd name="T26" fmla="*/ 12 w 50"/>
                <a:gd name="T27" fmla="*/ 87 h 93"/>
                <a:gd name="T28" fmla="*/ 18 w 50"/>
                <a:gd name="T29" fmla="*/ 93 h 93"/>
                <a:gd name="T30" fmla="*/ 24 w 50"/>
                <a:gd name="T31" fmla="*/ 87 h 93"/>
                <a:gd name="T32" fmla="*/ 24 w 50"/>
                <a:gd name="T33" fmla="*/ 40 h 93"/>
                <a:gd name="T34" fmla="*/ 26 w 50"/>
                <a:gd name="T35" fmla="*/ 40 h 93"/>
                <a:gd name="T36" fmla="*/ 26 w 50"/>
                <a:gd name="T37" fmla="*/ 87 h 93"/>
                <a:gd name="T38" fmla="*/ 26 w 50"/>
                <a:gd name="T39" fmla="*/ 87 h 93"/>
                <a:gd name="T40" fmla="*/ 32 w 50"/>
                <a:gd name="T41" fmla="*/ 93 h 93"/>
                <a:gd name="T42" fmla="*/ 38 w 50"/>
                <a:gd name="T43" fmla="*/ 87 h 93"/>
                <a:gd name="T44" fmla="*/ 38 w 50"/>
                <a:gd name="T45" fmla="*/ 13 h 93"/>
                <a:gd name="T46" fmla="*/ 41 w 50"/>
                <a:gd name="T47" fmla="*/ 13 h 93"/>
                <a:gd name="T48" fmla="*/ 41 w 50"/>
                <a:gd name="T49" fmla="*/ 37 h 93"/>
                <a:gd name="T50" fmla="*/ 41 w 50"/>
                <a:gd name="T51" fmla="*/ 37 h 93"/>
                <a:gd name="T52" fmla="*/ 41 w 50"/>
                <a:gd name="T53" fmla="*/ 37 h 93"/>
                <a:gd name="T54" fmla="*/ 45 w 50"/>
                <a:gd name="T55" fmla="*/ 41 h 93"/>
                <a:gd name="T56" fmla="*/ 50 w 50"/>
                <a:gd name="T57" fmla="*/ 37 h 93"/>
                <a:gd name="T58" fmla="*/ 50 w 50"/>
                <a:gd name="T59" fmla="*/ 37 h 93"/>
                <a:gd name="T60" fmla="*/ 50 w 50"/>
                <a:gd name="T61" fmla="*/ 12 h 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50"/>
                <a:gd name="T94" fmla="*/ 0 h 93"/>
                <a:gd name="T95" fmla="*/ 50 w 50"/>
                <a:gd name="T96" fmla="*/ 93 h 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50" h="93">
                  <a:moveTo>
                    <a:pt x="50" y="12"/>
                  </a:moveTo>
                  <a:cubicBezTo>
                    <a:pt x="49" y="0"/>
                    <a:pt x="36" y="1"/>
                    <a:pt x="3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0" y="1"/>
                    <a:pt x="1" y="12"/>
                    <a:pt x="1" y="12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40"/>
                    <a:pt x="3" y="41"/>
                    <a:pt x="5" y="41"/>
                  </a:cubicBezTo>
                  <a:cubicBezTo>
                    <a:pt x="7" y="41"/>
                    <a:pt x="9" y="40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91"/>
                    <a:pt x="15" y="93"/>
                    <a:pt x="18" y="93"/>
                  </a:cubicBezTo>
                  <a:cubicBezTo>
                    <a:pt x="21" y="93"/>
                    <a:pt x="24" y="91"/>
                    <a:pt x="24" y="87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7" y="91"/>
                    <a:pt x="29" y="93"/>
                    <a:pt x="32" y="93"/>
                  </a:cubicBezTo>
                  <a:cubicBezTo>
                    <a:pt x="36" y="93"/>
                    <a:pt x="38" y="91"/>
                    <a:pt x="38" y="87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9"/>
                    <a:pt x="43" y="41"/>
                    <a:pt x="45" y="41"/>
                  </a:cubicBezTo>
                  <a:cubicBezTo>
                    <a:pt x="48" y="41"/>
                    <a:pt x="50" y="39"/>
                    <a:pt x="50" y="37"/>
                  </a:cubicBezTo>
                  <a:cubicBezTo>
                    <a:pt x="50" y="37"/>
                    <a:pt x="50" y="37"/>
                    <a:pt x="50" y="37"/>
                  </a:cubicBezTo>
                  <a:lnTo>
                    <a:pt x="50" y="12"/>
                  </a:lnTo>
                  <a:close/>
                </a:path>
              </a:pathLst>
            </a:custGeom>
            <a:solidFill>
              <a:srgbClr val="F542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62841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zh-CN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</p:grpSp>
      <p:grpSp>
        <p:nvGrpSpPr>
          <p:cNvPr id="40075" name="Group 4"/>
          <p:cNvGrpSpPr>
            <a:grpSpLocks/>
          </p:cNvGrpSpPr>
          <p:nvPr/>
        </p:nvGrpSpPr>
        <p:grpSpPr bwMode="auto">
          <a:xfrm>
            <a:off x="7721600" y="2624138"/>
            <a:ext cx="374650" cy="765175"/>
            <a:chOff x="0" y="0"/>
            <a:chExt cx="626" cy="1206"/>
          </a:xfrm>
        </p:grpSpPr>
        <p:sp>
          <p:nvSpPr>
            <p:cNvPr id="40076" name="Oval 5"/>
            <p:cNvSpPr>
              <a:spLocks noChangeArrowheads="1"/>
            </p:cNvSpPr>
            <p:nvPr/>
          </p:nvSpPr>
          <p:spPr bwMode="auto">
            <a:xfrm>
              <a:off x="213" y="0"/>
              <a:ext cx="222" cy="208"/>
            </a:xfrm>
            <a:prstGeom prst="ellipse">
              <a:avLst/>
            </a:prstGeom>
            <a:solidFill>
              <a:srgbClr val="EB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62841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zh-CN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0077" name="Freeform 6"/>
            <p:cNvSpPr>
              <a:spLocks noChangeArrowheads="1"/>
            </p:cNvSpPr>
            <p:nvPr/>
          </p:nvSpPr>
          <p:spPr bwMode="auto">
            <a:xfrm>
              <a:off x="0" y="239"/>
              <a:ext cx="626" cy="967"/>
            </a:xfrm>
            <a:custGeom>
              <a:avLst/>
              <a:gdLst>
                <a:gd name="T0" fmla="*/ 57 w 65"/>
                <a:gd name="T1" fmla="*/ 12 h 93"/>
                <a:gd name="T2" fmla="*/ 39 w 65"/>
                <a:gd name="T3" fmla="*/ 0 h 93"/>
                <a:gd name="T4" fmla="*/ 27 w 65"/>
                <a:gd name="T5" fmla="*/ 0 h 93"/>
                <a:gd name="T6" fmla="*/ 8 w 65"/>
                <a:gd name="T7" fmla="*/ 12 h 93"/>
                <a:gd name="T8" fmla="*/ 0 w 65"/>
                <a:gd name="T9" fmla="*/ 37 h 93"/>
                <a:gd name="T10" fmla="*/ 0 w 65"/>
                <a:gd name="T11" fmla="*/ 37 h 93"/>
                <a:gd name="T12" fmla="*/ 0 w 65"/>
                <a:gd name="T13" fmla="*/ 37 h 93"/>
                <a:gd name="T14" fmla="*/ 4 w 65"/>
                <a:gd name="T15" fmla="*/ 41 h 93"/>
                <a:gd name="T16" fmla="*/ 9 w 65"/>
                <a:gd name="T17" fmla="*/ 37 h 93"/>
                <a:gd name="T18" fmla="*/ 9 w 65"/>
                <a:gd name="T19" fmla="*/ 37 h 93"/>
                <a:gd name="T20" fmla="*/ 9 w 65"/>
                <a:gd name="T21" fmla="*/ 37 h 93"/>
                <a:gd name="T22" fmla="*/ 17 w 65"/>
                <a:gd name="T23" fmla="*/ 13 h 93"/>
                <a:gd name="T24" fmla="*/ 20 w 65"/>
                <a:gd name="T25" fmla="*/ 13 h 93"/>
                <a:gd name="T26" fmla="*/ 7 w 65"/>
                <a:gd name="T27" fmla="*/ 53 h 93"/>
                <a:gd name="T28" fmla="*/ 20 w 65"/>
                <a:gd name="T29" fmla="*/ 53 h 93"/>
                <a:gd name="T30" fmla="*/ 20 w 65"/>
                <a:gd name="T31" fmla="*/ 87 h 93"/>
                <a:gd name="T32" fmla="*/ 26 w 65"/>
                <a:gd name="T33" fmla="*/ 93 h 93"/>
                <a:gd name="T34" fmla="*/ 31 w 65"/>
                <a:gd name="T35" fmla="*/ 87 h 93"/>
                <a:gd name="T36" fmla="*/ 31 w 65"/>
                <a:gd name="T37" fmla="*/ 53 h 93"/>
                <a:gd name="T38" fmla="*/ 34 w 65"/>
                <a:gd name="T39" fmla="*/ 53 h 93"/>
                <a:gd name="T40" fmla="*/ 34 w 65"/>
                <a:gd name="T41" fmla="*/ 87 h 93"/>
                <a:gd name="T42" fmla="*/ 34 w 65"/>
                <a:gd name="T43" fmla="*/ 87 h 93"/>
                <a:gd name="T44" fmla="*/ 40 w 65"/>
                <a:gd name="T45" fmla="*/ 93 h 93"/>
                <a:gd name="T46" fmla="*/ 46 w 65"/>
                <a:gd name="T47" fmla="*/ 87 h 93"/>
                <a:gd name="T48" fmla="*/ 46 w 65"/>
                <a:gd name="T49" fmla="*/ 53 h 93"/>
                <a:gd name="T50" fmla="*/ 59 w 65"/>
                <a:gd name="T51" fmla="*/ 53 h 93"/>
                <a:gd name="T52" fmla="*/ 46 w 65"/>
                <a:gd name="T53" fmla="*/ 13 h 93"/>
                <a:gd name="T54" fmla="*/ 48 w 65"/>
                <a:gd name="T55" fmla="*/ 13 h 93"/>
                <a:gd name="T56" fmla="*/ 57 w 65"/>
                <a:gd name="T57" fmla="*/ 37 h 93"/>
                <a:gd name="T58" fmla="*/ 57 w 65"/>
                <a:gd name="T59" fmla="*/ 37 h 93"/>
                <a:gd name="T60" fmla="*/ 57 w 65"/>
                <a:gd name="T61" fmla="*/ 37 h 93"/>
                <a:gd name="T62" fmla="*/ 61 w 65"/>
                <a:gd name="T63" fmla="*/ 41 h 93"/>
                <a:gd name="T64" fmla="*/ 65 w 65"/>
                <a:gd name="T65" fmla="*/ 37 h 93"/>
                <a:gd name="T66" fmla="*/ 65 w 65"/>
                <a:gd name="T67" fmla="*/ 37 h 93"/>
                <a:gd name="T68" fmla="*/ 57 w 65"/>
                <a:gd name="T69" fmla="*/ 12 h 9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5"/>
                <a:gd name="T106" fmla="*/ 0 h 93"/>
                <a:gd name="T107" fmla="*/ 65 w 65"/>
                <a:gd name="T108" fmla="*/ 93 h 9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5" h="93">
                  <a:moveTo>
                    <a:pt x="57" y="12"/>
                  </a:moveTo>
                  <a:cubicBezTo>
                    <a:pt x="56" y="0"/>
                    <a:pt x="39" y="0"/>
                    <a:pt x="3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1"/>
                    <a:pt x="8" y="12"/>
                    <a:pt x="8" y="1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2" y="41"/>
                    <a:pt x="4" y="41"/>
                  </a:cubicBezTo>
                  <a:cubicBezTo>
                    <a:pt x="7" y="41"/>
                    <a:pt x="9" y="39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0" y="90"/>
                    <a:pt x="22" y="93"/>
                    <a:pt x="26" y="93"/>
                  </a:cubicBezTo>
                  <a:cubicBezTo>
                    <a:pt x="29" y="93"/>
                    <a:pt x="31" y="90"/>
                    <a:pt x="31" y="87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4" y="87"/>
                    <a:pt x="34" y="87"/>
                    <a:pt x="34" y="87"/>
                  </a:cubicBezTo>
                  <a:cubicBezTo>
                    <a:pt x="34" y="87"/>
                    <a:pt x="34" y="87"/>
                    <a:pt x="34" y="87"/>
                  </a:cubicBezTo>
                  <a:cubicBezTo>
                    <a:pt x="34" y="90"/>
                    <a:pt x="37" y="93"/>
                    <a:pt x="40" y="93"/>
                  </a:cubicBezTo>
                  <a:cubicBezTo>
                    <a:pt x="43" y="93"/>
                    <a:pt x="46" y="90"/>
                    <a:pt x="46" y="87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59" y="53"/>
                    <a:pt x="59" y="53"/>
                    <a:pt x="59" y="5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39"/>
                    <a:pt x="59" y="41"/>
                    <a:pt x="61" y="41"/>
                  </a:cubicBezTo>
                  <a:cubicBezTo>
                    <a:pt x="64" y="41"/>
                    <a:pt x="65" y="39"/>
                    <a:pt x="65" y="37"/>
                  </a:cubicBezTo>
                  <a:cubicBezTo>
                    <a:pt x="65" y="37"/>
                    <a:pt x="65" y="37"/>
                    <a:pt x="65" y="37"/>
                  </a:cubicBezTo>
                  <a:lnTo>
                    <a:pt x="57" y="12"/>
                  </a:lnTo>
                  <a:close/>
                </a:path>
              </a:pathLst>
            </a:custGeom>
            <a:solidFill>
              <a:srgbClr val="EB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62841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zh-CN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</p:grpSp>
      <p:sp>
        <p:nvSpPr>
          <p:cNvPr id="40078" name="圆角矩形 139"/>
          <p:cNvSpPr>
            <a:spLocks noChangeArrowheads="1"/>
          </p:cNvSpPr>
          <p:nvPr/>
        </p:nvSpPr>
        <p:spPr bwMode="auto">
          <a:xfrm>
            <a:off x="1052513" y="2501900"/>
            <a:ext cx="2341562" cy="374650"/>
          </a:xfrm>
          <a:prstGeom prst="roundRect">
            <a:avLst>
              <a:gd name="adj" fmla="val 0"/>
            </a:avLst>
          </a:prstGeom>
          <a:solidFill>
            <a:srgbClr val="F5425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14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SAY THAT TO HERE</a:t>
            </a:r>
            <a:endParaRPr lang="zh-CN" altLang="en-US" sz="1400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0079" name="矩形 140"/>
          <p:cNvSpPr>
            <a:spLocks noChangeArrowheads="1"/>
          </p:cNvSpPr>
          <p:nvPr/>
        </p:nvSpPr>
        <p:spPr bwMode="auto">
          <a:xfrm>
            <a:off x="1039813" y="2940050"/>
            <a:ext cx="2509837" cy="213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600">
              <a:solidFill>
                <a:schemeClr val="bg1"/>
              </a:solidFill>
              <a:latin typeface="Open Sans" pitchFamily="2" charset="0"/>
              <a:sym typeface="Open Sans" pitchFamily="2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图片 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0413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矩形 25"/>
          <p:cNvSpPr>
            <a:spLocks noChangeArrowheads="1"/>
          </p:cNvSpPr>
          <p:nvPr/>
        </p:nvSpPr>
        <p:spPr bwMode="auto">
          <a:xfrm>
            <a:off x="0" y="1588"/>
            <a:ext cx="12190413" cy="6858000"/>
          </a:xfrm>
          <a:prstGeom prst="rect">
            <a:avLst/>
          </a:prstGeom>
          <a:solidFill>
            <a:srgbClr val="354651">
              <a:alpha val="64999"/>
            </a:srgbClr>
          </a:solidFill>
          <a:ln w="12700" cap="flat" cmpd="sng">
            <a:solidFill>
              <a:srgbClr val="06284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</a:endParaRPr>
          </a:p>
        </p:txBody>
      </p:sp>
      <p:sp>
        <p:nvSpPr>
          <p:cNvPr id="40964" name="矩形 1"/>
          <p:cNvSpPr>
            <a:spLocks noChangeArrowheads="1"/>
          </p:cNvSpPr>
          <p:nvPr/>
        </p:nvSpPr>
        <p:spPr bwMode="auto">
          <a:xfrm>
            <a:off x="476250" y="793750"/>
            <a:ext cx="5618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rgbClr val="F5425E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POWERPOINT</a:t>
            </a:r>
            <a:endParaRPr lang="zh-CN" altLang="en-US" sz="6600">
              <a:solidFill>
                <a:srgbClr val="F5425E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40965" name="直接连接符 2"/>
          <p:cNvSpPr>
            <a:spLocks noChangeShapeType="1"/>
          </p:cNvSpPr>
          <p:nvPr/>
        </p:nvSpPr>
        <p:spPr bwMode="auto">
          <a:xfrm>
            <a:off x="476250" y="1082675"/>
            <a:ext cx="1588" cy="531813"/>
          </a:xfrm>
          <a:prstGeom prst="line">
            <a:avLst/>
          </a:prstGeom>
          <a:noFill/>
          <a:ln w="57150" cap="flat" cmpd="sng">
            <a:solidFill>
              <a:srgbClr val="F5425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0966" name="图表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788" y="2212975"/>
            <a:ext cx="388937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7" name="图表 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975" y="2047875"/>
            <a:ext cx="2149475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8" name="图表 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1563" y="2208213"/>
            <a:ext cx="2387600" cy="21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9" name="直接连接符 8"/>
          <p:cNvSpPr>
            <a:spLocks noChangeShapeType="1"/>
          </p:cNvSpPr>
          <p:nvPr/>
        </p:nvSpPr>
        <p:spPr bwMode="auto">
          <a:xfrm>
            <a:off x="3914775" y="2187575"/>
            <a:ext cx="1588" cy="3081338"/>
          </a:xfrm>
          <a:prstGeom prst="line">
            <a:avLst/>
          </a:prstGeom>
          <a:noFill/>
          <a:ln w="6350" cap="flat" cmpd="sng">
            <a:solidFill>
              <a:srgbClr val="7F7F7F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970" name="直接连接符 9"/>
          <p:cNvSpPr>
            <a:spLocks noChangeShapeType="1"/>
          </p:cNvSpPr>
          <p:nvPr/>
        </p:nvSpPr>
        <p:spPr bwMode="auto">
          <a:xfrm>
            <a:off x="8308975" y="2187575"/>
            <a:ext cx="1588" cy="3081338"/>
          </a:xfrm>
          <a:prstGeom prst="line">
            <a:avLst/>
          </a:prstGeom>
          <a:noFill/>
          <a:ln w="6350" cap="flat" cmpd="sng">
            <a:solidFill>
              <a:srgbClr val="7F7F7F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0971" name="组合 17"/>
          <p:cNvGrpSpPr>
            <a:grpSpLocks/>
          </p:cNvGrpSpPr>
          <p:nvPr/>
        </p:nvGrpSpPr>
        <p:grpSpPr bwMode="auto">
          <a:xfrm>
            <a:off x="1349375" y="4524375"/>
            <a:ext cx="2016125" cy="1828800"/>
            <a:chOff x="0" y="0"/>
            <a:chExt cx="2016224" cy="1829597"/>
          </a:xfrm>
        </p:grpSpPr>
        <p:sp>
          <p:nvSpPr>
            <p:cNvPr id="40972" name="文本框 37"/>
            <p:cNvSpPr>
              <a:spLocks noChangeArrowheads="1"/>
            </p:cNvSpPr>
            <p:nvPr/>
          </p:nvSpPr>
          <p:spPr bwMode="auto">
            <a:xfrm>
              <a:off x="262090" y="0"/>
              <a:ext cx="136796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b="1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TEXT HERE</a:t>
              </a:r>
              <a:endParaRPr lang="zh-CN" altLang="en-US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0973" name="矩形 16"/>
            <p:cNvSpPr>
              <a:spLocks noChangeArrowheads="1"/>
            </p:cNvSpPr>
            <p:nvPr/>
          </p:nvSpPr>
          <p:spPr bwMode="auto">
            <a:xfrm>
              <a:off x="0" y="262501"/>
              <a:ext cx="2016224" cy="1567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zh-CN" altLang="en-US" sz="16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Segoe UI Semilight" pitchFamily="2" charset="0"/>
                </a:rPr>
                <a:t>素材之家 sc.jb51.net </a:t>
              </a:r>
              <a:endParaRPr lang="zh-CN" altLang="en-US" sz="1600">
                <a:solidFill>
                  <a:schemeClr val="bg1"/>
                </a:solidFill>
                <a:latin typeface="Open Sans" pitchFamily="2" charset="0"/>
                <a:sym typeface="Open Sans" pitchFamily="2" charset="0"/>
              </a:endParaRPr>
            </a:p>
          </p:txBody>
        </p:sp>
      </p:grpSp>
      <p:grpSp>
        <p:nvGrpSpPr>
          <p:cNvPr id="40974" name="组合 18"/>
          <p:cNvGrpSpPr>
            <a:grpSpLocks/>
          </p:cNvGrpSpPr>
          <p:nvPr/>
        </p:nvGrpSpPr>
        <p:grpSpPr bwMode="auto">
          <a:xfrm>
            <a:off x="5148263" y="4524375"/>
            <a:ext cx="2016125" cy="1828800"/>
            <a:chOff x="0" y="0"/>
            <a:chExt cx="2016224" cy="1829597"/>
          </a:xfrm>
        </p:grpSpPr>
        <p:sp>
          <p:nvSpPr>
            <p:cNvPr id="40975" name="文本框 37"/>
            <p:cNvSpPr>
              <a:spLocks noChangeArrowheads="1"/>
            </p:cNvSpPr>
            <p:nvPr/>
          </p:nvSpPr>
          <p:spPr bwMode="auto">
            <a:xfrm>
              <a:off x="262090" y="0"/>
              <a:ext cx="136796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b="1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TEXT HERE</a:t>
              </a:r>
              <a:endParaRPr lang="zh-CN" altLang="en-US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0976" name="矩形 20"/>
            <p:cNvSpPr>
              <a:spLocks noChangeArrowheads="1"/>
            </p:cNvSpPr>
            <p:nvPr/>
          </p:nvSpPr>
          <p:spPr bwMode="auto">
            <a:xfrm>
              <a:off x="0" y="262501"/>
              <a:ext cx="2016224" cy="1567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zh-CN" altLang="en-US" sz="16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Segoe UI Semilight" pitchFamily="2" charset="0"/>
                </a:rPr>
                <a:t>素材之家 sc.jb51.net </a:t>
              </a:r>
              <a:endParaRPr lang="zh-CN" altLang="en-US" sz="1600">
                <a:solidFill>
                  <a:schemeClr val="bg1"/>
                </a:solidFill>
                <a:latin typeface="Open Sans" pitchFamily="2" charset="0"/>
                <a:sym typeface="Open Sans" pitchFamily="2" charset="0"/>
              </a:endParaRPr>
            </a:p>
          </p:txBody>
        </p:sp>
      </p:grpSp>
      <p:grpSp>
        <p:nvGrpSpPr>
          <p:cNvPr id="40977" name="组合 21"/>
          <p:cNvGrpSpPr>
            <a:grpSpLocks/>
          </p:cNvGrpSpPr>
          <p:nvPr/>
        </p:nvGrpSpPr>
        <p:grpSpPr bwMode="auto">
          <a:xfrm>
            <a:off x="8947150" y="4524375"/>
            <a:ext cx="2016125" cy="1828800"/>
            <a:chOff x="0" y="0"/>
            <a:chExt cx="2016224" cy="1829597"/>
          </a:xfrm>
        </p:grpSpPr>
        <p:sp>
          <p:nvSpPr>
            <p:cNvPr id="40978" name="文本框 37"/>
            <p:cNvSpPr>
              <a:spLocks noChangeArrowheads="1"/>
            </p:cNvSpPr>
            <p:nvPr/>
          </p:nvSpPr>
          <p:spPr bwMode="auto">
            <a:xfrm>
              <a:off x="262090" y="0"/>
              <a:ext cx="136796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b="1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TEXT HERE</a:t>
              </a:r>
              <a:endParaRPr lang="zh-CN" altLang="en-US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0979" name="矩形 23"/>
            <p:cNvSpPr>
              <a:spLocks noChangeArrowheads="1"/>
            </p:cNvSpPr>
            <p:nvPr/>
          </p:nvSpPr>
          <p:spPr bwMode="auto">
            <a:xfrm>
              <a:off x="0" y="262501"/>
              <a:ext cx="2016224" cy="1567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zh-CN" altLang="en-US" sz="16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Segoe UI Semilight" pitchFamily="2" charset="0"/>
                </a:rPr>
                <a:t>素材之家 sc.jb51.net </a:t>
              </a:r>
              <a:endParaRPr lang="zh-CN" altLang="en-US" sz="1600">
                <a:solidFill>
                  <a:schemeClr val="bg1"/>
                </a:solidFill>
                <a:latin typeface="Open Sans" pitchFamily="2" charset="0"/>
                <a:sym typeface="Open Sans" pitchFamily="2" charset="0"/>
              </a:endParaRPr>
            </a:p>
          </p:txBody>
        </p:sp>
      </p:grp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图片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0413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矩形 10"/>
          <p:cNvSpPr>
            <a:spLocks noChangeArrowheads="1"/>
          </p:cNvSpPr>
          <p:nvPr/>
        </p:nvSpPr>
        <p:spPr bwMode="auto">
          <a:xfrm>
            <a:off x="0" y="1588"/>
            <a:ext cx="12190413" cy="6858000"/>
          </a:xfrm>
          <a:prstGeom prst="rect">
            <a:avLst/>
          </a:prstGeom>
          <a:solidFill>
            <a:srgbClr val="354651">
              <a:alpha val="64999"/>
            </a:srgbClr>
          </a:solidFill>
          <a:ln w="12700" cap="flat" cmpd="sng">
            <a:solidFill>
              <a:srgbClr val="06284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</a:endParaRPr>
          </a:p>
        </p:txBody>
      </p:sp>
      <p:sp>
        <p:nvSpPr>
          <p:cNvPr id="41988" name="矩形 1"/>
          <p:cNvSpPr>
            <a:spLocks noChangeArrowheads="1"/>
          </p:cNvSpPr>
          <p:nvPr/>
        </p:nvSpPr>
        <p:spPr bwMode="auto">
          <a:xfrm>
            <a:off x="476250" y="793750"/>
            <a:ext cx="5618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rgbClr val="F5425E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POWERPOINT</a:t>
            </a:r>
            <a:endParaRPr lang="zh-CN" altLang="en-US" sz="6600">
              <a:solidFill>
                <a:srgbClr val="F5425E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41989" name="直接连接符 2"/>
          <p:cNvSpPr>
            <a:spLocks noChangeShapeType="1"/>
          </p:cNvSpPr>
          <p:nvPr/>
        </p:nvSpPr>
        <p:spPr bwMode="auto">
          <a:xfrm>
            <a:off x="476250" y="1082675"/>
            <a:ext cx="1588" cy="531813"/>
          </a:xfrm>
          <a:prstGeom prst="line">
            <a:avLst/>
          </a:prstGeom>
          <a:noFill/>
          <a:ln w="57150" cap="flat" cmpd="sng">
            <a:solidFill>
              <a:srgbClr val="F5425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1990" name="图表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0" y="2055813"/>
            <a:ext cx="9621838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矩形 5"/>
          <p:cNvSpPr>
            <a:spLocks noChangeArrowheads="1"/>
          </p:cNvSpPr>
          <p:nvPr/>
        </p:nvSpPr>
        <p:spPr bwMode="auto">
          <a:xfrm>
            <a:off x="1547813" y="2670175"/>
            <a:ext cx="2735262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更多</a:t>
            </a:r>
            <a:r>
              <a:rPr 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：</a:t>
            </a:r>
            <a:r>
              <a:rPr 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，关注微博“素材之家 sc.jb51.net ”。</a:t>
            </a:r>
            <a:endParaRPr lang="zh-CN" altLang="en-US" sz="1200">
              <a:solidFill>
                <a:schemeClr val="bg1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41992" name="文本框 37"/>
          <p:cNvSpPr>
            <a:spLocks noChangeArrowheads="1"/>
          </p:cNvSpPr>
          <p:nvPr/>
        </p:nvSpPr>
        <p:spPr bwMode="auto">
          <a:xfrm>
            <a:off x="1547813" y="2309813"/>
            <a:ext cx="1184275" cy="303212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TEXT HERE</a:t>
            </a:r>
            <a:endParaRPr lang="zh-CN" altLang="en-US" sz="1400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1993" name="矩形 7"/>
          <p:cNvSpPr>
            <a:spLocks noChangeArrowheads="1"/>
          </p:cNvSpPr>
          <p:nvPr/>
        </p:nvSpPr>
        <p:spPr bwMode="auto">
          <a:xfrm>
            <a:off x="4454525" y="2670175"/>
            <a:ext cx="27114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更多</a:t>
            </a:r>
            <a:r>
              <a:rPr 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：</a:t>
            </a:r>
            <a:r>
              <a:rPr 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，关注微博“素材之家 sc.jb51.net ”。</a:t>
            </a:r>
            <a:endParaRPr lang="zh-CN" altLang="en-US" sz="1200">
              <a:solidFill>
                <a:schemeClr val="bg1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41994" name="文本框 37"/>
          <p:cNvSpPr>
            <a:spLocks noChangeArrowheads="1"/>
          </p:cNvSpPr>
          <p:nvPr/>
        </p:nvSpPr>
        <p:spPr bwMode="auto">
          <a:xfrm>
            <a:off x="4454525" y="2309813"/>
            <a:ext cx="1298575" cy="30321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TEXT HERE</a:t>
            </a:r>
            <a:endParaRPr lang="zh-CN" altLang="en-US" sz="1400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1"/>
          <p:cNvSpPr>
            <a:spLocks noChangeArrowheads="1"/>
          </p:cNvSpPr>
          <p:nvPr/>
        </p:nvSpPr>
        <p:spPr bwMode="auto">
          <a:xfrm>
            <a:off x="476250" y="793750"/>
            <a:ext cx="5618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POWERPOINT</a:t>
            </a:r>
            <a:endParaRPr lang="zh-CN" altLang="en-US" sz="6600">
              <a:solidFill>
                <a:schemeClr val="accent1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6147" name="直接连接符 4"/>
          <p:cNvSpPr>
            <a:spLocks noChangeShapeType="1"/>
          </p:cNvSpPr>
          <p:nvPr/>
        </p:nvSpPr>
        <p:spPr bwMode="auto">
          <a:xfrm>
            <a:off x="476250" y="1082675"/>
            <a:ext cx="1588" cy="531813"/>
          </a:xfrm>
          <a:prstGeom prst="line">
            <a:avLst/>
          </a:prstGeom>
          <a:noFill/>
          <a:ln w="571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6148" name="图片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400" y="2187575"/>
            <a:ext cx="3962400" cy="240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矩形 8"/>
          <p:cNvSpPr>
            <a:spLocks noChangeArrowheads="1"/>
          </p:cNvSpPr>
          <p:nvPr/>
        </p:nvSpPr>
        <p:spPr bwMode="auto">
          <a:xfrm>
            <a:off x="1374775" y="5221288"/>
            <a:ext cx="4008438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2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200">
              <a:solidFill>
                <a:srgbClr val="7F7F7F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6150" name="文本框 37"/>
          <p:cNvSpPr>
            <a:spLocks noChangeArrowheads="1"/>
          </p:cNvSpPr>
          <p:nvPr/>
        </p:nvSpPr>
        <p:spPr bwMode="auto">
          <a:xfrm>
            <a:off x="1422400" y="4594225"/>
            <a:ext cx="22637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</a:rPr>
              <a:t>素材之家 sc.jb51.net </a:t>
            </a:r>
          </a:p>
        </p:txBody>
      </p:sp>
      <p:sp>
        <p:nvSpPr>
          <p:cNvPr id="6151" name="矩形 13"/>
          <p:cNvSpPr>
            <a:spLocks noChangeArrowheads="1"/>
          </p:cNvSpPr>
          <p:nvPr/>
        </p:nvSpPr>
        <p:spPr bwMode="auto">
          <a:xfrm>
            <a:off x="7169150" y="2389188"/>
            <a:ext cx="424815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2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200">
              <a:solidFill>
                <a:srgbClr val="7F7F7F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6152" name="文本框 37"/>
          <p:cNvSpPr>
            <a:spLocks noChangeArrowheads="1"/>
          </p:cNvSpPr>
          <p:nvPr/>
        </p:nvSpPr>
        <p:spPr bwMode="auto">
          <a:xfrm>
            <a:off x="7169150" y="1954213"/>
            <a:ext cx="2263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 sc.jb51.net </a:t>
            </a:r>
          </a:p>
        </p:txBody>
      </p:sp>
      <p:sp>
        <p:nvSpPr>
          <p:cNvPr id="6153" name="矩形 15"/>
          <p:cNvSpPr>
            <a:spLocks noChangeArrowheads="1"/>
          </p:cNvSpPr>
          <p:nvPr/>
        </p:nvSpPr>
        <p:spPr bwMode="auto">
          <a:xfrm>
            <a:off x="7169150" y="3765550"/>
            <a:ext cx="424815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2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200">
              <a:solidFill>
                <a:srgbClr val="7F7F7F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6154" name="文本框 37"/>
          <p:cNvSpPr>
            <a:spLocks noChangeArrowheads="1"/>
          </p:cNvSpPr>
          <p:nvPr/>
        </p:nvSpPr>
        <p:spPr bwMode="auto">
          <a:xfrm>
            <a:off x="7169150" y="3328988"/>
            <a:ext cx="2263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</a:rPr>
              <a:t>素材之家 sc.jb51.net </a:t>
            </a:r>
          </a:p>
        </p:txBody>
      </p:sp>
      <p:sp>
        <p:nvSpPr>
          <p:cNvPr id="6155" name="矩形 17"/>
          <p:cNvSpPr>
            <a:spLocks noChangeArrowheads="1"/>
          </p:cNvSpPr>
          <p:nvPr/>
        </p:nvSpPr>
        <p:spPr bwMode="auto">
          <a:xfrm>
            <a:off x="7169150" y="5192713"/>
            <a:ext cx="424815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2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200">
              <a:solidFill>
                <a:srgbClr val="7F7F7F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6156" name="文本框 37"/>
          <p:cNvSpPr>
            <a:spLocks noChangeArrowheads="1"/>
          </p:cNvSpPr>
          <p:nvPr/>
        </p:nvSpPr>
        <p:spPr bwMode="auto">
          <a:xfrm>
            <a:off x="7169150" y="4759325"/>
            <a:ext cx="2263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</a:rPr>
              <a:t>素材之家 sc.jb51.net </a:t>
            </a:r>
          </a:p>
        </p:txBody>
      </p:sp>
      <p:sp>
        <p:nvSpPr>
          <p:cNvPr id="6157" name="圆角矩形 10"/>
          <p:cNvSpPr>
            <a:spLocks noChangeArrowheads="1"/>
          </p:cNvSpPr>
          <p:nvPr/>
        </p:nvSpPr>
        <p:spPr bwMode="auto">
          <a:xfrm>
            <a:off x="6099175" y="1990725"/>
            <a:ext cx="868363" cy="866775"/>
          </a:xfrm>
          <a:prstGeom prst="roundRect">
            <a:avLst>
              <a:gd name="adj" fmla="val 16667"/>
            </a:avLst>
          </a:prstGeom>
          <a:solidFill>
            <a:srgbClr val="79ACC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accent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6158" name="圆角矩形 11"/>
          <p:cNvSpPr>
            <a:spLocks noChangeArrowheads="1"/>
          </p:cNvSpPr>
          <p:nvPr/>
        </p:nvSpPr>
        <p:spPr bwMode="auto">
          <a:xfrm>
            <a:off x="6099175" y="3394075"/>
            <a:ext cx="868363" cy="868363"/>
          </a:xfrm>
          <a:prstGeom prst="roundRect">
            <a:avLst>
              <a:gd name="adj" fmla="val 16667"/>
            </a:avLst>
          </a:prstGeom>
          <a:solidFill>
            <a:srgbClr val="8E846C">
              <a:alpha val="68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6159" name="圆角矩形 12"/>
          <p:cNvSpPr>
            <a:spLocks noChangeArrowheads="1"/>
          </p:cNvSpPr>
          <p:nvPr/>
        </p:nvSpPr>
        <p:spPr bwMode="auto">
          <a:xfrm>
            <a:off x="6099175" y="4787900"/>
            <a:ext cx="868363" cy="866775"/>
          </a:xfrm>
          <a:prstGeom prst="roundRect">
            <a:avLst>
              <a:gd name="adj" fmla="val 16667"/>
            </a:avLst>
          </a:prstGeom>
          <a:solidFill>
            <a:srgbClr val="79ACC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accent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6160" name="等腰三角形 24"/>
          <p:cNvSpPr>
            <a:spLocks noChangeArrowheads="1"/>
          </p:cNvSpPr>
          <p:nvPr/>
        </p:nvSpPr>
        <p:spPr bwMode="auto">
          <a:xfrm rot="5400000">
            <a:off x="2747169" y="4768056"/>
            <a:ext cx="130175" cy="112713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6161" name="Freeform 9"/>
          <p:cNvSpPr>
            <a:spLocks noEditPoints="1" noChangeArrowheads="1"/>
          </p:cNvSpPr>
          <p:nvPr/>
        </p:nvSpPr>
        <p:spPr bwMode="auto">
          <a:xfrm>
            <a:off x="6248400" y="3592513"/>
            <a:ext cx="568325" cy="471487"/>
          </a:xfrm>
          <a:custGeom>
            <a:avLst/>
            <a:gdLst>
              <a:gd name="T0" fmla="*/ 1197 w 1907"/>
              <a:gd name="T1" fmla="*/ 1489 h 1579"/>
              <a:gd name="T2" fmla="*/ 1173 w 1907"/>
              <a:gd name="T3" fmla="*/ 1460 h 1579"/>
              <a:gd name="T4" fmla="*/ 1168 w 1907"/>
              <a:gd name="T5" fmla="*/ 1360 h 1579"/>
              <a:gd name="T6" fmla="*/ 1011 w 1907"/>
              <a:gd name="T7" fmla="*/ 1360 h 1579"/>
              <a:gd name="T8" fmla="*/ 906 w 1907"/>
              <a:gd name="T9" fmla="*/ 1360 h 1579"/>
              <a:gd name="T10" fmla="*/ 744 w 1907"/>
              <a:gd name="T11" fmla="*/ 1360 h 1579"/>
              <a:gd name="T12" fmla="*/ 739 w 1907"/>
              <a:gd name="T13" fmla="*/ 1460 h 1579"/>
              <a:gd name="T14" fmla="*/ 715 w 1907"/>
              <a:gd name="T15" fmla="*/ 1489 h 1579"/>
              <a:gd name="T16" fmla="*/ 630 w 1907"/>
              <a:gd name="T17" fmla="*/ 1565 h 1579"/>
              <a:gd name="T18" fmla="*/ 644 w 1907"/>
              <a:gd name="T19" fmla="*/ 1579 h 1579"/>
              <a:gd name="T20" fmla="*/ 906 w 1907"/>
              <a:gd name="T21" fmla="*/ 1579 h 1579"/>
              <a:gd name="T22" fmla="*/ 1011 w 1907"/>
              <a:gd name="T23" fmla="*/ 1579 h 1579"/>
              <a:gd name="T24" fmla="*/ 1268 w 1907"/>
              <a:gd name="T25" fmla="*/ 1579 h 1579"/>
              <a:gd name="T26" fmla="*/ 1283 w 1907"/>
              <a:gd name="T27" fmla="*/ 1565 h 1579"/>
              <a:gd name="T28" fmla="*/ 1197 w 1907"/>
              <a:gd name="T29" fmla="*/ 1489 h 1579"/>
              <a:gd name="T30" fmla="*/ 1197 w 1907"/>
              <a:gd name="T31" fmla="*/ 1489 h 1579"/>
              <a:gd name="T32" fmla="*/ 1850 w 1907"/>
              <a:gd name="T33" fmla="*/ 0 h 1579"/>
              <a:gd name="T34" fmla="*/ 57 w 1907"/>
              <a:gd name="T35" fmla="*/ 0 h 1579"/>
              <a:gd name="T36" fmla="*/ 0 w 1907"/>
              <a:gd name="T37" fmla="*/ 57 h 1579"/>
              <a:gd name="T38" fmla="*/ 0 w 1907"/>
              <a:gd name="T39" fmla="*/ 1264 h 1579"/>
              <a:gd name="T40" fmla="*/ 57 w 1907"/>
              <a:gd name="T41" fmla="*/ 1321 h 1579"/>
              <a:gd name="T42" fmla="*/ 1850 w 1907"/>
              <a:gd name="T43" fmla="*/ 1321 h 1579"/>
              <a:gd name="T44" fmla="*/ 1907 w 1907"/>
              <a:gd name="T45" fmla="*/ 1264 h 1579"/>
              <a:gd name="T46" fmla="*/ 1907 w 1907"/>
              <a:gd name="T47" fmla="*/ 57 h 1579"/>
              <a:gd name="T48" fmla="*/ 1850 w 1907"/>
              <a:gd name="T49" fmla="*/ 0 h 1579"/>
              <a:gd name="T50" fmla="*/ 1817 w 1907"/>
              <a:gd name="T51" fmla="*/ 1083 h 1579"/>
              <a:gd name="T52" fmla="*/ 91 w 1907"/>
              <a:gd name="T53" fmla="*/ 1083 h 1579"/>
              <a:gd name="T54" fmla="*/ 91 w 1907"/>
              <a:gd name="T55" fmla="*/ 95 h 1579"/>
              <a:gd name="T56" fmla="*/ 1817 w 1907"/>
              <a:gd name="T57" fmla="*/ 95 h 1579"/>
              <a:gd name="T58" fmla="*/ 1817 w 1907"/>
              <a:gd name="T59" fmla="*/ 1083 h 1579"/>
              <a:gd name="T60" fmla="*/ 1817 w 1907"/>
              <a:gd name="T61" fmla="*/ 1083 h 157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1907"/>
              <a:gd name="T94" fmla="*/ 0 h 1579"/>
              <a:gd name="T95" fmla="*/ 1907 w 1907"/>
              <a:gd name="T96" fmla="*/ 1579 h 1579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1907" h="1579">
                <a:moveTo>
                  <a:pt x="1197" y="1489"/>
                </a:moveTo>
                <a:cubicBezTo>
                  <a:pt x="1197" y="1489"/>
                  <a:pt x="1178" y="1469"/>
                  <a:pt x="1173" y="1460"/>
                </a:cubicBezTo>
                <a:cubicBezTo>
                  <a:pt x="1168" y="1441"/>
                  <a:pt x="1168" y="1384"/>
                  <a:pt x="1168" y="1360"/>
                </a:cubicBezTo>
                <a:cubicBezTo>
                  <a:pt x="1011" y="1360"/>
                  <a:pt x="1011" y="1360"/>
                  <a:pt x="1011" y="1360"/>
                </a:cubicBezTo>
                <a:cubicBezTo>
                  <a:pt x="906" y="1360"/>
                  <a:pt x="906" y="1360"/>
                  <a:pt x="906" y="1360"/>
                </a:cubicBezTo>
                <a:cubicBezTo>
                  <a:pt x="744" y="1360"/>
                  <a:pt x="744" y="1360"/>
                  <a:pt x="744" y="1360"/>
                </a:cubicBezTo>
                <a:cubicBezTo>
                  <a:pt x="744" y="1384"/>
                  <a:pt x="749" y="1441"/>
                  <a:pt x="739" y="1460"/>
                </a:cubicBezTo>
                <a:cubicBezTo>
                  <a:pt x="734" y="1469"/>
                  <a:pt x="715" y="1489"/>
                  <a:pt x="715" y="1489"/>
                </a:cubicBezTo>
                <a:cubicBezTo>
                  <a:pt x="630" y="1565"/>
                  <a:pt x="630" y="1565"/>
                  <a:pt x="630" y="1565"/>
                </a:cubicBezTo>
                <a:cubicBezTo>
                  <a:pt x="630" y="1574"/>
                  <a:pt x="639" y="1579"/>
                  <a:pt x="644" y="1579"/>
                </a:cubicBezTo>
                <a:cubicBezTo>
                  <a:pt x="906" y="1579"/>
                  <a:pt x="906" y="1579"/>
                  <a:pt x="906" y="1579"/>
                </a:cubicBezTo>
                <a:cubicBezTo>
                  <a:pt x="1011" y="1579"/>
                  <a:pt x="1011" y="1579"/>
                  <a:pt x="1011" y="1579"/>
                </a:cubicBezTo>
                <a:cubicBezTo>
                  <a:pt x="1268" y="1579"/>
                  <a:pt x="1268" y="1579"/>
                  <a:pt x="1268" y="1579"/>
                </a:cubicBezTo>
                <a:cubicBezTo>
                  <a:pt x="1273" y="1579"/>
                  <a:pt x="1283" y="1574"/>
                  <a:pt x="1283" y="1565"/>
                </a:cubicBezTo>
                <a:cubicBezTo>
                  <a:pt x="1197" y="1489"/>
                  <a:pt x="1197" y="1489"/>
                  <a:pt x="1197" y="1489"/>
                </a:cubicBezTo>
                <a:cubicBezTo>
                  <a:pt x="1197" y="1489"/>
                  <a:pt x="1197" y="1489"/>
                  <a:pt x="1197" y="1489"/>
                </a:cubicBezTo>
                <a:close/>
                <a:moveTo>
                  <a:pt x="1850" y="0"/>
                </a:moveTo>
                <a:cubicBezTo>
                  <a:pt x="57" y="0"/>
                  <a:pt x="57" y="0"/>
                  <a:pt x="57" y="0"/>
                </a:cubicBezTo>
                <a:cubicBezTo>
                  <a:pt x="24" y="0"/>
                  <a:pt x="0" y="23"/>
                  <a:pt x="0" y="57"/>
                </a:cubicBezTo>
                <a:cubicBezTo>
                  <a:pt x="0" y="1264"/>
                  <a:pt x="0" y="1264"/>
                  <a:pt x="0" y="1264"/>
                </a:cubicBezTo>
                <a:cubicBezTo>
                  <a:pt x="0" y="1298"/>
                  <a:pt x="24" y="1321"/>
                  <a:pt x="57" y="1321"/>
                </a:cubicBezTo>
                <a:cubicBezTo>
                  <a:pt x="1850" y="1321"/>
                  <a:pt x="1850" y="1321"/>
                  <a:pt x="1850" y="1321"/>
                </a:cubicBezTo>
                <a:cubicBezTo>
                  <a:pt x="1884" y="1321"/>
                  <a:pt x="1907" y="1298"/>
                  <a:pt x="1907" y="1264"/>
                </a:cubicBezTo>
                <a:cubicBezTo>
                  <a:pt x="1907" y="57"/>
                  <a:pt x="1907" y="57"/>
                  <a:pt x="1907" y="57"/>
                </a:cubicBezTo>
                <a:cubicBezTo>
                  <a:pt x="1907" y="23"/>
                  <a:pt x="1884" y="0"/>
                  <a:pt x="1850" y="0"/>
                </a:cubicBezTo>
                <a:close/>
                <a:moveTo>
                  <a:pt x="1817" y="1083"/>
                </a:moveTo>
                <a:cubicBezTo>
                  <a:pt x="91" y="1083"/>
                  <a:pt x="91" y="1083"/>
                  <a:pt x="91" y="1083"/>
                </a:cubicBezTo>
                <a:cubicBezTo>
                  <a:pt x="91" y="95"/>
                  <a:pt x="91" y="95"/>
                  <a:pt x="91" y="95"/>
                </a:cubicBezTo>
                <a:cubicBezTo>
                  <a:pt x="1817" y="95"/>
                  <a:pt x="1817" y="95"/>
                  <a:pt x="1817" y="95"/>
                </a:cubicBezTo>
                <a:cubicBezTo>
                  <a:pt x="1817" y="1083"/>
                  <a:pt x="1817" y="1083"/>
                  <a:pt x="1817" y="1083"/>
                </a:cubicBezTo>
                <a:cubicBezTo>
                  <a:pt x="1817" y="1083"/>
                  <a:pt x="1817" y="1083"/>
                  <a:pt x="1817" y="10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6162" name="任意多边形 26"/>
          <p:cNvSpPr>
            <a:spLocks noChangeArrowheads="1"/>
          </p:cNvSpPr>
          <p:nvPr/>
        </p:nvSpPr>
        <p:spPr bwMode="auto">
          <a:xfrm>
            <a:off x="6370638" y="4953000"/>
            <a:ext cx="304800" cy="536575"/>
          </a:xfrm>
          <a:custGeom>
            <a:avLst/>
            <a:gdLst>
              <a:gd name="T0" fmla="*/ 647699 w 1270000"/>
              <a:gd name="T1" fmla="*/ 1724025 h 1879600"/>
              <a:gd name="T2" fmla="*/ 593724 w 1270000"/>
              <a:gd name="T3" fmla="*/ 1778000 h 1879600"/>
              <a:gd name="T4" fmla="*/ 647699 w 1270000"/>
              <a:gd name="T5" fmla="*/ 1831975 h 1879600"/>
              <a:gd name="T6" fmla="*/ 701674 w 1270000"/>
              <a:gd name="T7" fmla="*/ 1778000 h 1879600"/>
              <a:gd name="T8" fmla="*/ 647699 w 1270000"/>
              <a:gd name="T9" fmla="*/ 1724025 h 1879600"/>
              <a:gd name="T10" fmla="*/ 68263 w 1270000"/>
              <a:gd name="T11" fmla="*/ 196850 h 1879600"/>
              <a:gd name="T12" fmla="*/ 68263 w 1270000"/>
              <a:gd name="T13" fmla="*/ 1658938 h 1879600"/>
              <a:gd name="T14" fmla="*/ 1201738 w 1270000"/>
              <a:gd name="T15" fmla="*/ 1658938 h 1879600"/>
              <a:gd name="T16" fmla="*/ 1201738 w 1270000"/>
              <a:gd name="T17" fmla="*/ 196850 h 1879600"/>
              <a:gd name="T18" fmla="*/ 650875 w 1270000"/>
              <a:gd name="T19" fmla="*/ 85410 h 1879600"/>
              <a:gd name="T20" fmla="*/ 628015 w 1270000"/>
              <a:gd name="T21" fmla="*/ 108270 h 1879600"/>
              <a:gd name="T22" fmla="*/ 650875 w 1270000"/>
              <a:gd name="T23" fmla="*/ 131130 h 1879600"/>
              <a:gd name="T24" fmla="*/ 673735 w 1270000"/>
              <a:gd name="T25" fmla="*/ 108270 h 1879600"/>
              <a:gd name="T26" fmla="*/ 650875 w 1270000"/>
              <a:gd name="T27" fmla="*/ 85410 h 1879600"/>
              <a:gd name="T28" fmla="*/ 100546 w 1270000"/>
              <a:gd name="T29" fmla="*/ 0 h 1879600"/>
              <a:gd name="T30" fmla="*/ 1169454 w 1270000"/>
              <a:gd name="T31" fmla="*/ 0 h 1879600"/>
              <a:gd name="T32" fmla="*/ 1270000 w 1270000"/>
              <a:gd name="T33" fmla="*/ 100546 h 1879600"/>
              <a:gd name="T34" fmla="*/ 1270000 w 1270000"/>
              <a:gd name="T35" fmla="*/ 1779054 h 1879600"/>
              <a:gd name="T36" fmla="*/ 1169454 w 1270000"/>
              <a:gd name="T37" fmla="*/ 1879600 h 1879600"/>
              <a:gd name="T38" fmla="*/ 100546 w 1270000"/>
              <a:gd name="T39" fmla="*/ 1879600 h 1879600"/>
              <a:gd name="T40" fmla="*/ 0 w 1270000"/>
              <a:gd name="T41" fmla="*/ 1779054 h 1879600"/>
              <a:gd name="T42" fmla="*/ 0 w 1270000"/>
              <a:gd name="T43" fmla="*/ 100546 h 1879600"/>
              <a:gd name="T44" fmla="*/ 100546 w 1270000"/>
              <a:gd name="T45" fmla="*/ 0 h 187960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1270000"/>
              <a:gd name="T70" fmla="*/ 0 h 1879600"/>
              <a:gd name="T71" fmla="*/ 1270000 w 1270000"/>
              <a:gd name="T72" fmla="*/ 1879600 h 1879600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1270000" h="1879600">
                <a:moveTo>
                  <a:pt x="647699" y="1724025"/>
                </a:moveTo>
                <a:cubicBezTo>
                  <a:pt x="617889" y="1724025"/>
                  <a:pt x="593724" y="1748190"/>
                  <a:pt x="593724" y="1778000"/>
                </a:cubicBezTo>
                <a:cubicBezTo>
                  <a:pt x="593724" y="1807810"/>
                  <a:pt x="617889" y="1831975"/>
                  <a:pt x="647699" y="1831975"/>
                </a:cubicBezTo>
                <a:cubicBezTo>
                  <a:pt x="677509" y="1831975"/>
                  <a:pt x="701674" y="1807810"/>
                  <a:pt x="701674" y="1778000"/>
                </a:cubicBezTo>
                <a:cubicBezTo>
                  <a:pt x="701674" y="1748190"/>
                  <a:pt x="677509" y="1724025"/>
                  <a:pt x="647699" y="1724025"/>
                </a:cubicBezTo>
                <a:close/>
                <a:moveTo>
                  <a:pt x="68263" y="196850"/>
                </a:moveTo>
                <a:lnTo>
                  <a:pt x="68263" y="1658938"/>
                </a:lnTo>
                <a:lnTo>
                  <a:pt x="1201738" y="1658938"/>
                </a:lnTo>
                <a:lnTo>
                  <a:pt x="1201738" y="196850"/>
                </a:lnTo>
                <a:close/>
                <a:moveTo>
                  <a:pt x="650875" y="85410"/>
                </a:moveTo>
                <a:cubicBezTo>
                  <a:pt x="638250" y="85410"/>
                  <a:pt x="628015" y="95645"/>
                  <a:pt x="628015" y="108270"/>
                </a:cubicBezTo>
                <a:cubicBezTo>
                  <a:pt x="628015" y="120895"/>
                  <a:pt x="638250" y="131130"/>
                  <a:pt x="650875" y="131130"/>
                </a:cubicBezTo>
                <a:cubicBezTo>
                  <a:pt x="663500" y="131130"/>
                  <a:pt x="673735" y="120895"/>
                  <a:pt x="673735" y="108270"/>
                </a:cubicBezTo>
                <a:cubicBezTo>
                  <a:pt x="673735" y="95645"/>
                  <a:pt x="663500" y="85410"/>
                  <a:pt x="650875" y="85410"/>
                </a:cubicBezTo>
                <a:close/>
                <a:moveTo>
                  <a:pt x="100546" y="0"/>
                </a:moveTo>
                <a:lnTo>
                  <a:pt x="1169454" y="0"/>
                </a:lnTo>
                <a:cubicBezTo>
                  <a:pt x="1224984" y="0"/>
                  <a:pt x="1270000" y="45016"/>
                  <a:pt x="1270000" y="100546"/>
                </a:cubicBezTo>
                <a:lnTo>
                  <a:pt x="1270000" y="1779054"/>
                </a:lnTo>
                <a:cubicBezTo>
                  <a:pt x="1270000" y="1834584"/>
                  <a:pt x="1224984" y="1879600"/>
                  <a:pt x="1169454" y="1879600"/>
                </a:cubicBezTo>
                <a:lnTo>
                  <a:pt x="100546" y="1879600"/>
                </a:lnTo>
                <a:cubicBezTo>
                  <a:pt x="45016" y="1879600"/>
                  <a:pt x="0" y="1834584"/>
                  <a:pt x="0" y="1779054"/>
                </a:cubicBezTo>
                <a:lnTo>
                  <a:pt x="0" y="100546"/>
                </a:lnTo>
                <a:cubicBezTo>
                  <a:pt x="0" y="45016"/>
                  <a:pt x="45016" y="0"/>
                  <a:pt x="10054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6163" name="Freeform 8"/>
          <p:cNvSpPr>
            <a:spLocks noEditPoints="1" noChangeArrowheads="1"/>
          </p:cNvSpPr>
          <p:nvPr/>
        </p:nvSpPr>
        <p:spPr bwMode="auto">
          <a:xfrm>
            <a:off x="6321425" y="2216150"/>
            <a:ext cx="422275" cy="414338"/>
          </a:xfrm>
          <a:custGeom>
            <a:avLst/>
            <a:gdLst>
              <a:gd name="T0" fmla="*/ 197 w 197"/>
              <a:gd name="T1" fmla="*/ 75 h 193"/>
              <a:gd name="T2" fmla="*/ 195 w 197"/>
              <a:gd name="T3" fmla="*/ 69 h 193"/>
              <a:gd name="T4" fmla="*/ 103 w 197"/>
              <a:gd name="T5" fmla="*/ 2 h 193"/>
              <a:gd name="T6" fmla="*/ 95 w 197"/>
              <a:gd name="T7" fmla="*/ 2 h 193"/>
              <a:gd name="T8" fmla="*/ 3 w 197"/>
              <a:gd name="T9" fmla="*/ 69 h 193"/>
              <a:gd name="T10" fmla="*/ 0 w 197"/>
              <a:gd name="T11" fmla="*/ 75 h 193"/>
              <a:gd name="T12" fmla="*/ 0 w 197"/>
              <a:gd name="T13" fmla="*/ 187 h 193"/>
              <a:gd name="T14" fmla="*/ 7 w 197"/>
              <a:gd name="T15" fmla="*/ 193 h 193"/>
              <a:gd name="T16" fmla="*/ 191 w 197"/>
              <a:gd name="T17" fmla="*/ 193 h 193"/>
              <a:gd name="T18" fmla="*/ 195 w 197"/>
              <a:gd name="T19" fmla="*/ 191 h 193"/>
              <a:gd name="T20" fmla="*/ 197 w 197"/>
              <a:gd name="T21" fmla="*/ 187 h 193"/>
              <a:gd name="T22" fmla="*/ 197 w 197"/>
              <a:gd name="T23" fmla="*/ 75 h 193"/>
              <a:gd name="T24" fmla="*/ 99 w 197"/>
              <a:gd name="T25" fmla="*/ 16 h 193"/>
              <a:gd name="T26" fmla="*/ 184 w 197"/>
              <a:gd name="T27" fmla="*/ 78 h 193"/>
              <a:gd name="T28" fmla="*/ 184 w 197"/>
              <a:gd name="T29" fmla="*/ 87 h 193"/>
              <a:gd name="T30" fmla="*/ 125 w 197"/>
              <a:gd name="T31" fmla="*/ 129 h 193"/>
              <a:gd name="T32" fmla="*/ 172 w 197"/>
              <a:gd name="T33" fmla="*/ 158 h 193"/>
              <a:gd name="T34" fmla="*/ 174 w 197"/>
              <a:gd name="T35" fmla="*/ 168 h 193"/>
              <a:gd name="T36" fmla="*/ 168 w 197"/>
              <a:gd name="T37" fmla="*/ 171 h 193"/>
              <a:gd name="T38" fmla="*/ 165 w 197"/>
              <a:gd name="T39" fmla="*/ 170 h 193"/>
              <a:gd name="T40" fmla="*/ 99 w 197"/>
              <a:gd name="T41" fmla="*/ 129 h 193"/>
              <a:gd name="T42" fmla="*/ 33 w 197"/>
              <a:gd name="T43" fmla="*/ 170 h 193"/>
              <a:gd name="T44" fmla="*/ 29 w 197"/>
              <a:gd name="T45" fmla="*/ 171 h 193"/>
              <a:gd name="T46" fmla="*/ 24 w 197"/>
              <a:gd name="T47" fmla="*/ 168 h 193"/>
              <a:gd name="T48" fmla="*/ 26 w 197"/>
              <a:gd name="T49" fmla="*/ 158 h 193"/>
              <a:gd name="T50" fmla="*/ 72 w 197"/>
              <a:gd name="T51" fmla="*/ 129 h 193"/>
              <a:gd name="T52" fmla="*/ 14 w 197"/>
              <a:gd name="T53" fmla="*/ 87 h 193"/>
              <a:gd name="T54" fmla="*/ 14 w 197"/>
              <a:gd name="T55" fmla="*/ 78 h 193"/>
              <a:gd name="T56" fmla="*/ 99 w 197"/>
              <a:gd name="T57" fmla="*/ 16 h 19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97"/>
              <a:gd name="T88" fmla="*/ 0 h 193"/>
              <a:gd name="T89" fmla="*/ 197 w 197"/>
              <a:gd name="T90" fmla="*/ 193 h 193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97" h="193">
                <a:moveTo>
                  <a:pt x="197" y="75"/>
                </a:moveTo>
                <a:cubicBezTo>
                  <a:pt x="197" y="73"/>
                  <a:pt x="196" y="71"/>
                  <a:pt x="195" y="69"/>
                </a:cubicBezTo>
                <a:cubicBezTo>
                  <a:pt x="103" y="2"/>
                  <a:pt x="103" y="2"/>
                  <a:pt x="103" y="2"/>
                </a:cubicBezTo>
                <a:cubicBezTo>
                  <a:pt x="100" y="0"/>
                  <a:pt x="97" y="0"/>
                  <a:pt x="95" y="2"/>
                </a:cubicBezTo>
                <a:cubicBezTo>
                  <a:pt x="3" y="69"/>
                  <a:pt x="3" y="69"/>
                  <a:pt x="3" y="69"/>
                </a:cubicBezTo>
                <a:cubicBezTo>
                  <a:pt x="1" y="71"/>
                  <a:pt x="0" y="73"/>
                  <a:pt x="0" y="75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190"/>
                  <a:pt x="3" y="193"/>
                  <a:pt x="7" y="193"/>
                </a:cubicBezTo>
                <a:cubicBezTo>
                  <a:pt x="191" y="193"/>
                  <a:pt x="191" y="193"/>
                  <a:pt x="191" y="193"/>
                </a:cubicBezTo>
                <a:cubicBezTo>
                  <a:pt x="192" y="193"/>
                  <a:pt x="194" y="193"/>
                  <a:pt x="195" y="191"/>
                </a:cubicBezTo>
                <a:cubicBezTo>
                  <a:pt x="197" y="190"/>
                  <a:pt x="197" y="188"/>
                  <a:pt x="197" y="187"/>
                </a:cubicBezTo>
                <a:lnTo>
                  <a:pt x="197" y="75"/>
                </a:lnTo>
                <a:close/>
                <a:moveTo>
                  <a:pt x="99" y="16"/>
                </a:moveTo>
                <a:cubicBezTo>
                  <a:pt x="184" y="78"/>
                  <a:pt x="184" y="78"/>
                  <a:pt x="184" y="78"/>
                </a:cubicBezTo>
                <a:cubicBezTo>
                  <a:pt x="184" y="87"/>
                  <a:pt x="184" y="87"/>
                  <a:pt x="184" y="87"/>
                </a:cubicBezTo>
                <a:cubicBezTo>
                  <a:pt x="125" y="129"/>
                  <a:pt x="125" y="129"/>
                  <a:pt x="125" y="129"/>
                </a:cubicBezTo>
                <a:cubicBezTo>
                  <a:pt x="172" y="158"/>
                  <a:pt x="172" y="158"/>
                  <a:pt x="172" y="158"/>
                </a:cubicBezTo>
                <a:cubicBezTo>
                  <a:pt x="175" y="160"/>
                  <a:pt x="176" y="165"/>
                  <a:pt x="174" y="168"/>
                </a:cubicBezTo>
                <a:cubicBezTo>
                  <a:pt x="173" y="170"/>
                  <a:pt x="171" y="171"/>
                  <a:pt x="168" y="171"/>
                </a:cubicBezTo>
                <a:cubicBezTo>
                  <a:pt x="167" y="171"/>
                  <a:pt x="166" y="171"/>
                  <a:pt x="165" y="170"/>
                </a:cubicBezTo>
                <a:cubicBezTo>
                  <a:pt x="99" y="129"/>
                  <a:pt x="99" y="129"/>
                  <a:pt x="99" y="129"/>
                </a:cubicBezTo>
                <a:cubicBezTo>
                  <a:pt x="33" y="170"/>
                  <a:pt x="33" y="170"/>
                  <a:pt x="33" y="170"/>
                </a:cubicBezTo>
                <a:cubicBezTo>
                  <a:pt x="32" y="171"/>
                  <a:pt x="31" y="171"/>
                  <a:pt x="29" y="171"/>
                </a:cubicBezTo>
                <a:cubicBezTo>
                  <a:pt x="27" y="171"/>
                  <a:pt x="25" y="170"/>
                  <a:pt x="24" y="168"/>
                </a:cubicBezTo>
                <a:cubicBezTo>
                  <a:pt x="22" y="165"/>
                  <a:pt x="22" y="160"/>
                  <a:pt x="26" y="158"/>
                </a:cubicBezTo>
                <a:cubicBezTo>
                  <a:pt x="72" y="129"/>
                  <a:pt x="72" y="129"/>
                  <a:pt x="72" y="129"/>
                </a:cubicBezTo>
                <a:cubicBezTo>
                  <a:pt x="14" y="87"/>
                  <a:pt x="14" y="87"/>
                  <a:pt x="14" y="87"/>
                </a:cubicBezTo>
                <a:cubicBezTo>
                  <a:pt x="14" y="78"/>
                  <a:pt x="14" y="78"/>
                  <a:pt x="14" y="78"/>
                </a:cubicBezTo>
                <a:lnTo>
                  <a:pt x="99" y="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0413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矩形 2"/>
          <p:cNvSpPr>
            <a:spLocks noChangeArrowheads="1"/>
          </p:cNvSpPr>
          <p:nvPr/>
        </p:nvSpPr>
        <p:spPr bwMode="auto">
          <a:xfrm>
            <a:off x="0" y="1588"/>
            <a:ext cx="12190413" cy="6858000"/>
          </a:xfrm>
          <a:prstGeom prst="rect">
            <a:avLst/>
          </a:prstGeom>
          <a:solidFill>
            <a:srgbClr val="354651">
              <a:alpha val="64999"/>
            </a:srgbClr>
          </a:solidFill>
          <a:ln w="12700" cap="flat" cmpd="sng">
            <a:solidFill>
              <a:srgbClr val="06284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3012" name="文本框 3"/>
          <p:cNvSpPr>
            <a:spLocks noChangeArrowheads="1"/>
          </p:cNvSpPr>
          <p:nvPr/>
        </p:nvSpPr>
        <p:spPr bwMode="auto">
          <a:xfrm>
            <a:off x="2016125" y="2149475"/>
            <a:ext cx="14509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TITLE</a:t>
            </a:r>
            <a:endParaRPr lang="zh-CN" altLang="en-US" sz="3600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3013" name="文本框 4"/>
          <p:cNvSpPr>
            <a:spLocks noChangeArrowheads="1"/>
          </p:cNvSpPr>
          <p:nvPr/>
        </p:nvSpPr>
        <p:spPr bwMode="auto">
          <a:xfrm>
            <a:off x="1239838" y="4459288"/>
            <a:ext cx="2892425" cy="213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>
              <a:solidFill>
                <a:schemeClr val="bg1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43014" name="文本框 5"/>
          <p:cNvSpPr>
            <a:spLocks noChangeArrowheads="1"/>
          </p:cNvSpPr>
          <p:nvPr/>
        </p:nvSpPr>
        <p:spPr bwMode="auto">
          <a:xfrm>
            <a:off x="5505450" y="2149475"/>
            <a:ext cx="14525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TITLE</a:t>
            </a:r>
            <a:endParaRPr lang="zh-CN" altLang="en-US" sz="3600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3015" name="文本框 6"/>
          <p:cNvSpPr>
            <a:spLocks noChangeArrowheads="1"/>
          </p:cNvSpPr>
          <p:nvPr/>
        </p:nvSpPr>
        <p:spPr bwMode="auto">
          <a:xfrm>
            <a:off x="9234488" y="2149475"/>
            <a:ext cx="14509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TITLE</a:t>
            </a:r>
            <a:endParaRPr lang="zh-CN" altLang="en-US" sz="3600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pic>
        <p:nvPicPr>
          <p:cNvPr id="43016" name="图表 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950" y="2579688"/>
            <a:ext cx="3451225" cy="193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7" name="图表 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163" y="2624138"/>
            <a:ext cx="3451225" cy="193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8" name="图表 9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2275" y="2657475"/>
            <a:ext cx="3451225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9" name="文本框 10"/>
          <p:cNvSpPr>
            <a:spLocks noChangeArrowheads="1"/>
          </p:cNvSpPr>
          <p:nvPr/>
        </p:nvSpPr>
        <p:spPr bwMode="auto">
          <a:xfrm>
            <a:off x="4800600" y="4459288"/>
            <a:ext cx="2892425" cy="245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 sz="20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2000">
              <a:solidFill>
                <a:schemeClr val="bg1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43020" name="文本框 11"/>
          <p:cNvSpPr>
            <a:spLocks noChangeArrowheads="1"/>
          </p:cNvSpPr>
          <p:nvPr/>
        </p:nvSpPr>
        <p:spPr bwMode="auto">
          <a:xfrm>
            <a:off x="8483600" y="4459288"/>
            <a:ext cx="2892425" cy="245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 sz="20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2000">
              <a:solidFill>
                <a:schemeClr val="bg1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43021" name="矩形 12"/>
          <p:cNvSpPr>
            <a:spLocks noChangeArrowheads="1"/>
          </p:cNvSpPr>
          <p:nvPr/>
        </p:nvSpPr>
        <p:spPr bwMode="auto">
          <a:xfrm>
            <a:off x="476250" y="793750"/>
            <a:ext cx="5618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rgbClr val="F5425E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POWERPOINT</a:t>
            </a:r>
            <a:endParaRPr lang="zh-CN" altLang="en-US" sz="6600">
              <a:solidFill>
                <a:srgbClr val="F5425E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43022" name="直接连接符 13"/>
          <p:cNvSpPr>
            <a:spLocks noChangeShapeType="1"/>
          </p:cNvSpPr>
          <p:nvPr/>
        </p:nvSpPr>
        <p:spPr bwMode="auto">
          <a:xfrm>
            <a:off x="476250" y="1082675"/>
            <a:ext cx="1588" cy="531813"/>
          </a:xfrm>
          <a:prstGeom prst="line">
            <a:avLst/>
          </a:prstGeom>
          <a:noFill/>
          <a:ln w="57150" cap="flat" cmpd="sng">
            <a:solidFill>
              <a:srgbClr val="F5425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图片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0413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矩形 7"/>
          <p:cNvSpPr>
            <a:spLocks noChangeArrowheads="1"/>
          </p:cNvSpPr>
          <p:nvPr/>
        </p:nvSpPr>
        <p:spPr bwMode="auto">
          <a:xfrm>
            <a:off x="0" y="-1588"/>
            <a:ext cx="12190413" cy="6858001"/>
          </a:xfrm>
          <a:prstGeom prst="rect">
            <a:avLst/>
          </a:prstGeom>
          <a:solidFill>
            <a:srgbClr val="354651">
              <a:alpha val="64999"/>
            </a:srgbClr>
          </a:solidFill>
          <a:ln w="12700" cap="flat" cmpd="sng">
            <a:solidFill>
              <a:srgbClr val="06284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</a:endParaRPr>
          </a:p>
        </p:txBody>
      </p:sp>
      <p:grpSp>
        <p:nvGrpSpPr>
          <p:cNvPr id="44036" name="组合 6"/>
          <p:cNvGrpSpPr>
            <a:grpSpLocks/>
          </p:cNvGrpSpPr>
          <p:nvPr/>
        </p:nvGrpSpPr>
        <p:grpSpPr bwMode="auto">
          <a:xfrm>
            <a:off x="1749425" y="204788"/>
            <a:ext cx="8691563" cy="6448425"/>
            <a:chOff x="0" y="0"/>
            <a:chExt cx="8691721" cy="6447919"/>
          </a:xfrm>
        </p:grpSpPr>
        <p:grpSp>
          <p:nvGrpSpPr>
            <p:cNvPr id="44037" name="组合 1"/>
            <p:cNvGrpSpPr>
              <a:grpSpLocks/>
            </p:cNvGrpSpPr>
            <p:nvPr/>
          </p:nvGrpSpPr>
          <p:grpSpPr bwMode="auto">
            <a:xfrm>
              <a:off x="2536461" y="2500684"/>
              <a:ext cx="6155260" cy="1446550"/>
              <a:chOff x="0" y="0"/>
              <a:chExt cx="6155260" cy="1446550"/>
            </a:xfrm>
          </p:grpSpPr>
          <p:sp>
            <p:nvSpPr>
              <p:cNvPr id="44038" name="矩形 2"/>
              <p:cNvSpPr>
                <a:spLocks noChangeArrowheads="1"/>
              </p:cNvSpPr>
              <p:nvPr/>
            </p:nvSpPr>
            <p:spPr bwMode="auto">
              <a:xfrm>
                <a:off x="997805" y="353943"/>
                <a:ext cx="5157455" cy="9448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lnSpc>
                    <a:spcPts val="23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Segoe UI Semilight" pitchFamily="2" charset="0"/>
                  </a:rPr>
                  <a:t>素材之家 sc.jb51.net   素材之家 sc.jb51.net   素材之家 sc.jb51.net   素材之家 sc.jb51.net   素材之家 sc.jb51.net </a:t>
                </a:r>
                <a:endParaRPr lang="zh-CN" altLang="en-US" sz="1400">
                  <a:solidFill>
                    <a:schemeClr val="bg1"/>
                  </a:solidFill>
                  <a:latin typeface="Open Sans" pitchFamily="2" charset="0"/>
                  <a:sym typeface="Open Sans" pitchFamily="2" charset="0"/>
                </a:endParaRPr>
              </a:p>
            </p:txBody>
          </p:sp>
          <p:sp>
            <p:nvSpPr>
              <p:cNvPr id="44039" name="TextBox 18"/>
              <p:cNvSpPr>
                <a:spLocks noChangeArrowheads="1"/>
              </p:cNvSpPr>
              <p:nvPr/>
            </p:nvSpPr>
            <p:spPr bwMode="auto">
              <a:xfrm>
                <a:off x="130559" y="261610"/>
                <a:ext cx="1734494" cy="923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lvl="1"/>
                <a:r>
                  <a:rPr lang="en-US" sz="540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rPr>
                  <a:t>|</a:t>
                </a:r>
                <a:endParaRPr lang="zh-CN" altLang="en-US" sz="54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endParaRPr>
              </a:p>
            </p:txBody>
          </p:sp>
          <p:sp>
            <p:nvSpPr>
              <p:cNvPr id="44040" name="TextBox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86256" cy="144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880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  <a:sym typeface="华文细黑" pitchFamily="2" charset="-122"/>
                  </a:rPr>
                  <a:t>4</a:t>
                </a:r>
                <a:endParaRPr lang="zh-CN" altLang="en-US" sz="880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endParaRPr>
              </a:p>
            </p:txBody>
          </p:sp>
        </p:grpSp>
        <p:sp>
          <p:nvSpPr>
            <p:cNvPr id="44041" name="TextBox 18"/>
            <p:cNvSpPr>
              <a:spLocks noChangeArrowheads="1"/>
            </p:cNvSpPr>
            <p:nvPr/>
          </p:nvSpPr>
          <p:spPr bwMode="auto">
            <a:xfrm>
              <a:off x="0" y="0"/>
              <a:ext cx="1734494" cy="6447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41300">
                  <a:solidFill>
                    <a:srgbClr val="F5425E"/>
                  </a:solidFill>
                  <a:latin typeface="华文细黑" pitchFamily="2" charset="-122"/>
                  <a:ea typeface="华文细黑" pitchFamily="2" charset="-122"/>
                  <a:sym typeface="华文细黑" pitchFamily="2" charset="-122"/>
                </a:rPr>
                <a:t>4</a:t>
              </a:r>
              <a:endParaRPr lang="zh-CN" altLang="en-US" sz="8800">
                <a:solidFill>
                  <a:srgbClr val="F5425E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</p:grp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图片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0413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矩形 23"/>
          <p:cNvSpPr>
            <a:spLocks noChangeArrowheads="1"/>
          </p:cNvSpPr>
          <p:nvPr/>
        </p:nvSpPr>
        <p:spPr bwMode="auto">
          <a:xfrm>
            <a:off x="0" y="1588"/>
            <a:ext cx="12190413" cy="6858000"/>
          </a:xfrm>
          <a:prstGeom prst="rect">
            <a:avLst/>
          </a:prstGeom>
          <a:solidFill>
            <a:srgbClr val="354651">
              <a:alpha val="64999"/>
            </a:srgbClr>
          </a:solidFill>
          <a:ln w="12700" cap="flat" cmpd="sng">
            <a:solidFill>
              <a:srgbClr val="06284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</a:endParaRPr>
          </a:p>
        </p:txBody>
      </p:sp>
      <p:sp>
        <p:nvSpPr>
          <p:cNvPr id="45060" name="矩形 1"/>
          <p:cNvSpPr>
            <a:spLocks noChangeArrowheads="1"/>
          </p:cNvSpPr>
          <p:nvPr/>
        </p:nvSpPr>
        <p:spPr bwMode="auto">
          <a:xfrm>
            <a:off x="476250" y="793750"/>
            <a:ext cx="5618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rgbClr val="F5425E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POWERPOINT</a:t>
            </a:r>
            <a:endParaRPr lang="zh-CN" altLang="en-US" sz="6600">
              <a:solidFill>
                <a:srgbClr val="F5425E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45061" name="直接连接符 2"/>
          <p:cNvSpPr>
            <a:spLocks noChangeShapeType="1"/>
          </p:cNvSpPr>
          <p:nvPr/>
        </p:nvSpPr>
        <p:spPr bwMode="auto">
          <a:xfrm>
            <a:off x="476250" y="1082675"/>
            <a:ext cx="1588" cy="531813"/>
          </a:xfrm>
          <a:prstGeom prst="line">
            <a:avLst/>
          </a:prstGeom>
          <a:noFill/>
          <a:ln w="57150" cap="flat" cmpd="sng">
            <a:solidFill>
              <a:srgbClr val="F5425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62" name="任意多边形 17"/>
          <p:cNvSpPr>
            <a:spLocks noChangeArrowheads="1"/>
          </p:cNvSpPr>
          <p:nvPr/>
        </p:nvSpPr>
        <p:spPr bwMode="auto">
          <a:xfrm>
            <a:off x="4456113" y="2259013"/>
            <a:ext cx="2860675" cy="2862262"/>
          </a:xfrm>
          <a:custGeom>
            <a:avLst/>
            <a:gdLst>
              <a:gd name="T0" fmla="*/ 1473428 w 2946857"/>
              <a:gd name="T1" fmla="*/ 0 h 2946857"/>
              <a:gd name="T2" fmla="*/ 2946857 w 2946857"/>
              <a:gd name="T3" fmla="*/ 1473429 h 2946857"/>
              <a:gd name="T4" fmla="*/ 1473429 w 2946857"/>
              <a:gd name="T5" fmla="*/ 1473429 h 2946857"/>
              <a:gd name="T6" fmla="*/ 1473428 w 2946857"/>
              <a:gd name="T7" fmla="*/ 0 h 2946857"/>
              <a:gd name="T8" fmla="*/ 0 60000 65536"/>
              <a:gd name="T9" fmla="*/ 0 60000 65536"/>
              <a:gd name="T10" fmla="*/ 0 60000 65536"/>
              <a:gd name="T11" fmla="*/ 0 60000 65536"/>
              <a:gd name="T12" fmla="*/ 0 w 2946857"/>
              <a:gd name="T13" fmla="*/ 0 h 2946857"/>
              <a:gd name="T14" fmla="*/ 2946857 w 2946857"/>
              <a:gd name="T15" fmla="*/ 2946857 h 29468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46857" h="2946857">
                <a:moveTo>
                  <a:pt x="1473428" y="0"/>
                </a:moveTo>
                <a:cubicBezTo>
                  <a:pt x="2287180" y="0"/>
                  <a:pt x="2946857" y="659677"/>
                  <a:pt x="2946857" y="1473429"/>
                </a:cubicBezTo>
                <a:lnTo>
                  <a:pt x="1473429" y="1473429"/>
                </a:lnTo>
                <a:cubicBezTo>
                  <a:pt x="1473429" y="982286"/>
                  <a:pt x="1473428" y="491143"/>
                  <a:pt x="1473428" y="0"/>
                </a:cubicBezTo>
                <a:close/>
              </a:path>
            </a:pathLst>
          </a:custGeom>
          <a:solidFill>
            <a:srgbClr val="093759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FFFFFF"/>
                </a:solidFill>
                <a:bevel/>
                <a:headEnd/>
                <a:tailEnd/>
              </a14:hiddenLine>
            </a:ext>
          </a:extLst>
        </p:spPr>
        <p:txBody>
          <a:bodyPr lIns="1607470" tIns="653951" rIns="338217" bIns="1572389" anchor="ctr"/>
          <a:lstStyle/>
          <a:p>
            <a:pPr algn="ctr">
              <a:lnSpc>
                <a:spcPct val="90000"/>
              </a:lnSpc>
              <a:spcAft>
                <a:spcPct val="35000"/>
              </a:spcAft>
            </a:pPr>
            <a:endParaRPr lang="zh-CN" altLang="zh-CN" sz="34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5063" name="任意多边形 18"/>
          <p:cNvSpPr>
            <a:spLocks noChangeArrowheads="1"/>
          </p:cNvSpPr>
          <p:nvPr/>
        </p:nvSpPr>
        <p:spPr bwMode="auto">
          <a:xfrm>
            <a:off x="4456113" y="2259013"/>
            <a:ext cx="2860675" cy="2862262"/>
          </a:xfrm>
          <a:custGeom>
            <a:avLst/>
            <a:gdLst>
              <a:gd name="T0" fmla="*/ 2946857 w 2946857"/>
              <a:gd name="T1" fmla="*/ 1473429 h 2946857"/>
              <a:gd name="T2" fmla="*/ 1473428 w 2946857"/>
              <a:gd name="T3" fmla="*/ 2946858 h 2946857"/>
              <a:gd name="T4" fmla="*/ 1473429 w 2946857"/>
              <a:gd name="T5" fmla="*/ 1473429 h 2946857"/>
              <a:gd name="T6" fmla="*/ 2946857 w 2946857"/>
              <a:gd name="T7" fmla="*/ 1473429 h 2946857"/>
              <a:gd name="T8" fmla="*/ 0 60000 65536"/>
              <a:gd name="T9" fmla="*/ 0 60000 65536"/>
              <a:gd name="T10" fmla="*/ 0 60000 65536"/>
              <a:gd name="T11" fmla="*/ 0 60000 65536"/>
              <a:gd name="T12" fmla="*/ 0 w 2946857"/>
              <a:gd name="T13" fmla="*/ 0 h 2946857"/>
              <a:gd name="T14" fmla="*/ 2946857 w 2946857"/>
              <a:gd name="T15" fmla="*/ 2946857 h 29468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46857" h="2946857">
                <a:moveTo>
                  <a:pt x="2946857" y="1473429"/>
                </a:moveTo>
                <a:cubicBezTo>
                  <a:pt x="2946857" y="2287181"/>
                  <a:pt x="2287180" y="2946858"/>
                  <a:pt x="1473428" y="2946858"/>
                </a:cubicBezTo>
                <a:cubicBezTo>
                  <a:pt x="1473428" y="2455715"/>
                  <a:pt x="1473429" y="1964572"/>
                  <a:pt x="1473429" y="1473429"/>
                </a:cubicBezTo>
                <a:lnTo>
                  <a:pt x="2946857" y="1473429"/>
                </a:lnTo>
                <a:close/>
              </a:path>
            </a:pathLst>
          </a:custGeom>
          <a:solidFill>
            <a:srgbClr val="EBB69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FFFFFF"/>
                </a:solidFill>
                <a:bevel/>
                <a:headEnd/>
                <a:tailEnd/>
              </a14:hiddenLine>
            </a:ext>
          </a:extLst>
        </p:spPr>
        <p:txBody>
          <a:bodyPr lIns="1607470" tIns="1572388" rIns="338217" bIns="653952" anchor="ctr"/>
          <a:lstStyle/>
          <a:p>
            <a:pPr algn="ctr">
              <a:lnSpc>
                <a:spcPct val="90000"/>
              </a:lnSpc>
              <a:spcAft>
                <a:spcPct val="35000"/>
              </a:spcAft>
            </a:pPr>
            <a:endParaRPr lang="zh-CN" altLang="zh-CN" sz="34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5064" name="任意多边形 19"/>
          <p:cNvSpPr>
            <a:spLocks noChangeArrowheads="1"/>
          </p:cNvSpPr>
          <p:nvPr/>
        </p:nvSpPr>
        <p:spPr bwMode="auto">
          <a:xfrm>
            <a:off x="4456113" y="2259013"/>
            <a:ext cx="2860675" cy="2862262"/>
          </a:xfrm>
          <a:custGeom>
            <a:avLst/>
            <a:gdLst>
              <a:gd name="T0" fmla="*/ 1473429 w 2946857"/>
              <a:gd name="T1" fmla="*/ 2946857 h 2946857"/>
              <a:gd name="T2" fmla="*/ 0 w 2946857"/>
              <a:gd name="T3" fmla="*/ 1473428 h 2946857"/>
              <a:gd name="T4" fmla="*/ 1473429 w 2946857"/>
              <a:gd name="T5" fmla="*/ 1473429 h 2946857"/>
              <a:gd name="T6" fmla="*/ 1473429 w 2946857"/>
              <a:gd name="T7" fmla="*/ 2946857 h 2946857"/>
              <a:gd name="T8" fmla="*/ 0 60000 65536"/>
              <a:gd name="T9" fmla="*/ 0 60000 65536"/>
              <a:gd name="T10" fmla="*/ 0 60000 65536"/>
              <a:gd name="T11" fmla="*/ 0 60000 65536"/>
              <a:gd name="T12" fmla="*/ 0 w 2946857"/>
              <a:gd name="T13" fmla="*/ 0 h 2946857"/>
              <a:gd name="T14" fmla="*/ 2946857 w 2946857"/>
              <a:gd name="T15" fmla="*/ 2946857 h 29468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46857" h="2946857">
                <a:moveTo>
                  <a:pt x="1473429" y="2946857"/>
                </a:moveTo>
                <a:cubicBezTo>
                  <a:pt x="659677" y="2946857"/>
                  <a:pt x="0" y="2287180"/>
                  <a:pt x="0" y="1473428"/>
                </a:cubicBezTo>
                <a:lnTo>
                  <a:pt x="1473429" y="1473429"/>
                </a:lnTo>
                <a:lnTo>
                  <a:pt x="1473429" y="2946857"/>
                </a:lnTo>
                <a:close/>
              </a:path>
            </a:pathLst>
          </a:custGeom>
          <a:solidFill>
            <a:srgbClr val="AAC2A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FFFFFF"/>
                </a:solidFill>
                <a:bevel/>
                <a:headEnd/>
                <a:tailEnd/>
              </a14:hiddenLine>
            </a:ext>
          </a:extLst>
        </p:spPr>
        <p:txBody>
          <a:bodyPr lIns="338216" tIns="1572388" rIns="1607471" bIns="653952" anchor="ctr"/>
          <a:lstStyle/>
          <a:p>
            <a:pPr algn="ctr">
              <a:lnSpc>
                <a:spcPct val="90000"/>
              </a:lnSpc>
              <a:spcAft>
                <a:spcPct val="35000"/>
              </a:spcAft>
            </a:pPr>
            <a:endParaRPr lang="zh-CN" altLang="zh-CN" sz="34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5065" name="任意多边形 20"/>
          <p:cNvSpPr>
            <a:spLocks noChangeArrowheads="1"/>
          </p:cNvSpPr>
          <p:nvPr/>
        </p:nvSpPr>
        <p:spPr bwMode="auto">
          <a:xfrm>
            <a:off x="4456113" y="2259013"/>
            <a:ext cx="2860675" cy="2862262"/>
          </a:xfrm>
          <a:custGeom>
            <a:avLst/>
            <a:gdLst>
              <a:gd name="T0" fmla="*/ 0 w 2946857"/>
              <a:gd name="T1" fmla="*/ 1473429 h 2946857"/>
              <a:gd name="T2" fmla="*/ 1473429 w 2946857"/>
              <a:gd name="T3" fmla="*/ 0 h 2946857"/>
              <a:gd name="T4" fmla="*/ 1473429 w 2946857"/>
              <a:gd name="T5" fmla="*/ 1473429 h 2946857"/>
              <a:gd name="T6" fmla="*/ 0 w 2946857"/>
              <a:gd name="T7" fmla="*/ 1473429 h 2946857"/>
              <a:gd name="T8" fmla="*/ 0 60000 65536"/>
              <a:gd name="T9" fmla="*/ 0 60000 65536"/>
              <a:gd name="T10" fmla="*/ 0 60000 65536"/>
              <a:gd name="T11" fmla="*/ 0 60000 65536"/>
              <a:gd name="T12" fmla="*/ 0 w 2946857"/>
              <a:gd name="T13" fmla="*/ 0 h 2946857"/>
              <a:gd name="T14" fmla="*/ 2946857 w 2946857"/>
              <a:gd name="T15" fmla="*/ 2946857 h 29468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46857" h="2946857">
                <a:moveTo>
                  <a:pt x="0" y="1473429"/>
                </a:moveTo>
                <a:cubicBezTo>
                  <a:pt x="0" y="659677"/>
                  <a:pt x="659677" y="0"/>
                  <a:pt x="1473429" y="0"/>
                </a:cubicBezTo>
                <a:lnTo>
                  <a:pt x="1473429" y="1473429"/>
                </a:lnTo>
                <a:lnTo>
                  <a:pt x="0" y="1473429"/>
                </a:lnTo>
                <a:close/>
              </a:path>
            </a:pathLst>
          </a:custGeom>
          <a:solidFill>
            <a:srgbClr val="F5425E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FFFFFF"/>
                </a:solidFill>
                <a:bevel/>
                <a:headEnd/>
                <a:tailEnd/>
              </a14:hiddenLine>
            </a:ext>
          </a:extLst>
        </p:spPr>
        <p:txBody>
          <a:bodyPr lIns="359806" tIns="675541" rIns="1629061" bIns="1593979" anchor="ctr"/>
          <a:lstStyle/>
          <a:p>
            <a:pPr algn="ctr">
              <a:lnSpc>
                <a:spcPct val="90000"/>
              </a:lnSpc>
              <a:spcAft>
                <a:spcPct val="35000"/>
              </a:spcAft>
            </a:pPr>
            <a:endParaRPr lang="zh-CN" altLang="zh-CN" sz="51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5066" name="矩形 21"/>
          <p:cNvSpPr>
            <a:spLocks noChangeArrowheads="1"/>
          </p:cNvSpPr>
          <p:nvPr/>
        </p:nvSpPr>
        <p:spPr bwMode="auto">
          <a:xfrm>
            <a:off x="5175250" y="2692400"/>
            <a:ext cx="4921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S</a:t>
            </a:r>
            <a:endParaRPr lang="zh-CN" altLang="en-US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5067" name="矩形 26"/>
          <p:cNvSpPr>
            <a:spLocks noChangeArrowheads="1"/>
          </p:cNvSpPr>
          <p:nvPr/>
        </p:nvSpPr>
        <p:spPr bwMode="auto">
          <a:xfrm>
            <a:off x="6078538" y="2692400"/>
            <a:ext cx="7762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W</a:t>
            </a:r>
            <a:endParaRPr lang="zh-CN" altLang="en-US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5068" name="矩形 27"/>
          <p:cNvSpPr>
            <a:spLocks noChangeArrowheads="1"/>
          </p:cNvSpPr>
          <p:nvPr/>
        </p:nvSpPr>
        <p:spPr bwMode="auto">
          <a:xfrm>
            <a:off x="5114925" y="3879850"/>
            <a:ext cx="71913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O</a:t>
            </a:r>
            <a:endParaRPr lang="zh-CN" altLang="en-US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5069" name="矩形 28"/>
          <p:cNvSpPr>
            <a:spLocks noChangeArrowheads="1"/>
          </p:cNvSpPr>
          <p:nvPr/>
        </p:nvSpPr>
        <p:spPr bwMode="auto">
          <a:xfrm>
            <a:off x="6197600" y="3879850"/>
            <a:ext cx="4476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T</a:t>
            </a:r>
            <a:endParaRPr lang="zh-CN" altLang="en-US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5070" name="矩形 29"/>
          <p:cNvSpPr>
            <a:spLocks noChangeArrowheads="1"/>
          </p:cNvSpPr>
          <p:nvPr/>
        </p:nvSpPr>
        <p:spPr bwMode="auto">
          <a:xfrm>
            <a:off x="1416050" y="2663825"/>
            <a:ext cx="2522538" cy="96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更多</a:t>
            </a:r>
            <a:r>
              <a:rPr lang="en-US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PPT</a:t>
            </a:r>
            <a:r>
              <a:rPr lang="zh-CN" altLang="en-US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：</a:t>
            </a:r>
            <a:r>
              <a:rPr lang="en-US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r>
              <a:rPr lang="zh-CN" altLang="en-US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，素材之家 sc.jb51.net 。</a:t>
            </a:r>
            <a:endParaRPr lang="zh-CN" altLang="en-US" sz="1600">
              <a:solidFill>
                <a:schemeClr val="bg1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45071" name="矩形 30"/>
          <p:cNvSpPr>
            <a:spLocks noChangeArrowheads="1"/>
          </p:cNvSpPr>
          <p:nvPr/>
        </p:nvSpPr>
        <p:spPr bwMode="auto">
          <a:xfrm>
            <a:off x="1416050" y="2270125"/>
            <a:ext cx="18002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STRENGTHS</a:t>
            </a:r>
            <a:endParaRPr lang="zh-CN" altLang="en-US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5072" name="矩形 31"/>
          <p:cNvSpPr>
            <a:spLocks noChangeArrowheads="1"/>
          </p:cNvSpPr>
          <p:nvPr/>
        </p:nvSpPr>
        <p:spPr bwMode="auto">
          <a:xfrm>
            <a:off x="7975600" y="2652713"/>
            <a:ext cx="2520950" cy="96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更多</a:t>
            </a:r>
            <a:r>
              <a:rPr lang="en-US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PPT</a:t>
            </a:r>
            <a:r>
              <a:rPr lang="zh-CN" altLang="en-US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：</a:t>
            </a:r>
            <a:r>
              <a:rPr lang="en-US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r>
              <a:rPr lang="zh-CN" altLang="en-US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，素材之家 sc.jb51.net 。</a:t>
            </a:r>
            <a:endParaRPr lang="zh-CN" altLang="en-US" sz="1600">
              <a:solidFill>
                <a:schemeClr val="bg1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45073" name="矩形 32"/>
          <p:cNvSpPr>
            <a:spLocks noChangeArrowheads="1"/>
          </p:cNvSpPr>
          <p:nvPr/>
        </p:nvSpPr>
        <p:spPr bwMode="auto">
          <a:xfrm>
            <a:off x="7975600" y="2259013"/>
            <a:ext cx="18002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WEAKNESSES</a:t>
            </a:r>
            <a:endParaRPr lang="zh-CN" altLang="en-US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5074" name="矩形 33"/>
          <p:cNvSpPr>
            <a:spLocks noChangeArrowheads="1"/>
          </p:cNvSpPr>
          <p:nvPr/>
        </p:nvSpPr>
        <p:spPr bwMode="auto">
          <a:xfrm>
            <a:off x="1416050" y="4260850"/>
            <a:ext cx="2522538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更多</a:t>
            </a:r>
            <a:r>
              <a:rPr lang="en-US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PPT</a:t>
            </a:r>
            <a:r>
              <a:rPr lang="zh-CN" altLang="en-US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：</a:t>
            </a:r>
            <a:r>
              <a:rPr lang="en-US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r>
              <a:rPr lang="zh-CN" altLang="en-US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，</a:t>
            </a:r>
            <a:endParaRPr lang="zh-CN" altLang="en-US" sz="1600">
              <a:solidFill>
                <a:schemeClr val="bg1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45075" name="矩形 34"/>
          <p:cNvSpPr>
            <a:spLocks noChangeArrowheads="1"/>
          </p:cNvSpPr>
          <p:nvPr/>
        </p:nvSpPr>
        <p:spPr bwMode="auto">
          <a:xfrm>
            <a:off x="1416050" y="3879850"/>
            <a:ext cx="20701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OPPORTUNITIES</a:t>
            </a:r>
            <a:endParaRPr lang="zh-CN" altLang="en-US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5076" name="矩形 35"/>
          <p:cNvSpPr>
            <a:spLocks noChangeArrowheads="1"/>
          </p:cNvSpPr>
          <p:nvPr/>
        </p:nvSpPr>
        <p:spPr bwMode="auto">
          <a:xfrm>
            <a:off x="7975600" y="4273550"/>
            <a:ext cx="2520950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更多</a:t>
            </a:r>
            <a:r>
              <a:rPr lang="en-US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PPT</a:t>
            </a:r>
            <a:r>
              <a:rPr lang="zh-CN" altLang="en-US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：</a:t>
            </a:r>
            <a:r>
              <a:rPr lang="en-US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r>
              <a:rPr lang="zh-CN" altLang="en-US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，</a:t>
            </a:r>
            <a:endParaRPr lang="zh-CN" altLang="en-US" sz="1600">
              <a:solidFill>
                <a:schemeClr val="bg1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45077" name="矩形 36"/>
          <p:cNvSpPr>
            <a:spLocks noChangeArrowheads="1"/>
          </p:cNvSpPr>
          <p:nvPr/>
        </p:nvSpPr>
        <p:spPr bwMode="auto">
          <a:xfrm>
            <a:off x="7975600" y="3879850"/>
            <a:ext cx="18002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THREATS</a:t>
            </a:r>
            <a:endParaRPr lang="zh-CN" altLang="en-US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图片 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0413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矩形 31"/>
          <p:cNvSpPr>
            <a:spLocks noChangeArrowheads="1"/>
          </p:cNvSpPr>
          <p:nvPr/>
        </p:nvSpPr>
        <p:spPr bwMode="auto">
          <a:xfrm>
            <a:off x="0" y="-1588"/>
            <a:ext cx="12190413" cy="6858001"/>
          </a:xfrm>
          <a:prstGeom prst="rect">
            <a:avLst/>
          </a:prstGeom>
          <a:solidFill>
            <a:srgbClr val="354651">
              <a:alpha val="64999"/>
            </a:srgbClr>
          </a:solidFill>
          <a:ln w="12700" cap="flat" cmpd="sng">
            <a:solidFill>
              <a:srgbClr val="06284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</a:endParaRPr>
          </a:p>
        </p:txBody>
      </p:sp>
      <p:sp>
        <p:nvSpPr>
          <p:cNvPr id="46084" name="矩形 1"/>
          <p:cNvSpPr>
            <a:spLocks noChangeArrowheads="1"/>
          </p:cNvSpPr>
          <p:nvPr/>
        </p:nvSpPr>
        <p:spPr bwMode="auto">
          <a:xfrm>
            <a:off x="476250" y="793750"/>
            <a:ext cx="5618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rgbClr val="F5425E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POWERPOINT</a:t>
            </a:r>
            <a:endParaRPr lang="zh-CN" altLang="en-US" sz="6600">
              <a:solidFill>
                <a:srgbClr val="F5425E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46085" name="直接连接符 2"/>
          <p:cNvSpPr>
            <a:spLocks noChangeShapeType="1"/>
          </p:cNvSpPr>
          <p:nvPr/>
        </p:nvSpPr>
        <p:spPr bwMode="auto">
          <a:xfrm>
            <a:off x="476250" y="1082675"/>
            <a:ext cx="1588" cy="531813"/>
          </a:xfrm>
          <a:prstGeom prst="line">
            <a:avLst/>
          </a:prstGeom>
          <a:noFill/>
          <a:ln w="57150" cap="flat" cmpd="sng">
            <a:solidFill>
              <a:srgbClr val="F5425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6086" name="组合 7"/>
          <p:cNvGrpSpPr>
            <a:grpSpLocks/>
          </p:cNvGrpSpPr>
          <p:nvPr/>
        </p:nvGrpSpPr>
        <p:grpSpPr bwMode="auto">
          <a:xfrm>
            <a:off x="1044575" y="2447925"/>
            <a:ext cx="3552825" cy="2870200"/>
            <a:chOff x="0" y="0"/>
            <a:chExt cx="4103580" cy="2871437"/>
          </a:xfrm>
        </p:grpSpPr>
        <p:sp>
          <p:nvSpPr>
            <p:cNvPr id="46087" name="等腰三角形 3"/>
            <p:cNvSpPr>
              <a:spLocks noChangeArrowheads="1"/>
            </p:cNvSpPr>
            <p:nvPr/>
          </p:nvSpPr>
          <p:spPr bwMode="auto">
            <a:xfrm>
              <a:off x="0" y="0"/>
              <a:ext cx="4103580" cy="2871437"/>
            </a:xfrm>
            <a:prstGeom prst="triangle">
              <a:avLst>
                <a:gd name="adj" fmla="val 50000"/>
              </a:avLst>
            </a:prstGeom>
            <a:solidFill>
              <a:srgbClr val="EBB690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62841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6088" name="等腰三角形 4"/>
            <p:cNvSpPr>
              <a:spLocks noChangeArrowheads="1"/>
            </p:cNvSpPr>
            <p:nvPr/>
          </p:nvSpPr>
          <p:spPr bwMode="auto">
            <a:xfrm>
              <a:off x="422372" y="381278"/>
              <a:ext cx="3258836" cy="2280336"/>
            </a:xfrm>
            <a:prstGeom prst="triangle">
              <a:avLst>
                <a:gd name="adj" fmla="val 50000"/>
              </a:avLst>
            </a:prstGeom>
            <a:solidFill>
              <a:srgbClr val="093759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62841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6089" name="等腰三角形 5"/>
            <p:cNvSpPr>
              <a:spLocks noChangeArrowheads="1"/>
            </p:cNvSpPr>
            <p:nvPr/>
          </p:nvSpPr>
          <p:spPr bwMode="auto">
            <a:xfrm>
              <a:off x="883169" y="803732"/>
              <a:ext cx="2337242" cy="1635461"/>
            </a:xfrm>
            <a:prstGeom prst="triangle">
              <a:avLst>
                <a:gd name="adj" fmla="val 50000"/>
              </a:avLst>
            </a:prstGeom>
            <a:solidFill>
              <a:srgbClr val="F5425E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62841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</p:grpSp>
      <p:sp>
        <p:nvSpPr>
          <p:cNvPr id="46090" name="直接连接符 8"/>
          <p:cNvSpPr>
            <a:spLocks noChangeShapeType="1"/>
          </p:cNvSpPr>
          <p:nvPr/>
        </p:nvSpPr>
        <p:spPr bwMode="auto">
          <a:xfrm>
            <a:off x="3387725" y="4645025"/>
            <a:ext cx="1509713" cy="1588"/>
          </a:xfrm>
          <a:prstGeom prst="line">
            <a:avLst/>
          </a:prstGeom>
          <a:noFill/>
          <a:ln w="25400" cap="flat" cmpd="sng">
            <a:solidFill>
              <a:schemeClr val="bg1"/>
            </a:solidFill>
            <a:bevel/>
            <a:headEnd type="diamond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91" name="直接连接符 9"/>
          <p:cNvSpPr>
            <a:spLocks noChangeShapeType="1"/>
          </p:cNvSpPr>
          <p:nvPr/>
        </p:nvSpPr>
        <p:spPr bwMode="auto">
          <a:xfrm>
            <a:off x="3498850" y="4960938"/>
            <a:ext cx="1509713" cy="0"/>
          </a:xfrm>
          <a:prstGeom prst="line">
            <a:avLst/>
          </a:prstGeom>
          <a:noFill/>
          <a:ln w="25400" cap="flat" cmpd="sng">
            <a:solidFill>
              <a:schemeClr val="bg1"/>
            </a:solidFill>
            <a:bevel/>
            <a:headEnd type="diamond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92" name="直接连接符 10"/>
          <p:cNvSpPr>
            <a:spLocks noChangeShapeType="1"/>
          </p:cNvSpPr>
          <p:nvPr/>
        </p:nvSpPr>
        <p:spPr bwMode="auto">
          <a:xfrm>
            <a:off x="3609975" y="5289550"/>
            <a:ext cx="1658938" cy="0"/>
          </a:xfrm>
          <a:prstGeom prst="line">
            <a:avLst/>
          </a:prstGeom>
          <a:noFill/>
          <a:ln w="25400" cap="flat" cmpd="sng">
            <a:solidFill>
              <a:schemeClr val="bg1"/>
            </a:solidFill>
            <a:bevel/>
            <a:headEnd type="diamond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93" name="文本框 12"/>
          <p:cNvSpPr>
            <a:spLocks noChangeArrowheads="1"/>
          </p:cNvSpPr>
          <p:nvPr/>
        </p:nvSpPr>
        <p:spPr bwMode="auto">
          <a:xfrm>
            <a:off x="5268913" y="4999038"/>
            <a:ext cx="1095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2014</a:t>
            </a:r>
            <a:endParaRPr lang="zh-CN" altLang="en-US" sz="3200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6094" name="文本框 13"/>
          <p:cNvSpPr>
            <a:spLocks noChangeArrowheads="1"/>
          </p:cNvSpPr>
          <p:nvPr/>
        </p:nvSpPr>
        <p:spPr bwMode="auto">
          <a:xfrm>
            <a:off x="5083175" y="4649788"/>
            <a:ext cx="10953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2013</a:t>
            </a:r>
            <a:endParaRPr lang="zh-CN" altLang="en-US" sz="3200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6095" name="文本框 14"/>
          <p:cNvSpPr>
            <a:spLocks noChangeArrowheads="1"/>
          </p:cNvSpPr>
          <p:nvPr/>
        </p:nvSpPr>
        <p:spPr bwMode="auto">
          <a:xfrm>
            <a:off x="4884738" y="4314825"/>
            <a:ext cx="10953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2012</a:t>
            </a:r>
            <a:endParaRPr lang="zh-CN" altLang="en-US" sz="3200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6096" name="矩形 16"/>
          <p:cNvSpPr>
            <a:spLocks noChangeArrowheads="1"/>
          </p:cNvSpPr>
          <p:nvPr/>
        </p:nvSpPr>
        <p:spPr bwMode="auto">
          <a:xfrm>
            <a:off x="6821488" y="2109788"/>
            <a:ext cx="3863975" cy="977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6097" name="直接连接符 17"/>
          <p:cNvSpPr>
            <a:spLocks noChangeShapeType="1"/>
          </p:cNvSpPr>
          <p:nvPr/>
        </p:nvSpPr>
        <p:spPr bwMode="auto">
          <a:xfrm>
            <a:off x="6810375" y="2095500"/>
            <a:ext cx="0" cy="977900"/>
          </a:xfrm>
          <a:prstGeom prst="line">
            <a:avLst/>
          </a:prstGeom>
          <a:noFill/>
          <a:ln w="101600" cap="flat" cmpd="sng">
            <a:solidFill>
              <a:srgbClr val="F5425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98" name="矩形 19"/>
          <p:cNvSpPr>
            <a:spLocks noChangeArrowheads="1"/>
          </p:cNvSpPr>
          <p:nvPr/>
        </p:nvSpPr>
        <p:spPr bwMode="auto">
          <a:xfrm>
            <a:off x="6821488" y="3289300"/>
            <a:ext cx="3863975" cy="977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6099" name="直接连接符 20"/>
          <p:cNvSpPr>
            <a:spLocks noChangeShapeType="1"/>
          </p:cNvSpPr>
          <p:nvPr/>
        </p:nvSpPr>
        <p:spPr bwMode="auto">
          <a:xfrm>
            <a:off x="6810375" y="3289300"/>
            <a:ext cx="0" cy="977900"/>
          </a:xfrm>
          <a:prstGeom prst="line">
            <a:avLst/>
          </a:prstGeom>
          <a:noFill/>
          <a:ln w="10160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00" name="矩形 22"/>
          <p:cNvSpPr>
            <a:spLocks noChangeArrowheads="1"/>
          </p:cNvSpPr>
          <p:nvPr/>
        </p:nvSpPr>
        <p:spPr bwMode="auto">
          <a:xfrm>
            <a:off x="6838950" y="4470400"/>
            <a:ext cx="3863975" cy="977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6101" name="直接连接符 23"/>
          <p:cNvSpPr>
            <a:spLocks noChangeShapeType="1"/>
          </p:cNvSpPr>
          <p:nvPr/>
        </p:nvSpPr>
        <p:spPr bwMode="auto">
          <a:xfrm>
            <a:off x="6827838" y="4456113"/>
            <a:ext cx="0" cy="977900"/>
          </a:xfrm>
          <a:prstGeom prst="line">
            <a:avLst/>
          </a:prstGeom>
          <a:noFill/>
          <a:ln w="101600" cap="flat" cmpd="sng">
            <a:solidFill>
              <a:srgbClr val="EBB69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02" name="矩形 26"/>
          <p:cNvSpPr>
            <a:spLocks noChangeArrowheads="1"/>
          </p:cNvSpPr>
          <p:nvPr/>
        </p:nvSpPr>
        <p:spPr bwMode="auto">
          <a:xfrm>
            <a:off x="6937375" y="2414588"/>
            <a:ext cx="3748088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4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更多</a:t>
            </a:r>
            <a:r>
              <a:rPr lang="en-US" sz="14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PPT</a:t>
            </a:r>
            <a:r>
              <a:rPr lang="zh-CN" altLang="en-US" sz="14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：</a:t>
            </a:r>
            <a:r>
              <a:rPr lang="en-US" sz="14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r>
              <a:rPr lang="zh-CN" altLang="en-US" sz="14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，</a:t>
            </a:r>
            <a:endParaRPr lang="zh-CN" altLang="en-US" sz="1400">
              <a:solidFill>
                <a:schemeClr val="accent1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46103" name="矩形 27"/>
          <p:cNvSpPr>
            <a:spLocks noChangeArrowheads="1"/>
          </p:cNvSpPr>
          <p:nvPr/>
        </p:nvSpPr>
        <p:spPr bwMode="auto">
          <a:xfrm>
            <a:off x="6937375" y="2066925"/>
            <a:ext cx="180022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b="1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2012</a:t>
            </a:r>
            <a:endParaRPr lang="zh-CN" altLang="en-US" b="1">
              <a:solidFill>
                <a:schemeClr val="accent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6104" name="矩形 28"/>
          <p:cNvSpPr>
            <a:spLocks noChangeArrowheads="1"/>
          </p:cNvSpPr>
          <p:nvPr/>
        </p:nvSpPr>
        <p:spPr bwMode="auto">
          <a:xfrm>
            <a:off x="6937375" y="3602038"/>
            <a:ext cx="376555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6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更多</a:t>
            </a:r>
            <a:r>
              <a:rPr lang="en-US" sz="16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PPT</a:t>
            </a:r>
            <a:r>
              <a:rPr lang="zh-CN" altLang="en-US" sz="16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：</a:t>
            </a:r>
            <a:r>
              <a:rPr lang="en-US" sz="16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r>
              <a:rPr lang="zh-CN" altLang="en-US" sz="16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，</a:t>
            </a:r>
            <a:endParaRPr lang="zh-CN" altLang="en-US" sz="1600">
              <a:solidFill>
                <a:schemeClr val="accent1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46105" name="矩形 29"/>
          <p:cNvSpPr>
            <a:spLocks noChangeArrowheads="1"/>
          </p:cNvSpPr>
          <p:nvPr/>
        </p:nvSpPr>
        <p:spPr bwMode="auto">
          <a:xfrm>
            <a:off x="6937375" y="3254375"/>
            <a:ext cx="180022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b="1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2013</a:t>
            </a:r>
            <a:endParaRPr lang="zh-CN" altLang="en-US" b="1">
              <a:solidFill>
                <a:schemeClr val="accent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6106" name="矩形 34"/>
          <p:cNvSpPr>
            <a:spLocks noChangeArrowheads="1"/>
          </p:cNvSpPr>
          <p:nvPr/>
        </p:nvSpPr>
        <p:spPr bwMode="auto">
          <a:xfrm>
            <a:off x="6965950" y="4789488"/>
            <a:ext cx="3719513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6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更多</a:t>
            </a:r>
            <a:r>
              <a:rPr lang="en-US" sz="16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PPT</a:t>
            </a:r>
            <a:r>
              <a:rPr lang="zh-CN" altLang="en-US" sz="16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：</a:t>
            </a:r>
            <a:r>
              <a:rPr lang="en-US" sz="16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r>
              <a:rPr lang="zh-CN" altLang="en-US" sz="16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，</a:t>
            </a:r>
            <a:endParaRPr lang="zh-CN" altLang="en-US" sz="1600">
              <a:solidFill>
                <a:schemeClr val="accent1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46107" name="矩形 35"/>
          <p:cNvSpPr>
            <a:spLocks noChangeArrowheads="1"/>
          </p:cNvSpPr>
          <p:nvPr/>
        </p:nvSpPr>
        <p:spPr bwMode="auto">
          <a:xfrm>
            <a:off x="6965950" y="4441825"/>
            <a:ext cx="180022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b="1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2014</a:t>
            </a:r>
            <a:endParaRPr lang="zh-CN" altLang="en-US" b="1">
              <a:solidFill>
                <a:schemeClr val="accent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图片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0413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矩形 23"/>
          <p:cNvSpPr>
            <a:spLocks noChangeArrowheads="1"/>
          </p:cNvSpPr>
          <p:nvPr/>
        </p:nvSpPr>
        <p:spPr bwMode="auto">
          <a:xfrm>
            <a:off x="0" y="-1588"/>
            <a:ext cx="12190413" cy="6858001"/>
          </a:xfrm>
          <a:prstGeom prst="rect">
            <a:avLst/>
          </a:prstGeom>
          <a:solidFill>
            <a:srgbClr val="354651">
              <a:alpha val="64999"/>
            </a:srgbClr>
          </a:solidFill>
          <a:ln w="12700" cap="flat" cmpd="sng">
            <a:solidFill>
              <a:srgbClr val="06284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</a:endParaRPr>
          </a:p>
        </p:txBody>
      </p:sp>
      <p:sp>
        <p:nvSpPr>
          <p:cNvPr id="47108" name="矩形 1"/>
          <p:cNvSpPr>
            <a:spLocks noChangeArrowheads="1"/>
          </p:cNvSpPr>
          <p:nvPr/>
        </p:nvSpPr>
        <p:spPr bwMode="auto">
          <a:xfrm>
            <a:off x="476250" y="793750"/>
            <a:ext cx="5618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rgbClr val="F5425E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POWERPOINT</a:t>
            </a:r>
            <a:endParaRPr lang="zh-CN" altLang="en-US" sz="6600">
              <a:solidFill>
                <a:srgbClr val="F5425E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47109" name="直接连接符 2"/>
          <p:cNvSpPr>
            <a:spLocks noChangeShapeType="1"/>
          </p:cNvSpPr>
          <p:nvPr/>
        </p:nvSpPr>
        <p:spPr bwMode="auto">
          <a:xfrm>
            <a:off x="476250" y="1082675"/>
            <a:ext cx="1588" cy="531813"/>
          </a:xfrm>
          <a:prstGeom prst="line">
            <a:avLst/>
          </a:prstGeom>
          <a:noFill/>
          <a:ln w="57150" cap="flat" cmpd="sng">
            <a:solidFill>
              <a:srgbClr val="F5425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110" name="矩形 4"/>
          <p:cNvSpPr>
            <a:spLocks noChangeArrowheads="1"/>
          </p:cNvSpPr>
          <p:nvPr/>
        </p:nvSpPr>
        <p:spPr bwMode="auto">
          <a:xfrm>
            <a:off x="1925638" y="2105025"/>
            <a:ext cx="1989137" cy="3578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600">
              <a:solidFill>
                <a:schemeClr val="accent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7111" name="TextBox 22"/>
          <p:cNvSpPr>
            <a:spLocks noChangeArrowheads="1"/>
          </p:cNvSpPr>
          <p:nvPr/>
        </p:nvSpPr>
        <p:spPr bwMode="auto">
          <a:xfrm>
            <a:off x="1911350" y="2627313"/>
            <a:ext cx="21463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5425E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PART ONE</a:t>
            </a:r>
            <a:endParaRPr lang="zh-CN" altLang="en-US" sz="2000" b="1">
              <a:solidFill>
                <a:srgbClr val="F5425E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7112" name="TextBox 23"/>
          <p:cNvSpPr>
            <a:spLocks noChangeArrowheads="1"/>
          </p:cNvSpPr>
          <p:nvPr/>
        </p:nvSpPr>
        <p:spPr bwMode="auto">
          <a:xfrm>
            <a:off x="1952625" y="2057400"/>
            <a:ext cx="9366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800" b="1">
                <a:solidFill>
                  <a:srgbClr val="F5425E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1</a:t>
            </a:r>
            <a:endParaRPr lang="zh-CN" altLang="en-US" sz="4000" b="1">
              <a:solidFill>
                <a:srgbClr val="F5425E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7113" name="矩形 8"/>
          <p:cNvSpPr>
            <a:spLocks noChangeArrowheads="1"/>
          </p:cNvSpPr>
          <p:nvPr/>
        </p:nvSpPr>
        <p:spPr bwMode="auto">
          <a:xfrm>
            <a:off x="1952625" y="3514725"/>
            <a:ext cx="1963738" cy="127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1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"Ensuring that we can deliver the best quality infrastructure for Britain and the best value for money for the taxpayer are key parts of our long-term economic plan."</a:t>
            </a:r>
          </a:p>
        </p:txBody>
      </p:sp>
      <p:sp>
        <p:nvSpPr>
          <p:cNvPr id="47114" name="矩形 11"/>
          <p:cNvSpPr>
            <a:spLocks noChangeArrowheads="1"/>
          </p:cNvSpPr>
          <p:nvPr/>
        </p:nvSpPr>
        <p:spPr bwMode="auto">
          <a:xfrm>
            <a:off x="5100638" y="2105025"/>
            <a:ext cx="1989137" cy="3578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600">
              <a:solidFill>
                <a:schemeClr val="accent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7115" name="TextBox 22"/>
          <p:cNvSpPr>
            <a:spLocks noChangeArrowheads="1"/>
          </p:cNvSpPr>
          <p:nvPr/>
        </p:nvSpPr>
        <p:spPr bwMode="auto">
          <a:xfrm>
            <a:off x="5100638" y="2627313"/>
            <a:ext cx="21304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5425E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PART TWO</a:t>
            </a:r>
            <a:endParaRPr lang="zh-CN" altLang="en-US" sz="2000" b="1">
              <a:solidFill>
                <a:srgbClr val="F5425E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7116" name="TextBox 23"/>
          <p:cNvSpPr>
            <a:spLocks noChangeArrowheads="1"/>
          </p:cNvSpPr>
          <p:nvPr/>
        </p:nvSpPr>
        <p:spPr bwMode="auto">
          <a:xfrm>
            <a:off x="5126038" y="2057400"/>
            <a:ext cx="9366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800" b="1">
                <a:solidFill>
                  <a:srgbClr val="F5425E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2</a:t>
            </a:r>
            <a:endParaRPr lang="zh-CN" altLang="en-US" sz="4000" b="1">
              <a:solidFill>
                <a:srgbClr val="F5425E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7117" name="矩形 15"/>
          <p:cNvSpPr>
            <a:spLocks noChangeArrowheads="1"/>
          </p:cNvSpPr>
          <p:nvPr/>
        </p:nvSpPr>
        <p:spPr bwMode="auto">
          <a:xfrm>
            <a:off x="5126038" y="3514725"/>
            <a:ext cx="1963737" cy="127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1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"Ensuring that we can deliver the best quality infrastructure for Britain and the best value for money for the taxpayer are key parts of our long-term economic plan."</a:t>
            </a:r>
          </a:p>
        </p:txBody>
      </p:sp>
      <p:sp>
        <p:nvSpPr>
          <p:cNvPr id="47118" name="矩形 17"/>
          <p:cNvSpPr>
            <a:spLocks noChangeArrowheads="1"/>
          </p:cNvSpPr>
          <p:nvPr/>
        </p:nvSpPr>
        <p:spPr bwMode="auto">
          <a:xfrm>
            <a:off x="8274050" y="2105025"/>
            <a:ext cx="1990725" cy="3578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600">
              <a:solidFill>
                <a:schemeClr val="accent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7119" name="TextBox 22"/>
          <p:cNvSpPr>
            <a:spLocks noChangeArrowheads="1"/>
          </p:cNvSpPr>
          <p:nvPr/>
        </p:nvSpPr>
        <p:spPr bwMode="auto">
          <a:xfrm>
            <a:off x="8204200" y="2627313"/>
            <a:ext cx="21304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5425E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PART THREE</a:t>
            </a:r>
            <a:endParaRPr lang="zh-CN" altLang="en-US" sz="2000" b="1">
              <a:solidFill>
                <a:srgbClr val="F5425E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7120" name="TextBox 23"/>
          <p:cNvSpPr>
            <a:spLocks noChangeArrowheads="1"/>
          </p:cNvSpPr>
          <p:nvPr/>
        </p:nvSpPr>
        <p:spPr bwMode="auto">
          <a:xfrm>
            <a:off x="8299450" y="2057400"/>
            <a:ext cx="9382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800" b="1">
                <a:solidFill>
                  <a:srgbClr val="F5425E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3</a:t>
            </a:r>
            <a:endParaRPr lang="zh-CN" altLang="en-US" sz="4000" b="1">
              <a:solidFill>
                <a:srgbClr val="F5425E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7121" name="矩形 21"/>
          <p:cNvSpPr>
            <a:spLocks noChangeArrowheads="1"/>
          </p:cNvSpPr>
          <p:nvPr/>
        </p:nvSpPr>
        <p:spPr bwMode="auto">
          <a:xfrm>
            <a:off x="8299450" y="3514725"/>
            <a:ext cx="1965325" cy="127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1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"Ensuring that we can deliver the best quality infrastructure for Britain and the best value for money for the taxpayer are key parts of our long-term economic plan."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0413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矩形 2"/>
          <p:cNvSpPr>
            <a:spLocks noChangeArrowheads="1"/>
          </p:cNvSpPr>
          <p:nvPr/>
        </p:nvSpPr>
        <p:spPr bwMode="auto">
          <a:xfrm>
            <a:off x="0" y="1588"/>
            <a:ext cx="12190413" cy="6858000"/>
          </a:xfrm>
          <a:prstGeom prst="rect">
            <a:avLst/>
          </a:prstGeom>
          <a:solidFill>
            <a:srgbClr val="354651">
              <a:alpha val="64999"/>
            </a:srgbClr>
          </a:solidFill>
          <a:ln w="12700" cap="flat" cmpd="sng">
            <a:solidFill>
              <a:srgbClr val="06284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8132" name="六边形 3"/>
          <p:cNvSpPr>
            <a:spLocks noChangeArrowheads="1"/>
          </p:cNvSpPr>
          <p:nvPr/>
        </p:nvSpPr>
        <p:spPr bwMode="auto">
          <a:xfrm rot="16200000">
            <a:off x="8384382" y="3091656"/>
            <a:ext cx="2889250" cy="2490787"/>
          </a:xfrm>
          <a:prstGeom prst="hexagon">
            <a:avLst>
              <a:gd name="adj" fmla="val 24993"/>
              <a:gd name="vf" fmla="val 11547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8133" name="六边形 4"/>
          <p:cNvSpPr>
            <a:spLocks noChangeArrowheads="1"/>
          </p:cNvSpPr>
          <p:nvPr/>
        </p:nvSpPr>
        <p:spPr bwMode="auto">
          <a:xfrm rot="16200000">
            <a:off x="5894388" y="3092450"/>
            <a:ext cx="2889250" cy="2489200"/>
          </a:xfrm>
          <a:prstGeom prst="hexagon">
            <a:avLst>
              <a:gd name="adj" fmla="val 25009"/>
              <a:gd name="vf" fmla="val 115470"/>
            </a:avLst>
          </a:pr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8134" name="六边形 5"/>
          <p:cNvSpPr>
            <a:spLocks noChangeArrowheads="1"/>
          </p:cNvSpPr>
          <p:nvPr/>
        </p:nvSpPr>
        <p:spPr bwMode="auto">
          <a:xfrm rot="16200000">
            <a:off x="7139781" y="834232"/>
            <a:ext cx="2887663" cy="2489200"/>
          </a:xfrm>
          <a:prstGeom prst="hexagon">
            <a:avLst>
              <a:gd name="adj" fmla="val 24995"/>
              <a:gd name="vf" fmla="val 115470"/>
            </a:avLst>
          </a:prstGeom>
          <a:solidFill>
            <a:srgbClr val="F542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8135" name="Freeform 74"/>
          <p:cNvSpPr>
            <a:spLocks noChangeArrowheads="1"/>
          </p:cNvSpPr>
          <p:nvPr/>
        </p:nvSpPr>
        <p:spPr bwMode="auto">
          <a:xfrm>
            <a:off x="9575800" y="600075"/>
            <a:ext cx="465138" cy="533400"/>
          </a:xfrm>
          <a:custGeom>
            <a:avLst/>
            <a:gdLst>
              <a:gd name="T0" fmla="*/ 0 w 293"/>
              <a:gd name="T1" fmla="*/ 85 h 336"/>
              <a:gd name="T2" fmla="*/ 144 w 293"/>
              <a:gd name="T3" fmla="*/ 0 h 336"/>
              <a:gd name="T4" fmla="*/ 291 w 293"/>
              <a:gd name="T5" fmla="*/ 80 h 336"/>
              <a:gd name="T6" fmla="*/ 293 w 293"/>
              <a:gd name="T7" fmla="*/ 249 h 336"/>
              <a:gd name="T8" fmla="*/ 149 w 293"/>
              <a:gd name="T9" fmla="*/ 336 h 336"/>
              <a:gd name="T10" fmla="*/ 2 w 293"/>
              <a:gd name="T11" fmla="*/ 253 h 336"/>
              <a:gd name="T12" fmla="*/ 0 w 293"/>
              <a:gd name="T13" fmla="*/ 85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3"/>
              <a:gd name="T22" fmla="*/ 0 h 336"/>
              <a:gd name="T23" fmla="*/ 293 w 293"/>
              <a:gd name="T24" fmla="*/ 336 h 3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3" h="336">
                <a:moveTo>
                  <a:pt x="0" y="85"/>
                </a:moveTo>
                <a:lnTo>
                  <a:pt x="144" y="0"/>
                </a:lnTo>
                <a:lnTo>
                  <a:pt x="291" y="80"/>
                </a:lnTo>
                <a:lnTo>
                  <a:pt x="293" y="249"/>
                </a:lnTo>
                <a:lnTo>
                  <a:pt x="149" y="336"/>
                </a:lnTo>
                <a:lnTo>
                  <a:pt x="2" y="253"/>
                </a:lnTo>
                <a:lnTo>
                  <a:pt x="0" y="85"/>
                </a:lnTo>
                <a:close/>
              </a:path>
            </a:pathLst>
          </a:custGeom>
          <a:solidFill>
            <a:srgbClr val="F542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grpSp>
        <p:nvGrpSpPr>
          <p:cNvPr id="48136" name="组合 7"/>
          <p:cNvGrpSpPr>
            <a:grpSpLocks/>
          </p:cNvGrpSpPr>
          <p:nvPr/>
        </p:nvGrpSpPr>
        <p:grpSpPr bwMode="auto">
          <a:xfrm>
            <a:off x="9661525" y="720725"/>
            <a:ext cx="290513" cy="258763"/>
            <a:chOff x="0" y="0"/>
            <a:chExt cx="290513" cy="258763"/>
          </a:xfrm>
        </p:grpSpPr>
        <p:sp>
          <p:nvSpPr>
            <p:cNvPr id="48137" name="Freeform 75"/>
            <p:cNvSpPr>
              <a:spLocks noChangeArrowheads="1"/>
            </p:cNvSpPr>
            <p:nvPr/>
          </p:nvSpPr>
          <p:spPr bwMode="auto">
            <a:xfrm>
              <a:off x="26988" y="47625"/>
              <a:ext cx="239713" cy="211138"/>
            </a:xfrm>
            <a:custGeom>
              <a:avLst/>
              <a:gdLst>
                <a:gd name="T0" fmla="*/ 34 w 64"/>
                <a:gd name="T1" fmla="*/ 1 h 56"/>
                <a:gd name="T2" fmla="*/ 28 w 64"/>
                <a:gd name="T3" fmla="*/ 1 h 56"/>
                <a:gd name="T4" fmla="*/ 3 w 64"/>
                <a:gd name="T5" fmla="*/ 16 h 56"/>
                <a:gd name="T6" fmla="*/ 0 w 64"/>
                <a:gd name="T7" fmla="*/ 21 h 56"/>
                <a:gd name="T8" fmla="*/ 0 w 64"/>
                <a:gd name="T9" fmla="*/ 53 h 56"/>
                <a:gd name="T10" fmla="*/ 4 w 64"/>
                <a:gd name="T11" fmla="*/ 56 h 56"/>
                <a:gd name="T12" fmla="*/ 19 w 64"/>
                <a:gd name="T13" fmla="*/ 56 h 56"/>
                <a:gd name="T14" fmla="*/ 22 w 64"/>
                <a:gd name="T15" fmla="*/ 53 h 56"/>
                <a:gd name="T16" fmla="*/ 22 w 64"/>
                <a:gd name="T17" fmla="*/ 38 h 56"/>
                <a:gd name="T18" fmla="*/ 26 w 64"/>
                <a:gd name="T19" fmla="*/ 35 h 56"/>
                <a:gd name="T20" fmla="*/ 39 w 64"/>
                <a:gd name="T21" fmla="*/ 35 h 56"/>
                <a:gd name="T22" fmla="*/ 42 w 64"/>
                <a:gd name="T23" fmla="*/ 38 h 56"/>
                <a:gd name="T24" fmla="*/ 42 w 64"/>
                <a:gd name="T25" fmla="*/ 53 h 56"/>
                <a:gd name="T26" fmla="*/ 46 w 64"/>
                <a:gd name="T27" fmla="*/ 56 h 56"/>
                <a:gd name="T28" fmla="*/ 60 w 64"/>
                <a:gd name="T29" fmla="*/ 56 h 56"/>
                <a:gd name="T30" fmla="*/ 64 w 64"/>
                <a:gd name="T31" fmla="*/ 53 h 56"/>
                <a:gd name="T32" fmla="*/ 64 w 64"/>
                <a:gd name="T33" fmla="*/ 21 h 56"/>
                <a:gd name="T34" fmla="*/ 61 w 64"/>
                <a:gd name="T35" fmla="*/ 16 h 56"/>
                <a:gd name="T36" fmla="*/ 34 w 64"/>
                <a:gd name="T37" fmla="*/ 1 h 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4"/>
                <a:gd name="T58" fmla="*/ 0 h 56"/>
                <a:gd name="T59" fmla="*/ 64 w 64"/>
                <a:gd name="T60" fmla="*/ 56 h 5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4" h="56">
                  <a:moveTo>
                    <a:pt x="34" y="1"/>
                  </a:moveTo>
                  <a:cubicBezTo>
                    <a:pt x="33" y="0"/>
                    <a:pt x="30" y="0"/>
                    <a:pt x="28" y="1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2" y="17"/>
                    <a:pt x="0" y="19"/>
                    <a:pt x="0" y="2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2" y="56"/>
                    <a:pt x="4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21" y="56"/>
                    <a:pt x="22" y="54"/>
                    <a:pt x="22" y="53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36"/>
                    <a:pt x="24" y="35"/>
                    <a:pt x="26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40" y="35"/>
                    <a:pt x="42" y="36"/>
                    <a:pt x="42" y="38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2" y="54"/>
                    <a:pt x="44" y="56"/>
                    <a:pt x="46" y="56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2" y="56"/>
                    <a:pt x="64" y="54"/>
                    <a:pt x="64" y="53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4" y="19"/>
                    <a:pt x="62" y="17"/>
                    <a:pt x="61" y="16"/>
                  </a:cubicBezTo>
                  <a:lnTo>
                    <a:pt x="34" y="1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8138" name="Freeform 76"/>
            <p:cNvSpPr>
              <a:spLocks noChangeArrowheads="1"/>
            </p:cNvSpPr>
            <p:nvPr/>
          </p:nvSpPr>
          <p:spPr bwMode="auto">
            <a:xfrm>
              <a:off x="0" y="0"/>
              <a:ext cx="290513" cy="96838"/>
            </a:xfrm>
            <a:custGeom>
              <a:avLst/>
              <a:gdLst>
                <a:gd name="T0" fmla="*/ 76 w 77"/>
                <a:gd name="T1" fmla="*/ 25 h 26"/>
                <a:gd name="T2" fmla="*/ 72 w 77"/>
                <a:gd name="T3" fmla="*/ 25 h 26"/>
                <a:gd name="T4" fmla="*/ 41 w 77"/>
                <a:gd name="T5" fmla="*/ 7 h 26"/>
                <a:gd name="T6" fmla="*/ 35 w 77"/>
                <a:gd name="T7" fmla="*/ 7 h 26"/>
                <a:gd name="T8" fmla="*/ 5 w 77"/>
                <a:gd name="T9" fmla="*/ 25 h 26"/>
                <a:gd name="T10" fmla="*/ 1 w 77"/>
                <a:gd name="T11" fmla="*/ 25 h 26"/>
                <a:gd name="T12" fmla="*/ 3 w 77"/>
                <a:gd name="T13" fmla="*/ 21 h 26"/>
                <a:gd name="T14" fmla="*/ 35 w 77"/>
                <a:gd name="T15" fmla="*/ 2 h 26"/>
                <a:gd name="T16" fmla="*/ 41 w 77"/>
                <a:gd name="T17" fmla="*/ 1 h 26"/>
                <a:gd name="T18" fmla="*/ 75 w 77"/>
                <a:gd name="T19" fmla="*/ 21 h 26"/>
                <a:gd name="T20" fmla="*/ 76 w 77"/>
                <a:gd name="T21" fmla="*/ 25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7"/>
                <a:gd name="T34" fmla="*/ 0 h 26"/>
                <a:gd name="T35" fmla="*/ 77 w 77"/>
                <a:gd name="T36" fmla="*/ 26 h 2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7" h="26">
                  <a:moveTo>
                    <a:pt x="76" y="25"/>
                  </a:moveTo>
                  <a:cubicBezTo>
                    <a:pt x="76" y="26"/>
                    <a:pt x="74" y="26"/>
                    <a:pt x="72" y="25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39" y="6"/>
                    <a:pt x="37" y="6"/>
                    <a:pt x="35" y="7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6"/>
                    <a:pt x="2" y="26"/>
                    <a:pt x="1" y="25"/>
                  </a:cubicBezTo>
                  <a:cubicBezTo>
                    <a:pt x="0" y="24"/>
                    <a:pt x="1" y="22"/>
                    <a:pt x="3" y="21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7" y="1"/>
                    <a:pt x="39" y="0"/>
                    <a:pt x="41" y="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6" y="22"/>
                    <a:pt x="77" y="24"/>
                    <a:pt x="76" y="25"/>
                  </a:cubicBez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</p:grpSp>
      <p:sp>
        <p:nvSpPr>
          <p:cNvPr id="48139" name="Freeform 77"/>
          <p:cNvSpPr>
            <a:spLocks noChangeArrowheads="1"/>
          </p:cNvSpPr>
          <p:nvPr/>
        </p:nvSpPr>
        <p:spPr bwMode="auto">
          <a:xfrm>
            <a:off x="9277350" y="5753100"/>
            <a:ext cx="466725" cy="533400"/>
          </a:xfrm>
          <a:custGeom>
            <a:avLst/>
            <a:gdLst>
              <a:gd name="T0" fmla="*/ 0 w 294"/>
              <a:gd name="T1" fmla="*/ 87 h 336"/>
              <a:gd name="T2" fmla="*/ 145 w 294"/>
              <a:gd name="T3" fmla="*/ 0 h 336"/>
              <a:gd name="T4" fmla="*/ 292 w 294"/>
              <a:gd name="T5" fmla="*/ 82 h 336"/>
              <a:gd name="T6" fmla="*/ 294 w 294"/>
              <a:gd name="T7" fmla="*/ 250 h 336"/>
              <a:gd name="T8" fmla="*/ 152 w 294"/>
              <a:gd name="T9" fmla="*/ 336 h 336"/>
              <a:gd name="T10" fmla="*/ 5 w 294"/>
              <a:gd name="T11" fmla="*/ 255 h 336"/>
              <a:gd name="T12" fmla="*/ 0 w 294"/>
              <a:gd name="T13" fmla="*/ 87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4"/>
              <a:gd name="T22" fmla="*/ 0 h 336"/>
              <a:gd name="T23" fmla="*/ 294 w 294"/>
              <a:gd name="T24" fmla="*/ 336 h 3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4" h="336">
                <a:moveTo>
                  <a:pt x="0" y="87"/>
                </a:moveTo>
                <a:lnTo>
                  <a:pt x="145" y="0"/>
                </a:lnTo>
                <a:lnTo>
                  <a:pt x="292" y="82"/>
                </a:lnTo>
                <a:lnTo>
                  <a:pt x="294" y="250"/>
                </a:lnTo>
                <a:lnTo>
                  <a:pt x="152" y="336"/>
                </a:lnTo>
                <a:lnTo>
                  <a:pt x="5" y="255"/>
                </a:lnTo>
                <a:lnTo>
                  <a:pt x="0" y="8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grpSp>
        <p:nvGrpSpPr>
          <p:cNvPr id="48140" name="组合 11"/>
          <p:cNvGrpSpPr>
            <a:grpSpLocks/>
          </p:cNvGrpSpPr>
          <p:nvPr/>
        </p:nvGrpSpPr>
        <p:grpSpPr bwMode="auto">
          <a:xfrm>
            <a:off x="9347200" y="5880100"/>
            <a:ext cx="314325" cy="330200"/>
            <a:chOff x="0" y="0"/>
            <a:chExt cx="315912" cy="330200"/>
          </a:xfrm>
        </p:grpSpPr>
        <p:sp>
          <p:nvSpPr>
            <p:cNvPr id="48141" name="Freeform 78"/>
            <p:cNvSpPr>
              <a:spLocks noChangeArrowheads="1"/>
            </p:cNvSpPr>
            <p:nvPr/>
          </p:nvSpPr>
          <p:spPr bwMode="auto">
            <a:xfrm>
              <a:off x="0" y="22225"/>
              <a:ext cx="282575" cy="307975"/>
            </a:xfrm>
            <a:custGeom>
              <a:avLst/>
              <a:gdLst>
                <a:gd name="T0" fmla="*/ 59 w 75"/>
                <a:gd name="T1" fmla="*/ 44 h 82"/>
                <a:gd name="T2" fmla="*/ 38 w 75"/>
                <a:gd name="T3" fmla="*/ 40 h 82"/>
                <a:gd name="T4" fmla="*/ 35 w 75"/>
                <a:gd name="T5" fmla="*/ 18 h 82"/>
                <a:gd name="T6" fmla="*/ 20 w 75"/>
                <a:gd name="T7" fmla="*/ 0 h 82"/>
                <a:gd name="T8" fmla="*/ 28 w 75"/>
                <a:gd name="T9" fmla="*/ 49 h 82"/>
                <a:gd name="T10" fmla="*/ 75 w 75"/>
                <a:gd name="T11" fmla="*/ 63 h 82"/>
                <a:gd name="T12" fmla="*/ 59 w 75"/>
                <a:gd name="T13" fmla="*/ 44 h 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5"/>
                <a:gd name="T22" fmla="*/ 0 h 82"/>
                <a:gd name="T23" fmla="*/ 75 w 75"/>
                <a:gd name="T24" fmla="*/ 82 h 8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5" h="82">
                  <a:moveTo>
                    <a:pt x="59" y="44"/>
                  </a:moveTo>
                  <a:cubicBezTo>
                    <a:pt x="59" y="44"/>
                    <a:pt x="53" y="55"/>
                    <a:pt x="38" y="40"/>
                  </a:cubicBezTo>
                  <a:cubicBezTo>
                    <a:pt x="23" y="23"/>
                    <a:pt x="35" y="18"/>
                    <a:pt x="35" y="1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0" y="18"/>
                    <a:pt x="28" y="49"/>
                  </a:cubicBezTo>
                  <a:cubicBezTo>
                    <a:pt x="58" y="82"/>
                    <a:pt x="75" y="63"/>
                    <a:pt x="75" y="63"/>
                  </a:cubicBezTo>
                  <a:lnTo>
                    <a:pt x="59" y="44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8142" name="Freeform 79"/>
            <p:cNvSpPr>
              <a:spLocks noChangeArrowheads="1"/>
            </p:cNvSpPr>
            <p:nvPr/>
          </p:nvSpPr>
          <p:spPr bwMode="auto">
            <a:xfrm>
              <a:off x="236537" y="165100"/>
              <a:ext cx="79375" cy="87313"/>
            </a:xfrm>
            <a:custGeom>
              <a:avLst/>
              <a:gdLst>
                <a:gd name="T0" fmla="*/ 50 w 50"/>
                <a:gd name="T1" fmla="*/ 45 h 55"/>
                <a:gd name="T2" fmla="*/ 38 w 50"/>
                <a:gd name="T3" fmla="*/ 55 h 55"/>
                <a:gd name="T4" fmla="*/ 0 w 50"/>
                <a:gd name="T5" fmla="*/ 10 h 55"/>
                <a:gd name="T6" fmla="*/ 10 w 50"/>
                <a:gd name="T7" fmla="*/ 0 h 55"/>
                <a:gd name="T8" fmla="*/ 50 w 50"/>
                <a:gd name="T9" fmla="*/ 45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"/>
                <a:gd name="T16" fmla="*/ 0 h 55"/>
                <a:gd name="T17" fmla="*/ 50 w 50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" h="55">
                  <a:moveTo>
                    <a:pt x="50" y="45"/>
                  </a:moveTo>
                  <a:lnTo>
                    <a:pt x="38" y="55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50" y="45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8143" name="Freeform 80"/>
            <p:cNvSpPr>
              <a:spLocks noChangeArrowheads="1"/>
            </p:cNvSpPr>
            <p:nvPr/>
          </p:nvSpPr>
          <p:spPr bwMode="auto">
            <a:xfrm>
              <a:off x="85725" y="0"/>
              <a:ext cx="76200" cy="82550"/>
            </a:xfrm>
            <a:custGeom>
              <a:avLst/>
              <a:gdLst>
                <a:gd name="T0" fmla="*/ 48 w 48"/>
                <a:gd name="T1" fmla="*/ 43 h 52"/>
                <a:gd name="T2" fmla="*/ 38 w 48"/>
                <a:gd name="T3" fmla="*/ 52 h 52"/>
                <a:gd name="T4" fmla="*/ 0 w 48"/>
                <a:gd name="T5" fmla="*/ 9 h 52"/>
                <a:gd name="T6" fmla="*/ 10 w 48"/>
                <a:gd name="T7" fmla="*/ 0 h 52"/>
                <a:gd name="T8" fmla="*/ 48 w 48"/>
                <a:gd name="T9" fmla="*/ 43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52"/>
                <a:gd name="T17" fmla="*/ 48 w 48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52">
                  <a:moveTo>
                    <a:pt x="48" y="43"/>
                  </a:moveTo>
                  <a:lnTo>
                    <a:pt x="38" y="52"/>
                  </a:lnTo>
                  <a:lnTo>
                    <a:pt x="0" y="9"/>
                  </a:lnTo>
                  <a:lnTo>
                    <a:pt x="10" y="0"/>
                  </a:lnTo>
                  <a:lnTo>
                    <a:pt x="48" y="43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</p:grpSp>
      <p:sp>
        <p:nvSpPr>
          <p:cNvPr id="48144" name="Freeform 81"/>
          <p:cNvSpPr>
            <a:spLocks noChangeArrowheads="1"/>
          </p:cNvSpPr>
          <p:nvPr/>
        </p:nvSpPr>
        <p:spPr bwMode="auto">
          <a:xfrm>
            <a:off x="5826125" y="2889250"/>
            <a:ext cx="466725" cy="533400"/>
          </a:xfrm>
          <a:custGeom>
            <a:avLst/>
            <a:gdLst>
              <a:gd name="T0" fmla="*/ 0 w 294"/>
              <a:gd name="T1" fmla="*/ 85 h 336"/>
              <a:gd name="T2" fmla="*/ 144 w 294"/>
              <a:gd name="T3" fmla="*/ 0 h 336"/>
              <a:gd name="T4" fmla="*/ 291 w 294"/>
              <a:gd name="T5" fmla="*/ 80 h 336"/>
              <a:gd name="T6" fmla="*/ 294 w 294"/>
              <a:gd name="T7" fmla="*/ 248 h 336"/>
              <a:gd name="T8" fmla="*/ 152 w 294"/>
              <a:gd name="T9" fmla="*/ 336 h 336"/>
              <a:gd name="T10" fmla="*/ 5 w 294"/>
              <a:gd name="T11" fmla="*/ 253 h 336"/>
              <a:gd name="T12" fmla="*/ 0 w 294"/>
              <a:gd name="T13" fmla="*/ 85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4"/>
              <a:gd name="T22" fmla="*/ 0 h 336"/>
              <a:gd name="T23" fmla="*/ 294 w 294"/>
              <a:gd name="T24" fmla="*/ 336 h 3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4" h="336">
                <a:moveTo>
                  <a:pt x="0" y="85"/>
                </a:moveTo>
                <a:lnTo>
                  <a:pt x="144" y="0"/>
                </a:lnTo>
                <a:lnTo>
                  <a:pt x="291" y="80"/>
                </a:lnTo>
                <a:lnTo>
                  <a:pt x="294" y="248"/>
                </a:lnTo>
                <a:lnTo>
                  <a:pt x="152" y="336"/>
                </a:lnTo>
                <a:lnTo>
                  <a:pt x="5" y="253"/>
                </a:lnTo>
                <a:lnTo>
                  <a:pt x="0" y="85"/>
                </a:ln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grpSp>
        <p:nvGrpSpPr>
          <p:cNvPr id="48145" name="组合 16"/>
          <p:cNvGrpSpPr>
            <a:grpSpLocks/>
          </p:cNvGrpSpPr>
          <p:nvPr/>
        </p:nvGrpSpPr>
        <p:grpSpPr bwMode="auto">
          <a:xfrm>
            <a:off x="5916613" y="3067050"/>
            <a:ext cx="285750" cy="176213"/>
            <a:chOff x="0" y="0"/>
            <a:chExt cx="285750" cy="176213"/>
          </a:xfrm>
        </p:grpSpPr>
        <p:sp>
          <p:nvSpPr>
            <p:cNvPr id="48146" name="Freeform 82"/>
            <p:cNvSpPr>
              <a:spLocks noChangeArrowheads="1"/>
            </p:cNvSpPr>
            <p:nvPr/>
          </p:nvSpPr>
          <p:spPr bwMode="auto">
            <a:xfrm>
              <a:off x="14287" y="0"/>
              <a:ext cx="255588" cy="71438"/>
            </a:xfrm>
            <a:custGeom>
              <a:avLst/>
              <a:gdLst>
                <a:gd name="T0" fmla="*/ 39 w 68"/>
                <a:gd name="T1" fmla="*/ 18 h 19"/>
                <a:gd name="T2" fmla="*/ 68 w 68"/>
                <a:gd name="T3" fmla="*/ 1 h 19"/>
                <a:gd name="T4" fmla="*/ 66 w 68"/>
                <a:gd name="T5" fmla="*/ 0 h 19"/>
                <a:gd name="T6" fmla="*/ 3 w 68"/>
                <a:gd name="T7" fmla="*/ 0 h 19"/>
                <a:gd name="T8" fmla="*/ 0 w 68"/>
                <a:gd name="T9" fmla="*/ 1 h 19"/>
                <a:gd name="T10" fmla="*/ 30 w 68"/>
                <a:gd name="T11" fmla="*/ 18 h 19"/>
                <a:gd name="T12" fmla="*/ 39 w 68"/>
                <a:gd name="T13" fmla="*/ 18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8"/>
                <a:gd name="T22" fmla="*/ 0 h 19"/>
                <a:gd name="T23" fmla="*/ 68 w 68"/>
                <a:gd name="T24" fmla="*/ 19 h 1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8" h="19">
                  <a:moveTo>
                    <a:pt x="39" y="18"/>
                  </a:moveTo>
                  <a:cubicBezTo>
                    <a:pt x="68" y="1"/>
                    <a:pt x="68" y="1"/>
                    <a:pt x="68" y="1"/>
                  </a:cubicBezTo>
                  <a:cubicBezTo>
                    <a:pt x="68" y="0"/>
                    <a:pt x="67" y="0"/>
                    <a:pt x="6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2" y="19"/>
                    <a:pt x="36" y="19"/>
                    <a:pt x="39" y="18"/>
                  </a:cubicBez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8147" name="Freeform 83"/>
            <p:cNvSpPr>
              <a:spLocks noChangeArrowheads="1"/>
            </p:cNvSpPr>
            <p:nvPr/>
          </p:nvSpPr>
          <p:spPr bwMode="auto">
            <a:xfrm>
              <a:off x="0" y="19050"/>
              <a:ext cx="285750" cy="157163"/>
            </a:xfrm>
            <a:custGeom>
              <a:avLst/>
              <a:gdLst>
                <a:gd name="T0" fmla="*/ 45 w 76"/>
                <a:gd name="T1" fmla="*/ 18 h 42"/>
                <a:gd name="T2" fmla="*/ 38 w 76"/>
                <a:gd name="T3" fmla="*/ 20 h 42"/>
                <a:gd name="T4" fmla="*/ 32 w 76"/>
                <a:gd name="T5" fmla="*/ 18 h 42"/>
                <a:gd name="T6" fmla="*/ 1 w 76"/>
                <a:gd name="T7" fmla="*/ 0 h 42"/>
                <a:gd name="T8" fmla="*/ 0 w 76"/>
                <a:gd name="T9" fmla="*/ 1 h 42"/>
                <a:gd name="T10" fmla="*/ 0 w 76"/>
                <a:gd name="T11" fmla="*/ 38 h 42"/>
                <a:gd name="T12" fmla="*/ 7 w 76"/>
                <a:gd name="T13" fmla="*/ 42 h 42"/>
                <a:gd name="T14" fmla="*/ 70 w 76"/>
                <a:gd name="T15" fmla="*/ 42 h 42"/>
                <a:gd name="T16" fmla="*/ 76 w 76"/>
                <a:gd name="T17" fmla="*/ 38 h 42"/>
                <a:gd name="T18" fmla="*/ 76 w 76"/>
                <a:gd name="T19" fmla="*/ 1 h 42"/>
                <a:gd name="T20" fmla="*/ 76 w 76"/>
                <a:gd name="T21" fmla="*/ 0 h 42"/>
                <a:gd name="T22" fmla="*/ 45 w 76"/>
                <a:gd name="T23" fmla="*/ 18 h 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6"/>
                <a:gd name="T37" fmla="*/ 0 h 42"/>
                <a:gd name="T38" fmla="*/ 76 w 76"/>
                <a:gd name="T39" fmla="*/ 42 h 4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6" h="42">
                  <a:moveTo>
                    <a:pt x="45" y="18"/>
                  </a:moveTo>
                  <a:cubicBezTo>
                    <a:pt x="43" y="19"/>
                    <a:pt x="41" y="20"/>
                    <a:pt x="38" y="20"/>
                  </a:cubicBezTo>
                  <a:cubicBezTo>
                    <a:pt x="36" y="20"/>
                    <a:pt x="34" y="19"/>
                    <a:pt x="32" y="18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0"/>
                    <a:pt x="3" y="42"/>
                    <a:pt x="7" y="42"/>
                  </a:cubicBezTo>
                  <a:cubicBezTo>
                    <a:pt x="70" y="42"/>
                    <a:pt x="70" y="42"/>
                    <a:pt x="70" y="42"/>
                  </a:cubicBezTo>
                  <a:cubicBezTo>
                    <a:pt x="73" y="42"/>
                    <a:pt x="76" y="40"/>
                    <a:pt x="76" y="38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6" y="1"/>
                    <a:pt x="76" y="0"/>
                    <a:pt x="76" y="0"/>
                  </a:cubicBezTo>
                  <a:lnTo>
                    <a:pt x="45" y="18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</p:grpSp>
      <p:sp>
        <p:nvSpPr>
          <p:cNvPr id="48148" name="文本框 19"/>
          <p:cNvSpPr>
            <a:spLocks noChangeArrowheads="1"/>
          </p:cNvSpPr>
          <p:nvPr/>
        </p:nvSpPr>
        <p:spPr bwMode="auto">
          <a:xfrm>
            <a:off x="10037763" y="660400"/>
            <a:ext cx="17827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Sample Text.</a:t>
            </a:r>
            <a:endParaRPr lang="zh-CN" altLang="en-US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8149" name="文本框 20"/>
          <p:cNvSpPr>
            <a:spLocks noChangeArrowheads="1"/>
          </p:cNvSpPr>
          <p:nvPr/>
        </p:nvSpPr>
        <p:spPr bwMode="auto">
          <a:xfrm>
            <a:off x="9855200" y="5840413"/>
            <a:ext cx="17827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Sample Text.</a:t>
            </a:r>
            <a:endParaRPr lang="zh-CN" altLang="en-US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8150" name="文本框 21"/>
          <p:cNvSpPr>
            <a:spLocks noChangeArrowheads="1"/>
          </p:cNvSpPr>
          <p:nvPr/>
        </p:nvSpPr>
        <p:spPr bwMode="auto">
          <a:xfrm>
            <a:off x="4065588" y="2978150"/>
            <a:ext cx="17827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Sample Text.</a:t>
            </a:r>
            <a:endParaRPr lang="zh-CN" altLang="en-US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8151" name="任意多边形 22"/>
          <p:cNvSpPr>
            <a:spLocks noChangeAspect="1" noChangeArrowheads="1"/>
          </p:cNvSpPr>
          <p:nvPr/>
        </p:nvSpPr>
        <p:spPr bwMode="auto">
          <a:xfrm rot="16200000">
            <a:off x="9517856" y="1959769"/>
            <a:ext cx="623888" cy="2489200"/>
          </a:xfrm>
          <a:custGeom>
            <a:avLst/>
            <a:gdLst>
              <a:gd name="T0" fmla="*/ 623528 w 623528"/>
              <a:gd name="T1" fmla="*/ 1245074 h 2490148"/>
              <a:gd name="T2" fmla="*/ 991 w 623528"/>
              <a:gd name="T3" fmla="*/ 2490148 h 2490148"/>
              <a:gd name="T4" fmla="*/ 0 w 623528"/>
              <a:gd name="T5" fmla="*/ 2490148 h 2490148"/>
              <a:gd name="T6" fmla="*/ 0 w 623528"/>
              <a:gd name="T7" fmla="*/ 0 h 2490148"/>
              <a:gd name="T8" fmla="*/ 991 w 623528"/>
              <a:gd name="T9" fmla="*/ 0 h 24901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3528"/>
              <a:gd name="T16" fmla="*/ 0 h 2490148"/>
              <a:gd name="T17" fmla="*/ 623528 w 623528"/>
              <a:gd name="T18" fmla="*/ 2490148 h 24901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3528" h="2490148">
                <a:moveTo>
                  <a:pt x="623528" y="1245074"/>
                </a:moveTo>
                <a:lnTo>
                  <a:pt x="991" y="2490148"/>
                </a:lnTo>
                <a:lnTo>
                  <a:pt x="0" y="2490148"/>
                </a:lnTo>
                <a:lnTo>
                  <a:pt x="0" y="0"/>
                </a:lnTo>
                <a:lnTo>
                  <a:pt x="991" y="0"/>
                </a:lnTo>
                <a:close/>
              </a:path>
            </a:pathLst>
          </a:custGeom>
          <a:solidFill>
            <a:srgbClr val="0D0D0D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8152" name="任意多边形 23"/>
          <p:cNvSpPr>
            <a:spLocks noChangeArrowheads="1"/>
          </p:cNvSpPr>
          <p:nvPr/>
        </p:nvSpPr>
        <p:spPr bwMode="auto">
          <a:xfrm rot="16200000">
            <a:off x="7026275" y="1958975"/>
            <a:ext cx="623888" cy="2490788"/>
          </a:xfrm>
          <a:custGeom>
            <a:avLst/>
            <a:gdLst>
              <a:gd name="T0" fmla="*/ 623528 w 623528"/>
              <a:gd name="T1" fmla="*/ 1245074 h 2490148"/>
              <a:gd name="T2" fmla="*/ 991 w 623528"/>
              <a:gd name="T3" fmla="*/ 2490148 h 2490148"/>
              <a:gd name="T4" fmla="*/ 0 w 623528"/>
              <a:gd name="T5" fmla="*/ 2490148 h 2490148"/>
              <a:gd name="T6" fmla="*/ 0 w 623528"/>
              <a:gd name="T7" fmla="*/ 0 h 2490148"/>
              <a:gd name="T8" fmla="*/ 991 w 623528"/>
              <a:gd name="T9" fmla="*/ 0 h 24901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3528"/>
              <a:gd name="T16" fmla="*/ 0 h 2490148"/>
              <a:gd name="T17" fmla="*/ 623528 w 623528"/>
              <a:gd name="T18" fmla="*/ 2490148 h 24901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3528" h="2490148">
                <a:moveTo>
                  <a:pt x="623528" y="1245074"/>
                </a:moveTo>
                <a:lnTo>
                  <a:pt x="991" y="2490148"/>
                </a:lnTo>
                <a:lnTo>
                  <a:pt x="0" y="2490148"/>
                </a:lnTo>
                <a:lnTo>
                  <a:pt x="0" y="0"/>
                </a:lnTo>
                <a:lnTo>
                  <a:pt x="991" y="0"/>
                </a:lnTo>
                <a:close/>
              </a:path>
            </a:pathLst>
          </a:custGeom>
          <a:solidFill>
            <a:srgbClr val="0D0D0D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8153" name="任意多边形 24"/>
          <p:cNvSpPr>
            <a:spLocks noChangeAspect="1" noChangeArrowheads="1"/>
          </p:cNvSpPr>
          <p:nvPr/>
        </p:nvSpPr>
        <p:spPr bwMode="auto">
          <a:xfrm rot="5400000" flipV="1">
            <a:off x="8272463" y="1965325"/>
            <a:ext cx="623888" cy="2490787"/>
          </a:xfrm>
          <a:custGeom>
            <a:avLst/>
            <a:gdLst>
              <a:gd name="T0" fmla="*/ 623528 w 623528"/>
              <a:gd name="T1" fmla="*/ 1245074 h 2490148"/>
              <a:gd name="T2" fmla="*/ 991 w 623528"/>
              <a:gd name="T3" fmla="*/ 2490148 h 2490148"/>
              <a:gd name="T4" fmla="*/ 0 w 623528"/>
              <a:gd name="T5" fmla="*/ 2490148 h 2490148"/>
              <a:gd name="T6" fmla="*/ 0 w 623528"/>
              <a:gd name="T7" fmla="*/ 0 h 2490148"/>
              <a:gd name="T8" fmla="*/ 991 w 623528"/>
              <a:gd name="T9" fmla="*/ 0 h 24901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3528"/>
              <a:gd name="T16" fmla="*/ 0 h 2490148"/>
              <a:gd name="T17" fmla="*/ 623528 w 623528"/>
              <a:gd name="T18" fmla="*/ 2490148 h 24901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3528" h="2490148">
                <a:moveTo>
                  <a:pt x="623528" y="1245074"/>
                </a:moveTo>
                <a:lnTo>
                  <a:pt x="991" y="2490148"/>
                </a:lnTo>
                <a:lnTo>
                  <a:pt x="0" y="2490148"/>
                </a:lnTo>
                <a:lnTo>
                  <a:pt x="0" y="0"/>
                </a:lnTo>
                <a:lnTo>
                  <a:pt x="991" y="0"/>
                </a:lnTo>
                <a:close/>
              </a:path>
            </a:pathLst>
          </a:custGeom>
          <a:solidFill>
            <a:srgbClr val="0D0D0D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8154" name="文本框 25"/>
          <p:cNvSpPr>
            <a:spLocks noChangeArrowheads="1"/>
          </p:cNvSpPr>
          <p:nvPr/>
        </p:nvSpPr>
        <p:spPr bwMode="auto">
          <a:xfrm>
            <a:off x="8256588" y="890588"/>
            <a:ext cx="7508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0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01</a:t>
            </a:r>
            <a:endParaRPr lang="zh-CN" altLang="en-US" sz="40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8155" name="文本框 26"/>
          <p:cNvSpPr>
            <a:spLocks noChangeArrowheads="1"/>
          </p:cNvSpPr>
          <p:nvPr/>
        </p:nvSpPr>
        <p:spPr bwMode="auto">
          <a:xfrm>
            <a:off x="9440863" y="4852988"/>
            <a:ext cx="7508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0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03</a:t>
            </a:r>
            <a:endParaRPr lang="zh-CN" altLang="en-US" sz="40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8156" name="文本框 27"/>
          <p:cNvSpPr>
            <a:spLocks noChangeArrowheads="1"/>
          </p:cNvSpPr>
          <p:nvPr/>
        </p:nvSpPr>
        <p:spPr bwMode="auto">
          <a:xfrm>
            <a:off x="6980238" y="4852988"/>
            <a:ext cx="7508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0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02</a:t>
            </a:r>
            <a:endParaRPr lang="zh-CN" altLang="en-US" sz="40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8157" name="文本框 28"/>
          <p:cNvSpPr>
            <a:spLocks noChangeArrowheads="1"/>
          </p:cNvSpPr>
          <p:nvPr/>
        </p:nvSpPr>
        <p:spPr bwMode="auto">
          <a:xfrm>
            <a:off x="7654925" y="1758950"/>
            <a:ext cx="2006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Arial Unicode MS" pitchFamily="34" charset="-122"/>
              </a:rPr>
              <a:t>Heading text of sample.</a:t>
            </a:r>
            <a:endParaRPr lang="zh-CN" altLang="en-US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Arial Unicode MS" pitchFamily="34" charset="-122"/>
            </a:endParaRPr>
          </a:p>
        </p:txBody>
      </p:sp>
      <p:sp>
        <p:nvSpPr>
          <p:cNvPr id="48158" name="文本框 29"/>
          <p:cNvSpPr>
            <a:spLocks noChangeArrowheads="1"/>
          </p:cNvSpPr>
          <p:nvPr/>
        </p:nvSpPr>
        <p:spPr bwMode="auto">
          <a:xfrm>
            <a:off x="6335713" y="3889375"/>
            <a:ext cx="2006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Arial Unicode MS" pitchFamily="34" charset="-122"/>
              </a:rPr>
              <a:t>Heading text of sample.</a:t>
            </a:r>
            <a:endParaRPr lang="zh-CN" altLang="en-US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Arial Unicode MS" pitchFamily="34" charset="-122"/>
            </a:endParaRPr>
          </a:p>
        </p:txBody>
      </p:sp>
      <p:sp>
        <p:nvSpPr>
          <p:cNvPr id="48159" name="文本框 30"/>
          <p:cNvSpPr>
            <a:spLocks noChangeArrowheads="1"/>
          </p:cNvSpPr>
          <p:nvPr/>
        </p:nvSpPr>
        <p:spPr bwMode="auto">
          <a:xfrm>
            <a:off x="8851900" y="3889375"/>
            <a:ext cx="2006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Arial Unicode MS" pitchFamily="34" charset="-122"/>
              </a:rPr>
              <a:t>Heading text of sample.</a:t>
            </a:r>
            <a:endParaRPr lang="zh-CN" altLang="en-US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Arial Unicode MS" pitchFamily="34" charset="-122"/>
            </a:endParaRPr>
          </a:p>
        </p:txBody>
      </p:sp>
      <p:sp>
        <p:nvSpPr>
          <p:cNvPr id="48160" name="矩形 31"/>
          <p:cNvSpPr>
            <a:spLocks noChangeArrowheads="1"/>
          </p:cNvSpPr>
          <p:nvPr/>
        </p:nvSpPr>
        <p:spPr bwMode="auto">
          <a:xfrm>
            <a:off x="476250" y="793750"/>
            <a:ext cx="5618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rgbClr val="F5425E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POWERPOINT</a:t>
            </a:r>
            <a:endParaRPr lang="zh-CN" altLang="en-US" sz="6600">
              <a:solidFill>
                <a:srgbClr val="F5425E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48161" name="直接连接符 32"/>
          <p:cNvSpPr>
            <a:spLocks noChangeShapeType="1"/>
          </p:cNvSpPr>
          <p:nvPr/>
        </p:nvSpPr>
        <p:spPr bwMode="auto">
          <a:xfrm>
            <a:off x="476250" y="1082675"/>
            <a:ext cx="1588" cy="531813"/>
          </a:xfrm>
          <a:prstGeom prst="line">
            <a:avLst/>
          </a:prstGeom>
          <a:noFill/>
          <a:ln w="57150" cap="flat" cmpd="sng">
            <a:solidFill>
              <a:srgbClr val="F5425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162" name="矩形 33"/>
          <p:cNvSpPr>
            <a:spLocks noChangeArrowheads="1"/>
          </p:cNvSpPr>
          <p:nvPr/>
        </p:nvSpPr>
        <p:spPr bwMode="auto">
          <a:xfrm>
            <a:off x="1112838" y="3306763"/>
            <a:ext cx="2490787" cy="212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600">
              <a:solidFill>
                <a:schemeClr val="bg1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48163" name="TextBox 22"/>
          <p:cNvSpPr>
            <a:spLocks noChangeArrowheads="1"/>
          </p:cNvSpPr>
          <p:nvPr/>
        </p:nvSpPr>
        <p:spPr bwMode="auto">
          <a:xfrm>
            <a:off x="1123950" y="2719388"/>
            <a:ext cx="21478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Title here</a:t>
            </a:r>
            <a:endParaRPr lang="zh-CN" altLang="en-US" sz="2000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矩形 8"/>
          <p:cNvSpPr>
            <a:spLocks noChangeArrowheads="1"/>
          </p:cNvSpPr>
          <p:nvPr/>
        </p:nvSpPr>
        <p:spPr bwMode="auto">
          <a:xfrm>
            <a:off x="0" y="0"/>
            <a:ext cx="12190413" cy="6858000"/>
          </a:xfrm>
          <a:prstGeom prst="rect">
            <a:avLst/>
          </a:prstGeom>
          <a:solidFill>
            <a:srgbClr val="354651">
              <a:alpha val="64999"/>
            </a:srgbClr>
          </a:solidFill>
          <a:ln w="12700" cap="flat" cmpd="sng">
            <a:solidFill>
              <a:srgbClr val="06284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9156" name="椭圆 3"/>
          <p:cNvSpPr>
            <a:spLocks noChangeArrowheads="1"/>
          </p:cNvSpPr>
          <p:nvPr/>
        </p:nvSpPr>
        <p:spPr bwMode="auto">
          <a:xfrm>
            <a:off x="4095750" y="1470025"/>
            <a:ext cx="3916363" cy="3916363"/>
          </a:xfrm>
          <a:prstGeom prst="ellipse">
            <a:avLst/>
          </a:prstGeom>
          <a:solidFill>
            <a:srgbClr val="F5425E">
              <a:alpha val="89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9157" name="矩形 1"/>
          <p:cNvSpPr>
            <a:spLocks noChangeArrowheads="1"/>
          </p:cNvSpPr>
          <p:nvPr/>
        </p:nvSpPr>
        <p:spPr bwMode="auto">
          <a:xfrm>
            <a:off x="4075113" y="2894013"/>
            <a:ext cx="39592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8000">
                <a:solidFill>
                  <a:srgbClr val="000000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THANKS</a:t>
            </a:r>
            <a:endParaRPr lang="zh-CN" altLang="en-US" sz="8000">
              <a:solidFill>
                <a:srgbClr val="000000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9158" name="矩形 2"/>
          <p:cNvSpPr>
            <a:spLocks noChangeArrowheads="1"/>
          </p:cNvSpPr>
          <p:nvPr/>
        </p:nvSpPr>
        <p:spPr bwMode="auto">
          <a:xfrm>
            <a:off x="3168650" y="5518150"/>
            <a:ext cx="60928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100">
                <a:solidFill>
                  <a:srgbClr val="000000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Chancellor George Osborne said on Monday: "I am determined that we go on making the decisions to reform the British economy and tackle our debts. </a:t>
            </a:r>
          </a:p>
        </p:txBody>
      </p:sp>
      <p:sp>
        <p:nvSpPr>
          <p:cNvPr id="49159" name="椭圆 4"/>
          <p:cNvSpPr>
            <a:spLocks noChangeArrowheads="1"/>
          </p:cNvSpPr>
          <p:nvPr/>
        </p:nvSpPr>
        <p:spPr bwMode="auto">
          <a:xfrm>
            <a:off x="9578975" y="3429000"/>
            <a:ext cx="1577975" cy="1576388"/>
          </a:xfrm>
          <a:prstGeom prst="ellipse">
            <a:avLst/>
          </a:prstGeom>
          <a:solidFill>
            <a:srgbClr val="EBB690">
              <a:alpha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9160" name="椭圆 5"/>
          <p:cNvSpPr>
            <a:spLocks noChangeArrowheads="1"/>
          </p:cNvSpPr>
          <p:nvPr/>
        </p:nvSpPr>
        <p:spPr bwMode="auto">
          <a:xfrm>
            <a:off x="8859838" y="1404938"/>
            <a:ext cx="985837" cy="987425"/>
          </a:xfrm>
          <a:prstGeom prst="ellipse">
            <a:avLst/>
          </a:prstGeom>
          <a:solidFill>
            <a:srgbClr val="FFFFFF">
              <a:alpha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49161" name="椭圆 6"/>
          <p:cNvSpPr>
            <a:spLocks noChangeArrowheads="1"/>
          </p:cNvSpPr>
          <p:nvPr/>
        </p:nvSpPr>
        <p:spPr bwMode="auto">
          <a:xfrm>
            <a:off x="879475" y="1668463"/>
            <a:ext cx="1851025" cy="1851025"/>
          </a:xfrm>
          <a:prstGeom prst="ellipse">
            <a:avLst/>
          </a:prstGeom>
          <a:solidFill>
            <a:srgbClr val="093759">
              <a:alpha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6284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28" y="57729"/>
            <a:ext cx="11913358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1"/>
          <p:cNvSpPr>
            <a:spLocks noChangeArrowheads="1"/>
          </p:cNvSpPr>
          <p:nvPr/>
        </p:nvSpPr>
        <p:spPr bwMode="auto">
          <a:xfrm>
            <a:off x="476250" y="793750"/>
            <a:ext cx="5618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POWERPOINT</a:t>
            </a:r>
            <a:endParaRPr lang="zh-CN" altLang="en-US" sz="6600">
              <a:solidFill>
                <a:schemeClr val="accent1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7171" name="直接连接符 2"/>
          <p:cNvSpPr>
            <a:spLocks noChangeShapeType="1"/>
          </p:cNvSpPr>
          <p:nvPr/>
        </p:nvSpPr>
        <p:spPr bwMode="auto">
          <a:xfrm>
            <a:off x="476250" y="1082675"/>
            <a:ext cx="1588" cy="531813"/>
          </a:xfrm>
          <a:prstGeom prst="line">
            <a:avLst/>
          </a:prstGeom>
          <a:noFill/>
          <a:ln w="571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7172" name="图表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763" y="3248025"/>
            <a:ext cx="2447925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矩形 5"/>
          <p:cNvSpPr>
            <a:spLocks noChangeArrowheads="1"/>
          </p:cNvSpPr>
          <p:nvPr/>
        </p:nvSpPr>
        <p:spPr bwMode="auto">
          <a:xfrm>
            <a:off x="1343025" y="2000250"/>
            <a:ext cx="1241425" cy="320675"/>
          </a:xfrm>
          <a:prstGeom prst="rect">
            <a:avLst/>
          </a:pr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</a:t>
            </a:r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  </a:t>
            </a:r>
          </a:p>
        </p:txBody>
      </p:sp>
      <p:sp>
        <p:nvSpPr>
          <p:cNvPr id="7174" name="矩形 6"/>
          <p:cNvSpPr>
            <a:spLocks noChangeArrowheads="1"/>
          </p:cNvSpPr>
          <p:nvPr/>
        </p:nvSpPr>
        <p:spPr bwMode="auto">
          <a:xfrm>
            <a:off x="1258888" y="2359025"/>
            <a:ext cx="4038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sz="14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</a:t>
            </a:r>
            <a:r>
              <a:rPr lang="zh-CN" altLang="zh-CN" sz="14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sc.jb51.net </a:t>
            </a:r>
          </a:p>
        </p:txBody>
      </p:sp>
      <p:sp>
        <p:nvSpPr>
          <p:cNvPr id="7175" name="文本框 37"/>
          <p:cNvSpPr>
            <a:spLocks noChangeArrowheads="1"/>
          </p:cNvSpPr>
          <p:nvPr/>
        </p:nvSpPr>
        <p:spPr bwMode="auto">
          <a:xfrm>
            <a:off x="7235825" y="2308225"/>
            <a:ext cx="2014538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</a:t>
            </a:r>
          </a:p>
        </p:txBody>
      </p:sp>
      <p:sp>
        <p:nvSpPr>
          <p:cNvPr id="7176" name="矩形 14"/>
          <p:cNvSpPr>
            <a:spLocks noChangeArrowheads="1"/>
          </p:cNvSpPr>
          <p:nvPr/>
        </p:nvSpPr>
        <p:spPr bwMode="auto">
          <a:xfrm>
            <a:off x="7235825" y="2562225"/>
            <a:ext cx="40735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1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endParaRPr lang="zh-CN" altLang="en-US" sz="1100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7177" name="文本框 19"/>
          <p:cNvSpPr>
            <a:spLocks noChangeArrowheads="1"/>
          </p:cNvSpPr>
          <p:nvPr/>
        </p:nvSpPr>
        <p:spPr bwMode="auto">
          <a:xfrm>
            <a:off x="5738813" y="2257425"/>
            <a:ext cx="1443037" cy="8318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4800">
                <a:solidFill>
                  <a:srgbClr val="79ACC9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57%</a:t>
            </a:r>
            <a:endParaRPr lang="zh-CN" altLang="en-US" sz="4800">
              <a:solidFill>
                <a:srgbClr val="79ACC9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7178" name="文本框 37"/>
          <p:cNvSpPr>
            <a:spLocks noChangeArrowheads="1"/>
          </p:cNvSpPr>
          <p:nvPr/>
        </p:nvSpPr>
        <p:spPr bwMode="auto">
          <a:xfrm>
            <a:off x="7235825" y="3143250"/>
            <a:ext cx="2014538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</a:t>
            </a:r>
          </a:p>
        </p:txBody>
      </p:sp>
      <p:sp>
        <p:nvSpPr>
          <p:cNvPr id="7179" name="矩形 23"/>
          <p:cNvSpPr>
            <a:spLocks noChangeArrowheads="1"/>
          </p:cNvSpPr>
          <p:nvPr/>
        </p:nvSpPr>
        <p:spPr bwMode="auto">
          <a:xfrm>
            <a:off x="7235825" y="3397250"/>
            <a:ext cx="40735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1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endParaRPr lang="zh-CN" altLang="en-US" sz="1100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7180" name="文本框 24"/>
          <p:cNvSpPr>
            <a:spLocks noChangeArrowheads="1"/>
          </p:cNvSpPr>
          <p:nvPr/>
        </p:nvSpPr>
        <p:spPr bwMode="auto">
          <a:xfrm>
            <a:off x="5738813" y="3078163"/>
            <a:ext cx="1443037" cy="830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4800">
                <a:solidFill>
                  <a:srgbClr val="79ACC9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15%</a:t>
            </a:r>
            <a:endParaRPr lang="zh-CN" altLang="en-US" sz="4800">
              <a:solidFill>
                <a:srgbClr val="79ACC9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7181" name="文本框 37"/>
          <p:cNvSpPr>
            <a:spLocks noChangeArrowheads="1"/>
          </p:cNvSpPr>
          <p:nvPr/>
        </p:nvSpPr>
        <p:spPr bwMode="auto">
          <a:xfrm>
            <a:off x="7235825" y="3976688"/>
            <a:ext cx="2014538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</a:t>
            </a:r>
          </a:p>
        </p:txBody>
      </p:sp>
      <p:sp>
        <p:nvSpPr>
          <p:cNvPr id="7182" name="矩形 27"/>
          <p:cNvSpPr>
            <a:spLocks noChangeArrowheads="1"/>
          </p:cNvSpPr>
          <p:nvPr/>
        </p:nvSpPr>
        <p:spPr bwMode="auto">
          <a:xfrm>
            <a:off x="7235825" y="4230688"/>
            <a:ext cx="40735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1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endParaRPr lang="zh-CN" altLang="en-US" sz="1100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7183" name="文本框 28"/>
          <p:cNvSpPr>
            <a:spLocks noChangeArrowheads="1"/>
          </p:cNvSpPr>
          <p:nvPr/>
        </p:nvSpPr>
        <p:spPr bwMode="auto">
          <a:xfrm>
            <a:off x="5738813" y="3898900"/>
            <a:ext cx="1443037" cy="8318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4800">
                <a:solidFill>
                  <a:srgbClr val="79ACC9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14%</a:t>
            </a:r>
            <a:endParaRPr lang="zh-CN" altLang="en-US" sz="4800">
              <a:solidFill>
                <a:srgbClr val="79ACC9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7184" name="文本框 37"/>
          <p:cNvSpPr>
            <a:spLocks noChangeArrowheads="1"/>
          </p:cNvSpPr>
          <p:nvPr/>
        </p:nvSpPr>
        <p:spPr bwMode="auto">
          <a:xfrm>
            <a:off x="7235825" y="4810125"/>
            <a:ext cx="20145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</a:t>
            </a:r>
          </a:p>
        </p:txBody>
      </p:sp>
      <p:sp>
        <p:nvSpPr>
          <p:cNvPr id="7185" name="矩形 31"/>
          <p:cNvSpPr>
            <a:spLocks noChangeArrowheads="1"/>
          </p:cNvSpPr>
          <p:nvPr/>
        </p:nvSpPr>
        <p:spPr bwMode="auto">
          <a:xfrm>
            <a:off x="7235825" y="5065713"/>
            <a:ext cx="4073525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1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endParaRPr lang="zh-CN" altLang="en-US" sz="1100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7186" name="文本框 32"/>
          <p:cNvSpPr>
            <a:spLocks noChangeArrowheads="1"/>
          </p:cNvSpPr>
          <p:nvPr/>
        </p:nvSpPr>
        <p:spPr bwMode="auto">
          <a:xfrm>
            <a:off x="5738813" y="4733925"/>
            <a:ext cx="1443037" cy="8318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4800">
                <a:solidFill>
                  <a:srgbClr val="79ACC9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14%</a:t>
            </a:r>
            <a:endParaRPr lang="zh-CN" altLang="en-US" sz="4800">
              <a:solidFill>
                <a:srgbClr val="79ACC9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9475" y="2173288"/>
            <a:ext cx="2301875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图片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200" y="2173288"/>
            <a:ext cx="2301875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图片 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9338" y="3862388"/>
            <a:ext cx="2301875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图片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063" y="3862388"/>
            <a:ext cx="2301875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矩形 3"/>
          <p:cNvSpPr>
            <a:spLocks noChangeArrowheads="1"/>
          </p:cNvSpPr>
          <p:nvPr/>
        </p:nvSpPr>
        <p:spPr bwMode="auto">
          <a:xfrm>
            <a:off x="1389063" y="2173288"/>
            <a:ext cx="2301875" cy="1627187"/>
          </a:xfrm>
          <a:prstGeom prst="rect">
            <a:avLst/>
          </a:prstGeom>
          <a:solidFill>
            <a:srgbClr val="8E846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8199" name="矩形 4"/>
          <p:cNvSpPr>
            <a:spLocks noChangeArrowheads="1"/>
          </p:cNvSpPr>
          <p:nvPr/>
        </p:nvSpPr>
        <p:spPr bwMode="auto">
          <a:xfrm>
            <a:off x="6129338" y="2173288"/>
            <a:ext cx="2301875" cy="1627187"/>
          </a:xfrm>
          <a:prstGeom prst="rect">
            <a:avLst/>
          </a:prstGeom>
          <a:solidFill>
            <a:srgbClr val="79ACC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54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59%</a:t>
            </a:r>
            <a:endParaRPr lang="zh-CN" altLang="en-US" sz="54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8200" name="矩形 5"/>
          <p:cNvSpPr>
            <a:spLocks noChangeArrowheads="1"/>
          </p:cNvSpPr>
          <p:nvPr/>
        </p:nvSpPr>
        <p:spPr bwMode="auto">
          <a:xfrm>
            <a:off x="3759200" y="3854450"/>
            <a:ext cx="2301875" cy="1625600"/>
          </a:xfrm>
          <a:prstGeom prst="rect">
            <a:avLst/>
          </a:prstGeom>
          <a:solidFill>
            <a:srgbClr val="79ACC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8201" name="矩形 10"/>
          <p:cNvSpPr>
            <a:spLocks noChangeArrowheads="1"/>
          </p:cNvSpPr>
          <p:nvPr/>
        </p:nvSpPr>
        <p:spPr bwMode="auto">
          <a:xfrm>
            <a:off x="8499475" y="3863975"/>
            <a:ext cx="2301875" cy="1625600"/>
          </a:xfrm>
          <a:prstGeom prst="rect">
            <a:avLst/>
          </a:prstGeom>
          <a:solidFill>
            <a:srgbClr val="8E846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8202" name="PDF"/>
          <p:cNvSpPr>
            <a:spLocks noEditPoints="1" noChangeArrowheads="1"/>
          </p:cNvSpPr>
          <p:nvPr/>
        </p:nvSpPr>
        <p:spPr bwMode="auto">
          <a:xfrm>
            <a:off x="2203450" y="2522538"/>
            <a:ext cx="671513" cy="642937"/>
          </a:xfrm>
          <a:custGeom>
            <a:avLst/>
            <a:gdLst>
              <a:gd name="T0" fmla="*/ 178 w 408"/>
              <a:gd name="T1" fmla="*/ 4 h 388"/>
              <a:gd name="T2" fmla="*/ 152 w 408"/>
              <a:gd name="T3" fmla="*/ 45 h 388"/>
              <a:gd name="T4" fmla="*/ 168 w 408"/>
              <a:gd name="T5" fmla="*/ 145 h 388"/>
              <a:gd name="T6" fmla="*/ 99 w 408"/>
              <a:gd name="T7" fmla="*/ 282 h 388"/>
              <a:gd name="T8" fmla="*/ 11 w 408"/>
              <a:gd name="T9" fmla="*/ 353 h 388"/>
              <a:gd name="T10" fmla="*/ 45 w 408"/>
              <a:gd name="T11" fmla="*/ 385 h 388"/>
              <a:gd name="T12" fmla="*/ 121 w 408"/>
              <a:gd name="T13" fmla="*/ 306 h 388"/>
              <a:gd name="T14" fmla="*/ 182 w 408"/>
              <a:gd name="T15" fmla="*/ 274 h 388"/>
              <a:gd name="T16" fmla="*/ 268 w 408"/>
              <a:gd name="T17" fmla="*/ 258 h 388"/>
              <a:gd name="T18" fmla="*/ 381 w 408"/>
              <a:gd name="T19" fmla="*/ 287 h 388"/>
              <a:gd name="T20" fmla="*/ 399 w 408"/>
              <a:gd name="T21" fmla="*/ 272 h 388"/>
              <a:gd name="T22" fmla="*/ 385 w 408"/>
              <a:gd name="T23" fmla="*/ 232 h 388"/>
              <a:gd name="T24" fmla="*/ 272 w 408"/>
              <a:gd name="T25" fmla="*/ 227 h 388"/>
              <a:gd name="T26" fmla="*/ 201 w 408"/>
              <a:gd name="T27" fmla="*/ 132 h 388"/>
              <a:gd name="T28" fmla="*/ 215 w 408"/>
              <a:gd name="T29" fmla="*/ 51 h 388"/>
              <a:gd name="T30" fmla="*/ 178 w 408"/>
              <a:gd name="T31" fmla="*/ 4 h 388"/>
              <a:gd name="T32" fmla="*/ 186 w 408"/>
              <a:gd name="T33" fmla="*/ 24 h 388"/>
              <a:gd name="T34" fmla="*/ 188 w 408"/>
              <a:gd name="T35" fmla="*/ 84 h 388"/>
              <a:gd name="T36" fmla="*/ 186 w 408"/>
              <a:gd name="T37" fmla="*/ 24 h 388"/>
              <a:gd name="T38" fmla="*/ 187 w 408"/>
              <a:gd name="T39" fmla="*/ 178 h 388"/>
              <a:gd name="T40" fmla="*/ 235 w 408"/>
              <a:gd name="T41" fmla="*/ 236 h 388"/>
              <a:gd name="T42" fmla="*/ 145 w 408"/>
              <a:gd name="T43" fmla="*/ 261 h 388"/>
              <a:gd name="T44" fmla="*/ 186 w 408"/>
              <a:gd name="T45" fmla="*/ 177 h 388"/>
              <a:gd name="T46" fmla="*/ 187 w 408"/>
              <a:gd name="T47" fmla="*/ 178 h 388"/>
              <a:gd name="T48" fmla="*/ 336 w 408"/>
              <a:gd name="T49" fmla="*/ 250 h 388"/>
              <a:gd name="T50" fmla="*/ 383 w 408"/>
              <a:gd name="T51" fmla="*/ 261 h 388"/>
              <a:gd name="T52" fmla="*/ 325 w 408"/>
              <a:gd name="T53" fmla="*/ 251 h 388"/>
              <a:gd name="T54" fmla="*/ 336 w 408"/>
              <a:gd name="T55" fmla="*/ 250 h 388"/>
              <a:gd name="T56" fmla="*/ 76 w 408"/>
              <a:gd name="T57" fmla="*/ 318 h 388"/>
              <a:gd name="T58" fmla="*/ 40 w 408"/>
              <a:gd name="T59" fmla="*/ 358 h 388"/>
              <a:gd name="T60" fmla="*/ 78 w 408"/>
              <a:gd name="T61" fmla="*/ 314 h 388"/>
              <a:gd name="T62" fmla="*/ 76 w 408"/>
              <a:gd name="T63" fmla="*/ 317 h 388"/>
              <a:gd name="T64" fmla="*/ 76 w 408"/>
              <a:gd name="T65" fmla="*/ 318 h 38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08"/>
              <a:gd name="T100" fmla="*/ 0 h 388"/>
              <a:gd name="T101" fmla="*/ 408 w 408"/>
              <a:gd name="T102" fmla="*/ 388 h 388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08" h="388">
                <a:moveTo>
                  <a:pt x="178" y="4"/>
                </a:moveTo>
                <a:cubicBezTo>
                  <a:pt x="157" y="4"/>
                  <a:pt x="150" y="27"/>
                  <a:pt x="152" y="45"/>
                </a:cubicBezTo>
                <a:cubicBezTo>
                  <a:pt x="151" y="79"/>
                  <a:pt x="164" y="112"/>
                  <a:pt x="168" y="145"/>
                </a:cubicBezTo>
                <a:cubicBezTo>
                  <a:pt x="147" y="192"/>
                  <a:pt x="124" y="238"/>
                  <a:pt x="99" y="282"/>
                </a:cubicBezTo>
                <a:cubicBezTo>
                  <a:pt x="64" y="297"/>
                  <a:pt x="24" y="331"/>
                  <a:pt x="11" y="353"/>
                </a:cubicBezTo>
                <a:cubicBezTo>
                  <a:pt x="0" y="374"/>
                  <a:pt x="27" y="388"/>
                  <a:pt x="45" y="385"/>
                </a:cubicBezTo>
                <a:cubicBezTo>
                  <a:pt x="82" y="374"/>
                  <a:pt x="100" y="336"/>
                  <a:pt x="121" y="306"/>
                </a:cubicBezTo>
                <a:cubicBezTo>
                  <a:pt x="129" y="280"/>
                  <a:pt x="160" y="283"/>
                  <a:pt x="182" y="274"/>
                </a:cubicBezTo>
                <a:cubicBezTo>
                  <a:pt x="210" y="268"/>
                  <a:pt x="240" y="259"/>
                  <a:pt x="268" y="258"/>
                </a:cubicBezTo>
                <a:cubicBezTo>
                  <a:pt x="303" y="275"/>
                  <a:pt x="342" y="293"/>
                  <a:pt x="381" y="287"/>
                </a:cubicBezTo>
                <a:cubicBezTo>
                  <a:pt x="391" y="282"/>
                  <a:pt x="394" y="283"/>
                  <a:pt x="399" y="272"/>
                </a:cubicBezTo>
                <a:cubicBezTo>
                  <a:pt x="408" y="249"/>
                  <a:pt x="403" y="240"/>
                  <a:pt x="385" y="232"/>
                </a:cubicBezTo>
                <a:cubicBezTo>
                  <a:pt x="349" y="217"/>
                  <a:pt x="309" y="228"/>
                  <a:pt x="272" y="227"/>
                </a:cubicBezTo>
                <a:cubicBezTo>
                  <a:pt x="235" y="210"/>
                  <a:pt x="215" y="168"/>
                  <a:pt x="201" y="132"/>
                </a:cubicBezTo>
                <a:cubicBezTo>
                  <a:pt x="209" y="99"/>
                  <a:pt x="212" y="103"/>
                  <a:pt x="215" y="51"/>
                </a:cubicBezTo>
                <a:cubicBezTo>
                  <a:pt x="213" y="13"/>
                  <a:pt x="197" y="0"/>
                  <a:pt x="178" y="4"/>
                </a:cubicBezTo>
                <a:close/>
                <a:moveTo>
                  <a:pt x="186" y="24"/>
                </a:moveTo>
                <a:cubicBezTo>
                  <a:pt x="199" y="42"/>
                  <a:pt x="194" y="68"/>
                  <a:pt x="188" y="84"/>
                </a:cubicBezTo>
                <a:cubicBezTo>
                  <a:pt x="185" y="65"/>
                  <a:pt x="182" y="42"/>
                  <a:pt x="186" y="24"/>
                </a:cubicBezTo>
                <a:close/>
                <a:moveTo>
                  <a:pt x="187" y="178"/>
                </a:moveTo>
                <a:cubicBezTo>
                  <a:pt x="201" y="199"/>
                  <a:pt x="216" y="219"/>
                  <a:pt x="235" y="236"/>
                </a:cubicBezTo>
                <a:cubicBezTo>
                  <a:pt x="205" y="242"/>
                  <a:pt x="174" y="250"/>
                  <a:pt x="145" y="261"/>
                </a:cubicBezTo>
                <a:cubicBezTo>
                  <a:pt x="161" y="234"/>
                  <a:pt x="174" y="206"/>
                  <a:pt x="186" y="177"/>
                </a:cubicBezTo>
                <a:lnTo>
                  <a:pt x="187" y="178"/>
                </a:lnTo>
                <a:close/>
                <a:moveTo>
                  <a:pt x="336" y="250"/>
                </a:moveTo>
                <a:cubicBezTo>
                  <a:pt x="351" y="251"/>
                  <a:pt x="374" y="250"/>
                  <a:pt x="383" y="261"/>
                </a:cubicBezTo>
                <a:cubicBezTo>
                  <a:pt x="364" y="268"/>
                  <a:pt x="343" y="256"/>
                  <a:pt x="325" y="251"/>
                </a:cubicBezTo>
                <a:cubicBezTo>
                  <a:pt x="328" y="250"/>
                  <a:pt x="332" y="250"/>
                  <a:pt x="336" y="250"/>
                </a:cubicBezTo>
                <a:close/>
                <a:moveTo>
                  <a:pt x="76" y="318"/>
                </a:moveTo>
                <a:cubicBezTo>
                  <a:pt x="66" y="332"/>
                  <a:pt x="53" y="349"/>
                  <a:pt x="40" y="358"/>
                </a:cubicBezTo>
                <a:cubicBezTo>
                  <a:pt x="50" y="341"/>
                  <a:pt x="64" y="327"/>
                  <a:pt x="78" y="314"/>
                </a:cubicBezTo>
                <a:lnTo>
                  <a:pt x="76" y="317"/>
                </a:lnTo>
                <a:lnTo>
                  <a:pt x="76" y="3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5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Calibri" pitchFamily="34" charset="0"/>
            </a:endParaRPr>
          </a:p>
        </p:txBody>
      </p:sp>
      <p:sp>
        <p:nvSpPr>
          <p:cNvPr id="8203" name="文本框 36"/>
          <p:cNvSpPr>
            <a:spLocks noChangeArrowheads="1"/>
          </p:cNvSpPr>
          <p:nvPr/>
        </p:nvSpPr>
        <p:spPr bwMode="auto">
          <a:xfrm>
            <a:off x="2014538" y="3227388"/>
            <a:ext cx="11350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TEXT HERE</a:t>
            </a:r>
            <a:endParaRPr lang="zh-CN" altLang="en-US" sz="1600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8204" name="矩形 19"/>
          <p:cNvSpPr>
            <a:spLocks noChangeArrowheads="1"/>
          </p:cNvSpPr>
          <p:nvPr/>
        </p:nvSpPr>
        <p:spPr bwMode="auto">
          <a:xfrm>
            <a:off x="3905250" y="4206875"/>
            <a:ext cx="20097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endParaRPr lang="zh-CN" altLang="en-US" sz="11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8205" name="矩形 20"/>
          <p:cNvSpPr>
            <a:spLocks noChangeArrowheads="1"/>
          </p:cNvSpPr>
          <p:nvPr/>
        </p:nvSpPr>
        <p:spPr bwMode="auto">
          <a:xfrm>
            <a:off x="8529638" y="4206875"/>
            <a:ext cx="20478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endParaRPr lang="zh-CN" altLang="en-US"/>
          </a:p>
        </p:txBody>
      </p:sp>
      <p:sp>
        <p:nvSpPr>
          <p:cNvPr id="8206" name="矩形 21"/>
          <p:cNvSpPr>
            <a:spLocks noChangeArrowheads="1"/>
          </p:cNvSpPr>
          <p:nvPr/>
        </p:nvSpPr>
        <p:spPr bwMode="auto">
          <a:xfrm>
            <a:off x="476250" y="793750"/>
            <a:ext cx="5618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POWERPOINT</a:t>
            </a:r>
            <a:endParaRPr lang="zh-CN" altLang="en-US" sz="6600">
              <a:solidFill>
                <a:schemeClr val="accent1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8207" name="直接连接符 24"/>
          <p:cNvSpPr>
            <a:spLocks noChangeShapeType="1"/>
          </p:cNvSpPr>
          <p:nvPr/>
        </p:nvSpPr>
        <p:spPr bwMode="auto">
          <a:xfrm>
            <a:off x="476250" y="1082675"/>
            <a:ext cx="1588" cy="531813"/>
          </a:xfrm>
          <a:prstGeom prst="line">
            <a:avLst/>
          </a:prstGeom>
          <a:noFill/>
          <a:ln w="571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Placeholder 3"/>
          <p:cNvSpPr>
            <a:spLocks noChangeArrowheads="1"/>
          </p:cNvSpPr>
          <p:nvPr/>
        </p:nvSpPr>
        <p:spPr bwMode="auto">
          <a:xfrm>
            <a:off x="1376363" y="2103438"/>
            <a:ext cx="3586162" cy="379412"/>
          </a:xfrm>
          <a:prstGeom prst="rect">
            <a:avLst/>
          </a:prstGeom>
          <a:solidFill>
            <a:srgbClr val="79AC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r>
              <a:rPr lang="zh-CN" altLang="en-US" sz="20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01. </a:t>
            </a:r>
            <a:r>
              <a:rPr lang="en-US" sz="20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 sc.jb51.net </a:t>
            </a:r>
            <a:endParaRPr lang="zh-CN" altLang="en-US" sz="2000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9219" name="Text Placeholder 4"/>
          <p:cNvSpPr>
            <a:spLocks noChangeArrowheads="1"/>
          </p:cNvSpPr>
          <p:nvPr/>
        </p:nvSpPr>
        <p:spPr bwMode="auto">
          <a:xfrm>
            <a:off x="1376363" y="2489200"/>
            <a:ext cx="27432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zh-CN" altLang="en-US" sz="14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endParaRPr lang="zh-CN" altLang="en-US" sz="1400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9220" name="Text Placeholder 5"/>
          <p:cNvSpPr>
            <a:spLocks noChangeArrowheads="1"/>
          </p:cNvSpPr>
          <p:nvPr/>
        </p:nvSpPr>
        <p:spPr bwMode="auto">
          <a:xfrm>
            <a:off x="1376363" y="3525838"/>
            <a:ext cx="3586162" cy="379412"/>
          </a:xfrm>
          <a:prstGeom prst="rect">
            <a:avLst/>
          </a:prstGeom>
          <a:solidFill>
            <a:srgbClr val="79AC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r>
              <a:rPr lang="zh-CN" altLang="en-US" sz="20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02. </a:t>
            </a:r>
            <a:r>
              <a:rPr lang="en-US" sz="20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 sc.jb51.net </a:t>
            </a:r>
            <a:endParaRPr lang="zh-CN" altLang="en-US" sz="2000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</a:pPr>
            <a:endParaRPr lang="zh-CN" altLang="en-US" sz="4000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9221" name="Text Placeholder 6"/>
          <p:cNvSpPr>
            <a:spLocks noChangeArrowheads="1"/>
          </p:cNvSpPr>
          <p:nvPr/>
        </p:nvSpPr>
        <p:spPr bwMode="auto">
          <a:xfrm>
            <a:off x="1376363" y="3979863"/>
            <a:ext cx="27432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zh-CN" altLang="en-US" sz="14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endParaRPr lang="zh-CN" altLang="en-US" sz="1400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9222" name="Text Placeholder 7"/>
          <p:cNvSpPr>
            <a:spLocks noChangeArrowheads="1"/>
          </p:cNvSpPr>
          <p:nvPr/>
        </p:nvSpPr>
        <p:spPr bwMode="auto">
          <a:xfrm>
            <a:off x="1376363" y="4948238"/>
            <a:ext cx="3586162" cy="379412"/>
          </a:xfrm>
          <a:prstGeom prst="rect">
            <a:avLst/>
          </a:prstGeom>
          <a:solidFill>
            <a:srgbClr val="79AC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r>
              <a:rPr lang="zh-CN" altLang="en-US" sz="20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03. </a:t>
            </a:r>
            <a:r>
              <a:rPr lang="en-US" sz="20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 sc.jb51.net </a:t>
            </a:r>
            <a:endParaRPr lang="zh-CN" altLang="en-US" sz="2000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</a:pPr>
            <a:endParaRPr lang="zh-CN" altLang="en-US" sz="4000" b="1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9223" name="Text Placeholder 8"/>
          <p:cNvSpPr>
            <a:spLocks noChangeArrowheads="1"/>
          </p:cNvSpPr>
          <p:nvPr/>
        </p:nvSpPr>
        <p:spPr bwMode="auto">
          <a:xfrm>
            <a:off x="1376363" y="5402263"/>
            <a:ext cx="27432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zh-CN" altLang="en-US" sz="14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</a:t>
            </a:r>
            <a:endParaRPr lang="zh-CN" altLang="en-US" sz="1400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9224" name="Oval 9"/>
          <p:cNvSpPr>
            <a:spLocks noChangeArrowheads="1"/>
          </p:cNvSpPr>
          <p:nvPr/>
        </p:nvSpPr>
        <p:spPr bwMode="auto">
          <a:xfrm>
            <a:off x="6094413" y="3073400"/>
            <a:ext cx="2560637" cy="2560638"/>
          </a:xfrm>
          <a:prstGeom prst="ellipse">
            <a:avLst/>
          </a:prstGeom>
          <a:solidFill>
            <a:srgbClr val="8E846C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b"/>
          <a:lstStyle/>
          <a:p>
            <a:endParaRPr lang="zh-CN" altLang="zh-CN" sz="28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  <a:p>
            <a:r>
              <a:rPr lang="zh-CN" altLang="zh-CN" sz="28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ONE</a:t>
            </a:r>
          </a:p>
          <a:p>
            <a:r>
              <a: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LOREMDO</a:t>
            </a:r>
            <a:endParaRPr lang="zh-CN" altLang="zh-CN" sz="12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9225" name="Oval 10"/>
          <p:cNvSpPr>
            <a:spLocks noChangeArrowheads="1"/>
          </p:cNvSpPr>
          <p:nvPr/>
        </p:nvSpPr>
        <p:spPr bwMode="auto">
          <a:xfrm>
            <a:off x="7985125" y="3729038"/>
            <a:ext cx="1920875" cy="1919287"/>
          </a:xfrm>
          <a:prstGeom prst="ellipse">
            <a:avLst/>
          </a:prstGeom>
          <a:solidFill>
            <a:srgbClr val="79ACC9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zh-CN" altLang="zh-CN" sz="28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TWO</a:t>
            </a:r>
          </a:p>
          <a:p>
            <a:r>
              <a: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LOREMDO</a:t>
            </a:r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9226" name="Oval 11"/>
          <p:cNvSpPr>
            <a:spLocks noChangeArrowheads="1"/>
          </p:cNvSpPr>
          <p:nvPr/>
        </p:nvSpPr>
        <p:spPr bwMode="auto">
          <a:xfrm>
            <a:off x="9420225" y="4094163"/>
            <a:ext cx="1554163" cy="1554162"/>
          </a:xfrm>
          <a:prstGeom prst="ellipse">
            <a:avLst/>
          </a:prstGeom>
          <a:solidFill>
            <a:srgbClr val="8E846C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zh-CN" altLang="zh-CN" sz="25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THREE</a:t>
            </a:r>
          </a:p>
          <a:p>
            <a:r>
              <a:rPr lang="zh-CN" altLang="zh-CN" sz="14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LOREMDO</a:t>
            </a:r>
            <a:endParaRPr lang="zh-CN" altLang="zh-CN" sz="10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9227" name="TextBox 12"/>
          <p:cNvSpPr>
            <a:spLocks noChangeArrowheads="1"/>
          </p:cNvSpPr>
          <p:nvPr/>
        </p:nvSpPr>
        <p:spPr bwMode="auto">
          <a:xfrm>
            <a:off x="6792913" y="2317750"/>
            <a:ext cx="119221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</a:t>
            </a:r>
          </a:p>
        </p:txBody>
      </p:sp>
      <p:sp>
        <p:nvSpPr>
          <p:cNvPr id="9228" name="TextBox 13"/>
          <p:cNvSpPr>
            <a:spLocks noChangeArrowheads="1"/>
          </p:cNvSpPr>
          <p:nvPr/>
        </p:nvSpPr>
        <p:spPr bwMode="auto">
          <a:xfrm>
            <a:off x="8524875" y="2962275"/>
            <a:ext cx="11049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 </a:t>
            </a:r>
          </a:p>
        </p:txBody>
      </p:sp>
      <p:sp>
        <p:nvSpPr>
          <p:cNvPr id="9229" name="TextBox 14"/>
          <p:cNvSpPr>
            <a:spLocks noChangeArrowheads="1"/>
          </p:cNvSpPr>
          <p:nvPr/>
        </p:nvSpPr>
        <p:spPr bwMode="auto">
          <a:xfrm>
            <a:off x="9661525" y="3567113"/>
            <a:ext cx="11049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素材之家</a:t>
            </a:r>
          </a:p>
        </p:txBody>
      </p:sp>
      <p:sp>
        <p:nvSpPr>
          <p:cNvPr id="9230" name="矩形 17"/>
          <p:cNvSpPr>
            <a:spLocks noChangeArrowheads="1"/>
          </p:cNvSpPr>
          <p:nvPr/>
        </p:nvSpPr>
        <p:spPr bwMode="auto">
          <a:xfrm>
            <a:off x="476250" y="793750"/>
            <a:ext cx="5618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POWERPOINT</a:t>
            </a:r>
            <a:endParaRPr lang="zh-CN" altLang="en-US" sz="6600">
              <a:solidFill>
                <a:schemeClr val="accent1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9231" name="直接连接符 18"/>
          <p:cNvSpPr>
            <a:spLocks noChangeShapeType="1"/>
          </p:cNvSpPr>
          <p:nvPr/>
        </p:nvSpPr>
        <p:spPr bwMode="auto">
          <a:xfrm>
            <a:off x="476250" y="1082675"/>
            <a:ext cx="1588" cy="531813"/>
          </a:xfrm>
          <a:prstGeom prst="line">
            <a:avLst/>
          </a:prstGeom>
          <a:noFill/>
          <a:ln w="571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2"/>
          <p:cNvSpPr>
            <a:spLocks noChangeArrowheads="1"/>
          </p:cNvSpPr>
          <p:nvPr/>
        </p:nvSpPr>
        <p:spPr bwMode="auto">
          <a:xfrm>
            <a:off x="5283200" y="3059113"/>
            <a:ext cx="5157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4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400">
              <a:solidFill>
                <a:srgbClr val="7F7F7F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10243" name="TextBox 18"/>
          <p:cNvSpPr>
            <a:spLocks noChangeArrowheads="1"/>
          </p:cNvSpPr>
          <p:nvPr/>
        </p:nvSpPr>
        <p:spPr bwMode="auto">
          <a:xfrm>
            <a:off x="4416425" y="2967038"/>
            <a:ext cx="17335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1"/>
            <a:r>
              <a:rPr lang="en-US" sz="54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|</a:t>
            </a:r>
            <a:endParaRPr lang="zh-CN" altLang="en-US" sz="5400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0244" name="TextBox 18"/>
          <p:cNvSpPr>
            <a:spLocks noChangeArrowheads="1"/>
          </p:cNvSpPr>
          <p:nvPr/>
        </p:nvSpPr>
        <p:spPr bwMode="auto">
          <a:xfrm>
            <a:off x="4286250" y="2705100"/>
            <a:ext cx="757238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88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2</a:t>
            </a:r>
            <a:endParaRPr lang="zh-CN" altLang="en-US" sz="8800">
              <a:solidFill>
                <a:srgbClr val="7F7F7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0245" name="TextBox 18"/>
          <p:cNvSpPr>
            <a:spLocks noChangeArrowheads="1"/>
          </p:cNvSpPr>
          <p:nvPr/>
        </p:nvSpPr>
        <p:spPr bwMode="auto">
          <a:xfrm>
            <a:off x="1749425" y="204788"/>
            <a:ext cx="1733550" cy="644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13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2</a:t>
            </a:r>
            <a:endParaRPr lang="zh-CN" altLang="en-US" sz="8800">
              <a:solidFill>
                <a:schemeClr val="accent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Placeholder 7"/>
          <p:cNvSpPr>
            <a:spLocks noChangeArrowheads="1"/>
          </p:cNvSpPr>
          <p:nvPr/>
        </p:nvSpPr>
        <p:spPr bwMode="auto">
          <a:xfrm>
            <a:off x="3057525" y="2413000"/>
            <a:ext cx="274320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r>
              <a:rPr lang="zh-CN" sz="1700" b="1">
                <a:solidFill>
                  <a:srgbClr val="7F7F7F"/>
                </a:solidFill>
                <a:latin typeface="方正兰亭细黑_GBK" charset="-122"/>
                <a:ea typeface="方正兰亭细黑_GBK" charset="-122"/>
                <a:sym typeface="Bebas Neue" pitchFamily="2" charset="0"/>
              </a:rPr>
              <a:t>素材之家 </a:t>
            </a:r>
            <a:r>
              <a:rPr lang="zh-CN" altLang="zh-CN" sz="1700" b="1">
                <a:solidFill>
                  <a:srgbClr val="7F7F7F"/>
                </a:solidFill>
                <a:latin typeface="方正兰亭细黑_GBK" charset="-122"/>
                <a:ea typeface="方正兰亭细黑_GBK" charset="-122"/>
                <a:sym typeface="Bebas Neue" pitchFamily="2" charset="0"/>
              </a:rPr>
              <a:t>sc.jb51.net </a:t>
            </a:r>
          </a:p>
        </p:txBody>
      </p:sp>
      <p:sp>
        <p:nvSpPr>
          <p:cNvPr id="11267" name="Content Placeholder 8"/>
          <p:cNvSpPr>
            <a:spLocks noChangeArrowheads="1"/>
          </p:cNvSpPr>
          <p:nvPr/>
        </p:nvSpPr>
        <p:spPr bwMode="auto">
          <a:xfrm>
            <a:off x="3057525" y="2719388"/>
            <a:ext cx="2971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lnSpc>
                <a:spcPts val="2300"/>
              </a:lnSpc>
              <a:spcBef>
                <a:spcPts val="1000"/>
              </a:spcBef>
            </a:pPr>
            <a:r>
              <a:rPr lang="zh-CN" altLang="en-US" sz="12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200">
              <a:solidFill>
                <a:srgbClr val="7F7F7F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11268" name="Text Placeholder 9"/>
          <p:cNvSpPr>
            <a:spLocks noChangeArrowheads="1"/>
          </p:cNvSpPr>
          <p:nvPr/>
        </p:nvSpPr>
        <p:spPr bwMode="auto">
          <a:xfrm>
            <a:off x="8120063" y="2413000"/>
            <a:ext cx="274320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r>
              <a:rPr lang="zh-CN" sz="1700" b="1">
                <a:solidFill>
                  <a:srgbClr val="7F7F7F"/>
                </a:solidFill>
                <a:latin typeface="方正兰亭细黑_GBK" charset="-122"/>
                <a:ea typeface="方正兰亭细黑_GBK" charset="-122"/>
                <a:sym typeface="Bebas Neue" pitchFamily="2" charset="0"/>
              </a:rPr>
              <a:t>素材之家 </a:t>
            </a:r>
            <a:r>
              <a:rPr lang="zh-CN" altLang="zh-CN" sz="1700" b="1">
                <a:solidFill>
                  <a:srgbClr val="7F7F7F"/>
                </a:solidFill>
                <a:latin typeface="方正兰亭细黑_GBK" charset="-122"/>
                <a:ea typeface="方正兰亭细黑_GBK" charset="-122"/>
                <a:sym typeface="Bebas Neue" pitchFamily="2" charset="0"/>
              </a:rPr>
              <a:t>sc.jb51.net </a:t>
            </a:r>
          </a:p>
        </p:txBody>
      </p:sp>
      <p:sp>
        <p:nvSpPr>
          <p:cNvPr id="11269" name="Content Placeholder 10"/>
          <p:cNvSpPr>
            <a:spLocks noChangeArrowheads="1"/>
          </p:cNvSpPr>
          <p:nvPr/>
        </p:nvSpPr>
        <p:spPr bwMode="auto">
          <a:xfrm>
            <a:off x="8120063" y="2732088"/>
            <a:ext cx="2743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lnSpc>
                <a:spcPts val="2300"/>
              </a:lnSpc>
              <a:spcBef>
                <a:spcPts val="1000"/>
              </a:spcBef>
            </a:pPr>
            <a:r>
              <a:rPr lang="zh-CN" altLang="en-US" sz="12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200">
              <a:solidFill>
                <a:srgbClr val="7F7F7F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11270" name="Text Placeholder 11"/>
          <p:cNvSpPr>
            <a:spLocks noChangeArrowheads="1"/>
          </p:cNvSpPr>
          <p:nvPr/>
        </p:nvSpPr>
        <p:spPr bwMode="auto">
          <a:xfrm>
            <a:off x="3057525" y="4241800"/>
            <a:ext cx="27432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r>
              <a:rPr lang="zh-CN" sz="1700" b="1">
                <a:solidFill>
                  <a:srgbClr val="7F7F7F"/>
                </a:solidFill>
                <a:latin typeface="方正兰亭细黑_GBK" charset="-122"/>
                <a:ea typeface="方正兰亭细黑_GBK" charset="-122"/>
                <a:sym typeface="Bebas Neue" pitchFamily="2" charset="0"/>
              </a:rPr>
              <a:t>素材之家 </a:t>
            </a:r>
            <a:r>
              <a:rPr lang="zh-CN" altLang="zh-CN" sz="1700" b="1">
                <a:solidFill>
                  <a:srgbClr val="7F7F7F"/>
                </a:solidFill>
                <a:latin typeface="方正兰亭细黑_GBK" charset="-122"/>
                <a:ea typeface="方正兰亭细黑_GBK" charset="-122"/>
                <a:sym typeface="Bebas Neue" pitchFamily="2" charset="0"/>
              </a:rPr>
              <a:t>sc.jb51.net </a:t>
            </a:r>
          </a:p>
        </p:txBody>
      </p:sp>
      <p:sp>
        <p:nvSpPr>
          <p:cNvPr id="11271" name="Content Placeholder 12"/>
          <p:cNvSpPr>
            <a:spLocks noChangeArrowheads="1"/>
          </p:cNvSpPr>
          <p:nvPr/>
        </p:nvSpPr>
        <p:spPr bwMode="auto">
          <a:xfrm>
            <a:off x="3057525" y="4565650"/>
            <a:ext cx="2743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lnSpc>
                <a:spcPts val="2300"/>
              </a:lnSpc>
              <a:spcBef>
                <a:spcPts val="1000"/>
              </a:spcBef>
            </a:pPr>
            <a:r>
              <a:rPr lang="zh-CN" altLang="en-US" sz="1200">
                <a:solidFill>
                  <a:srgbClr val="7F7F7F"/>
                </a:solidFill>
                <a:latin typeface="方正兰亭细黑_GBK" charset="-122"/>
                <a:ea typeface="方正兰亭细黑_GBK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</a:p>
        </p:txBody>
      </p:sp>
      <p:sp>
        <p:nvSpPr>
          <p:cNvPr id="11272" name="Text Placeholder 13"/>
          <p:cNvSpPr>
            <a:spLocks noChangeArrowheads="1"/>
          </p:cNvSpPr>
          <p:nvPr/>
        </p:nvSpPr>
        <p:spPr bwMode="auto">
          <a:xfrm>
            <a:off x="8120063" y="4241800"/>
            <a:ext cx="27432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r>
              <a:rPr lang="zh-CN" sz="1700" b="1">
                <a:solidFill>
                  <a:srgbClr val="7F7F7F"/>
                </a:solidFill>
                <a:latin typeface="方正兰亭细黑_GBK" charset="-122"/>
                <a:ea typeface="方正兰亭细黑_GBK" charset="-122"/>
                <a:sym typeface="Bebas Neue" pitchFamily="2" charset="0"/>
              </a:rPr>
              <a:t>素材之家 </a:t>
            </a:r>
            <a:r>
              <a:rPr lang="zh-CN" altLang="zh-CN" sz="1700" b="1">
                <a:solidFill>
                  <a:srgbClr val="7F7F7F"/>
                </a:solidFill>
                <a:latin typeface="方正兰亭细黑_GBK" charset="-122"/>
                <a:ea typeface="方正兰亭细黑_GBK" charset="-122"/>
                <a:sym typeface="Bebas Neue" pitchFamily="2" charset="0"/>
              </a:rPr>
              <a:t>sc.jb51.net </a:t>
            </a:r>
          </a:p>
        </p:txBody>
      </p:sp>
      <p:sp>
        <p:nvSpPr>
          <p:cNvPr id="11273" name="Content Placeholder 14"/>
          <p:cNvSpPr>
            <a:spLocks noChangeArrowheads="1"/>
          </p:cNvSpPr>
          <p:nvPr/>
        </p:nvSpPr>
        <p:spPr bwMode="auto">
          <a:xfrm>
            <a:off x="8120063" y="4565650"/>
            <a:ext cx="2743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lnSpc>
                <a:spcPts val="2300"/>
              </a:lnSpc>
              <a:spcBef>
                <a:spcPts val="1000"/>
              </a:spcBef>
            </a:pPr>
            <a:r>
              <a:rPr lang="zh-CN" altLang="en-US" sz="1200">
                <a:solidFill>
                  <a:srgbClr val="7F7F7F"/>
                </a:solidFill>
                <a:latin typeface="华文细黑" pitchFamily="2" charset="-122"/>
                <a:ea typeface="华文细黑" pitchFamily="2" charset="-122"/>
                <a:sym typeface="Segoe UI Semilight" pitchFamily="2" charset="0"/>
              </a:rPr>
              <a:t>素材之家 sc.jb51.net   素材之家 sc.jb51.net   素材之家 sc.jb51.net   素材之家 sc.jb51.net   素材之家 sc.jb51.net </a:t>
            </a:r>
            <a:endParaRPr lang="zh-CN" altLang="en-US" sz="1200">
              <a:solidFill>
                <a:srgbClr val="7F7F7F"/>
              </a:solidFill>
              <a:latin typeface="Open Sans" pitchFamily="2" charset="0"/>
              <a:sym typeface="Open Sans" pitchFamily="2" charset="0"/>
            </a:endParaRPr>
          </a:p>
        </p:txBody>
      </p:sp>
      <p:sp>
        <p:nvSpPr>
          <p:cNvPr id="11274" name="矩形 13"/>
          <p:cNvSpPr>
            <a:spLocks noChangeArrowheads="1"/>
          </p:cNvSpPr>
          <p:nvPr/>
        </p:nvSpPr>
        <p:spPr bwMode="auto">
          <a:xfrm rot="2700000">
            <a:off x="1731963" y="2633663"/>
            <a:ext cx="1073150" cy="1073150"/>
          </a:xfrm>
          <a:prstGeom prst="rect">
            <a:avLst/>
          </a:prstGeom>
          <a:solidFill>
            <a:srgbClr val="79ACC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1275" name="矩形 14"/>
          <p:cNvSpPr>
            <a:spLocks noChangeArrowheads="1"/>
          </p:cNvSpPr>
          <p:nvPr/>
        </p:nvSpPr>
        <p:spPr bwMode="auto">
          <a:xfrm rot="2700000">
            <a:off x="1731963" y="4533900"/>
            <a:ext cx="1073150" cy="1073150"/>
          </a:xfrm>
          <a:prstGeom prst="rect">
            <a:avLst/>
          </a:prstGeom>
          <a:solidFill>
            <a:srgbClr val="79ACC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1276" name="矩形 15"/>
          <p:cNvSpPr>
            <a:spLocks noChangeArrowheads="1"/>
          </p:cNvSpPr>
          <p:nvPr/>
        </p:nvSpPr>
        <p:spPr bwMode="auto">
          <a:xfrm rot="2700000">
            <a:off x="6808788" y="2613025"/>
            <a:ext cx="1073150" cy="1073150"/>
          </a:xfrm>
          <a:prstGeom prst="rect">
            <a:avLst/>
          </a:prstGeom>
          <a:solidFill>
            <a:srgbClr val="79ACC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1277" name="矩形 16"/>
          <p:cNvSpPr>
            <a:spLocks noChangeArrowheads="1"/>
          </p:cNvSpPr>
          <p:nvPr/>
        </p:nvSpPr>
        <p:spPr bwMode="auto">
          <a:xfrm rot="2700000">
            <a:off x="6808788" y="4562475"/>
            <a:ext cx="1073150" cy="1073150"/>
          </a:xfrm>
          <a:prstGeom prst="rect">
            <a:avLst/>
          </a:prstGeom>
          <a:solidFill>
            <a:srgbClr val="79ACC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18718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1278" name="Warning"/>
          <p:cNvSpPr>
            <a:spLocks noEditPoints="1" noChangeArrowheads="1"/>
          </p:cNvSpPr>
          <p:nvPr/>
        </p:nvSpPr>
        <p:spPr bwMode="auto">
          <a:xfrm>
            <a:off x="7018338" y="2840038"/>
            <a:ext cx="655637" cy="619125"/>
          </a:xfrm>
          <a:custGeom>
            <a:avLst/>
            <a:gdLst>
              <a:gd name="T0" fmla="*/ 199 w 400"/>
              <a:gd name="T1" fmla="*/ 0 h 380"/>
              <a:gd name="T2" fmla="*/ 158 w 400"/>
              <a:gd name="T3" fmla="*/ 25 h 380"/>
              <a:gd name="T4" fmla="*/ 158 w 400"/>
              <a:gd name="T5" fmla="*/ 25 h 380"/>
              <a:gd name="T6" fmla="*/ 7 w 400"/>
              <a:gd name="T7" fmla="*/ 310 h 380"/>
              <a:gd name="T8" fmla="*/ 7 w 400"/>
              <a:gd name="T9" fmla="*/ 310 h 380"/>
              <a:gd name="T10" fmla="*/ 7 w 400"/>
              <a:gd name="T11" fmla="*/ 311 h 380"/>
              <a:gd name="T12" fmla="*/ 10 w 400"/>
              <a:gd name="T13" fmla="*/ 357 h 380"/>
              <a:gd name="T14" fmla="*/ 49 w 400"/>
              <a:gd name="T15" fmla="*/ 380 h 380"/>
              <a:gd name="T16" fmla="*/ 350 w 400"/>
              <a:gd name="T17" fmla="*/ 380 h 380"/>
              <a:gd name="T18" fmla="*/ 391 w 400"/>
              <a:gd name="T19" fmla="*/ 357 h 380"/>
              <a:gd name="T20" fmla="*/ 392 w 400"/>
              <a:gd name="T21" fmla="*/ 311 h 380"/>
              <a:gd name="T22" fmla="*/ 242 w 400"/>
              <a:gd name="T23" fmla="*/ 25 h 380"/>
              <a:gd name="T24" fmla="*/ 242 w 400"/>
              <a:gd name="T25" fmla="*/ 25 h 380"/>
              <a:gd name="T26" fmla="*/ 242 w 400"/>
              <a:gd name="T27" fmla="*/ 25 h 380"/>
              <a:gd name="T28" fmla="*/ 199 w 400"/>
              <a:gd name="T29" fmla="*/ 0 h 380"/>
              <a:gd name="T30" fmla="*/ 199 w 400"/>
              <a:gd name="T31" fmla="*/ 17 h 380"/>
              <a:gd name="T32" fmla="*/ 226 w 400"/>
              <a:gd name="T33" fmla="*/ 34 h 380"/>
              <a:gd name="T34" fmla="*/ 376 w 400"/>
              <a:gd name="T35" fmla="*/ 318 h 380"/>
              <a:gd name="T36" fmla="*/ 376 w 400"/>
              <a:gd name="T37" fmla="*/ 348 h 380"/>
              <a:gd name="T38" fmla="*/ 350 w 400"/>
              <a:gd name="T39" fmla="*/ 363 h 380"/>
              <a:gd name="T40" fmla="*/ 49 w 400"/>
              <a:gd name="T41" fmla="*/ 363 h 380"/>
              <a:gd name="T42" fmla="*/ 23 w 400"/>
              <a:gd name="T43" fmla="*/ 346 h 380"/>
              <a:gd name="T44" fmla="*/ 23 w 400"/>
              <a:gd name="T45" fmla="*/ 318 h 380"/>
              <a:gd name="T46" fmla="*/ 174 w 400"/>
              <a:gd name="T47" fmla="*/ 33 h 380"/>
              <a:gd name="T48" fmla="*/ 199 w 400"/>
              <a:gd name="T49" fmla="*/ 17 h 380"/>
              <a:gd name="T50" fmla="*/ 183 w 400"/>
              <a:gd name="T51" fmla="*/ 81 h 380"/>
              <a:gd name="T52" fmla="*/ 167 w 400"/>
              <a:gd name="T53" fmla="*/ 88 h 380"/>
              <a:gd name="T54" fmla="*/ 163 w 400"/>
              <a:gd name="T55" fmla="*/ 103 h 380"/>
              <a:gd name="T56" fmla="*/ 170 w 400"/>
              <a:gd name="T57" fmla="*/ 228 h 380"/>
              <a:gd name="T58" fmla="*/ 177 w 400"/>
              <a:gd name="T59" fmla="*/ 243 h 380"/>
              <a:gd name="T60" fmla="*/ 191 w 400"/>
              <a:gd name="T61" fmla="*/ 247 h 380"/>
              <a:gd name="T62" fmla="*/ 208 w 400"/>
              <a:gd name="T63" fmla="*/ 247 h 380"/>
              <a:gd name="T64" fmla="*/ 222 w 400"/>
              <a:gd name="T65" fmla="*/ 243 h 380"/>
              <a:gd name="T66" fmla="*/ 229 w 400"/>
              <a:gd name="T67" fmla="*/ 228 h 380"/>
              <a:gd name="T68" fmla="*/ 236 w 400"/>
              <a:gd name="T69" fmla="*/ 107 h 380"/>
              <a:gd name="T70" fmla="*/ 236 w 400"/>
              <a:gd name="T71" fmla="*/ 100 h 380"/>
              <a:gd name="T72" fmla="*/ 232 w 400"/>
              <a:gd name="T73" fmla="*/ 88 h 380"/>
              <a:gd name="T74" fmla="*/ 216 w 400"/>
              <a:gd name="T75" fmla="*/ 81 h 380"/>
              <a:gd name="T76" fmla="*/ 183 w 400"/>
              <a:gd name="T77" fmla="*/ 81 h 380"/>
              <a:gd name="T78" fmla="*/ 218 w 400"/>
              <a:gd name="T79" fmla="*/ 102 h 380"/>
              <a:gd name="T80" fmla="*/ 211 w 400"/>
              <a:gd name="T81" fmla="*/ 227 h 380"/>
              <a:gd name="T82" fmla="*/ 208 w 400"/>
              <a:gd name="T83" fmla="*/ 230 h 380"/>
              <a:gd name="T84" fmla="*/ 191 w 400"/>
              <a:gd name="T85" fmla="*/ 230 h 380"/>
              <a:gd name="T86" fmla="*/ 187 w 400"/>
              <a:gd name="T87" fmla="*/ 227 h 380"/>
              <a:gd name="T88" fmla="*/ 181 w 400"/>
              <a:gd name="T89" fmla="*/ 102 h 380"/>
              <a:gd name="T90" fmla="*/ 183 w 400"/>
              <a:gd name="T91" fmla="*/ 99 h 380"/>
              <a:gd name="T92" fmla="*/ 216 w 400"/>
              <a:gd name="T93" fmla="*/ 99 h 380"/>
              <a:gd name="T94" fmla="*/ 218 w 400"/>
              <a:gd name="T95" fmla="*/ 102 h 380"/>
              <a:gd name="T96" fmla="*/ 200 w 400"/>
              <a:gd name="T97" fmla="*/ 257 h 380"/>
              <a:gd name="T98" fmla="*/ 160 w 400"/>
              <a:gd name="T99" fmla="*/ 298 h 380"/>
              <a:gd name="T100" fmla="*/ 200 w 400"/>
              <a:gd name="T101" fmla="*/ 338 h 380"/>
              <a:gd name="T102" fmla="*/ 240 w 400"/>
              <a:gd name="T103" fmla="*/ 298 h 380"/>
              <a:gd name="T104" fmla="*/ 200 w 400"/>
              <a:gd name="T105" fmla="*/ 257 h 380"/>
              <a:gd name="T106" fmla="*/ 200 w 400"/>
              <a:gd name="T107" fmla="*/ 275 h 380"/>
              <a:gd name="T108" fmla="*/ 222 w 400"/>
              <a:gd name="T109" fmla="*/ 298 h 380"/>
              <a:gd name="T110" fmla="*/ 200 w 400"/>
              <a:gd name="T111" fmla="*/ 320 h 380"/>
              <a:gd name="T112" fmla="*/ 178 w 400"/>
              <a:gd name="T113" fmla="*/ 298 h 380"/>
              <a:gd name="T114" fmla="*/ 200 w 400"/>
              <a:gd name="T115" fmla="*/ 275 h 38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400"/>
              <a:gd name="T175" fmla="*/ 0 h 380"/>
              <a:gd name="T176" fmla="*/ 400 w 400"/>
              <a:gd name="T177" fmla="*/ 380 h 38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400" h="380">
                <a:moveTo>
                  <a:pt x="199" y="0"/>
                </a:moveTo>
                <a:cubicBezTo>
                  <a:pt x="182" y="0"/>
                  <a:pt x="166" y="9"/>
                  <a:pt x="158" y="25"/>
                </a:cubicBezTo>
                <a:lnTo>
                  <a:pt x="158" y="25"/>
                </a:lnTo>
                <a:lnTo>
                  <a:pt x="7" y="310"/>
                </a:lnTo>
                <a:lnTo>
                  <a:pt x="7" y="310"/>
                </a:lnTo>
                <a:lnTo>
                  <a:pt x="7" y="311"/>
                </a:lnTo>
                <a:cubicBezTo>
                  <a:pt x="0" y="325"/>
                  <a:pt x="1" y="343"/>
                  <a:pt x="10" y="357"/>
                </a:cubicBezTo>
                <a:cubicBezTo>
                  <a:pt x="21" y="373"/>
                  <a:pt x="35" y="380"/>
                  <a:pt x="49" y="380"/>
                </a:cubicBezTo>
                <a:lnTo>
                  <a:pt x="350" y="380"/>
                </a:lnTo>
                <a:cubicBezTo>
                  <a:pt x="367" y="380"/>
                  <a:pt x="382" y="371"/>
                  <a:pt x="391" y="357"/>
                </a:cubicBezTo>
                <a:cubicBezTo>
                  <a:pt x="400" y="343"/>
                  <a:pt x="399" y="325"/>
                  <a:pt x="392" y="311"/>
                </a:cubicBezTo>
                <a:cubicBezTo>
                  <a:pt x="340" y="211"/>
                  <a:pt x="287" y="110"/>
                  <a:pt x="242" y="25"/>
                </a:cubicBezTo>
                <a:lnTo>
                  <a:pt x="242" y="25"/>
                </a:lnTo>
                <a:lnTo>
                  <a:pt x="242" y="25"/>
                </a:lnTo>
                <a:cubicBezTo>
                  <a:pt x="233" y="9"/>
                  <a:pt x="217" y="0"/>
                  <a:pt x="199" y="0"/>
                </a:cubicBezTo>
                <a:close/>
                <a:moveTo>
                  <a:pt x="199" y="17"/>
                </a:moveTo>
                <a:cubicBezTo>
                  <a:pt x="210" y="17"/>
                  <a:pt x="221" y="24"/>
                  <a:pt x="226" y="34"/>
                </a:cubicBezTo>
                <a:cubicBezTo>
                  <a:pt x="276" y="129"/>
                  <a:pt x="326" y="223"/>
                  <a:pt x="376" y="318"/>
                </a:cubicBezTo>
                <a:cubicBezTo>
                  <a:pt x="383" y="332"/>
                  <a:pt x="380" y="340"/>
                  <a:pt x="376" y="348"/>
                </a:cubicBezTo>
                <a:cubicBezTo>
                  <a:pt x="370" y="356"/>
                  <a:pt x="360" y="363"/>
                  <a:pt x="350" y="363"/>
                </a:cubicBezTo>
                <a:lnTo>
                  <a:pt x="49" y="363"/>
                </a:lnTo>
                <a:cubicBezTo>
                  <a:pt x="35" y="362"/>
                  <a:pt x="28" y="353"/>
                  <a:pt x="23" y="346"/>
                </a:cubicBezTo>
                <a:cubicBezTo>
                  <a:pt x="19" y="340"/>
                  <a:pt x="19" y="327"/>
                  <a:pt x="23" y="318"/>
                </a:cubicBezTo>
                <a:lnTo>
                  <a:pt x="174" y="33"/>
                </a:lnTo>
                <a:cubicBezTo>
                  <a:pt x="179" y="23"/>
                  <a:pt x="189" y="17"/>
                  <a:pt x="199" y="17"/>
                </a:cubicBezTo>
                <a:close/>
                <a:moveTo>
                  <a:pt x="183" y="81"/>
                </a:moveTo>
                <a:cubicBezTo>
                  <a:pt x="176" y="81"/>
                  <a:pt x="170" y="84"/>
                  <a:pt x="167" y="88"/>
                </a:cubicBezTo>
                <a:cubicBezTo>
                  <a:pt x="164" y="93"/>
                  <a:pt x="163" y="95"/>
                  <a:pt x="163" y="103"/>
                </a:cubicBezTo>
                <a:lnTo>
                  <a:pt x="170" y="228"/>
                </a:lnTo>
                <a:cubicBezTo>
                  <a:pt x="170" y="234"/>
                  <a:pt x="173" y="240"/>
                  <a:pt x="177" y="243"/>
                </a:cubicBezTo>
                <a:cubicBezTo>
                  <a:pt x="181" y="247"/>
                  <a:pt x="186" y="247"/>
                  <a:pt x="191" y="247"/>
                </a:cubicBezTo>
                <a:lnTo>
                  <a:pt x="208" y="247"/>
                </a:lnTo>
                <a:cubicBezTo>
                  <a:pt x="212" y="247"/>
                  <a:pt x="218" y="247"/>
                  <a:pt x="222" y="243"/>
                </a:cubicBezTo>
                <a:cubicBezTo>
                  <a:pt x="226" y="239"/>
                  <a:pt x="228" y="236"/>
                  <a:pt x="229" y="228"/>
                </a:cubicBezTo>
                <a:lnTo>
                  <a:pt x="236" y="107"/>
                </a:lnTo>
                <a:lnTo>
                  <a:pt x="236" y="100"/>
                </a:lnTo>
                <a:cubicBezTo>
                  <a:pt x="236" y="97"/>
                  <a:pt x="236" y="92"/>
                  <a:pt x="232" y="88"/>
                </a:cubicBezTo>
                <a:cubicBezTo>
                  <a:pt x="229" y="84"/>
                  <a:pt x="223" y="81"/>
                  <a:pt x="216" y="81"/>
                </a:cubicBezTo>
                <a:lnTo>
                  <a:pt x="183" y="81"/>
                </a:lnTo>
                <a:close/>
                <a:moveTo>
                  <a:pt x="218" y="102"/>
                </a:moveTo>
                <a:cubicBezTo>
                  <a:pt x="216" y="144"/>
                  <a:pt x="214" y="185"/>
                  <a:pt x="211" y="227"/>
                </a:cubicBezTo>
                <a:cubicBezTo>
                  <a:pt x="211" y="230"/>
                  <a:pt x="211" y="230"/>
                  <a:pt x="208" y="230"/>
                </a:cubicBezTo>
                <a:lnTo>
                  <a:pt x="191" y="230"/>
                </a:lnTo>
                <a:cubicBezTo>
                  <a:pt x="187" y="230"/>
                  <a:pt x="188" y="229"/>
                  <a:pt x="187" y="227"/>
                </a:cubicBezTo>
                <a:cubicBezTo>
                  <a:pt x="187" y="227"/>
                  <a:pt x="181" y="103"/>
                  <a:pt x="181" y="102"/>
                </a:cubicBezTo>
                <a:cubicBezTo>
                  <a:pt x="181" y="100"/>
                  <a:pt x="181" y="99"/>
                  <a:pt x="183" y="99"/>
                </a:cubicBezTo>
                <a:lnTo>
                  <a:pt x="216" y="99"/>
                </a:lnTo>
                <a:cubicBezTo>
                  <a:pt x="219" y="99"/>
                  <a:pt x="218" y="100"/>
                  <a:pt x="218" y="102"/>
                </a:cubicBezTo>
                <a:close/>
                <a:moveTo>
                  <a:pt x="200" y="257"/>
                </a:moveTo>
                <a:cubicBezTo>
                  <a:pt x="177" y="257"/>
                  <a:pt x="160" y="276"/>
                  <a:pt x="160" y="298"/>
                </a:cubicBezTo>
                <a:cubicBezTo>
                  <a:pt x="160" y="320"/>
                  <a:pt x="178" y="338"/>
                  <a:pt x="200" y="338"/>
                </a:cubicBezTo>
                <a:cubicBezTo>
                  <a:pt x="221" y="338"/>
                  <a:pt x="240" y="320"/>
                  <a:pt x="240" y="298"/>
                </a:cubicBezTo>
                <a:cubicBezTo>
                  <a:pt x="240" y="276"/>
                  <a:pt x="222" y="257"/>
                  <a:pt x="200" y="257"/>
                </a:cubicBezTo>
                <a:close/>
                <a:moveTo>
                  <a:pt x="200" y="275"/>
                </a:moveTo>
                <a:cubicBezTo>
                  <a:pt x="212" y="275"/>
                  <a:pt x="222" y="285"/>
                  <a:pt x="222" y="298"/>
                </a:cubicBezTo>
                <a:cubicBezTo>
                  <a:pt x="222" y="309"/>
                  <a:pt x="211" y="320"/>
                  <a:pt x="200" y="320"/>
                </a:cubicBezTo>
                <a:cubicBezTo>
                  <a:pt x="187" y="320"/>
                  <a:pt x="178" y="311"/>
                  <a:pt x="178" y="298"/>
                </a:cubicBezTo>
                <a:cubicBezTo>
                  <a:pt x="178" y="285"/>
                  <a:pt x="187" y="275"/>
                  <a:pt x="200" y="2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9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Calibri" pitchFamily="34" charset="0"/>
            </a:endParaRPr>
          </a:p>
        </p:txBody>
      </p:sp>
      <p:sp>
        <p:nvSpPr>
          <p:cNvPr id="11279" name="Synchronize"/>
          <p:cNvSpPr>
            <a:spLocks noChangeAspect="1" noEditPoints="1" noChangeArrowheads="1"/>
          </p:cNvSpPr>
          <p:nvPr/>
        </p:nvSpPr>
        <p:spPr bwMode="auto">
          <a:xfrm>
            <a:off x="7075488" y="4827588"/>
            <a:ext cx="541337" cy="542925"/>
          </a:xfrm>
          <a:custGeom>
            <a:avLst/>
            <a:gdLst>
              <a:gd name="T0" fmla="*/ 42 w 395"/>
              <a:gd name="T1" fmla="*/ 0 h 393"/>
              <a:gd name="T2" fmla="*/ 36 w 395"/>
              <a:gd name="T3" fmla="*/ 15 h 393"/>
              <a:gd name="T4" fmla="*/ 69 w 395"/>
              <a:gd name="T5" fmla="*/ 47 h 393"/>
              <a:gd name="T6" fmla="*/ 0 w 395"/>
              <a:gd name="T7" fmla="*/ 196 h 393"/>
              <a:gd name="T8" fmla="*/ 165 w 395"/>
              <a:gd name="T9" fmla="*/ 389 h 393"/>
              <a:gd name="T10" fmla="*/ 175 w 395"/>
              <a:gd name="T11" fmla="*/ 380 h 393"/>
              <a:gd name="T12" fmla="*/ 175 w 395"/>
              <a:gd name="T13" fmla="*/ 302 h 393"/>
              <a:gd name="T14" fmla="*/ 168 w 395"/>
              <a:gd name="T15" fmla="*/ 294 h 393"/>
              <a:gd name="T16" fmla="*/ 94 w 395"/>
              <a:gd name="T17" fmla="*/ 196 h 393"/>
              <a:gd name="T18" fmla="*/ 135 w 395"/>
              <a:gd name="T19" fmla="*/ 114 h 393"/>
              <a:gd name="T20" fmla="*/ 188 w 395"/>
              <a:gd name="T21" fmla="*/ 167 h 393"/>
              <a:gd name="T22" fmla="*/ 203 w 395"/>
              <a:gd name="T23" fmla="*/ 161 h 393"/>
              <a:gd name="T24" fmla="*/ 203 w 395"/>
              <a:gd name="T25" fmla="*/ 9 h 393"/>
              <a:gd name="T26" fmla="*/ 194 w 395"/>
              <a:gd name="T27" fmla="*/ 0 h 393"/>
              <a:gd name="T28" fmla="*/ 42 w 395"/>
              <a:gd name="T29" fmla="*/ 0 h 393"/>
              <a:gd name="T30" fmla="*/ 221 w 395"/>
              <a:gd name="T31" fmla="*/ 12 h 393"/>
              <a:gd name="T32" fmla="*/ 221 w 395"/>
              <a:gd name="T33" fmla="*/ 90 h 393"/>
              <a:gd name="T34" fmla="*/ 227 w 395"/>
              <a:gd name="T35" fmla="*/ 99 h 393"/>
              <a:gd name="T36" fmla="*/ 302 w 395"/>
              <a:gd name="T37" fmla="*/ 197 h 393"/>
              <a:gd name="T38" fmla="*/ 260 w 395"/>
              <a:gd name="T39" fmla="*/ 279 h 393"/>
              <a:gd name="T40" fmla="*/ 207 w 395"/>
              <a:gd name="T41" fmla="*/ 226 h 393"/>
              <a:gd name="T42" fmla="*/ 192 w 395"/>
              <a:gd name="T43" fmla="*/ 232 h 393"/>
              <a:gd name="T44" fmla="*/ 192 w 395"/>
              <a:gd name="T45" fmla="*/ 384 h 393"/>
              <a:gd name="T46" fmla="*/ 201 w 395"/>
              <a:gd name="T47" fmla="*/ 393 h 393"/>
              <a:gd name="T48" fmla="*/ 353 w 395"/>
              <a:gd name="T49" fmla="*/ 393 h 393"/>
              <a:gd name="T50" fmla="*/ 359 w 395"/>
              <a:gd name="T51" fmla="*/ 378 h 393"/>
              <a:gd name="T52" fmla="*/ 327 w 395"/>
              <a:gd name="T53" fmla="*/ 345 h 393"/>
              <a:gd name="T54" fmla="*/ 395 w 395"/>
              <a:gd name="T55" fmla="*/ 197 h 393"/>
              <a:gd name="T56" fmla="*/ 231 w 395"/>
              <a:gd name="T57" fmla="*/ 4 h 393"/>
              <a:gd name="T58" fmla="*/ 221 w 395"/>
              <a:gd name="T59" fmla="*/ 12 h 393"/>
              <a:gd name="T60" fmla="*/ 64 w 395"/>
              <a:gd name="T61" fmla="*/ 17 h 393"/>
              <a:gd name="T62" fmla="*/ 186 w 395"/>
              <a:gd name="T63" fmla="*/ 17 h 393"/>
              <a:gd name="T64" fmla="*/ 186 w 395"/>
              <a:gd name="T65" fmla="*/ 139 h 393"/>
              <a:gd name="T66" fmla="*/ 142 w 395"/>
              <a:gd name="T67" fmla="*/ 96 h 393"/>
              <a:gd name="T68" fmla="*/ 131 w 395"/>
              <a:gd name="T69" fmla="*/ 95 h 393"/>
              <a:gd name="T70" fmla="*/ 76 w 395"/>
              <a:gd name="T71" fmla="*/ 196 h 393"/>
              <a:gd name="T72" fmla="*/ 157 w 395"/>
              <a:gd name="T73" fmla="*/ 309 h 393"/>
              <a:gd name="T74" fmla="*/ 157 w 395"/>
              <a:gd name="T75" fmla="*/ 369 h 393"/>
              <a:gd name="T76" fmla="*/ 18 w 395"/>
              <a:gd name="T77" fmla="*/ 196 h 393"/>
              <a:gd name="T78" fmla="*/ 87 w 395"/>
              <a:gd name="T79" fmla="*/ 55 h 393"/>
              <a:gd name="T80" fmla="*/ 88 w 395"/>
              <a:gd name="T81" fmla="*/ 42 h 393"/>
              <a:gd name="T82" fmla="*/ 64 w 395"/>
              <a:gd name="T83" fmla="*/ 17 h 393"/>
              <a:gd name="T84" fmla="*/ 238 w 395"/>
              <a:gd name="T85" fmla="*/ 23 h 393"/>
              <a:gd name="T86" fmla="*/ 378 w 395"/>
              <a:gd name="T87" fmla="*/ 197 h 393"/>
              <a:gd name="T88" fmla="*/ 308 w 395"/>
              <a:gd name="T89" fmla="*/ 337 h 393"/>
              <a:gd name="T90" fmla="*/ 308 w 395"/>
              <a:gd name="T91" fmla="*/ 351 h 393"/>
              <a:gd name="T92" fmla="*/ 332 w 395"/>
              <a:gd name="T93" fmla="*/ 375 h 393"/>
              <a:gd name="T94" fmla="*/ 210 w 395"/>
              <a:gd name="T95" fmla="*/ 375 h 393"/>
              <a:gd name="T96" fmla="*/ 210 w 395"/>
              <a:gd name="T97" fmla="*/ 253 h 393"/>
              <a:gd name="T98" fmla="*/ 253 w 395"/>
              <a:gd name="T99" fmla="*/ 296 h 393"/>
              <a:gd name="T100" fmla="*/ 264 w 395"/>
              <a:gd name="T101" fmla="*/ 297 h 393"/>
              <a:gd name="T102" fmla="*/ 319 w 395"/>
              <a:gd name="T103" fmla="*/ 197 h 393"/>
              <a:gd name="T104" fmla="*/ 238 w 395"/>
              <a:gd name="T105" fmla="*/ 84 h 393"/>
              <a:gd name="T106" fmla="*/ 238 w 395"/>
              <a:gd name="T107" fmla="*/ 23 h 393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395"/>
              <a:gd name="T163" fmla="*/ 0 h 393"/>
              <a:gd name="T164" fmla="*/ 395 w 395"/>
              <a:gd name="T165" fmla="*/ 393 h 393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395" h="393">
                <a:moveTo>
                  <a:pt x="42" y="0"/>
                </a:moveTo>
                <a:cubicBezTo>
                  <a:pt x="34" y="1"/>
                  <a:pt x="31" y="10"/>
                  <a:pt x="36" y="15"/>
                </a:cubicBezTo>
                <a:lnTo>
                  <a:pt x="69" y="47"/>
                </a:lnTo>
                <a:cubicBezTo>
                  <a:pt x="27" y="83"/>
                  <a:pt x="0" y="136"/>
                  <a:pt x="0" y="196"/>
                </a:cubicBezTo>
                <a:cubicBezTo>
                  <a:pt x="0" y="293"/>
                  <a:pt x="71" y="374"/>
                  <a:pt x="165" y="389"/>
                </a:cubicBezTo>
                <a:cubicBezTo>
                  <a:pt x="170" y="389"/>
                  <a:pt x="175" y="385"/>
                  <a:pt x="175" y="380"/>
                </a:cubicBezTo>
                <a:lnTo>
                  <a:pt x="175" y="302"/>
                </a:lnTo>
                <a:cubicBezTo>
                  <a:pt x="175" y="298"/>
                  <a:pt x="172" y="295"/>
                  <a:pt x="168" y="294"/>
                </a:cubicBezTo>
                <a:cubicBezTo>
                  <a:pt x="125" y="282"/>
                  <a:pt x="94" y="243"/>
                  <a:pt x="94" y="196"/>
                </a:cubicBezTo>
                <a:cubicBezTo>
                  <a:pt x="94" y="162"/>
                  <a:pt x="110" y="132"/>
                  <a:pt x="135" y="114"/>
                </a:cubicBezTo>
                <a:lnTo>
                  <a:pt x="188" y="167"/>
                </a:lnTo>
                <a:cubicBezTo>
                  <a:pt x="194" y="172"/>
                  <a:pt x="203" y="168"/>
                  <a:pt x="203" y="161"/>
                </a:cubicBezTo>
                <a:lnTo>
                  <a:pt x="203" y="9"/>
                </a:lnTo>
                <a:cubicBezTo>
                  <a:pt x="203" y="4"/>
                  <a:pt x="199" y="0"/>
                  <a:pt x="194" y="0"/>
                </a:cubicBezTo>
                <a:lnTo>
                  <a:pt x="42" y="0"/>
                </a:lnTo>
                <a:close/>
                <a:moveTo>
                  <a:pt x="221" y="12"/>
                </a:moveTo>
                <a:lnTo>
                  <a:pt x="221" y="90"/>
                </a:lnTo>
                <a:cubicBezTo>
                  <a:pt x="221" y="94"/>
                  <a:pt x="224" y="98"/>
                  <a:pt x="227" y="99"/>
                </a:cubicBezTo>
                <a:cubicBezTo>
                  <a:pt x="270" y="110"/>
                  <a:pt x="302" y="150"/>
                  <a:pt x="302" y="197"/>
                </a:cubicBezTo>
                <a:cubicBezTo>
                  <a:pt x="302" y="230"/>
                  <a:pt x="285" y="260"/>
                  <a:pt x="260" y="279"/>
                </a:cubicBezTo>
                <a:lnTo>
                  <a:pt x="207" y="226"/>
                </a:lnTo>
                <a:cubicBezTo>
                  <a:pt x="202" y="220"/>
                  <a:pt x="192" y="224"/>
                  <a:pt x="192" y="232"/>
                </a:cubicBezTo>
                <a:lnTo>
                  <a:pt x="192" y="384"/>
                </a:lnTo>
                <a:cubicBezTo>
                  <a:pt x="193" y="389"/>
                  <a:pt x="196" y="393"/>
                  <a:pt x="201" y="393"/>
                </a:cubicBezTo>
                <a:lnTo>
                  <a:pt x="353" y="393"/>
                </a:lnTo>
                <a:cubicBezTo>
                  <a:pt x="361" y="392"/>
                  <a:pt x="364" y="383"/>
                  <a:pt x="359" y="378"/>
                </a:cubicBezTo>
                <a:lnTo>
                  <a:pt x="327" y="345"/>
                </a:lnTo>
                <a:cubicBezTo>
                  <a:pt x="369" y="309"/>
                  <a:pt x="395" y="256"/>
                  <a:pt x="395" y="197"/>
                </a:cubicBezTo>
                <a:cubicBezTo>
                  <a:pt x="395" y="99"/>
                  <a:pt x="324" y="19"/>
                  <a:pt x="231" y="4"/>
                </a:cubicBezTo>
                <a:cubicBezTo>
                  <a:pt x="225" y="3"/>
                  <a:pt x="221" y="7"/>
                  <a:pt x="221" y="12"/>
                </a:cubicBezTo>
                <a:close/>
                <a:moveTo>
                  <a:pt x="64" y="17"/>
                </a:moveTo>
                <a:lnTo>
                  <a:pt x="186" y="17"/>
                </a:lnTo>
                <a:lnTo>
                  <a:pt x="186" y="139"/>
                </a:lnTo>
                <a:lnTo>
                  <a:pt x="142" y="96"/>
                </a:lnTo>
                <a:cubicBezTo>
                  <a:pt x="139" y="93"/>
                  <a:pt x="135" y="93"/>
                  <a:pt x="131" y="95"/>
                </a:cubicBezTo>
                <a:cubicBezTo>
                  <a:pt x="98" y="116"/>
                  <a:pt x="76" y="153"/>
                  <a:pt x="76" y="196"/>
                </a:cubicBezTo>
                <a:cubicBezTo>
                  <a:pt x="76" y="248"/>
                  <a:pt x="110" y="293"/>
                  <a:pt x="157" y="309"/>
                </a:cubicBezTo>
                <a:lnTo>
                  <a:pt x="157" y="369"/>
                </a:lnTo>
                <a:cubicBezTo>
                  <a:pt x="77" y="352"/>
                  <a:pt x="18" y="281"/>
                  <a:pt x="18" y="196"/>
                </a:cubicBezTo>
                <a:cubicBezTo>
                  <a:pt x="18" y="138"/>
                  <a:pt x="45" y="88"/>
                  <a:pt x="87" y="55"/>
                </a:cubicBezTo>
                <a:cubicBezTo>
                  <a:pt x="91" y="51"/>
                  <a:pt x="92" y="45"/>
                  <a:pt x="88" y="42"/>
                </a:cubicBezTo>
                <a:lnTo>
                  <a:pt x="64" y="17"/>
                </a:lnTo>
                <a:close/>
                <a:moveTo>
                  <a:pt x="238" y="23"/>
                </a:moveTo>
                <a:cubicBezTo>
                  <a:pt x="318" y="41"/>
                  <a:pt x="378" y="112"/>
                  <a:pt x="378" y="197"/>
                </a:cubicBezTo>
                <a:cubicBezTo>
                  <a:pt x="378" y="254"/>
                  <a:pt x="350" y="305"/>
                  <a:pt x="308" y="337"/>
                </a:cubicBezTo>
                <a:cubicBezTo>
                  <a:pt x="304" y="341"/>
                  <a:pt x="304" y="347"/>
                  <a:pt x="308" y="351"/>
                </a:cubicBezTo>
                <a:lnTo>
                  <a:pt x="332" y="375"/>
                </a:lnTo>
                <a:lnTo>
                  <a:pt x="210" y="375"/>
                </a:lnTo>
                <a:lnTo>
                  <a:pt x="210" y="253"/>
                </a:lnTo>
                <a:lnTo>
                  <a:pt x="253" y="296"/>
                </a:lnTo>
                <a:cubicBezTo>
                  <a:pt x="256" y="299"/>
                  <a:pt x="261" y="300"/>
                  <a:pt x="264" y="297"/>
                </a:cubicBezTo>
                <a:cubicBezTo>
                  <a:pt x="297" y="276"/>
                  <a:pt x="319" y="239"/>
                  <a:pt x="319" y="197"/>
                </a:cubicBezTo>
                <a:cubicBezTo>
                  <a:pt x="319" y="144"/>
                  <a:pt x="286" y="100"/>
                  <a:pt x="238" y="84"/>
                </a:cubicBezTo>
                <a:lnTo>
                  <a:pt x="238" y="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9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Calibri" pitchFamily="34" charset="0"/>
            </a:endParaRPr>
          </a:p>
        </p:txBody>
      </p:sp>
      <p:grpSp>
        <p:nvGrpSpPr>
          <p:cNvPr id="11280" name="组合 19"/>
          <p:cNvGrpSpPr>
            <a:grpSpLocks/>
          </p:cNvGrpSpPr>
          <p:nvPr/>
        </p:nvGrpSpPr>
        <p:grpSpPr bwMode="auto">
          <a:xfrm>
            <a:off x="2003425" y="2932113"/>
            <a:ext cx="530225" cy="476250"/>
            <a:chOff x="0" y="0"/>
            <a:chExt cx="739775" cy="663575"/>
          </a:xfrm>
        </p:grpSpPr>
        <p:sp>
          <p:nvSpPr>
            <p:cNvPr id="11281" name="Freeform 7"/>
            <p:cNvSpPr>
              <a:spLocks noChangeArrowheads="1"/>
            </p:cNvSpPr>
            <p:nvPr/>
          </p:nvSpPr>
          <p:spPr bwMode="auto">
            <a:xfrm>
              <a:off x="0" y="611187"/>
              <a:ext cx="52388" cy="52388"/>
            </a:xfrm>
            <a:custGeom>
              <a:avLst/>
              <a:gdLst>
                <a:gd name="T0" fmla="*/ 10 w 14"/>
                <a:gd name="T1" fmla="*/ 6 h 14"/>
                <a:gd name="T2" fmla="*/ 8 w 14"/>
                <a:gd name="T3" fmla="*/ 6 h 14"/>
                <a:gd name="T4" fmla="*/ 8 w 14"/>
                <a:gd name="T5" fmla="*/ 5 h 14"/>
                <a:gd name="T6" fmla="*/ 4 w 14"/>
                <a:gd name="T7" fmla="*/ 0 h 14"/>
                <a:gd name="T8" fmla="*/ 0 w 14"/>
                <a:gd name="T9" fmla="*/ 5 h 14"/>
                <a:gd name="T10" fmla="*/ 0 w 14"/>
                <a:gd name="T11" fmla="*/ 10 h 14"/>
                <a:gd name="T12" fmla="*/ 4 w 14"/>
                <a:gd name="T13" fmla="*/ 14 h 14"/>
                <a:gd name="T14" fmla="*/ 10 w 14"/>
                <a:gd name="T15" fmla="*/ 14 h 14"/>
                <a:gd name="T16" fmla="*/ 14 w 14"/>
                <a:gd name="T17" fmla="*/ 10 h 14"/>
                <a:gd name="T18" fmla="*/ 10 w 14"/>
                <a:gd name="T19" fmla="*/ 6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10" y="6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2" y="14"/>
                    <a:pt x="14" y="12"/>
                    <a:pt x="14" y="10"/>
                  </a:cubicBezTo>
                  <a:cubicBezTo>
                    <a:pt x="14" y="8"/>
                    <a:pt x="12" y="6"/>
                    <a:pt x="10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1282" name="Freeform 8"/>
            <p:cNvSpPr>
              <a:spLocks noChangeArrowheads="1"/>
            </p:cNvSpPr>
            <p:nvPr/>
          </p:nvSpPr>
          <p:spPr bwMode="auto">
            <a:xfrm>
              <a:off x="0" y="506412"/>
              <a:ext cx="30163" cy="68263"/>
            </a:xfrm>
            <a:custGeom>
              <a:avLst/>
              <a:gdLst>
                <a:gd name="T0" fmla="*/ 4 w 8"/>
                <a:gd name="T1" fmla="*/ 18 h 18"/>
                <a:gd name="T2" fmla="*/ 8 w 8"/>
                <a:gd name="T3" fmla="*/ 14 h 18"/>
                <a:gd name="T4" fmla="*/ 8 w 8"/>
                <a:gd name="T5" fmla="*/ 4 h 18"/>
                <a:gd name="T6" fmla="*/ 4 w 8"/>
                <a:gd name="T7" fmla="*/ 0 h 18"/>
                <a:gd name="T8" fmla="*/ 0 w 8"/>
                <a:gd name="T9" fmla="*/ 4 h 18"/>
                <a:gd name="T10" fmla="*/ 0 w 8"/>
                <a:gd name="T11" fmla="*/ 14 h 18"/>
                <a:gd name="T12" fmla="*/ 4 w 8"/>
                <a:gd name="T13" fmla="*/ 18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8"/>
                <a:gd name="T23" fmla="*/ 8 w 8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8">
                  <a:moveTo>
                    <a:pt x="4" y="18"/>
                  </a:moveTo>
                  <a:cubicBezTo>
                    <a:pt x="7" y="18"/>
                    <a:pt x="8" y="16"/>
                    <a:pt x="8" y="1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8"/>
                    <a:pt x="4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1283" name="Freeform 9"/>
            <p:cNvSpPr>
              <a:spLocks noChangeArrowheads="1"/>
            </p:cNvSpPr>
            <p:nvPr/>
          </p:nvSpPr>
          <p:spPr bwMode="auto">
            <a:xfrm>
              <a:off x="0" y="396875"/>
              <a:ext cx="30163" cy="68263"/>
            </a:xfrm>
            <a:custGeom>
              <a:avLst/>
              <a:gdLst>
                <a:gd name="T0" fmla="*/ 4 w 8"/>
                <a:gd name="T1" fmla="*/ 18 h 18"/>
                <a:gd name="T2" fmla="*/ 8 w 8"/>
                <a:gd name="T3" fmla="*/ 14 h 18"/>
                <a:gd name="T4" fmla="*/ 8 w 8"/>
                <a:gd name="T5" fmla="*/ 5 h 18"/>
                <a:gd name="T6" fmla="*/ 4 w 8"/>
                <a:gd name="T7" fmla="*/ 0 h 18"/>
                <a:gd name="T8" fmla="*/ 0 w 8"/>
                <a:gd name="T9" fmla="*/ 5 h 18"/>
                <a:gd name="T10" fmla="*/ 0 w 8"/>
                <a:gd name="T11" fmla="*/ 14 h 18"/>
                <a:gd name="T12" fmla="*/ 4 w 8"/>
                <a:gd name="T13" fmla="*/ 18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8"/>
                <a:gd name="T23" fmla="*/ 8 w 8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8">
                  <a:moveTo>
                    <a:pt x="4" y="18"/>
                  </a:moveTo>
                  <a:cubicBezTo>
                    <a:pt x="7" y="18"/>
                    <a:pt x="8" y="16"/>
                    <a:pt x="8" y="1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8"/>
                    <a:pt x="4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1284" name="Freeform 10"/>
            <p:cNvSpPr>
              <a:spLocks noChangeArrowheads="1"/>
            </p:cNvSpPr>
            <p:nvPr/>
          </p:nvSpPr>
          <p:spPr bwMode="auto">
            <a:xfrm>
              <a:off x="0" y="307975"/>
              <a:ext cx="52388" cy="52388"/>
            </a:xfrm>
            <a:custGeom>
              <a:avLst/>
              <a:gdLst>
                <a:gd name="T0" fmla="*/ 10 w 14"/>
                <a:gd name="T1" fmla="*/ 0 h 14"/>
                <a:gd name="T2" fmla="*/ 4 w 14"/>
                <a:gd name="T3" fmla="*/ 0 h 14"/>
                <a:gd name="T4" fmla="*/ 0 w 14"/>
                <a:gd name="T5" fmla="*/ 4 h 14"/>
                <a:gd name="T6" fmla="*/ 0 w 14"/>
                <a:gd name="T7" fmla="*/ 10 h 14"/>
                <a:gd name="T8" fmla="*/ 4 w 14"/>
                <a:gd name="T9" fmla="*/ 14 h 14"/>
                <a:gd name="T10" fmla="*/ 8 w 14"/>
                <a:gd name="T11" fmla="*/ 10 h 14"/>
                <a:gd name="T12" fmla="*/ 8 w 14"/>
                <a:gd name="T13" fmla="*/ 8 h 14"/>
                <a:gd name="T14" fmla="*/ 10 w 14"/>
                <a:gd name="T15" fmla="*/ 8 h 14"/>
                <a:gd name="T16" fmla="*/ 14 w 14"/>
                <a:gd name="T17" fmla="*/ 4 h 14"/>
                <a:gd name="T18" fmla="*/ 10 w 14"/>
                <a:gd name="T19" fmla="*/ 0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1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7" y="14"/>
                    <a:pt x="8" y="12"/>
                    <a:pt x="8" y="1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2" y="8"/>
                    <a:pt x="14" y="6"/>
                    <a:pt x="14" y="4"/>
                  </a:cubicBezTo>
                  <a:cubicBezTo>
                    <a:pt x="14" y="2"/>
                    <a:pt x="12" y="0"/>
                    <a:pt x="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1285" name="Freeform 11"/>
            <p:cNvSpPr>
              <a:spLocks noChangeArrowheads="1"/>
            </p:cNvSpPr>
            <p:nvPr/>
          </p:nvSpPr>
          <p:spPr bwMode="auto">
            <a:xfrm>
              <a:off x="442912" y="611187"/>
              <a:ext cx="52388" cy="52388"/>
            </a:xfrm>
            <a:custGeom>
              <a:avLst/>
              <a:gdLst>
                <a:gd name="T0" fmla="*/ 10 w 14"/>
                <a:gd name="T1" fmla="*/ 0 h 14"/>
                <a:gd name="T2" fmla="*/ 5 w 14"/>
                <a:gd name="T3" fmla="*/ 5 h 14"/>
                <a:gd name="T4" fmla="*/ 5 w 14"/>
                <a:gd name="T5" fmla="*/ 6 h 14"/>
                <a:gd name="T6" fmla="*/ 4 w 14"/>
                <a:gd name="T7" fmla="*/ 6 h 14"/>
                <a:gd name="T8" fmla="*/ 0 w 14"/>
                <a:gd name="T9" fmla="*/ 10 h 14"/>
                <a:gd name="T10" fmla="*/ 4 w 14"/>
                <a:gd name="T11" fmla="*/ 14 h 14"/>
                <a:gd name="T12" fmla="*/ 10 w 14"/>
                <a:gd name="T13" fmla="*/ 14 h 14"/>
                <a:gd name="T14" fmla="*/ 14 w 14"/>
                <a:gd name="T15" fmla="*/ 10 h 14"/>
                <a:gd name="T16" fmla="*/ 14 w 14"/>
                <a:gd name="T17" fmla="*/ 5 h 14"/>
                <a:gd name="T18" fmla="*/ 10 w 14"/>
                <a:gd name="T19" fmla="*/ 0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10" y="0"/>
                  </a:moveTo>
                  <a:cubicBezTo>
                    <a:pt x="7" y="0"/>
                    <a:pt x="5" y="2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0" y="8"/>
                    <a:pt x="0" y="10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2" y="14"/>
                    <a:pt x="14" y="12"/>
                    <a:pt x="14" y="1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2"/>
                    <a:pt x="12" y="0"/>
                    <a:pt x="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1286" name="Freeform 12"/>
            <p:cNvSpPr>
              <a:spLocks noChangeArrowheads="1"/>
            </p:cNvSpPr>
            <p:nvPr/>
          </p:nvSpPr>
          <p:spPr bwMode="auto">
            <a:xfrm>
              <a:off x="214312" y="635000"/>
              <a:ext cx="66675" cy="28575"/>
            </a:xfrm>
            <a:custGeom>
              <a:avLst/>
              <a:gdLst>
                <a:gd name="T0" fmla="*/ 14 w 18"/>
                <a:gd name="T1" fmla="*/ 0 h 8"/>
                <a:gd name="T2" fmla="*/ 4 w 18"/>
                <a:gd name="T3" fmla="*/ 0 h 8"/>
                <a:gd name="T4" fmla="*/ 0 w 18"/>
                <a:gd name="T5" fmla="*/ 4 h 8"/>
                <a:gd name="T6" fmla="*/ 4 w 18"/>
                <a:gd name="T7" fmla="*/ 8 h 8"/>
                <a:gd name="T8" fmla="*/ 14 w 18"/>
                <a:gd name="T9" fmla="*/ 8 h 8"/>
                <a:gd name="T10" fmla="*/ 18 w 18"/>
                <a:gd name="T11" fmla="*/ 4 h 8"/>
                <a:gd name="T12" fmla="*/ 14 w 1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6" y="8"/>
                    <a:pt x="18" y="6"/>
                    <a:pt x="18" y="4"/>
                  </a:cubicBezTo>
                  <a:cubicBezTo>
                    <a:pt x="18" y="2"/>
                    <a:pt x="16" y="0"/>
                    <a:pt x="1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1287" name="Freeform 13"/>
            <p:cNvSpPr>
              <a:spLocks noChangeArrowheads="1"/>
            </p:cNvSpPr>
            <p:nvPr/>
          </p:nvSpPr>
          <p:spPr bwMode="auto">
            <a:xfrm>
              <a:off x="98425" y="635000"/>
              <a:ext cx="69850" cy="28575"/>
            </a:xfrm>
            <a:custGeom>
              <a:avLst/>
              <a:gdLst>
                <a:gd name="T0" fmla="*/ 14 w 19"/>
                <a:gd name="T1" fmla="*/ 0 h 8"/>
                <a:gd name="T2" fmla="*/ 4 w 19"/>
                <a:gd name="T3" fmla="*/ 0 h 8"/>
                <a:gd name="T4" fmla="*/ 0 w 19"/>
                <a:gd name="T5" fmla="*/ 4 h 8"/>
                <a:gd name="T6" fmla="*/ 4 w 19"/>
                <a:gd name="T7" fmla="*/ 8 h 8"/>
                <a:gd name="T8" fmla="*/ 14 w 19"/>
                <a:gd name="T9" fmla="*/ 8 h 8"/>
                <a:gd name="T10" fmla="*/ 19 w 19"/>
                <a:gd name="T11" fmla="*/ 4 h 8"/>
                <a:gd name="T12" fmla="*/ 14 w 1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8"/>
                <a:gd name="T23" fmla="*/ 19 w 1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8">
                  <a:moveTo>
                    <a:pt x="1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7" y="8"/>
                    <a:pt x="19" y="6"/>
                    <a:pt x="19" y="4"/>
                  </a:cubicBezTo>
                  <a:cubicBezTo>
                    <a:pt x="19" y="2"/>
                    <a:pt x="17" y="0"/>
                    <a:pt x="1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1288" name="Freeform 14"/>
            <p:cNvSpPr>
              <a:spLocks noChangeArrowheads="1"/>
            </p:cNvSpPr>
            <p:nvPr/>
          </p:nvSpPr>
          <p:spPr bwMode="auto">
            <a:xfrm>
              <a:off x="327025" y="635000"/>
              <a:ext cx="71438" cy="28575"/>
            </a:xfrm>
            <a:custGeom>
              <a:avLst/>
              <a:gdLst>
                <a:gd name="T0" fmla="*/ 15 w 19"/>
                <a:gd name="T1" fmla="*/ 0 h 8"/>
                <a:gd name="T2" fmla="*/ 4 w 19"/>
                <a:gd name="T3" fmla="*/ 0 h 8"/>
                <a:gd name="T4" fmla="*/ 0 w 19"/>
                <a:gd name="T5" fmla="*/ 4 h 8"/>
                <a:gd name="T6" fmla="*/ 4 w 19"/>
                <a:gd name="T7" fmla="*/ 8 h 8"/>
                <a:gd name="T8" fmla="*/ 15 w 19"/>
                <a:gd name="T9" fmla="*/ 8 h 8"/>
                <a:gd name="T10" fmla="*/ 19 w 19"/>
                <a:gd name="T11" fmla="*/ 4 h 8"/>
                <a:gd name="T12" fmla="*/ 15 w 1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8"/>
                <a:gd name="T23" fmla="*/ 19 w 1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8">
                  <a:moveTo>
                    <a:pt x="1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7" y="8"/>
                    <a:pt x="19" y="6"/>
                    <a:pt x="19" y="4"/>
                  </a:cubicBezTo>
                  <a:cubicBezTo>
                    <a:pt x="19" y="2"/>
                    <a:pt x="17" y="0"/>
                    <a:pt x="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1289" name="Freeform 15"/>
            <p:cNvSpPr>
              <a:spLocks noEditPoints="1" noChangeArrowheads="1"/>
            </p:cNvSpPr>
            <p:nvPr/>
          </p:nvSpPr>
          <p:spPr bwMode="auto">
            <a:xfrm>
              <a:off x="98425" y="0"/>
              <a:ext cx="641350" cy="574675"/>
            </a:xfrm>
            <a:custGeom>
              <a:avLst/>
              <a:gdLst>
                <a:gd name="T0" fmla="*/ 164 w 171"/>
                <a:gd name="T1" fmla="*/ 0 h 153"/>
                <a:gd name="T2" fmla="*/ 15 w 171"/>
                <a:gd name="T3" fmla="*/ 0 h 153"/>
                <a:gd name="T4" fmla="*/ 8 w 171"/>
                <a:gd name="T5" fmla="*/ 7 h 153"/>
                <a:gd name="T6" fmla="*/ 8 w 171"/>
                <a:gd name="T7" fmla="*/ 82 h 153"/>
                <a:gd name="T8" fmla="*/ 4 w 171"/>
                <a:gd name="T9" fmla="*/ 82 h 153"/>
                <a:gd name="T10" fmla="*/ 0 w 171"/>
                <a:gd name="T11" fmla="*/ 86 h 153"/>
                <a:gd name="T12" fmla="*/ 4 w 171"/>
                <a:gd name="T13" fmla="*/ 90 h 153"/>
                <a:gd name="T14" fmla="*/ 8 w 171"/>
                <a:gd name="T15" fmla="*/ 90 h 153"/>
                <a:gd name="T16" fmla="*/ 8 w 171"/>
                <a:gd name="T17" fmla="*/ 131 h 153"/>
                <a:gd name="T18" fmla="*/ 15 w 171"/>
                <a:gd name="T19" fmla="*/ 138 h 153"/>
                <a:gd name="T20" fmla="*/ 98 w 171"/>
                <a:gd name="T21" fmla="*/ 138 h 153"/>
                <a:gd name="T22" fmla="*/ 97 w 171"/>
                <a:gd name="T23" fmla="*/ 139 h 153"/>
                <a:gd name="T24" fmla="*/ 97 w 171"/>
                <a:gd name="T25" fmla="*/ 149 h 153"/>
                <a:gd name="T26" fmla="*/ 102 w 171"/>
                <a:gd name="T27" fmla="*/ 153 h 153"/>
                <a:gd name="T28" fmla="*/ 106 w 171"/>
                <a:gd name="T29" fmla="*/ 149 h 153"/>
                <a:gd name="T30" fmla="*/ 106 w 171"/>
                <a:gd name="T31" fmla="*/ 139 h 153"/>
                <a:gd name="T32" fmla="*/ 105 w 171"/>
                <a:gd name="T33" fmla="*/ 138 h 153"/>
                <a:gd name="T34" fmla="*/ 164 w 171"/>
                <a:gd name="T35" fmla="*/ 138 h 153"/>
                <a:gd name="T36" fmla="*/ 171 w 171"/>
                <a:gd name="T37" fmla="*/ 131 h 153"/>
                <a:gd name="T38" fmla="*/ 171 w 171"/>
                <a:gd name="T39" fmla="*/ 7 h 153"/>
                <a:gd name="T40" fmla="*/ 164 w 171"/>
                <a:gd name="T41" fmla="*/ 0 h 153"/>
                <a:gd name="T42" fmla="*/ 157 w 171"/>
                <a:gd name="T43" fmla="*/ 124 h 153"/>
                <a:gd name="T44" fmla="*/ 22 w 171"/>
                <a:gd name="T45" fmla="*/ 124 h 153"/>
                <a:gd name="T46" fmla="*/ 22 w 171"/>
                <a:gd name="T47" fmla="*/ 14 h 153"/>
                <a:gd name="T48" fmla="*/ 157 w 171"/>
                <a:gd name="T49" fmla="*/ 14 h 153"/>
                <a:gd name="T50" fmla="*/ 157 w 171"/>
                <a:gd name="T51" fmla="*/ 124 h 15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71"/>
                <a:gd name="T79" fmla="*/ 0 h 153"/>
                <a:gd name="T80" fmla="*/ 171 w 171"/>
                <a:gd name="T81" fmla="*/ 153 h 15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71" h="153">
                  <a:moveTo>
                    <a:pt x="16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0"/>
                    <a:pt x="8" y="3"/>
                    <a:pt x="8" y="7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2" y="82"/>
                    <a:pt x="0" y="84"/>
                    <a:pt x="0" y="86"/>
                  </a:cubicBezTo>
                  <a:cubicBezTo>
                    <a:pt x="0" y="88"/>
                    <a:pt x="2" y="90"/>
                    <a:pt x="4" y="90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8" y="134"/>
                    <a:pt x="11" y="138"/>
                    <a:pt x="15" y="138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8" y="138"/>
                    <a:pt x="97" y="139"/>
                    <a:pt x="97" y="139"/>
                  </a:cubicBezTo>
                  <a:cubicBezTo>
                    <a:pt x="97" y="149"/>
                    <a:pt x="97" y="149"/>
                    <a:pt x="97" y="149"/>
                  </a:cubicBezTo>
                  <a:cubicBezTo>
                    <a:pt x="97" y="151"/>
                    <a:pt x="99" y="153"/>
                    <a:pt x="102" y="153"/>
                  </a:cubicBezTo>
                  <a:cubicBezTo>
                    <a:pt x="104" y="153"/>
                    <a:pt x="106" y="151"/>
                    <a:pt x="106" y="149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6" y="139"/>
                    <a:pt x="106" y="138"/>
                    <a:pt x="105" y="138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8" y="138"/>
                    <a:pt x="171" y="134"/>
                    <a:pt x="171" y="131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1" y="3"/>
                    <a:pt x="168" y="0"/>
                    <a:pt x="164" y="0"/>
                  </a:cubicBezTo>
                  <a:close/>
                  <a:moveTo>
                    <a:pt x="157" y="124"/>
                  </a:moveTo>
                  <a:cubicBezTo>
                    <a:pt x="22" y="124"/>
                    <a:pt x="22" y="124"/>
                    <a:pt x="22" y="12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157" y="14"/>
                    <a:pt x="157" y="14"/>
                    <a:pt x="157" y="14"/>
                  </a:cubicBezTo>
                  <a:lnTo>
                    <a:pt x="157" y="1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1290" name="Freeform 16"/>
            <p:cNvSpPr>
              <a:spLocks noChangeArrowheads="1"/>
            </p:cNvSpPr>
            <p:nvPr/>
          </p:nvSpPr>
          <p:spPr bwMode="auto">
            <a:xfrm>
              <a:off x="250825" y="190500"/>
              <a:ext cx="214313" cy="206375"/>
            </a:xfrm>
            <a:custGeom>
              <a:avLst/>
              <a:gdLst>
                <a:gd name="T0" fmla="*/ 3 w 57"/>
                <a:gd name="T1" fmla="*/ 55 h 55"/>
                <a:gd name="T2" fmla="*/ 38 w 57"/>
                <a:gd name="T3" fmla="*/ 50 h 55"/>
                <a:gd name="T4" fmla="*/ 40 w 57"/>
                <a:gd name="T5" fmla="*/ 48 h 55"/>
                <a:gd name="T6" fmla="*/ 39 w 57"/>
                <a:gd name="T7" fmla="*/ 45 h 55"/>
                <a:gd name="T8" fmla="*/ 30 w 57"/>
                <a:gd name="T9" fmla="*/ 34 h 55"/>
                <a:gd name="T10" fmla="*/ 54 w 57"/>
                <a:gd name="T11" fmla="*/ 11 h 55"/>
                <a:gd name="T12" fmla="*/ 54 w 57"/>
                <a:gd name="T13" fmla="*/ 2 h 55"/>
                <a:gd name="T14" fmla="*/ 49 w 57"/>
                <a:gd name="T15" fmla="*/ 0 h 55"/>
                <a:gd name="T16" fmla="*/ 46 w 57"/>
                <a:gd name="T17" fmla="*/ 2 h 55"/>
                <a:gd name="T18" fmla="*/ 21 w 57"/>
                <a:gd name="T19" fmla="*/ 26 h 55"/>
                <a:gd name="T20" fmla="*/ 11 w 57"/>
                <a:gd name="T21" fmla="*/ 15 h 55"/>
                <a:gd name="T22" fmla="*/ 9 w 57"/>
                <a:gd name="T23" fmla="*/ 14 h 55"/>
                <a:gd name="T24" fmla="*/ 8 w 57"/>
                <a:gd name="T25" fmla="*/ 15 h 55"/>
                <a:gd name="T26" fmla="*/ 6 w 57"/>
                <a:gd name="T27" fmla="*/ 17 h 55"/>
                <a:gd name="T28" fmla="*/ 0 w 57"/>
                <a:gd name="T29" fmla="*/ 51 h 55"/>
                <a:gd name="T30" fmla="*/ 1 w 57"/>
                <a:gd name="T31" fmla="*/ 54 h 55"/>
                <a:gd name="T32" fmla="*/ 3 w 57"/>
                <a:gd name="T33" fmla="*/ 55 h 5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7"/>
                <a:gd name="T52" fmla="*/ 0 h 55"/>
                <a:gd name="T53" fmla="*/ 57 w 57"/>
                <a:gd name="T54" fmla="*/ 55 h 5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7" h="55">
                  <a:moveTo>
                    <a:pt x="3" y="55"/>
                  </a:moveTo>
                  <a:cubicBezTo>
                    <a:pt x="38" y="50"/>
                    <a:pt x="38" y="50"/>
                    <a:pt x="38" y="50"/>
                  </a:cubicBezTo>
                  <a:cubicBezTo>
                    <a:pt x="39" y="50"/>
                    <a:pt x="40" y="49"/>
                    <a:pt x="40" y="48"/>
                  </a:cubicBezTo>
                  <a:cubicBezTo>
                    <a:pt x="41" y="47"/>
                    <a:pt x="40" y="45"/>
                    <a:pt x="39" y="45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7" y="8"/>
                    <a:pt x="57" y="4"/>
                    <a:pt x="54" y="2"/>
                  </a:cubicBezTo>
                  <a:cubicBezTo>
                    <a:pt x="53" y="1"/>
                    <a:pt x="51" y="0"/>
                    <a:pt x="49" y="0"/>
                  </a:cubicBezTo>
                  <a:cubicBezTo>
                    <a:pt x="48" y="0"/>
                    <a:pt x="47" y="1"/>
                    <a:pt x="46" y="2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0" y="14"/>
                    <a:pt x="9" y="14"/>
                  </a:cubicBezTo>
                  <a:cubicBezTo>
                    <a:pt x="9" y="14"/>
                    <a:pt x="8" y="15"/>
                    <a:pt x="8" y="15"/>
                  </a:cubicBezTo>
                  <a:cubicBezTo>
                    <a:pt x="7" y="15"/>
                    <a:pt x="6" y="16"/>
                    <a:pt x="6" y="1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4"/>
                    <a:pt x="3" y="55"/>
                    <a:pt x="3" y="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</p:grpSp>
      <p:sp>
        <p:nvSpPr>
          <p:cNvPr id="11291" name="Freeform 17"/>
          <p:cNvSpPr>
            <a:spLocks noEditPoints="1" noChangeArrowheads="1"/>
          </p:cNvSpPr>
          <p:nvPr/>
        </p:nvSpPr>
        <p:spPr bwMode="auto">
          <a:xfrm>
            <a:off x="1968500" y="4743450"/>
            <a:ext cx="609600" cy="609600"/>
          </a:xfrm>
          <a:custGeom>
            <a:avLst/>
            <a:gdLst>
              <a:gd name="T0" fmla="*/ 169 w 197"/>
              <a:gd name="T1" fmla="*/ 83 h 197"/>
              <a:gd name="T2" fmla="*/ 180 w 197"/>
              <a:gd name="T3" fmla="*/ 64 h 197"/>
              <a:gd name="T4" fmla="*/ 169 w 197"/>
              <a:gd name="T5" fmla="*/ 45 h 197"/>
              <a:gd name="T6" fmla="*/ 147 w 197"/>
              <a:gd name="T7" fmla="*/ 45 h 197"/>
              <a:gd name="T8" fmla="*/ 148 w 197"/>
              <a:gd name="T9" fmla="*/ 13 h 197"/>
              <a:gd name="T10" fmla="*/ 121 w 197"/>
              <a:gd name="T11" fmla="*/ 30 h 197"/>
              <a:gd name="T12" fmla="*/ 109 w 197"/>
              <a:gd name="T13" fmla="*/ 11 h 197"/>
              <a:gd name="T14" fmla="*/ 88 w 197"/>
              <a:gd name="T15" fmla="*/ 11 h 197"/>
              <a:gd name="T16" fmla="*/ 76 w 197"/>
              <a:gd name="T17" fmla="*/ 30 h 197"/>
              <a:gd name="T18" fmla="*/ 49 w 197"/>
              <a:gd name="T19" fmla="*/ 13 h 197"/>
              <a:gd name="T20" fmla="*/ 50 w 197"/>
              <a:gd name="T21" fmla="*/ 45 h 197"/>
              <a:gd name="T22" fmla="*/ 27 w 197"/>
              <a:gd name="T23" fmla="*/ 45 h 197"/>
              <a:gd name="T24" fmla="*/ 17 w 197"/>
              <a:gd name="T25" fmla="*/ 64 h 197"/>
              <a:gd name="T26" fmla="*/ 28 w 197"/>
              <a:gd name="T27" fmla="*/ 83 h 197"/>
              <a:gd name="T28" fmla="*/ 0 w 197"/>
              <a:gd name="T29" fmla="*/ 99 h 197"/>
              <a:gd name="T30" fmla="*/ 28 w 197"/>
              <a:gd name="T31" fmla="*/ 114 h 197"/>
              <a:gd name="T32" fmla="*/ 17 w 197"/>
              <a:gd name="T33" fmla="*/ 133 h 197"/>
              <a:gd name="T34" fmla="*/ 27 w 197"/>
              <a:gd name="T35" fmla="*/ 152 h 197"/>
              <a:gd name="T36" fmla="*/ 50 w 197"/>
              <a:gd name="T37" fmla="*/ 152 h 197"/>
              <a:gd name="T38" fmla="*/ 49 w 197"/>
              <a:gd name="T39" fmla="*/ 184 h 197"/>
              <a:gd name="T40" fmla="*/ 76 w 197"/>
              <a:gd name="T41" fmla="*/ 167 h 197"/>
              <a:gd name="T42" fmla="*/ 88 w 197"/>
              <a:gd name="T43" fmla="*/ 186 h 197"/>
              <a:gd name="T44" fmla="*/ 109 w 197"/>
              <a:gd name="T45" fmla="*/ 186 h 197"/>
              <a:gd name="T46" fmla="*/ 121 w 197"/>
              <a:gd name="T47" fmla="*/ 167 h 197"/>
              <a:gd name="T48" fmla="*/ 148 w 197"/>
              <a:gd name="T49" fmla="*/ 184 h 197"/>
              <a:gd name="T50" fmla="*/ 147 w 197"/>
              <a:gd name="T51" fmla="*/ 152 h 197"/>
              <a:gd name="T52" fmla="*/ 169 w 197"/>
              <a:gd name="T53" fmla="*/ 152 h 197"/>
              <a:gd name="T54" fmla="*/ 180 w 197"/>
              <a:gd name="T55" fmla="*/ 133 h 197"/>
              <a:gd name="T56" fmla="*/ 169 w 197"/>
              <a:gd name="T57" fmla="*/ 114 h 197"/>
              <a:gd name="T58" fmla="*/ 197 w 197"/>
              <a:gd name="T59" fmla="*/ 99 h 197"/>
              <a:gd name="T60" fmla="*/ 98 w 197"/>
              <a:gd name="T61" fmla="*/ 128 h 197"/>
              <a:gd name="T62" fmla="*/ 98 w 197"/>
              <a:gd name="T63" fmla="*/ 69 h 197"/>
              <a:gd name="T64" fmla="*/ 98 w 197"/>
              <a:gd name="T65" fmla="*/ 128 h 19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97"/>
              <a:gd name="T100" fmla="*/ 0 h 197"/>
              <a:gd name="T101" fmla="*/ 197 w 197"/>
              <a:gd name="T102" fmla="*/ 197 h 19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97" h="197">
                <a:moveTo>
                  <a:pt x="186" y="88"/>
                </a:moveTo>
                <a:cubicBezTo>
                  <a:pt x="169" y="83"/>
                  <a:pt x="169" y="83"/>
                  <a:pt x="169" y="83"/>
                </a:cubicBezTo>
                <a:cubicBezTo>
                  <a:pt x="168" y="81"/>
                  <a:pt x="168" y="79"/>
                  <a:pt x="167" y="76"/>
                </a:cubicBezTo>
                <a:cubicBezTo>
                  <a:pt x="180" y="64"/>
                  <a:pt x="180" y="64"/>
                  <a:pt x="180" y="64"/>
                </a:cubicBezTo>
                <a:cubicBezTo>
                  <a:pt x="184" y="59"/>
                  <a:pt x="186" y="54"/>
                  <a:pt x="184" y="49"/>
                </a:cubicBezTo>
                <a:cubicBezTo>
                  <a:pt x="181" y="44"/>
                  <a:pt x="175" y="44"/>
                  <a:pt x="169" y="45"/>
                </a:cubicBezTo>
                <a:cubicBezTo>
                  <a:pt x="152" y="50"/>
                  <a:pt x="152" y="50"/>
                  <a:pt x="152" y="50"/>
                </a:cubicBezTo>
                <a:cubicBezTo>
                  <a:pt x="150" y="48"/>
                  <a:pt x="148" y="47"/>
                  <a:pt x="147" y="45"/>
                </a:cubicBezTo>
                <a:cubicBezTo>
                  <a:pt x="151" y="28"/>
                  <a:pt x="151" y="28"/>
                  <a:pt x="151" y="28"/>
                </a:cubicBezTo>
                <a:cubicBezTo>
                  <a:pt x="153" y="22"/>
                  <a:pt x="153" y="16"/>
                  <a:pt x="148" y="13"/>
                </a:cubicBezTo>
                <a:cubicBezTo>
                  <a:pt x="143" y="10"/>
                  <a:pt x="137" y="13"/>
                  <a:pt x="133" y="17"/>
                </a:cubicBezTo>
                <a:cubicBezTo>
                  <a:pt x="121" y="30"/>
                  <a:pt x="121" y="30"/>
                  <a:pt x="121" y="30"/>
                </a:cubicBezTo>
                <a:cubicBezTo>
                  <a:pt x="118" y="29"/>
                  <a:pt x="116" y="29"/>
                  <a:pt x="113" y="28"/>
                </a:cubicBezTo>
                <a:cubicBezTo>
                  <a:pt x="109" y="11"/>
                  <a:pt x="109" y="11"/>
                  <a:pt x="109" y="11"/>
                </a:cubicBezTo>
                <a:cubicBezTo>
                  <a:pt x="107" y="5"/>
                  <a:pt x="104" y="0"/>
                  <a:pt x="98" y="0"/>
                </a:cubicBezTo>
                <a:cubicBezTo>
                  <a:pt x="93" y="0"/>
                  <a:pt x="89" y="5"/>
                  <a:pt x="88" y="11"/>
                </a:cubicBezTo>
                <a:cubicBezTo>
                  <a:pt x="83" y="28"/>
                  <a:pt x="83" y="28"/>
                  <a:pt x="83" y="28"/>
                </a:cubicBezTo>
                <a:cubicBezTo>
                  <a:pt x="81" y="28"/>
                  <a:pt x="78" y="29"/>
                  <a:pt x="76" y="30"/>
                </a:cubicBezTo>
                <a:cubicBezTo>
                  <a:pt x="63" y="17"/>
                  <a:pt x="63" y="17"/>
                  <a:pt x="63" y="17"/>
                </a:cubicBezTo>
                <a:cubicBezTo>
                  <a:pt x="59" y="13"/>
                  <a:pt x="54" y="10"/>
                  <a:pt x="49" y="13"/>
                </a:cubicBezTo>
                <a:cubicBezTo>
                  <a:pt x="44" y="16"/>
                  <a:pt x="44" y="22"/>
                  <a:pt x="45" y="28"/>
                </a:cubicBezTo>
                <a:cubicBezTo>
                  <a:pt x="50" y="45"/>
                  <a:pt x="50" y="45"/>
                  <a:pt x="50" y="45"/>
                </a:cubicBezTo>
                <a:cubicBezTo>
                  <a:pt x="48" y="47"/>
                  <a:pt x="46" y="48"/>
                  <a:pt x="45" y="50"/>
                </a:cubicBezTo>
                <a:cubicBezTo>
                  <a:pt x="27" y="45"/>
                  <a:pt x="27" y="45"/>
                  <a:pt x="27" y="45"/>
                </a:cubicBezTo>
                <a:cubicBezTo>
                  <a:pt x="21" y="44"/>
                  <a:pt x="16" y="44"/>
                  <a:pt x="13" y="49"/>
                </a:cubicBezTo>
                <a:cubicBezTo>
                  <a:pt x="10" y="54"/>
                  <a:pt x="13" y="59"/>
                  <a:pt x="17" y="64"/>
                </a:cubicBezTo>
                <a:cubicBezTo>
                  <a:pt x="30" y="76"/>
                  <a:pt x="30" y="76"/>
                  <a:pt x="30" y="76"/>
                </a:cubicBezTo>
                <a:cubicBezTo>
                  <a:pt x="29" y="79"/>
                  <a:pt x="28" y="81"/>
                  <a:pt x="28" y="83"/>
                </a:cubicBezTo>
                <a:cubicBezTo>
                  <a:pt x="10" y="88"/>
                  <a:pt x="10" y="88"/>
                  <a:pt x="10" y="88"/>
                </a:cubicBezTo>
                <a:cubicBezTo>
                  <a:pt x="5" y="90"/>
                  <a:pt x="0" y="93"/>
                  <a:pt x="0" y="99"/>
                </a:cubicBezTo>
                <a:cubicBezTo>
                  <a:pt x="0" y="104"/>
                  <a:pt x="5" y="107"/>
                  <a:pt x="10" y="109"/>
                </a:cubicBezTo>
                <a:cubicBezTo>
                  <a:pt x="28" y="114"/>
                  <a:pt x="28" y="114"/>
                  <a:pt x="28" y="114"/>
                </a:cubicBezTo>
                <a:cubicBezTo>
                  <a:pt x="28" y="116"/>
                  <a:pt x="29" y="118"/>
                  <a:pt x="30" y="121"/>
                </a:cubicBezTo>
                <a:cubicBezTo>
                  <a:pt x="17" y="133"/>
                  <a:pt x="17" y="133"/>
                  <a:pt x="17" y="133"/>
                </a:cubicBezTo>
                <a:cubicBezTo>
                  <a:pt x="13" y="138"/>
                  <a:pt x="10" y="143"/>
                  <a:pt x="13" y="148"/>
                </a:cubicBezTo>
                <a:cubicBezTo>
                  <a:pt x="16" y="153"/>
                  <a:pt x="22" y="153"/>
                  <a:pt x="27" y="152"/>
                </a:cubicBezTo>
                <a:cubicBezTo>
                  <a:pt x="45" y="147"/>
                  <a:pt x="45" y="147"/>
                  <a:pt x="45" y="147"/>
                </a:cubicBezTo>
                <a:cubicBezTo>
                  <a:pt x="46" y="149"/>
                  <a:pt x="48" y="150"/>
                  <a:pt x="50" y="152"/>
                </a:cubicBezTo>
                <a:cubicBezTo>
                  <a:pt x="45" y="169"/>
                  <a:pt x="45" y="169"/>
                  <a:pt x="45" y="169"/>
                </a:cubicBezTo>
                <a:cubicBezTo>
                  <a:pt x="44" y="175"/>
                  <a:pt x="44" y="181"/>
                  <a:pt x="49" y="184"/>
                </a:cubicBezTo>
                <a:cubicBezTo>
                  <a:pt x="54" y="187"/>
                  <a:pt x="59" y="184"/>
                  <a:pt x="63" y="180"/>
                </a:cubicBezTo>
                <a:cubicBezTo>
                  <a:pt x="76" y="167"/>
                  <a:pt x="76" y="167"/>
                  <a:pt x="76" y="167"/>
                </a:cubicBezTo>
                <a:cubicBezTo>
                  <a:pt x="78" y="168"/>
                  <a:pt x="81" y="169"/>
                  <a:pt x="83" y="169"/>
                </a:cubicBezTo>
                <a:cubicBezTo>
                  <a:pt x="88" y="186"/>
                  <a:pt x="88" y="186"/>
                  <a:pt x="88" y="186"/>
                </a:cubicBezTo>
                <a:cubicBezTo>
                  <a:pt x="90" y="192"/>
                  <a:pt x="93" y="197"/>
                  <a:pt x="98" y="197"/>
                </a:cubicBezTo>
                <a:cubicBezTo>
                  <a:pt x="104" y="197"/>
                  <a:pt x="107" y="192"/>
                  <a:pt x="109" y="186"/>
                </a:cubicBezTo>
                <a:cubicBezTo>
                  <a:pt x="113" y="169"/>
                  <a:pt x="113" y="169"/>
                  <a:pt x="113" y="169"/>
                </a:cubicBezTo>
                <a:cubicBezTo>
                  <a:pt x="116" y="169"/>
                  <a:pt x="118" y="168"/>
                  <a:pt x="121" y="167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8" y="184"/>
                  <a:pt x="143" y="187"/>
                  <a:pt x="148" y="184"/>
                </a:cubicBezTo>
                <a:cubicBezTo>
                  <a:pt x="153" y="181"/>
                  <a:pt x="153" y="175"/>
                  <a:pt x="151" y="169"/>
                </a:cubicBezTo>
                <a:cubicBezTo>
                  <a:pt x="147" y="152"/>
                  <a:pt x="147" y="152"/>
                  <a:pt x="147" y="152"/>
                </a:cubicBezTo>
                <a:cubicBezTo>
                  <a:pt x="148" y="150"/>
                  <a:pt x="150" y="149"/>
                  <a:pt x="152" y="147"/>
                </a:cubicBezTo>
                <a:cubicBezTo>
                  <a:pt x="169" y="152"/>
                  <a:pt x="169" y="152"/>
                  <a:pt x="169" y="152"/>
                </a:cubicBezTo>
                <a:cubicBezTo>
                  <a:pt x="175" y="153"/>
                  <a:pt x="181" y="153"/>
                  <a:pt x="184" y="148"/>
                </a:cubicBezTo>
                <a:cubicBezTo>
                  <a:pt x="186" y="143"/>
                  <a:pt x="184" y="138"/>
                  <a:pt x="180" y="133"/>
                </a:cubicBezTo>
                <a:cubicBezTo>
                  <a:pt x="167" y="121"/>
                  <a:pt x="167" y="121"/>
                  <a:pt x="167" y="121"/>
                </a:cubicBezTo>
                <a:cubicBezTo>
                  <a:pt x="168" y="118"/>
                  <a:pt x="168" y="116"/>
                  <a:pt x="169" y="114"/>
                </a:cubicBezTo>
                <a:cubicBezTo>
                  <a:pt x="186" y="109"/>
                  <a:pt x="186" y="109"/>
                  <a:pt x="186" y="109"/>
                </a:cubicBezTo>
                <a:cubicBezTo>
                  <a:pt x="192" y="107"/>
                  <a:pt x="197" y="104"/>
                  <a:pt x="197" y="99"/>
                </a:cubicBezTo>
                <a:cubicBezTo>
                  <a:pt x="197" y="93"/>
                  <a:pt x="192" y="90"/>
                  <a:pt x="186" y="88"/>
                </a:cubicBezTo>
                <a:close/>
                <a:moveTo>
                  <a:pt x="98" y="128"/>
                </a:moveTo>
                <a:cubicBezTo>
                  <a:pt x="82" y="128"/>
                  <a:pt x="68" y="115"/>
                  <a:pt x="68" y="99"/>
                </a:cubicBezTo>
                <a:cubicBezTo>
                  <a:pt x="68" y="82"/>
                  <a:pt x="82" y="69"/>
                  <a:pt x="98" y="69"/>
                </a:cubicBezTo>
                <a:cubicBezTo>
                  <a:pt x="115" y="69"/>
                  <a:pt x="128" y="82"/>
                  <a:pt x="128" y="99"/>
                </a:cubicBezTo>
                <a:cubicBezTo>
                  <a:pt x="128" y="115"/>
                  <a:pt x="115" y="128"/>
                  <a:pt x="98" y="1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1292" name="矩形 31"/>
          <p:cNvSpPr>
            <a:spLocks noChangeArrowheads="1"/>
          </p:cNvSpPr>
          <p:nvPr/>
        </p:nvSpPr>
        <p:spPr bwMode="auto">
          <a:xfrm>
            <a:off x="476250" y="793750"/>
            <a:ext cx="5618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  <a:sym typeface="Segoe UI" pitchFamily="34" charset="0"/>
              </a:rPr>
              <a:t>POWERPOINT</a:t>
            </a:r>
            <a:endParaRPr lang="zh-CN" altLang="en-US" sz="6600">
              <a:solidFill>
                <a:schemeClr val="accent1"/>
              </a:solidFill>
              <a:latin typeface="华文细黑" pitchFamily="2" charset="-122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11293" name="直接连接符 32"/>
          <p:cNvSpPr>
            <a:spLocks noChangeShapeType="1"/>
          </p:cNvSpPr>
          <p:nvPr/>
        </p:nvSpPr>
        <p:spPr bwMode="auto">
          <a:xfrm>
            <a:off x="476250" y="1082675"/>
            <a:ext cx="1588" cy="531813"/>
          </a:xfrm>
          <a:prstGeom prst="line">
            <a:avLst/>
          </a:prstGeom>
          <a:noFill/>
          <a:ln w="571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C4E7E"/>
      </a:dk2>
      <a:lt2>
        <a:srgbClr val="E2DFCC"/>
      </a:lt2>
      <a:accent1>
        <a:srgbClr val="093759"/>
      </a:accent1>
      <a:accent2>
        <a:srgbClr val="F33735"/>
      </a:accent2>
      <a:accent3>
        <a:srgbClr val="FFFFFF"/>
      </a:accent3>
      <a:accent4>
        <a:srgbClr val="000000"/>
      </a:accent4>
      <a:accent5>
        <a:srgbClr val="AAAEB5"/>
      </a:accent5>
      <a:accent6>
        <a:srgbClr val="DC312F"/>
      </a:accent6>
      <a:hlink>
        <a:srgbClr val="D10E0C"/>
      </a:hlink>
      <a:folHlink>
        <a:srgbClr val="BBB487"/>
      </a:folHlink>
    </a:clrScheme>
    <a:fontScheme name="Office 主题">
      <a:majorFont>
        <a:latin typeface="Calibri Light"/>
        <a:ea typeface="微软雅黑"/>
        <a:cs typeface=""/>
      </a:majorFont>
      <a:minorFont>
        <a:latin typeface="Calibri Light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C4E7E"/>
      </a:dk2>
      <a:lt2>
        <a:srgbClr val="E2DFCC"/>
      </a:lt2>
      <a:accent1>
        <a:srgbClr val="093759"/>
      </a:accent1>
      <a:accent2>
        <a:srgbClr val="F33735"/>
      </a:accent2>
      <a:accent3>
        <a:srgbClr val="FFFFFF"/>
      </a:accent3>
      <a:accent4>
        <a:srgbClr val="000000"/>
      </a:accent4>
      <a:accent5>
        <a:srgbClr val="AAAEB5"/>
      </a:accent5>
      <a:accent6>
        <a:srgbClr val="DC312F"/>
      </a:accent6>
      <a:hlink>
        <a:srgbClr val="D10E0C"/>
      </a:hlink>
      <a:folHlink>
        <a:srgbClr val="BBB48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04D5F"/>
    </a:dk2>
    <a:lt2>
      <a:srgbClr val="E2DFCC"/>
    </a:lt2>
    <a:accent1>
      <a:srgbClr val="229BBF"/>
    </a:accent1>
    <a:accent2>
      <a:srgbClr val="104D60"/>
    </a:accent2>
    <a:accent3>
      <a:srgbClr val="FFFFFF"/>
    </a:accent3>
    <a:accent4>
      <a:srgbClr val="000000"/>
    </a:accent4>
    <a:accent5>
      <a:srgbClr val="ABCBDC"/>
    </a:accent5>
    <a:accent6>
      <a:srgbClr val="0D4556"/>
    </a:accent6>
    <a:hlink>
      <a:srgbClr val="977B2D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04D5F"/>
    </a:dk2>
    <a:lt2>
      <a:srgbClr val="E2DFCC"/>
    </a:lt2>
    <a:accent1>
      <a:srgbClr val="229BBF"/>
    </a:accent1>
    <a:accent2>
      <a:srgbClr val="104D60"/>
    </a:accent2>
    <a:accent3>
      <a:srgbClr val="FFFFFF"/>
    </a:accent3>
    <a:accent4>
      <a:srgbClr val="000000"/>
    </a:accent4>
    <a:accent5>
      <a:srgbClr val="ABCBDC"/>
    </a:accent5>
    <a:accent6>
      <a:srgbClr val="0D4556"/>
    </a:accent6>
    <a:hlink>
      <a:srgbClr val="977B2D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04D5F"/>
    </a:dk2>
    <a:lt2>
      <a:srgbClr val="E2DFCC"/>
    </a:lt2>
    <a:accent1>
      <a:srgbClr val="229BBF"/>
    </a:accent1>
    <a:accent2>
      <a:srgbClr val="104D60"/>
    </a:accent2>
    <a:accent3>
      <a:srgbClr val="FFFFFF"/>
    </a:accent3>
    <a:accent4>
      <a:srgbClr val="000000"/>
    </a:accent4>
    <a:accent5>
      <a:srgbClr val="ABCBDC"/>
    </a:accent5>
    <a:accent6>
      <a:srgbClr val="0D4556"/>
    </a:accent6>
    <a:hlink>
      <a:srgbClr val="977B2D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04D5F"/>
    </a:dk2>
    <a:lt2>
      <a:srgbClr val="E2DFCC"/>
    </a:lt2>
    <a:accent1>
      <a:srgbClr val="229BBF"/>
    </a:accent1>
    <a:accent2>
      <a:srgbClr val="104D60"/>
    </a:accent2>
    <a:accent3>
      <a:srgbClr val="FFFFFF"/>
    </a:accent3>
    <a:accent4>
      <a:srgbClr val="000000"/>
    </a:accent4>
    <a:accent5>
      <a:srgbClr val="ABCBDC"/>
    </a:accent5>
    <a:accent6>
      <a:srgbClr val="0D4556"/>
    </a:accent6>
    <a:hlink>
      <a:srgbClr val="977B2D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04D5F"/>
    </a:dk2>
    <a:lt2>
      <a:srgbClr val="E2DFCC"/>
    </a:lt2>
    <a:accent1>
      <a:srgbClr val="229BBF"/>
    </a:accent1>
    <a:accent2>
      <a:srgbClr val="104D60"/>
    </a:accent2>
    <a:accent3>
      <a:srgbClr val="FFFFFF"/>
    </a:accent3>
    <a:accent4>
      <a:srgbClr val="000000"/>
    </a:accent4>
    <a:accent5>
      <a:srgbClr val="ABCBDC"/>
    </a:accent5>
    <a:accent6>
      <a:srgbClr val="0D4556"/>
    </a:accent6>
    <a:hlink>
      <a:srgbClr val="977B2D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04D5F"/>
    </a:dk2>
    <a:lt2>
      <a:srgbClr val="E2DFCC"/>
    </a:lt2>
    <a:accent1>
      <a:srgbClr val="229BBF"/>
    </a:accent1>
    <a:accent2>
      <a:srgbClr val="104D60"/>
    </a:accent2>
    <a:accent3>
      <a:srgbClr val="FFFFFF"/>
    </a:accent3>
    <a:accent4>
      <a:srgbClr val="000000"/>
    </a:accent4>
    <a:accent5>
      <a:srgbClr val="ABCBDC"/>
    </a:accent5>
    <a:accent6>
      <a:srgbClr val="0D4556"/>
    </a:accent6>
    <a:hlink>
      <a:srgbClr val="977B2D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04D5F"/>
    </a:dk2>
    <a:lt2>
      <a:srgbClr val="E2DFCC"/>
    </a:lt2>
    <a:accent1>
      <a:srgbClr val="229BBF"/>
    </a:accent1>
    <a:accent2>
      <a:srgbClr val="104D60"/>
    </a:accent2>
    <a:accent3>
      <a:srgbClr val="FFFFFF"/>
    </a:accent3>
    <a:accent4>
      <a:srgbClr val="000000"/>
    </a:accent4>
    <a:accent5>
      <a:srgbClr val="ABCBDC"/>
    </a:accent5>
    <a:accent6>
      <a:srgbClr val="0D4556"/>
    </a:accent6>
    <a:hlink>
      <a:srgbClr val="977B2D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04D5F"/>
    </a:dk2>
    <a:lt2>
      <a:srgbClr val="E2DFCC"/>
    </a:lt2>
    <a:accent1>
      <a:srgbClr val="229BBF"/>
    </a:accent1>
    <a:accent2>
      <a:srgbClr val="104D60"/>
    </a:accent2>
    <a:accent3>
      <a:srgbClr val="FFFFFF"/>
    </a:accent3>
    <a:accent4>
      <a:srgbClr val="000000"/>
    </a:accent4>
    <a:accent5>
      <a:srgbClr val="ABCBDC"/>
    </a:accent5>
    <a:accent6>
      <a:srgbClr val="0D4556"/>
    </a:accent6>
    <a:hlink>
      <a:srgbClr val="977B2D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04D5F"/>
    </a:dk2>
    <a:lt2>
      <a:srgbClr val="E2DFCC"/>
    </a:lt2>
    <a:accent1>
      <a:srgbClr val="229BBF"/>
    </a:accent1>
    <a:accent2>
      <a:srgbClr val="104D60"/>
    </a:accent2>
    <a:accent3>
      <a:srgbClr val="FFFFFF"/>
    </a:accent3>
    <a:accent4>
      <a:srgbClr val="000000"/>
    </a:accent4>
    <a:accent5>
      <a:srgbClr val="ABCBDC"/>
    </a:accent5>
    <a:accent6>
      <a:srgbClr val="0D4556"/>
    </a:accent6>
    <a:hlink>
      <a:srgbClr val="977B2D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04D5F"/>
    </a:dk2>
    <a:lt2>
      <a:srgbClr val="E2DFCC"/>
    </a:lt2>
    <a:accent1>
      <a:srgbClr val="229BBF"/>
    </a:accent1>
    <a:accent2>
      <a:srgbClr val="104D60"/>
    </a:accent2>
    <a:accent3>
      <a:srgbClr val="FFFFFF"/>
    </a:accent3>
    <a:accent4>
      <a:srgbClr val="000000"/>
    </a:accent4>
    <a:accent5>
      <a:srgbClr val="ABCBDC"/>
    </a:accent5>
    <a:accent6>
      <a:srgbClr val="0D4556"/>
    </a:accent6>
    <a:hlink>
      <a:srgbClr val="977B2D"/>
    </a:hlink>
    <a:folHlink>
      <a:srgbClr val="BFBFBF"/>
    </a:folHlink>
  </a:clrScheme>
</a:themeOverride>
</file>

<file path=ppt/theme/themeOverride1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04D5F"/>
    </a:dk2>
    <a:lt2>
      <a:srgbClr val="E2DFCC"/>
    </a:lt2>
    <a:accent1>
      <a:srgbClr val="229BBF"/>
    </a:accent1>
    <a:accent2>
      <a:srgbClr val="104D60"/>
    </a:accent2>
    <a:accent3>
      <a:srgbClr val="FFFFFF"/>
    </a:accent3>
    <a:accent4>
      <a:srgbClr val="000000"/>
    </a:accent4>
    <a:accent5>
      <a:srgbClr val="ABCBDC"/>
    </a:accent5>
    <a:accent6>
      <a:srgbClr val="0D4556"/>
    </a:accent6>
    <a:hlink>
      <a:srgbClr val="977B2D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04D5F"/>
    </a:dk2>
    <a:lt2>
      <a:srgbClr val="E2DFCC"/>
    </a:lt2>
    <a:accent1>
      <a:srgbClr val="229BBF"/>
    </a:accent1>
    <a:accent2>
      <a:srgbClr val="104D60"/>
    </a:accent2>
    <a:accent3>
      <a:srgbClr val="FFFFFF"/>
    </a:accent3>
    <a:accent4>
      <a:srgbClr val="000000"/>
    </a:accent4>
    <a:accent5>
      <a:srgbClr val="ABCBDC"/>
    </a:accent5>
    <a:accent6>
      <a:srgbClr val="0D4556"/>
    </a:accent6>
    <a:hlink>
      <a:srgbClr val="977B2D"/>
    </a:hlink>
    <a:folHlink>
      <a:srgbClr val="BFBFBF"/>
    </a:folHlink>
  </a:clrScheme>
</a:themeOverride>
</file>

<file path=ppt/theme/themeOverride20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04D5F"/>
    </a:dk2>
    <a:lt2>
      <a:srgbClr val="E2DFCC"/>
    </a:lt2>
    <a:accent1>
      <a:srgbClr val="229BBF"/>
    </a:accent1>
    <a:accent2>
      <a:srgbClr val="104D60"/>
    </a:accent2>
    <a:accent3>
      <a:srgbClr val="FFFFFF"/>
    </a:accent3>
    <a:accent4>
      <a:srgbClr val="000000"/>
    </a:accent4>
    <a:accent5>
      <a:srgbClr val="ABCBDC"/>
    </a:accent5>
    <a:accent6>
      <a:srgbClr val="0D4556"/>
    </a:accent6>
    <a:hlink>
      <a:srgbClr val="977B2D"/>
    </a:hlink>
    <a:folHlink>
      <a:srgbClr val="BFBFBF"/>
    </a:folHlink>
  </a:clrScheme>
</a:themeOverride>
</file>

<file path=ppt/theme/themeOverride2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04D5F"/>
    </a:dk2>
    <a:lt2>
      <a:srgbClr val="E2DFCC"/>
    </a:lt2>
    <a:accent1>
      <a:srgbClr val="229BBF"/>
    </a:accent1>
    <a:accent2>
      <a:srgbClr val="104D60"/>
    </a:accent2>
    <a:accent3>
      <a:srgbClr val="FFFFFF"/>
    </a:accent3>
    <a:accent4>
      <a:srgbClr val="000000"/>
    </a:accent4>
    <a:accent5>
      <a:srgbClr val="ABCBDC"/>
    </a:accent5>
    <a:accent6>
      <a:srgbClr val="0D4556"/>
    </a:accent6>
    <a:hlink>
      <a:srgbClr val="977B2D"/>
    </a:hlink>
    <a:folHlink>
      <a:srgbClr val="BFBFBF"/>
    </a:folHlink>
  </a:clrScheme>
</a:themeOverride>
</file>

<file path=ppt/theme/themeOverride2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04D5F"/>
    </a:dk2>
    <a:lt2>
      <a:srgbClr val="E2DFCC"/>
    </a:lt2>
    <a:accent1>
      <a:srgbClr val="229BBF"/>
    </a:accent1>
    <a:accent2>
      <a:srgbClr val="104D60"/>
    </a:accent2>
    <a:accent3>
      <a:srgbClr val="FFFFFF"/>
    </a:accent3>
    <a:accent4>
      <a:srgbClr val="000000"/>
    </a:accent4>
    <a:accent5>
      <a:srgbClr val="ABCBDC"/>
    </a:accent5>
    <a:accent6>
      <a:srgbClr val="0D4556"/>
    </a:accent6>
    <a:hlink>
      <a:srgbClr val="977B2D"/>
    </a:hlink>
    <a:folHlink>
      <a:srgbClr val="BFBFBF"/>
    </a:folHlink>
  </a:clrScheme>
</a:themeOverride>
</file>

<file path=ppt/theme/themeOverride2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04D5F"/>
    </a:dk2>
    <a:lt2>
      <a:srgbClr val="E2DFCC"/>
    </a:lt2>
    <a:accent1>
      <a:srgbClr val="229BBF"/>
    </a:accent1>
    <a:accent2>
      <a:srgbClr val="104D60"/>
    </a:accent2>
    <a:accent3>
      <a:srgbClr val="FFFFFF"/>
    </a:accent3>
    <a:accent4>
      <a:srgbClr val="000000"/>
    </a:accent4>
    <a:accent5>
      <a:srgbClr val="ABCBDC"/>
    </a:accent5>
    <a:accent6>
      <a:srgbClr val="0D4556"/>
    </a:accent6>
    <a:hlink>
      <a:srgbClr val="977B2D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04D5F"/>
    </a:dk2>
    <a:lt2>
      <a:srgbClr val="E2DFCC"/>
    </a:lt2>
    <a:accent1>
      <a:srgbClr val="229BBF"/>
    </a:accent1>
    <a:accent2>
      <a:srgbClr val="104D60"/>
    </a:accent2>
    <a:accent3>
      <a:srgbClr val="FFFFFF"/>
    </a:accent3>
    <a:accent4>
      <a:srgbClr val="000000"/>
    </a:accent4>
    <a:accent5>
      <a:srgbClr val="ABCBDC"/>
    </a:accent5>
    <a:accent6>
      <a:srgbClr val="0D4556"/>
    </a:accent6>
    <a:hlink>
      <a:srgbClr val="977B2D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04D5F"/>
    </a:dk2>
    <a:lt2>
      <a:srgbClr val="E2DFCC"/>
    </a:lt2>
    <a:accent1>
      <a:srgbClr val="229BBF"/>
    </a:accent1>
    <a:accent2>
      <a:srgbClr val="104D60"/>
    </a:accent2>
    <a:accent3>
      <a:srgbClr val="FFFFFF"/>
    </a:accent3>
    <a:accent4>
      <a:srgbClr val="000000"/>
    </a:accent4>
    <a:accent5>
      <a:srgbClr val="ABCBDC"/>
    </a:accent5>
    <a:accent6>
      <a:srgbClr val="0D4556"/>
    </a:accent6>
    <a:hlink>
      <a:srgbClr val="977B2D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04D5F"/>
    </a:dk2>
    <a:lt2>
      <a:srgbClr val="E2DFCC"/>
    </a:lt2>
    <a:accent1>
      <a:srgbClr val="229BBF"/>
    </a:accent1>
    <a:accent2>
      <a:srgbClr val="104D60"/>
    </a:accent2>
    <a:accent3>
      <a:srgbClr val="FFFFFF"/>
    </a:accent3>
    <a:accent4>
      <a:srgbClr val="000000"/>
    </a:accent4>
    <a:accent5>
      <a:srgbClr val="ABCBDC"/>
    </a:accent5>
    <a:accent6>
      <a:srgbClr val="0D4556"/>
    </a:accent6>
    <a:hlink>
      <a:srgbClr val="977B2D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04D5F"/>
    </a:dk2>
    <a:lt2>
      <a:srgbClr val="E2DFCC"/>
    </a:lt2>
    <a:accent1>
      <a:srgbClr val="229BBF"/>
    </a:accent1>
    <a:accent2>
      <a:srgbClr val="104D60"/>
    </a:accent2>
    <a:accent3>
      <a:srgbClr val="FFFFFF"/>
    </a:accent3>
    <a:accent4>
      <a:srgbClr val="000000"/>
    </a:accent4>
    <a:accent5>
      <a:srgbClr val="ABCBDC"/>
    </a:accent5>
    <a:accent6>
      <a:srgbClr val="0D4556"/>
    </a:accent6>
    <a:hlink>
      <a:srgbClr val="977B2D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04D5F"/>
    </a:dk2>
    <a:lt2>
      <a:srgbClr val="E2DFCC"/>
    </a:lt2>
    <a:accent1>
      <a:srgbClr val="229BBF"/>
    </a:accent1>
    <a:accent2>
      <a:srgbClr val="104D60"/>
    </a:accent2>
    <a:accent3>
      <a:srgbClr val="FFFFFF"/>
    </a:accent3>
    <a:accent4>
      <a:srgbClr val="000000"/>
    </a:accent4>
    <a:accent5>
      <a:srgbClr val="ABCBDC"/>
    </a:accent5>
    <a:accent6>
      <a:srgbClr val="0D4556"/>
    </a:accent6>
    <a:hlink>
      <a:srgbClr val="977B2D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04D5F"/>
    </a:dk2>
    <a:lt2>
      <a:srgbClr val="E2DFCC"/>
    </a:lt2>
    <a:accent1>
      <a:srgbClr val="229BBF"/>
    </a:accent1>
    <a:accent2>
      <a:srgbClr val="104D60"/>
    </a:accent2>
    <a:accent3>
      <a:srgbClr val="FFFFFF"/>
    </a:accent3>
    <a:accent4>
      <a:srgbClr val="000000"/>
    </a:accent4>
    <a:accent5>
      <a:srgbClr val="ABCBDC"/>
    </a:accent5>
    <a:accent6>
      <a:srgbClr val="0D4556"/>
    </a:accent6>
    <a:hlink>
      <a:srgbClr val="977B2D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04D5F"/>
    </a:dk2>
    <a:lt2>
      <a:srgbClr val="E2DFCC"/>
    </a:lt2>
    <a:accent1>
      <a:srgbClr val="229BBF"/>
    </a:accent1>
    <a:accent2>
      <a:srgbClr val="104D60"/>
    </a:accent2>
    <a:accent3>
      <a:srgbClr val="FFFFFF"/>
    </a:accent3>
    <a:accent4>
      <a:srgbClr val="000000"/>
    </a:accent4>
    <a:accent5>
      <a:srgbClr val="ABCBDC"/>
    </a:accent5>
    <a:accent6>
      <a:srgbClr val="0D4556"/>
    </a:accent6>
    <a:hlink>
      <a:srgbClr val="977B2D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4029</Words>
  <Characters>0</Characters>
  <Application>Microsoft Office PowerPoint</Application>
  <DocSecurity>0</DocSecurity>
  <PresentationFormat>自定义</PresentationFormat>
  <Lines>0</Lines>
  <Paragraphs>386</Paragraphs>
  <Slides>47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47</vt:i4>
      </vt:variant>
    </vt:vector>
  </HeadingPairs>
  <TitlesOfParts>
    <vt:vector size="48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71</cp:revision>
  <dcterms:created xsi:type="dcterms:W3CDTF">2015-03-24T02:37:00Z</dcterms:created>
  <dcterms:modified xsi:type="dcterms:W3CDTF">2016-08-22T04:12:30Z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2052-9.1.0.5113</vt:lpwstr>
  </property>
</Properties>
</file>