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6"/>
  </p:notesMasterIdLst>
  <p:handoutMasterIdLst>
    <p:handoutMasterId r:id="rId27"/>
  </p:handoutMasterIdLst>
  <p:sldIdLst>
    <p:sldId id="3288" r:id="rId2"/>
    <p:sldId id="3317" r:id="rId3"/>
    <p:sldId id="3344" r:id="rId4"/>
    <p:sldId id="3422" r:id="rId5"/>
    <p:sldId id="3423" r:id="rId6"/>
    <p:sldId id="3424" r:id="rId7"/>
    <p:sldId id="3425" r:id="rId8"/>
    <p:sldId id="3387" r:id="rId9"/>
    <p:sldId id="3411" r:id="rId10"/>
    <p:sldId id="3412" r:id="rId11"/>
    <p:sldId id="3413" r:id="rId12"/>
    <p:sldId id="3426" r:id="rId13"/>
    <p:sldId id="3388" r:id="rId14"/>
    <p:sldId id="3415" r:id="rId15"/>
    <p:sldId id="3416" r:id="rId16"/>
    <p:sldId id="3417" r:id="rId17"/>
    <p:sldId id="3414" r:id="rId18"/>
    <p:sldId id="3389" r:id="rId19"/>
    <p:sldId id="3420" r:id="rId20"/>
    <p:sldId id="3418" r:id="rId21"/>
    <p:sldId id="3419" r:id="rId22"/>
    <p:sldId id="3421" r:id="rId23"/>
    <p:sldId id="3427" r:id="rId24"/>
    <p:sldId id="3410" r:id="rId25"/>
  </p:sldIdLst>
  <p:sldSz cx="9145588" cy="5145088"/>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13" autoAdjust="0"/>
    <p:restoredTop sz="92986" autoAdjust="0"/>
  </p:normalViewPr>
  <p:slideViewPr>
    <p:cSldViewPr>
      <p:cViewPr varScale="1">
        <p:scale>
          <a:sx n="137" d="100"/>
          <a:sy n="137" d="100"/>
        </p:scale>
        <p:origin x="120" y="96"/>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2018/5/17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21198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863670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696465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17</a:t>
            </a:fld>
            <a:endParaRPr lang="zh-CN" altLang="en-US"/>
          </a:p>
        </p:txBody>
      </p:sp>
    </p:spTree>
    <p:extLst>
      <p:ext uri="{BB962C8B-B14F-4D97-AF65-F5344CB8AC3E}">
        <p14:creationId xmlns:p14="http://schemas.microsoft.com/office/powerpoint/2010/main" val="1759894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111851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pPr/>
              <a:t>21</a:t>
            </a:fld>
            <a:endParaRPr lang="zh-CN" altLang="en-US"/>
          </a:p>
        </p:txBody>
      </p:sp>
    </p:spTree>
    <p:extLst>
      <p:ext uri="{BB962C8B-B14F-4D97-AF65-F5344CB8AC3E}">
        <p14:creationId xmlns:p14="http://schemas.microsoft.com/office/powerpoint/2010/main" val="2399654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22</a:t>
            </a:fld>
            <a:endParaRPr lang="zh-CN" altLang="en-US"/>
          </a:p>
        </p:txBody>
      </p:sp>
    </p:spTree>
    <p:extLst>
      <p:ext uri="{BB962C8B-B14F-4D97-AF65-F5344CB8AC3E}">
        <p14:creationId xmlns:p14="http://schemas.microsoft.com/office/powerpoint/2010/main" val="2336937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549527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4037775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3764449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790866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65716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104492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4063862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322" y="196280"/>
            <a:ext cx="2503076" cy="374375"/>
          </a:xfrm>
          <a:prstGeom prst="rect">
            <a:avLst/>
          </a:prstGeom>
          <a:noFill/>
        </p:spPr>
        <p:txBody>
          <a:bodyPr wrap="none" lIns="96434" tIns="48217" rIns="96434" bIns="48217" rtlCol="0">
            <a:spAutoFit/>
          </a:bodyPr>
          <a:lstStyle/>
          <a:p>
            <a:pPr defTabSz="964278"/>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322" y="489012"/>
            <a:ext cx="1939524" cy="282042"/>
          </a:xfrm>
          <a:prstGeom prst="rect">
            <a:avLst/>
          </a:prstGeom>
          <a:noFill/>
        </p:spPr>
        <p:txBody>
          <a:bodyPr wrap="none" lIns="96434" tIns="48217" rIns="96434" bIns="48217" rtlCol="0">
            <a:spAutoFit/>
          </a:bodyPr>
          <a:lstStyle/>
          <a:p>
            <a:pPr defTabSz="964278"/>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606381876"/>
      </p:ext>
    </p:extLst>
  </p:cSld>
  <p:clrMapOvr>
    <a:masterClrMapping/>
  </p:clrMapOvr>
  <p:transition spd="med" advClick="0" advTm="0">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5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236771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14CA35A9-0357-460E-962B-B94A809590FE}"/>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CCF2D2CD-475B-47A4-8A4D-FDF7CA7E314F}"/>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02BCFBA8-9716-4E10-BDF2-87AEDF74943F}"/>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293E172D-6C2F-475F-9943-F4183A18BB63}"/>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2018/5/17</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xmlns="" id="{6B8A79D5-CB76-4491-BFBB-AF33ECD615CC}"/>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xmlns="" id="{0D67ABB9-FED6-48E2-80F9-01ECB01363B9}"/>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6981" y="205683"/>
            <a:ext cx="8231627"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6981" y="1200823"/>
            <a:ext cx="8231627"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2018/5/17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410"/>
            <a:ext cx="1796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06565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pPr/>
              <a:t>2018/5/17</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8" r:id="rId1"/>
    <p:sldLayoutId id="2147483983" r:id="rId2"/>
    <p:sldLayoutId id="2147483984" r:id="rId3"/>
    <p:sldLayoutId id="2147483985" r:id="rId4"/>
    <p:sldLayoutId id="2147483986" r:id="rId5"/>
    <p:sldLayoutId id="2147483980" r:id="rId6"/>
    <p:sldLayoutId id="2147483981" r:id="rId7"/>
    <p:sldLayoutId id="2147483982" r:id="rId8"/>
    <p:sldLayoutId id="2147483987" r:id="rId9"/>
    <p:sldLayoutId id="2147483988" r:id="rId10"/>
  </p:sldLayoutIdLst>
  <p:transition spd="med" advClick="0" advTm="0">
    <p:push dir="r"/>
  </p:transition>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2" Type="http://schemas.openxmlformats.org/officeDocument/2006/relationships/tags" Target="../tags/tag14.xml"/><Relationship Id="rId16" Type="http://schemas.openxmlformats.org/officeDocument/2006/relationships/slideLayout" Target="../slideLayouts/slideLayout5.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tags" Target="../tags/tag2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a:extLst>
              <a:ext uri="{FF2B5EF4-FFF2-40B4-BE49-F238E27FC236}">
                <a16:creationId xmlns:a16="http://schemas.microsoft.com/office/drawing/2014/main" xmlns="" id="{47141D3F-BEF6-44B7-8A3A-1B0643EB3815}"/>
              </a:ext>
            </a:extLst>
          </p:cNvPr>
          <p:cNvSpPr txBox="1"/>
          <p:nvPr/>
        </p:nvSpPr>
        <p:spPr>
          <a:xfrm>
            <a:off x="837703" y="2142882"/>
            <a:ext cx="3611245" cy="400110"/>
          </a:xfrm>
          <a:prstGeom prst="rect">
            <a:avLst/>
          </a:prstGeom>
          <a:noFill/>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YOUR COMOANY’S NAME</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TextBox 26">
            <a:extLst>
              <a:ext uri="{FF2B5EF4-FFF2-40B4-BE49-F238E27FC236}">
                <a16:creationId xmlns:a16="http://schemas.microsoft.com/office/drawing/2014/main" xmlns="" id="{676899CD-5C83-4B53-BFA7-53ABDA795D87}"/>
              </a:ext>
            </a:extLst>
          </p:cNvPr>
          <p:cNvSpPr txBox="1"/>
          <p:nvPr/>
        </p:nvSpPr>
        <p:spPr>
          <a:xfrm>
            <a:off x="837703" y="2403619"/>
            <a:ext cx="4769254" cy="707886"/>
          </a:xfrm>
          <a:prstGeom prst="rect">
            <a:avLst/>
          </a:prstGeom>
          <a:noFill/>
        </p:spPr>
        <p:txBody>
          <a:bodyPr wrap="none" rtlCol="0">
            <a:spAutoFit/>
          </a:bodyPr>
          <a:lstStyle/>
          <a:p>
            <a:r>
              <a:rPr lang="zh-CN" altLang="en-US" sz="4000" b="1" dirty="0">
                <a:solidFill>
                  <a:schemeClr val="tx1">
                    <a:lumMod val="75000"/>
                    <a:lumOff val="25000"/>
                  </a:schemeClr>
                </a:solidFill>
                <a:latin typeface="微软雅黑" pitchFamily="34" charset="-122"/>
                <a:ea typeface="微软雅黑" pitchFamily="34" charset="-122"/>
              </a:rPr>
              <a:t>教师公开课</a:t>
            </a:r>
            <a:r>
              <a:rPr lang="en-US" altLang="zh-CN" sz="4000" b="1" dirty="0">
                <a:solidFill>
                  <a:schemeClr val="tx1">
                    <a:lumMod val="75000"/>
                    <a:lumOff val="25000"/>
                  </a:schemeClr>
                </a:solidFill>
                <a:latin typeface="微软雅黑" pitchFamily="34" charset="-122"/>
                <a:ea typeface="微软雅黑" pitchFamily="34" charset="-122"/>
              </a:rPr>
              <a:t>PPT</a:t>
            </a:r>
            <a:r>
              <a:rPr lang="zh-CN" altLang="en-US" sz="4000" b="1" dirty="0">
                <a:solidFill>
                  <a:schemeClr val="tx1">
                    <a:lumMod val="75000"/>
                    <a:lumOff val="25000"/>
                  </a:schemeClr>
                </a:solidFill>
                <a:latin typeface="微软雅黑" pitchFamily="34" charset="-122"/>
                <a:ea typeface="微软雅黑" pitchFamily="34" charset="-122"/>
              </a:rPr>
              <a:t>模版</a:t>
            </a:r>
          </a:p>
        </p:txBody>
      </p:sp>
      <p:sp>
        <p:nvSpPr>
          <p:cNvPr id="12" name="TextBox 32">
            <a:extLst>
              <a:ext uri="{FF2B5EF4-FFF2-40B4-BE49-F238E27FC236}">
                <a16:creationId xmlns:a16="http://schemas.microsoft.com/office/drawing/2014/main" xmlns="" id="{A8F6B282-DC61-4CE7-ACB3-9A0A817F2D17}"/>
              </a:ext>
            </a:extLst>
          </p:cNvPr>
          <p:cNvSpPr txBox="1"/>
          <p:nvPr/>
        </p:nvSpPr>
        <p:spPr>
          <a:xfrm>
            <a:off x="837703" y="304065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a16="http://schemas.microsoft.com/office/drawing/2014/main" xmlns="" id="{479E23A7-7B83-4AF3-8795-3B16207A7272}"/>
              </a:ext>
            </a:extLst>
          </p:cNvPr>
          <p:cNvSpPr txBox="1"/>
          <p:nvPr/>
        </p:nvSpPr>
        <p:spPr>
          <a:xfrm>
            <a:off x="828378" y="896387"/>
            <a:ext cx="1669047" cy="1446550"/>
          </a:xfrm>
          <a:prstGeom prst="rect">
            <a:avLst/>
          </a:prstGeom>
          <a:noFill/>
        </p:spPr>
        <p:txBody>
          <a:bodyPr wrap="none" rtlCol="0">
            <a:spAutoFit/>
          </a:bodyPr>
          <a:lstStyle/>
          <a:p>
            <a:r>
              <a:rPr lang="en-US" altLang="zh-CN" sz="8800" spc="-300" dirty="0">
                <a:solidFill>
                  <a:schemeClr val="tx1">
                    <a:lumMod val="75000"/>
                    <a:lumOff val="25000"/>
                  </a:schemeClr>
                </a:solidFill>
                <a:latin typeface="Agency FB" pitchFamily="34" charset="0"/>
              </a:rPr>
              <a:t>2019</a:t>
            </a:r>
            <a:endParaRPr lang="zh-CN" altLang="en-US" sz="7200" spc="-300" dirty="0">
              <a:solidFill>
                <a:schemeClr val="tx1">
                  <a:lumMod val="75000"/>
                  <a:lumOff val="25000"/>
                </a:schemeClr>
              </a:solidFill>
              <a:latin typeface="Agency FB" pitchFamily="34" charset="0"/>
            </a:endParaRPr>
          </a:p>
        </p:txBody>
      </p:sp>
      <p:sp>
        <p:nvSpPr>
          <p:cNvPr id="14" name="TextBox 33">
            <a:extLst>
              <a:ext uri="{FF2B5EF4-FFF2-40B4-BE49-F238E27FC236}">
                <a16:creationId xmlns:a16="http://schemas.microsoft.com/office/drawing/2014/main" xmlns="" id="{FFD3213A-B971-4F8D-8915-020533E32684}"/>
              </a:ext>
            </a:extLst>
          </p:cNvPr>
          <p:cNvSpPr txBox="1"/>
          <p:nvPr/>
        </p:nvSpPr>
        <p:spPr>
          <a:xfrm>
            <a:off x="837703" y="3375665"/>
            <a:ext cx="4425869" cy="276999"/>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时间</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月</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xmlns="" id="{5A0E8EE0-0195-4783-AFCF-87DC2EDCE1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pic>
        <p:nvPicPr>
          <p:cNvPr id="4" name="爱的罗曼史 romance de amor">
            <a:hlinkClick r:id="" action="ppaction://media"/>
            <a:extLst>
              <a:ext uri="{FF2B5EF4-FFF2-40B4-BE49-F238E27FC236}">
                <a16:creationId xmlns:a16="http://schemas.microsoft.com/office/drawing/2014/main" xmlns="" id="{8CAEA38D-D6DA-43E7-962F-9064FDF61742}"/>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1043830" y="340296"/>
            <a:ext cx="609600" cy="609600"/>
          </a:xfrm>
          <a:prstGeom prst="rect">
            <a:avLst/>
          </a:prstGeom>
        </p:spPr>
      </p:pic>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5"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ppt_w</p:attrName>
                                        </p:attrNameLst>
                                      </p:cBhvr>
                                      <p:tavLst>
                                        <p:tav tm="0" fmla="#ppt_w*sin(2.5*pi*$)">
                                          <p:val>
                                            <p:fltVal val="0"/>
                                          </p:val>
                                        </p:tav>
                                        <p:tav tm="100000">
                                          <p:val>
                                            <p:fltVal val="1"/>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28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by="(-#ppt_w*2)" calcmode="lin" valueType="num">
                                      <p:cBhvr rctx="PPT">
                                        <p:cTn id="28" dur="500" autoRev="1" fill="hold">
                                          <p:stCondLst>
                                            <p:cond delay="0"/>
                                          </p:stCondLst>
                                        </p:cTn>
                                        <p:tgtEl>
                                          <p:spTgt spid="11"/>
                                        </p:tgtEl>
                                        <p:attrNameLst>
                                          <p:attrName>ppt_w</p:attrName>
                                        </p:attrNameLst>
                                      </p:cBhvr>
                                    </p:anim>
                                    <p:anim by="(#ppt_w*0.50)" calcmode="lin" valueType="num">
                                      <p:cBhvr>
                                        <p:cTn id="29" dur="500" decel="50000" autoRev="1" fill="hold">
                                          <p:stCondLst>
                                            <p:cond delay="0"/>
                                          </p:stCondLst>
                                        </p:cTn>
                                        <p:tgtEl>
                                          <p:spTgt spid="11"/>
                                        </p:tgtEl>
                                        <p:attrNameLst>
                                          <p:attrName>ppt_x</p:attrName>
                                        </p:attrNameLst>
                                      </p:cBhvr>
                                    </p:anim>
                                    <p:anim from="(-#ppt_h/2)" to="(#ppt_y)" calcmode="lin" valueType="num">
                                      <p:cBhvr>
                                        <p:cTn id="30" dur="1000" fill="hold">
                                          <p:stCondLst>
                                            <p:cond delay="0"/>
                                          </p:stCondLst>
                                        </p:cTn>
                                        <p:tgtEl>
                                          <p:spTgt spid="11"/>
                                        </p:tgtEl>
                                        <p:attrNameLst>
                                          <p:attrName>ppt_y</p:attrName>
                                        </p:attrNameLst>
                                      </p:cBhvr>
                                    </p:anim>
                                    <p:animRot by="21600000">
                                      <p:cBhvr>
                                        <p:cTn id="31" dur="1000" fill="hold">
                                          <p:stCondLst>
                                            <p:cond delay="0"/>
                                          </p:stCondLst>
                                        </p:cTn>
                                        <p:tgtEl>
                                          <p:spTgt spid="11"/>
                                        </p:tgtEl>
                                        <p:attrNameLst>
                                          <p:attrName>r</p:attrName>
                                        </p:attrNameLst>
                                      </p:cBhvr>
                                    </p:animRot>
                                  </p:childTnLst>
                                </p:cTn>
                              </p:par>
                            </p:childTnLst>
                          </p:cTn>
                        </p:par>
                        <p:par>
                          <p:cTn id="32" fill="hold">
                            <p:stCondLst>
                              <p:cond delay="4700"/>
                            </p:stCondLst>
                            <p:childTnLst>
                              <p:par>
                                <p:cTn id="33" presetID="40"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1"/>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73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4"/>
                </p:tgtEl>
              </p:cMediaNode>
            </p:audio>
          </p:childTnLst>
        </p:cTn>
      </p:par>
    </p:tnLst>
    <p:bldLst>
      <p:bldP spid="10" grpId="0"/>
      <p:bldP spid="11"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0323" y="2120083"/>
            <a:ext cx="3525376" cy="959288"/>
            <a:chOff x="-939773" y="2734405"/>
            <a:chExt cx="5411981" cy="1472650"/>
          </a:xfrm>
        </p:grpSpPr>
        <p:grpSp>
          <p:nvGrpSpPr>
            <p:cNvPr id="3" name="Group 14"/>
            <p:cNvGrpSpPr/>
            <p:nvPr/>
          </p:nvGrpSpPr>
          <p:grpSpPr>
            <a:xfrm>
              <a:off x="-939773" y="2734405"/>
              <a:ext cx="5411981" cy="1472650"/>
              <a:chOff x="-939773" y="2903219"/>
              <a:chExt cx="5411981" cy="1472650"/>
            </a:xfrm>
          </p:grpSpPr>
          <p:sp>
            <p:nvSpPr>
              <p:cNvPr id="13" name="Rectangle 12"/>
              <p:cNvSpPr/>
              <p:nvPr/>
            </p:nvSpPr>
            <p:spPr>
              <a:xfrm>
                <a:off x="-939773" y="2903219"/>
                <a:ext cx="4653644" cy="147265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2999558" y="2903219"/>
                <a:ext cx="1472650" cy="1472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Oval 15"/>
            <p:cNvSpPr/>
            <p:nvPr/>
          </p:nvSpPr>
          <p:spPr>
            <a:xfrm>
              <a:off x="3127350" y="2862197"/>
              <a:ext cx="1217066" cy="121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17"/>
            <p:cNvSpPr>
              <a:spLocks/>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5"/>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2409" tIns="12409" rIns="12409" bIns="12409" anchor="ctr"/>
            <a:lstStyle/>
            <a:p>
              <a:pPr algn="just" defTabSz="148912" hangingPunct="0">
                <a:lnSpc>
                  <a:spcPct val="120000"/>
                </a:lnSpc>
              </a:pPr>
              <a:endParaRPr lang="en-US" sz="569">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4"/>
            <p:cNvGrpSpPr/>
            <p:nvPr/>
          </p:nvGrpSpPr>
          <p:grpSpPr>
            <a:xfrm>
              <a:off x="394416" y="2862197"/>
              <a:ext cx="2475011" cy="968700"/>
              <a:chOff x="578142" y="3091663"/>
              <a:chExt cx="2475011" cy="968700"/>
            </a:xfrm>
          </p:grpSpPr>
          <p:sp>
            <p:nvSpPr>
              <p:cNvPr id="23" name="TextBox 22"/>
              <p:cNvSpPr txBox="1"/>
              <p:nvPr/>
            </p:nvSpPr>
            <p:spPr>
              <a:xfrm>
                <a:off x="578142" y="3091663"/>
                <a:ext cx="1661855" cy="424126"/>
              </a:xfrm>
              <a:prstGeom prst="rect">
                <a:avLst/>
              </a:prstGeom>
              <a:noFill/>
            </p:spPr>
            <p:txBody>
              <a:bodyPr wrap="none" rtlCol="0">
                <a:spAutoFit/>
              </a:bodyPr>
              <a:lstStyle/>
              <a:p>
                <a:pPr>
                  <a:lnSpc>
                    <a:spcPct val="120000"/>
                  </a:lnSpc>
                </a:pPr>
                <a:r>
                  <a:rPr lang="zh-CN" altLang="en-US" sz="996"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996"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578142" y="3434509"/>
                <a:ext cx="2475011" cy="625854"/>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 name="Group 29"/>
          <p:cNvGrpSpPr/>
          <p:nvPr/>
        </p:nvGrpSpPr>
        <p:grpSpPr>
          <a:xfrm>
            <a:off x="347534" y="814983"/>
            <a:ext cx="6939022" cy="3569492"/>
            <a:chOff x="0" y="730879"/>
            <a:chExt cx="10652441" cy="5479705"/>
          </a:xfrm>
        </p:grpSpPr>
        <p:grpSp>
          <p:nvGrpSpPr>
            <p:cNvPr id="15" name="Group 4"/>
            <p:cNvGrpSpPr/>
            <p:nvPr/>
          </p:nvGrpSpPr>
          <p:grpSpPr>
            <a:xfrm>
              <a:off x="0" y="730879"/>
              <a:ext cx="10652441" cy="5479705"/>
              <a:chOff x="-4093176" y="-217744"/>
              <a:chExt cx="14178398" cy="7293488"/>
            </a:xfrm>
          </p:grpSpPr>
          <p:sp>
            <p:nvSpPr>
              <p:cNvPr id="6" name="Block Arc 5"/>
              <p:cNvSpPr/>
              <p:nvPr/>
            </p:nvSpPr>
            <p:spPr>
              <a:xfrm>
                <a:off x="-4093176" y="-217744"/>
                <a:ext cx="7293488" cy="7293488"/>
              </a:xfrm>
              <a:prstGeom prst="blockArc">
                <a:avLst>
                  <a:gd name="adj1" fmla="val 18900000"/>
                  <a:gd name="adj2" fmla="val 2700000"/>
                  <a:gd name="adj3" fmla="val 296"/>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pPr algn="just">
                  <a:lnSpc>
                    <a:spcPct val="120000"/>
                  </a:lnSpc>
                </a:pPr>
                <a:endParaRPr lang="zh-CN" alt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2106777" y="1126066"/>
                <a:ext cx="1354666" cy="1354666"/>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9"/>
              <p:cNvSpPr/>
              <p:nvPr/>
            </p:nvSpPr>
            <p:spPr>
              <a:xfrm>
                <a:off x="2500714" y="2751666"/>
                <a:ext cx="1354666" cy="1354666"/>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11"/>
              <p:cNvSpPr/>
              <p:nvPr/>
            </p:nvSpPr>
            <p:spPr>
              <a:xfrm>
                <a:off x="2106777" y="4377266"/>
                <a:ext cx="1354666" cy="1354666"/>
              </a:xfrm>
              <a:prstGeom prst="ellipse">
                <a:avLst/>
              </a:prstGeom>
              <a:ln>
                <a:solidFill>
                  <a:schemeClr val="accent4"/>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TextBox 18"/>
            <p:cNvSpPr txBox="1"/>
            <p:nvPr/>
          </p:nvSpPr>
          <p:spPr>
            <a:xfrm>
              <a:off x="4870346" y="2036134"/>
              <a:ext cx="564124" cy="504661"/>
            </a:xfrm>
            <a:prstGeom prst="rect">
              <a:avLst/>
            </a:prstGeom>
            <a:noFill/>
          </p:spPr>
          <p:txBody>
            <a:bodyPr wrap="none" rtlCol="0">
              <a:spAutoFit/>
            </a:bodyPr>
            <a:lstStyle/>
            <a:p>
              <a:pPr algn="ctr">
                <a:lnSpc>
                  <a:spcPct val="120000"/>
                </a:lnSpc>
              </a:pPr>
              <a:r>
                <a:rPr lang="en-US" sz="128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128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5179989" y="3261651"/>
              <a:ext cx="564124" cy="504661"/>
            </a:xfrm>
            <a:prstGeom prst="rect">
              <a:avLst/>
            </a:prstGeom>
            <a:noFill/>
          </p:spPr>
          <p:txBody>
            <a:bodyPr wrap="none" rtlCol="0">
              <a:spAutoFit/>
            </a:bodyPr>
            <a:lstStyle/>
            <a:p>
              <a:pPr algn="ctr">
                <a:lnSpc>
                  <a:spcPct val="120000"/>
                </a:lnSpc>
              </a:pPr>
              <a:r>
                <a:rPr lang="en-US" sz="128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128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4884017" y="4478808"/>
              <a:ext cx="564124" cy="504661"/>
            </a:xfrm>
            <a:prstGeom prst="rect">
              <a:avLst/>
            </a:prstGeom>
            <a:noFill/>
          </p:spPr>
          <p:txBody>
            <a:bodyPr wrap="none" rtlCol="0">
              <a:spAutoFit/>
            </a:bodyPr>
            <a:lstStyle/>
            <a:p>
              <a:pPr algn="ctr">
                <a:lnSpc>
                  <a:spcPct val="120000"/>
                </a:lnSpc>
              </a:pPr>
              <a:r>
                <a:rPr lang="en-US" sz="128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128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098114" y="1985452"/>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6098114" y="3175850"/>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6098114" y="4428125"/>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9" name="Rectangle 28"/>
          <p:cNvSpPr/>
          <p:nvPr/>
        </p:nvSpPr>
        <p:spPr>
          <a:xfrm>
            <a:off x="1792405" y="3985406"/>
            <a:ext cx="5494151" cy="302572"/>
          </a:xfrm>
          <a:prstGeom prst="rect">
            <a:avLst/>
          </a:prstGeom>
        </p:spPr>
        <p:txBody>
          <a:bodyPr wrap="square">
            <a:spAutoFit/>
          </a:bodyPr>
          <a:lstStyle/>
          <a:p>
            <a:pPr algn="just">
              <a:lnSpc>
                <a:spcPct val="120000"/>
              </a:lnSpc>
              <a:defRPr/>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GB"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85003882"/>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14"/>
          <p:cNvSpPr>
            <a:spLocks noChangeArrowheads="1"/>
          </p:cNvSpPr>
          <p:nvPr/>
        </p:nvSpPr>
        <p:spPr bwMode="auto">
          <a:xfrm>
            <a:off x="4013667" y="1189751"/>
            <a:ext cx="1448000" cy="1431997"/>
          </a:xfrm>
          <a:custGeom>
            <a:avLst/>
            <a:gdLst>
              <a:gd name="connsiteX0" fmla="*/ 1021508 w 1447749"/>
              <a:gd name="connsiteY0" fmla="*/ 0 h 1431827"/>
              <a:gd name="connsiteX1" fmla="*/ 1447749 w 1447749"/>
              <a:gd name="connsiteY1" fmla="*/ 426241 h 1431827"/>
              <a:gd name="connsiteX2" fmla="*/ 1021508 w 1447749"/>
              <a:gd name="connsiteY2" fmla="*/ 852482 h 1431827"/>
              <a:gd name="connsiteX3" fmla="*/ 986004 w 1447749"/>
              <a:gd name="connsiteY3" fmla="*/ 848903 h 1431827"/>
              <a:gd name="connsiteX4" fmla="*/ 988438 w 1447749"/>
              <a:gd name="connsiteY4" fmla="*/ 851394 h 1431827"/>
              <a:gd name="connsiteX5" fmla="*/ 578130 w 1447749"/>
              <a:gd name="connsiteY5" fmla="*/ 1164812 h 1431827"/>
              <a:gd name="connsiteX6" fmla="*/ 577161 w 1447749"/>
              <a:gd name="connsiteY6" fmla="*/ 1163822 h 1431827"/>
              <a:gd name="connsiteX7" fmla="*/ 573461 w 1447749"/>
              <a:gd name="connsiteY7" fmla="*/ 1200533 h 1431827"/>
              <a:gd name="connsiteX8" fmla="*/ 289673 w 1447749"/>
              <a:gd name="connsiteY8" fmla="*/ 1431827 h 1431827"/>
              <a:gd name="connsiteX9" fmla="*/ 0 w 1447749"/>
              <a:gd name="connsiteY9" fmla="*/ 1142154 h 1431827"/>
              <a:gd name="connsiteX10" fmla="*/ 231294 w 1447749"/>
              <a:gd name="connsiteY10" fmla="*/ 858366 h 1431827"/>
              <a:gd name="connsiteX11" fmla="*/ 274089 w 1447749"/>
              <a:gd name="connsiteY11" fmla="*/ 854052 h 1431827"/>
              <a:gd name="connsiteX12" fmla="*/ 273138 w 1447749"/>
              <a:gd name="connsiteY12" fmla="*/ 853080 h 1431827"/>
              <a:gd name="connsiteX13" fmla="*/ 595824 w 1447749"/>
              <a:gd name="connsiteY13" fmla="*/ 449512 h 1431827"/>
              <a:gd name="connsiteX14" fmla="*/ 597819 w 1447749"/>
              <a:gd name="connsiteY14" fmla="*/ 451555 h 1431827"/>
              <a:gd name="connsiteX15" fmla="*/ 595267 w 1447749"/>
              <a:gd name="connsiteY15" fmla="*/ 426241 h 1431827"/>
              <a:gd name="connsiteX16" fmla="*/ 1021508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021508" y="0"/>
                </a:moveTo>
                <a:cubicBezTo>
                  <a:pt x="1256914" y="0"/>
                  <a:pt x="1447749" y="190835"/>
                  <a:pt x="1447749" y="426241"/>
                </a:cubicBezTo>
                <a:cubicBezTo>
                  <a:pt x="1447749" y="661647"/>
                  <a:pt x="1256914" y="852482"/>
                  <a:pt x="1021508" y="852482"/>
                </a:cubicBezTo>
                <a:lnTo>
                  <a:pt x="986004" y="848903"/>
                </a:lnTo>
                <a:lnTo>
                  <a:pt x="988438" y="851394"/>
                </a:lnTo>
                <a:cubicBezTo>
                  <a:pt x="681761" y="826961"/>
                  <a:pt x="594138" y="956710"/>
                  <a:pt x="578130" y="1164812"/>
                </a:cubicBezTo>
                <a:lnTo>
                  <a:pt x="577161" y="1163822"/>
                </a:lnTo>
                <a:lnTo>
                  <a:pt x="573461" y="1200533"/>
                </a:lnTo>
                <a:cubicBezTo>
                  <a:pt x="546450" y="1332532"/>
                  <a:pt x="429657" y="1431827"/>
                  <a:pt x="289673" y="1431827"/>
                </a:cubicBezTo>
                <a:cubicBezTo>
                  <a:pt x="129691" y="1431827"/>
                  <a:pt x="0" y="1302136"/>
                  <a:pt x="0" y="1142154"/>
                </a:cubicBezTo>
                <a:cubicBezTo>
                  <a:pt x="0" y="1002170"/>
                  <a:pt x="99294" y="885377"/>
                  <a:pt x="231294" y="858366"/>
                </a:cubicBezTo>
                <a:lnTo>
                  <a:pt x="274089" y="854052"/>
                </a:lnTo>
                <a:lnTo>
                  <a:pt x="273138" y="853080"/>
                </a:lnTo>
                <a:cubicBezTo>
                  <a:pt x="482083" y="841284"/>
                  <a:pt x="612674" y="757032"/>
                  <a:pt x="595824" y="449512"/>
                </a:cubicBezTo>
                <a:lnTo>
                  <a:pt x="597819" y="451555"/>
                </a:lnTo>
                <a:lnTo>
                  <a:pt x="595267" y="426241"/>
                </a:lnTo>
                <a:cubicBezTo>
                  <a:pt x="595267" y="190835"/>
                  <a:pt x="786102" y="0"/>
                  <a:pt x="1021508"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1" name="任意多边形 15"/>
          <p:cNvSpPr>
            <a:spLocks noChangeArrowheads="1"/>
          </p:cNvSpPr>
          <p:nvPr/>
        </p:nvSpPr>
        <p:spPr bwMode="auto">
          <a:xfrm>
            <a:off x="3042209" y="1842662"/>
            <a:ext cx="1430849" cy="1447922"/>
          </a:xfrm>
          <a:custGeom>
            <a:avLst/>
            <a:gdLst>
              <a:gd name="connsiteX0" fmla="*/ 426241 w 1430601"/>
              <a:gd name="connsiteY0" fmla="*/ 0 h 1447750"/>
              <a:gd name="connsiteX1" fmla="*/ 852482 w 1430601"/>
              <a:gd name="connsiteY1" fmla="*/ 426241 h 1447750"/>
              <a:gd name="connsiteX2" fmla="*/ 849018 w 1430601"/>
              <a:gd name="connsiteY2" fmla="*/ 460604 h 1447750"/>
              <a:gd name="connsiteX3" fmla="*/ 850338 w 1430601"/>
              <a:gd name="connsiteY3" fmla="*/ 459311 h 1447750"/>
              <a:gd name="connsiteX4" fmla="*/ 1163588 w 1430601"/>
              <a:gd name="connsiteY4" fmla="*/ 869619 h 1447750"/>
              <a:gd name="connsiteX5" fmla="*/ 1162650 w 1430601"/>
              <a:gd name="connsiteY5" fmla="*/ 870537 h 1447750"/>
              <a:gd name="connsiteX6" fmla="*/ 1199797 w 1430601"/>
              <a:gd name="connsiteY6" fmla="*/ 874289 h 1447750"/>
              <a:gd name="connsiteX7" fmla="*/ 1430601 w 1430601"/>
              <a:gd name="connsiteY7" fmla="*/ 1158077 h 1447750"/>
              <a:gd name="connsiteX8" fmla="*/ 1141541 w 1430601"/>
              <a:gd name="connsiteY8" fmla="*/ 1447750 h 1447750"/>
              <a:gd name="connsiteX9" fmla="*/ 858354 w 1430601"/>
              <a:gd name="connsiteY9" fmla="*/ 1216456 h 1447750"/>
              <a:gd name="connsiteX10" fmla="*/ 853954 w 1430601"/>
              <a:gd name="connsiteY10" fmla="*/ 1172720 h 1447750"/>
              <a:gd name="connsiteX11" fmla="*/ 852022 w 1430601"/>
              <a:gd name="connsiteY11" fmla="*/ 1174611 h 1447750"/>
              <a:gd name="connsiteX12" fmla="*/ 449512 w 1430601"/>
              <a:gd name="connsiteY12" fmla="*/ 851925 h 1447750"/>
              <a:gd name="connsiteX13" fmla="*/ 451548 w 1430601"/>
              <a:gd name="connsiteY13" fmla="*/ 849931 h 1447750"/>
              <a:gd name="connsiteX14" fmla="*/ 426241 w 1430601"/>
              <a:gd name="connsiteY14" fmla="*/ 852482 h 1447750"/>
              <a:gd name="connsiteX15" fmla="*/ 0 w 1430601"/>
              <a:gd name="connsiteY15" fmla="*/ 426241 h 1447750"/>
              <a:gd name="connsiteX16" fmla="*/ 426241 w 1430601"/>
              <a:gd name="connsiteY16" fmla="*/ 0 h 14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0601" h="1447750">
                <a:moveTo>
                  <a:pt x="426241" y="0"/>
                </a:moveTo>
                <a:cubicBezTo>
                  <a:pt x="661647" y="0"/>
                  <a:pt x="852482" y="190835"/>
                  <a:pt x="852482" y="426241"/>
                </a:cubicBezTo>
                <a:lnTo>
                  <a:pt x="849018" y="460604"/>
                </a:lnTo>
                <a:lnTo>
                  <a:pt x="850338" y="459311"/>
                </a:lnTo>
                <a:cubicBezTo>
                  <a:pt x="825917" y="765988"/>
                  <a:pt x="955597" y="853611"/>
                  <a:pt x="1163588" y="869619"/>
                </a:cubicBezTo>
                <a:lnTo>
                  <a:pt x="1162650" y="870537"/>
                </a:lnTo>
                <a:lnTo>
                  <a:pt x="1199797" y="874289"/>
                </a:lnTo>
                <a:cubicBezTo>
                  <a:pt x="1331516" y="901300"/>
                  <a:pt x="1430601" y="1018093"/>
                  <a:pt x="1430601" y="1158077"/>
                </a:cubicBezTo>
                <a:cubicBezTo>
                  <a:pt x="1430601" y="1318059"/>
                  <a:pt x="1301184" y="1447750"/>
                  <a:pt x="1141541" y="1447750"/>
                </a:cubicBezTo>
                <a:cubicBezTo>
                  <a:pt x="1001854" y="1447750"/>
                  <a:pt x="885308" y="1348455"/>
                  <a:pt x="858354" y="1216456"/>
                </a:cubicBezTo>
                <a:lnTo>
                  <a:pt x="853954" y="1172720"/>
                </a:lnTo>
                <a:lnTo>
                  <a:pt x="852022" y="1174611"/>
                </a:lnTo>
                <a:cubicBezTo>
                  <a:pt x="840233" y="965666"/>
                  <a:pt x="756026" y="834233"/>
                  <a:pt x="449512" y="851925"/>
                </a:cubicBezTo>
                <a:lnTo>
                  <a:pt x="451548" y="849931"/>
                </a:lnTo>
                <a:lnTo>
                  <a:pt x="426241" y="852482"/>
                </a:lnTo>
                <a:cubicBezTo>
                  <a:pt x="190835" y="852482"/>
                  <a:pt x="0" y="661647"/>
                  <a:pt x="0" y="426241"/>
                </a:cubicBezTo>
                <a:cubicBezTo>
                  <a:pt x="0" y="190835"/>
                  <a:pt x="190835" y="0"/>
                  <a:pt x="426241"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2" name="任意多边形 16"/>
          <p:cNvSpPr>
            <a:spLocks noChangeArrowheads="1"/>
          </p:cNvSpPr>
          <p:nvPr/>
        </p:nvSpPr>
        <p:spPr bwMode="auto">
          <a:xfrm>
            <a:off x="3804185" y="2812841"/>
            <a:ext cx="1448000" cy="1431997"/>
          </a:xfrm>
          <a:custGeom>
            <a:avLst/>
            <a:gdLst>
              <a:gd name="connsiteX0" fmla="*/ 1158689 w 1447749"/>
              <a:gd name="connsiteY0" fmla="*/ 0 h 1431827"/>
              <a:gd name="connsiteX1" fmla="*/ 1447749 w 1447749"/>
              <a:gd name="connsiteY1" fmla="*/ 289673 h 1431827"/>
              <a:gd name="connsiteX2" fmla="*/ 1216945 w 1447749"/>
              <a:gd name="connsiteY2" fmla="*/ 573461 h 1431827"/>
              <a:gd name="connsiteX3" fmla="*/ 1173716 w 1447749"/>
              <a:gd name="connsiteY3" fmla="*/ 577828 h 1431827"/>
              <a:gd name="connsiteX4" fmla="*/ 1174611 w 1447749"/>
              <a:gd name="connsiteY4" fmla="*/ 578745 h 1431827"/>
              <a:gd name="connsiteX5" fmla="*/ 851926 w 1447749"/>
              <a:gd name="connsiteY5" fmla="*/ 982313 h 1431827"/>
              <a:gd name="connsiteX6" fmla="*/ 849930 w 1447749"/>
              <a:gd name="connsiteY6" fmla="*/ 980270 h 1431827"/>
              <a:gd name="connsiteX7" fmla="*/ 852482 w 1447749"/>
              <a:gd name="connsiteY7" fmla="*/ 1005586 h 1431827"/>
              <a:gd name="connsiteX8" fmla="*/ 426241 w 1447749"/>
              <a:gd name="connsiteY8" fmla="*/ 1431827 h 1431827"/>
              <a:gd name="connsiteX9" fmla="*/ 0 w 1447749"/>
              <a:gd name="connsiteY9" fmla="*/ 1005586 h 1431827"/>
              <a:gd name="connsiteX10" fmla="*/ 426241 w 1447749"/>
              <a:gd name="connsiteY10" fmla="*/ 579345 h 1431827"/>
              <a:gd name="connsiteX11" fmla="*/ 461747 w 1447749"/>
              <a:gd name="connsiteY11" fmla="*/ 582924 h 1431827"/>
              <a:gd name="connsiteX12" fmla="*/ 459311 w 1447749"/>
              <a:gd name="connsiteY12" fmla="*/ 580431 h 1431827"/>
              <a:gd name="connsiteX13" fmla="*/ 870461 w 1447749"/>
              <a:gd name="connsiteY13" fmla="*/ 267013 h 1431827"/>
              <a:gd name="connsiteX14" fmla="*/ 871773 w 1447749"/>
              <a:gd name="connsiteY14" fmla="*/ 268358 h 1431827"/>
              <a:gd name="connsiteX15" fmla="*/ 875502 w 1447749"/>
              <a:gd name="connsiteY15" fmla="*/ 231294 h 1431827"/>
              <a:gd name="connsiteX16" fmla="*/ 1158689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158689" y="0"/>
                </a:moveTo>
                <a:cubicBezTo>
                  <a:pt x="1318332" y="0"/>
                  <a:pt x="1447749" y="129691"/>
                  <a:pt x="1447749" y="289673"/>
                </a:cubicBezTo>
                <a:cubicBezTo>
                  <a:pt x="1447749" y="429657"/>
                  <a:pt x="1348664" y="546450"/>
                  <a:pt x="1216945" y="573461"/>
                </a:cubicBezTo>
                <a:lnTo>
                  <a:pt x="1173716" y="577828"/>
                </a:lnTo>
                <a:lnTo>
                  <a:pt x="1174611" y="578745"/>
                </a:lnTo>
                <a:cubicBezTo>
                  <a:pt x="966509" y="590541"/>
                  <a:pt x="835075" y="674793"/>
                  <a:pt x="851926" y="982313"/>
                </a:cubicBezTo>
                <a:lnTo>
                  <a:pt x="849930" y="980270"/>
                </a:lnTo>
                <a:lnTo>
                  <a:pt x="852482" y="1005586"/>
                </a:lnTo>
                <a:cubicBezTo>
                  <a:pt x="852482" y="1240992"/>
                  <a:pt x="661647" y="1431827"/>
                  <a:pt x="426241" y="1431827"/>
                </a:cubicBezTo>
                <a:cubicBezTo>
                  <a:pt x="190835" y="1431827"/>
                  <a:pt x="0" y="1240992"/>
                  <a:pt x="0" y="1005586"/>
                </a:cubicBezTo>
                <a:cubicBezTo>
                  <a:pt x="0" y="770180"/>
                  <a:pt x="190835" y="579345"/>
                  <a:pt x="426241" y="579345"/>
                </a:cubicBezTo>
                <a:lnTo>
                  <a:pt x="461747" y="582924"/>
                </a:lnTo>
                <a:lnTo>
                  <a:pt x="459311" y="580431"/>
                </a:lnTo>
                <a:cubicBezTo>
                  <a:pt x="765989" y="604864"/>
                  <a:pt x="853611" y="475115"/>
                  <a:pt x="870461" y="267013"/>
                </a:cubicBezTo>
                <a:lnTo>
                  <a:pt x="871773" y="268358"/>
                </a:lnTo>
                <a:lnTo>
                  <a:pt x="875502" y="231294"/>
                </a:lnTo>
                <a:cubicBezTo>
                  <a:pt x="902456" y="99295"/>
                  <a:pt x="1019002" y="0"/>
                  <a:pt x="1158689"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3" name="椭圆 12"/>
          <p:cNvSpPr/>
          <p:nvPr/>
        </p:nvSpPr>
        <p:spPr>
          <a:xfrm>
            <a:off x="5403965" y="2803122"/>
            <a:ext cx="681436" cy="681399"/>
          </a:xfrm>
          <a:prstGeom prst="ellipse">
            <a:avLst/>
          </a:prstGeom>
          <a:solidFill>
            <a:schemeClr val="accent4"/>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4" name="椭圆 13"/>
          <p:cNvSpPr/>
          <p:nvPr/>
        </p:nvSpPr>
        <p:spPr>
          <a:xfrm>
            <a:off x="3875361" y="3484520"/>
            <a:ext cx="681436" cy="681399"/>
          </a:xfrm>
          <a:prstGeom prst="ellipse">
            <a:avLst/>
          </a:prstGeom>
          <a:solidFill>
            <a:schemeClr val="accent3"/>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5" name="椭圆 14"/>
          <p:cNvSpPr/>
          <p:nvPr/>
        </p:nvSpPr>
        <p:spPr>
          <a:xfrm>
            <a:off x="3124737" y="1923538"/>
            <a:ext cx="681436" cy="681399"/>
          </a:xfrm>
          <a:prstGeom prst="ellipse">
            <a:avLst/>
          </a:prstGeom>
          <a:solidFill>
            <a:schemeClr val="accent1"/>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6" name="AutoShape 112"/>
          <p:cNvSpPr>
            <a:spLocks/>
          </p:cNvSpPr>
          <p:nvPr/>
        </p:nvSpPr>
        <p:spPr bwMode="auto">
          <a:xfrm>
            <a:off x="3285244" y="2084829"/>
            <a:ext cx="360426" cy="35881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7" name="AutoShape 113"/>
          <p:cNvSpPr>
            <a:spLocks/>
          </p:cNvSpPr>
          <p:nvPr/>
        </p:nvSpPr>
        <p:spPr bwMode="auto">
          <a:xfrm>
            <a:off x="4092653" y="3645310"/>
            <a:ext cx="246854" cy="3598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8" name="AutoShape 114"/>
          <p:cNvSpPr>
            <a:spLocks/>
          </p:cNvSpPr>
          <p:nvPr/>
        </p:nvSpPr>
        <p:spPr bwMode="auto">
          <a:xfrm>
            <a:off x="4148533" y="3701800"/>
            <a:ext cx="73074" cy="730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9" name="椭圆 18"/>
          <p:cNvSpPr/>
          <p:nvPr/>
        </p:nvSpPr>
        <p:spPr>
          <a:xfrm>
            <a:off x="4718190" y="1269976"/>
            <a:ext cx="681436" cy="681399"/>
          </a:xfrm>
          <a:prstGeom prst="ellipse">
            <a:avLst/>
          </a:prstGeom>
          <a:solidFill>
            <a:schemeClr val="accent2"/>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grpSp>
        <p:nvGrpSpPr>
          <p:cNvPr id="20" name="组合 19"/>
          <p:cNvGrpSpPr/>
          <p:nvPr/>
        </p:nvGrpSpPr>
        <p:grpSpPr>
          <a:xfrm>
            <a:off x="4879296" y="1431073"/>
            <a:ext cx="359227" cy="359207"/>
            <a:chOff x="3191434" y="2145028"/>
            <a:chExt cx="359165" cy="359165"/>
          </a:xfrm>
          <a:solidFill>
            <a:schemeClr val="bg1"/>
          </a:solidFill>
        </p:grpSpPr>
        <p:sp>
          <p:nvSpPr>
            <p:cNvPr id="21" name="AutoShape 123"/>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2" name="AutoShape 124"/>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3" name="AutoShape 125"/>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grpSp>
      <p:sp>
        <p:nvSpPr>
          <p:cNvPr id="24" name="AutoShape 126"/>
          <p:cNvSpPr>
            <a:spLocks/>
          </p:cNvSpPr>
          <p:nvPr/>
        </p:nvSpPr>
        <p:spPr bwMode="auto">
          <a:xfrm>
            <a:off x="5565070" y="2964218"/>
            <a:ext cx="359227" cy="3592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5" name="AutoShape 127"/>
          <p:cNvSpPr>
            <a:spLocks/>
          </p:cNvSpPr>
          <p:nvPr/>
        </p:nvSpPr>
        <p:spPr bwMode="auto">
          <a:xfrm>
            <a:off x="5710603" y="3020093"/>
            <a:ext cx="84742" cy="84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6" name="任意多边形 35"/>
          <p:cNvSpPr>
            <a:spLocks noChangeArrowheads="1"/>
          </p:cNvSpPr>
          <p:nvPr/>
        </p:nvSpPr>
        <p:spPr bwMode="auto">
          <a:xfrm>
            <a:off x="4741342" y="2123183"/>
            <a:ext cx="1432076" cy="1447920"/>
          </a:xfrm>
          <a:custGeom>
            <a:avLst/>
            <a:gdLst>
              <a:gd name="connsiteX0" fmla="*/ 289673 w 1431827"/>
              <a:gd name="connsiteY0" fmla="*/ 0 h 1447749"/>
              <a:gd name="connsiteX1" fmla="*/ 573461 w 1431827"/>
              <a:gd name="connsiteY1" fmla="*/ 231294 h 1447749"/>
              <a:gd name="connsiteX2" fmla="*/ 577802 w 1431827"/>
              <a:gd name="connsiteY2" fmla="*/ 274359 h 1447749"/>
              <a:gd name="connsiteX3" fmla="*/ 579053 w 1431827"/>
              <a:gd name="connsiteY3" fmla="*/ 273136 h 1447749"/>
              <a:gd name="connsiteX4" fmla="*/ 981089 w 1431827"/>
              <a:gd name="connsiteY4" fmla="*/ 596664 h 1447749"/>
              <a:gd name="connsiteX5" fmla="*/ 978477 w 1431827"/>
              <a:gd name="connsiteY5" fmla="*/ 599220 h 1447749"/>
              <a:gd name="connsiteX6" fmla="*/ 1005586 w 1431827"/>
              <a:gd name="connsiteY6" fmla="*/ 596491 h 1447749"/>
              <a:gd name="connsiteX7" fmla="*/ 1431827 w 1431827"/>
              <a:gd name="connsiteY7" fmla="*/ 1022120 h 1447749"/>
              <a:gd name="connsiteX8" fmla="*/ 1005586 w 1431827"/>
              <a:gd name="connsiteY8" fmla="*/ 1447749 h 1447749"/>
              <a:gd name="connsiteX9" fmla="*/ 579345 w 1431827"/>
              <a:gd name="connsiteY9" fmla="*/ 1022120 h 1447749"/>
              <a:gd name="connsiteX10" fmla="*/ 582966 w 1431827"/>
              <a:gd name="connsiteY10" fmla="*/ 986254 h 1447749"/>
              <a:gd name="connsiteX11" fmla="*/ 580736 w 1431827"/>
              <a:gd name="connsiteY11" fmla="*/ 988436 h 1447749"/>
              <a:gd name="connsiteX12" fmla="*/ 267013 w 1431827"/>
              <a:gd name="connsiteY12" fmla="*/ 578128 h 1447749"/>
              <a:gd name="connsiteX13" fmla="*/ 268002 w 1431827"/>
              <a:gd name="connsiteY13" fmla="*/ 577161 h 1447749"/>
              <a:gd name="connsiteX14" fmla="*/ 231294 w 1431827"/>
              <a:gd name="connsiteY14" fmla="*/ 573461 h 1447749"/>
              <a:gd name="connsiteX15" fmla="*/ 0 w 1431827"/>
              <a:gd name="connsiteY15" fmla="*/ 289673 h 1447749"/>
              <a:gd name="connsiteX16" fmla="*/ 289673 w 1431827"/>
              <a:gd name="connsiteY16" fmla="*/ 0 h 14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1827" h="1447749">
                <a:moveTo>
                  <a:pt x="289673" y="0"/>
                </a:moveTo>
                <a:cubicBezTo>
                  <a:pt x="429657" y="0"/>
                  <a:pt x="546450" y="99295"/>
                  <a:pt x="573461" y="231294"/>
                </a:cubicBezTo>
                <a:lnTo>
                  <a:pt x="577802" y="274359"/>
                </a:lnTo>
                <a:lnTo>
                  <a:pt x="579053" y="273136"/>
                </a:lnTo>
                <a:cubicBezTo>
                  <a:pt x="589988" y="482081"/>
                  <a:pt x="674937" y="613514"/>
                  <a:pt x="981089" y="596664"/>
                </a:cubicBezTo>
                <a:lnTo>
                  <a:pt x="978477" y="599220"/>
                </a:lnTo>
                <a:lnTo>
                  <a:pt x="1005586" y="596491"/>
                </a:lnTo>
                <a:cubicBezTo>
                  <a:pt x="1240992" y="596491"/>
                  <a:pt x="1431827" y="787052"/>
                  <a:pt x="1431827" y="1022120"/>
                </a:cubicBezTo>
                <a:cubicBezTo>
                  <a:pt x="1431827" y="1257188"/>
                  <a:pt x="1240992" y="1447749"/>
                  <a:pt x="1005586" y="1447749"/>
                </a:cubicBezTo>
                <a:cubicBezTo>
                  <a:pt x="770180" y="1447749"/>
                  <a:pt x="579345" y="1257188"/>
                  <a:pt x="579345" y="1022120"/>
                </a:cubicBezTo>
                <a:lnTo>
                  <a:pt x="582966" y="986254"/>
                </a:lnTo>
                <a:lnTo>
                  <a:pt x="580736" y="988436"/>
                </a:lnTo>
                <a:cubicBezTo>
                  <a:pt x="604286" y="681759"/>
                  <a:pt x="475600" y="594979"/>
                  <a:pt x="267013" y="578128"/>
                </a:cubicBezTo>
                <a:lnTo>
                  <a:pt x="268002" y="577161"/>
                </a:lnTo>
                <a:lnTo>
                  <a:pt x="231294" y="573461"/>
                </a:lnTo>
                <a:cubicBezTo>
                  <a:pt x="99294" y="546450"/>
                  <a:pt x="0" y="429657"/>
                  <a:pt x="0" y="289673"/>
                </a:cubicBezTo>
                <a:cubicBezTo>
                  <a:pt x="0" y="129691"/>
                  <a:pt x="129691" y="0"/>
                  <a:pt x="289673"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27" name="矩形 26"/>
          <p:cNvSpPr/>
          <p:nvPr/>
        </p:nvSpPr>
        <p:spPr>
          <a:xfrm>
            <a:off x="994540" y="1923539"/>
            <a:ext cx="1927924" cy="1077914"/>
          </a:xfrm>
          <a:prstGeom prst="rect">
            <a:avLst/>
          </a:prstGeom>
        </p:spPr>
        <p:txBody>
          <a:bodyPr wrap="square" lIns="91453" tIns="45726" rIns="91453" bIns="45726">
            <a:spAutoFit/>
          </a:bodyPr>
          <a:lstStyle/>
          <a:p>
            <a:pPr algn="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28" name="矩形 27"/>
          <p:cNvSpPr/>
          <p:nvPr/>
        </p:nvSpPr>
        <p:spPr>
          <a:xfrm>
            <a:off x="2264803" y="1744590"/>
            <a:ext cx="657660" cy="311225"/>
          </a:xfrm>
          <a:prstGeom prst="rect">
            <a:avLst/>
          </a:prstGeom>
        </p:spPr>
        <p:txBody>
          <a:bodyPr wrap="none" lIns="91453" tIns="45726" rIns="91453" bIns="45726">
            <a:spAutoFit/>
          </a:bodyPr>
          <a:lstStyle/>
          <a:p>
            <a:pPr algn="r"/>
            <a:r>
              <a:rPr lang="zh-CN" altLang="en-US" sz="1422" dirty="0">
                <a:solidFill>
                  <a:schemeClr val="accent1"/>
                </a:solidFill>
                <a:latin typeface="方正兰亭黑_GBK"/>
                <a:ea typeface="方正兰亭黑_GBK"/>
              </a:rPr>
              <a:t>方法</a:t>
            </a:r>
            <a:r>
              <a:rPr lang="en-US" altLang="zh-CN" sz="1422" dirty="0">
                <a:solidFill>
                  <a:schemeClr val="accent1"/>
                </a:solidFill>
                <a:latin typeface="方正兰亭黑_GBK"/>
                <a:ea typeface="方正兰亭黑_GBK"/>
              </a:rPr>
              <a:t>1</a:t>
            </a:r>
            <a:endParaRPr lang="zh-CN" altLang="en-US" sz="1067" dirty="0">
              <a:solidFill>
                <a:schemeClr val="accent1"/>
              </a:solidFill>
              <a:ea typeface="微软雅黑"/>
            </a:endParaRPr>
          </a:p>
        </p:txBody>
      </p:sp>
      <p:sp>
        <p:nvSpPr>
          <p:cNvPr id="29" name="矩形 28"/>
          <p:cNvSpPr/>
          <p:nvPr/>
        </p:nvSpPr>
        <p:spPr>
          <a:xfrm>
            <a:off x="5494826" y="1403771"/>
            <a:ext cx="1927924" cy="1077914"/>
          </a:xfrm>
          <a:prstGeom prst="rect">
            <a:avLst/>
          </a:prstGeom>
        </p:spPr>
        <p:txBody>
          <a:bodyPr wrap="square" lIns="91453" tIns="45726" rIns="91453" bIns="45726">
            <a:spAutoFit/>
          </a:bodyPr>
          <a:lstStyle/>
          <a:p>
            <a:pP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0" name="矩形 29"/>
          <p:cNvSpPr/>
          <p:nvPr/>
        </p:nvSpPr>
        <p:spPr>
          <a:xfrm>
            <a:off x="5494827" y="1224822"/>
            <a:ext cx="657660" cy="311225"/>
          </a:xfrm>
          <a:prstGeom prst="rect">
            <a:avLst/>
          </a:prstGeom>
        </p:spPr>
        <p:txBody>
          <a:bodyPr wrap="none" lIns="91453" tIns="45726" rIns="91453" bIns="45726">
            <a:spAutoFit/>
          </a:bodyPr>
          <a:lstStyle/>
          <a:p>
            <a:r>
              <a:rPr lang="zh-CN" altLang="en-US" sz="1422" dirty="0">
                <a:solidFill>
                  <a:schemeClr val="accent2">
                    <a:lumMod val="75000"/>
                  </a:schemeClr>
                </a:solidFill>
                <a:latin typeface="方正兰亭黑_GBK"/>
                <a:ea typeface="方正兰亭黑_GBK"/>
              </a:rPr>
              <a:t>方法</a:t>
            </a:r>
            <a:r>
              <a:rPr lang="en-US" altLang="zh-CN" sz="1422" dirty="0">
                <a:solidFill>
                  <a:schemeClr val="accent2">
                    <a:lumMod val="75000"/>
                  </a:schemeClr>
                </a:solidFill>
                <a:latin typeface="方正兰亭黑_GBK"/>
                <a:ea typeface="方正兰亭黑_GBK"/>
              </a:rPr>
              <a:t>2</a:t>
            </a:r>
            <a:endParaRPr lang="zh-CN" altLang="en-US" sz="1067" dirty="0">
              <a:solidFill>
                <a:schemeClr val="accent2">
                  <a:lumMod val="75000"/>
                </a:schemeClr>
              </a:solidFill>
              <a:ea typeface="微软雅黑"/>
            </a:endParaRPr>
          </a:p>
        </p:txBody>
      </p:sp>
      <p:sp>
        <p:nvSpPr>
          <p:cNvPr id="31" name="矩形 30"/>
          <p:cNvSpPr/>
          <p:nvPr/>
        </p:nvSpPr>
        <p:spPr>
          <a:xfrm>
            <a:off x="6189342" y="2886145"/>
            <a:ext cx="1927924" cy="1077914"/>
          </a:xfrm>
          <a:prstGeom prst="rect">
            <a:avLst/>
          </a:prstGeom>
        </p:spPr>
        <p:txBody>
          <a:bodyPr wrap="square" lIns="91453" tIns="45726" rIns="91453" bIns="45726">
            <a:spAutoFit/>
          </a:bodyPr>
          <a:lstStyle/>
          <a:p>
            <a:pP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2" name="矩形 31"/>
          <p:cNvSpPr/>
          <p:nvPr/>
        </p:nvSpPr>
        <p:spPr>
          <a:xfrm>
            <a:off x="6189342" y="2707196"/>
            <a:ext cx="657660" cy="311225"/>
          </a:xfrm>
          <a:prstGeom prst="rect">
            <a:avLst/>
          </a:prstGeom>
        </p:spPr>
        <p:txBody>
          <a:bodyPr wrap="none" lIns="91453" tIns="45726" rIns="91453" bIns="45726">
            <a:spAutoFit/>
          </a:bodyPr>
          <a:lstStyle/>
          <a:p>
            <a:r>
              <a:rPr lang="zh-CN" altLang="en-US" sz="1422" dirty="0">
                <a:solidFill>
                  <a:schemeClr val="accent4">
                    <a:lumMod val="75000"/>
                  </a:schemeClr>
                </a:solidFill>
                <a:latin typeface="方正兰亭黑_GBK"/>
                <a:ea typeface="方正兰亭黑_GBK"/>
              </a:rPr>
              <a:t>方法</a:t>
            </a:r>
            <a:r>
              <a:rPr lang="en-US" altLang="zh-CN" sz="1422" dirty="0">
                <a:solidFill>
                  <a:schemeClr val="accent4">
                    <a:lumMod val="75000"/>
                  </a:schemeClr>
                </a:solidFill>
                <a:latin typeface="方正兰亭黑_GBK"/>
                <a:ea typeface="方正兰亭黑_GBK"/>
              </a:rPr>
              <a:t>3</a:t>
            </a:r>
            <a:endParaRPr lang="zh-CN" altLang="en-US" sz="1067" dirty="0">
              <a:solidFill>
                <a:schemeClr val="accent4">
                  <a:lumMod val="75000"/>
                </a:schemeClr>
              </a:solidFill>
              <a:ea typeface="微软雅黑"/>
            </a:endParaRPr>
          </a:p>
        </p:txBody>
      </p:sp>
      <p:sp>
        <p:nvSpPr>
          <p:cNvPr id="33" name="矩形 32"/>
          <p:cNvSpPr/>
          <p:nvPr/>
        </p:nvSpPr>
        <p:spPr>
          <a:xfrm>
            <a:off x="1876261" y="3482481"/>
            <a:ext cx="1927924" cy="1077914"/>
          </a:xfrm>
          <a:prstGeom prst="rect">
            <a:avLst/>
          </a:prstGeom>
        </p:spPr>
        <p:txBody>
          <a:bodyPr wrap="square" lIns="91453" tIns="45726" rIns="91453" bIns="45726">
            <a:spAutoFit/>
          </a:bodyPr>
          <a:lstStyle/>
          <a:p>
            <a:pPr algn="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4" name="矩形 33"/>
          <p:cNvSpPr/>
          <p:nvPr/>
        </p:nvSpPr>
        <p:spPr>
          <a:xfrm>
            <a:off x="3146524" y="3303530"/>
            <a:ext cx="657660" cy="311225"/>
          </a:xfrm>
          <a:prstGeom prst="rect">
            <a:avLst/>
          </a:prstGeom>
        </p:spPr>
        <p:txBody>
          <a:bodyPr wrap="none" lIns="91453" tIns="45726" rIns="91453" bIns="45726">
            <a:spAutoFit/>
          </a:bodyPr>
          <a:lstStyle/>
          <a:p>
            <a:pPr algn="r"/>
            <a:r>
              <a:rPr lang="zh-CN" altLang="en-US" sz="1422" dirty="0">
                <a:solidFill>
                  <a:schemeClr val="accent3"/>
                </a:solidFill>
                <a:latin typeface="方正兰亭黑_GBK"/>
                <a:ea typeface="方正兰亭黑_GBK"/>
              </a:rPr>
              <a:t>方法</a:t>
            </a:r>
            <a:r>
              <a:rPr lang="en-US" altLang="zh-CN" sz="1422" dirty="0">
                <a:solidFill>
                  <a:schemeClr val="accent3"/>
                </a:solidFill>
                <a:latin typeface="方正兰亭黑_GBK"/>
                <a:ea typeface="方正兰亭黑_GBK"/>
              </a:rPr>
              <a:t>4</a:t>
            </a:r>
            <a:endParaRPr lang="zh-CN" altLang="en-US" sz="1067" dirty="0">
              <a:solidFill>
                <a:schemeClr val="accent3"/>
              </a:solidFill>
              <a:ea typeface="微软雅黑"/>
            </a:endParaRPr>
          </a:p>
        </p:txBody>
      </p:sp>
    </p:spTree>
    <p:extLst>
      <p:ext uri="{BB962C8B-B14F-4D97-AF65-F5344CB8AC3E}">
        <p14:creationId xmlns:p14="http://schemas.microsoft.com/office/powerpoint/2010/main" val="2439032911"/>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48" y="849618"/>
            <a:ext cx="1717615" cy="187785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6" name="矩形 15"/>
          <p:cNvSpPr/>
          <p:nvPr/>
        </p:nvSpPr>
        <p:spPr>
          <a:xfrm>
            <a:off x="701548" y="2723408"/>
            <a:ext cx="1717615" cy="18778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1" name="矩形 20"/>
          <p:cNvSpPr/>
          <p:nvPr/>
        </p:nvSpPr>
        <p:spPr>
          <a:xfrm>
            <a:off x="2414358" y="849618"/>
            <a:ext cx="1717615" cy="187785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1" name="矩形 10"/>
          <p:cNvSpPr/>
          <p:nvPr/>
        </p:nvSpPr>
        <p:spPr bwMode="auto">
          <a:xfrm>
            <a:off x="2419162" y="2727471"/>
            <a:ext cx="6184002" cy="1877853"/>
          </a:xfrm>
          <a:prstGeom prst="rect">
            <a:avLst/>
          </a:prstGeom>
          <a:solidFill>
            <a:schemeClr val="accent1"/>
          </a:solidFill>
        </p:spPr>
        <p:txBody>
          <a:bodyPr wrap="square" lIns="135015" tIns="35104" rIns="27004" rtlCol="0" anchor="ctr" anchorCtr="0">
            <a:noAutofit/>
          </a:bodyPr>
          <a:lstStyle/>
          <a:p>
            <a:pPr>
              <a:lnSpc>
                <a:spcPct val="150000"/>
              </a:lnSpc>
              <a:spcBef>
                <a:spcPts val="450"/>
              </a:spcBef>
              <a:buClr>
                <a:schemeClr val="bg1"/>
              </a:buClr>
              <a:buSzPct val="80000"/>
            </a:pPr>
            <a:endParaRPr lang="zh-CN" altLang="en-US" sz="1050" dirty="0">
              <a:solidFill>
                <a:srgbClr val="FFFFFF"/>
              </a:solidFill>
              <a:latin typeface="冬青黑体简体中文 W3" panose="020B0300000000000000" pitchFamily="34" charset="-122"/>
              <a:ea typeface="冬青黑体简体中文 W3" panose="020B0300000000000000" pitchFamily="34" charset="-122"/>
            </a:endParaRPr>
          </a:p>
        </p:txBody>
      </p:sp>
      <p:cxnSp>
        <p:nvCxnSpPr>
          <p:cNvPr id="18" name="直接连接符 17"/>
          <p:cNvCxnSpPr/>
          <p:nvPr/>
        </p:nvCxnSpPr>
        <p:spPr>
          <a:xfrm>
            <a:off x="2729069" y="3194251"/>
            <a:ext cx="36874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4457337" y="995535"/>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Content Placeholder 2"/>
          <p:cNvSpPr txBox="1">
            <a:spLocks/>
          </p:cNvSpPr>
          <p:nvPr/>
        </p:nvSpPr>
        <p:spPr>
          <a:xfrm>
            <a:off x="4457336" y="1272593"/>
            <a:ext cx="3854122" cy="1054521"/>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Content Placeholder 2"/>
          <p:cNvSpPr txBox="1">
            <a:spLocks/>
          </p:cNvSpPr>
          <p:nvPr/>
        </p:nvSpPr>
        <p:spPr>
          <a:xfrm>
            <a:off x="2647940" y="2946594"/>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a:spLocks/>
          </p:cNvSpPr>
          <p:nvPr/>
        </p:nvSpPr>
        <p:spPr>
          <a:xfrm>
            <a:off x="2647939" y="3223652"/>
            <a:ext cx="3854122" cy="1054521"/>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83793318"/>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1000"/>
                                        <p:tgtEl>
                                          <p:spTgt spid="2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1000"/>
                                        <p:tgtEl>
                                          <p:spTgt spid="11"/>
                                        </p:tgtEl>
                                      </p:cBhvr>
                                    </p:animEffect>
                                  </p:childTnLst>
                                </p:cTn>
                              </p:par>
                            </p:childTnLst>
                          </p:cTn>
                        </p:par>
                        <p:par>
                          <p:cTn id="17" fill="hold">
                            <p:stCondLst>
                              <p:cond delay="175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750"/>
                                        <p:tgtEl>
                                          <p:spTgt spid="22"/>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750"/>
                                        <p:tgtEl>
                                          <p:spTgt spid="26"/>
                                        </p:tgtEl>
                                      </p:cBhvr>
                                    </p:animEffect>
                                  </p:childTnLst>
                                </p:cTn>
                              </p:par>
                            </p:childTnLst>
                          </p:cTn>
                        </p:par>
                        <p:par>
                          <p:cTn id="25" fill="hold">
                            <p:stCondLst>
                              <p:cond delay="325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750"/>
                                        <p:tgtEl>
                                          <p:spTgt spid="27"/>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21" grpId="0" animBg="1"/>
      <p:bldP spid="11" grpId="0" animBg="1"/>
      <p:bldP spid="22"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03</a:t>
            </a:r>
            <a:endParaRPr lang="zh-CN" altLang="en-US" sz="4801" dirty="0">
              <a:solidFill>
                <a:schemeClr val="bg1"/>
              </a:solidFill>
            </a:endParaRPr>
          </a:p>
        </p:txBody>
      </p:sp>
      <p:pic>
        <p:nvPicPr>
          <p:cNvPr id="7" name="图片 6">
            <a:extLst>
              <a:ext uri="{FF2B5EF4-FFF2-40B4-BE49-F238E27FC236}">
                <a16:creationId xmlns:a16="http://schemas.microsoft.com/office/drawing/2014/main" xmlns="" id="{5FC0D9A0-7D1C-4E46-8F7E-3874E61D16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95265" y="1901334"/>
            <a:ext cx="1648184" cy="555425"/>
            <a:chOff x="1993115" y="2534160"/>
            <a:chExt cx="2197317" cy="740479"/>
          </a:xfrm>
        </p:grpSpPr>
        <p:sp>
          <p:nvSpPr>
            <p:cNvPr id="5" name="Text Placeholder 3"/>
            <p:cNvSpPr txBox="1">
              <a:spLocks/>
            </p:cNvSpPr>
            <p:nvPr/>
          </p:nvSpPr>
          <p:spPr>
            <a:xfrm>
              <a:off x="1993115" y="2534160"/>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smtClean="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6" name="Text Placeholder 3"/>
            <p:cNvSpPr txBox="1">
              <a:spLocks/>
            </p:cNvSpPr>
            <p:nvPr/>
          </p:nvSpPr>
          <p:spPr>
            <a:xfrm>
              <a:off x="1993115"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7" name="Text Placeholder 3"/>
          <p:cNvSpPr txBox="1">
            <a:spLocks/>
          </p:cNvSpPr>
          <p:nvPr/>
        </p:nvSpPr>
        <p:spPr>
          <a:xfrm>
            <a:off x="928950" y="1918897"/>
            <a:ext cx="461746" cy="554094"/>
          </a:xfrm>
          <a:prstGeom prst="rect">
            <a:avLst/>
          </a:prstGeom>
          <a:no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1"/>
                </a:solidFill>
                <a:latin typeface="Times New Roman" panose="02020603050405020304" pitchFamily="18" charset="0"/>
                <a:ea typeface="微软雅黑" panose="020B0503020204020204" pitchFamily="34" charset="-122"/>
                <a:sym typeface="Times New Roman" panose="02020603050405020304" pitchFamily="18" charset="0"/>
              </a:rPr>
              <a:t>01</a:t>
            </a:r>
          </a:p>
        </p:txBody>
      </p:sp>
      <p:sp>
        <p:nvSpPr>
          <p:cNvPr id="10" name="Text Placeholder 3"/>
          <p:cNvSpPr txBox="1">
            <a:spLocks/>
          </p:cNvSpPr>
          <p:nvPr/>
        </p:nvSpPr>
        <p:spPr>
          <a:xfrm>
            <a:off x="3456059" y="1918897"/>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2"/>
                </a:solidFill>
                <a:latin typeface="Times New Roman" panose="02020603050405020304" pitchFamily="18" charset="0"/>
                <a:ea typeface="微软雅黑" panose="020B0503020204020204" pitchFamily="34" charset="-122"/>
                <a:sym typeface="Times New Roman" panose="02020603050405020304" pitchFamily="18" charset="0"/>
              </a:rPr>
              <a:t>02</a:t>
            </a:r>
          </a:p>
        </p:txBody>
      </p:sp>
      <p:grpSp>
        <p:nvGrpSpPr>
          <p:cNvPr id="3" name="Group 7"/>
          <p:cNvGrpSpPr/>
          <p:nvPr/>
        </p:nvGrpSpPr>
        <p:grpSpPr>
          <a:xfrm>
            <a:off x="1495265" y="3163076"/>
            <a:ext cx="1648184" cy="563045"/>
            <a:chOff x="1993115" y="4216282"/>
            <a:chExt cx="2197317" cy="750638"/>
          </a:xfrm>
        </p:grpSpPr>
        <p:sp>
          <p:nvSpPr>
            <p:cNvPr id="14" name="Text Placeholder 3"/>
            <p:cNvSpPr txBox="1">
              <a:spLocks/>
            </p:cNvSpPr>
            <p:nvPr/>
          </p:nvSpPr>
          <p:spPr>
            <a:xfrm>
              <a:off x="1993115" y="4216282"/>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5" name="Text Placeholder 3"/>
            <p:cNvSpPr txBox="1">
              <a:spLocks/>
            </p:cNvSpPr>
            <p:nvPr/>
          </p:nvSpPr>
          <p:spPr>
            <a:xfrm>
              <a:off x="1993115" y="4459061"/>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6" name="Text Placeholder 3"/>
          <p:cNvSpPr txBox="1">
            <a:spLocks/>
          </p:cNvSpPr>
          <p:nvPr/>
        </p:nvSpPr>
        <p:spPr>
          <a:xfrm>
            <a:off x="928950"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4"/>
                </a:solidFill>
                <a:latin typeface="Times New Roman" panose="02020603050405020304" pitchFamily="18" charset="0"/>
                <a:ea typeface="微软雅黑" panose="020B0503020204020204" pitchFamily="34" charset="-122"/>
                <a:sym typeface="Times New Roman" panose="02020603050405020304" pitchFamily="18" charset="0"/>
              </a:rPr>
              <a:t>04</a:t>
            </a:r>
          </a:p>
        </p:txBody>
      </p:sp>
      <p:grpSp>
        <p:nvGrpSpPr>
          <p:cNvPr id="4" name="Group 8"/>
          <p:cNvGrpSpPr/>
          <p:nvPr/>
        </p:nvGrpSpPr>
        <p:grpSpPr>
          <a:xfrm>
            <a:off x="4022375" y="3163076"/>
            <a:ext cx="1644774" cy="563045"/>
            <a:chOff x="5362195" y="4216282"/>
            <a:chExt cx="2192771" cy="750638"/>
          </a:xfrm>
        </p:grpSpPr>
        <p:sp>
          <p:nvSpPr>
            <p:cNvPr id="17" name="Text Placeholder 3"/>
            <p:cNvSpPr txBox="1">
              <a:spLocks/>
            </p:cNvSpPr>
            <p:nvPr/>
          </p:nvSpPr>
          <p:spPr>
            <a:xfrm>
              <a:off x="5362195" y="4216282"/>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8" name="Text Placeholder 3"/>
            <p:cNvSpPr txBox="1">
              <a:spLocks/>
            </p:cNvSpPr>
            <p:nvPr/>
          </p:nvSpPr>
          <p:spPr>
            <a:xfrm>
              <a:off x="5362195" y="4459061"/>
              <a:ext cx="2192771"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9" name="Text Placeholder 3"/>
          <p:cNvSpPr txBox="1">
            <a:spLocks/>
          </p:cNvSpPr>
          <p:nvPr/>
        </p:nvSpPr>
        <p:spPr>
          <a:xfrm>
            <a:off x="3456059"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5"/>
                </a:solidFill>
                <a:latin typeface="Times New Roman" panose="02020603050405020304" pitchFamily="18" charset="0"/>
                <a:ea typeface="微软雅黑" panose="020B0503020204020204" pitchFamily="34" charset="-122"/>
                <a:sym typeface="Times New Roman" panose="02020603050405020304" pitchFamily="18" charset="0"/>
              </a:rPr>
              <a:t>05</a:t>
            </a:r>
          </a:p>
        </p:txBody>
      </p:sp>
      <p:grpSp>
        <p:nvGrpSpPr>
          <p:cNvPr id="8" name="Group 10"/>
          <p:cNvGrpSpPr/>
          <p:nvPr/>
        </p:nvGrpSpPr>
        <p:grpSpPr>
          <a:xfrm>
            <a:off x="6544273" y="3163076"/>
            <a:ext cx="1646579" cy="563045"/>
            <a:chOff x="8724325" y="4216282"/>
            <a:chExt cx="2195177" cy="750638"/>
          </a:xfrm>
        </p:grpSpPr>
        <p:sp>
          <p:nvSpPr>
            <p:cNvPr id="20" name="Text Placeholder 3"/>
            <p:cNvSpPr txBox="1">
              <a:spLocks/>
            </p:cNvSpPr>
            <p:nvPr/>
          </p:nvSpPr>
          <p:spPr>
            <a:xfrm>
              <a:off x="8724325" y="4216282"/>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1" name="Text Placeholder 3"/>
            <p:cNvSpPr txBox="1">
              <a:spLocks/>
            </p:cNvSpPr>
            <p:nvPr/>
          </p:nvSpPr>
          <p:spPr>
            <a:xfrm>
              <a:off x="8724326" y="4459061"/>
              <a:ext cx="2195176"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22" name="Text Placeholder 3"/>
          <p:cNvSpPr txBox="1">
            <a:spLocks/>
          </p:cNvSpPr>
          <p:nvPr/>
        </p:nvSpPr>
        <p:spPr>
          <a:xfrm>
            <a:off x="5977956"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6"/>
                </a:solidFill>
                <a:latin typeface="Times New Roman" panose="02020603050405020304" pitchFamily="18" charset="0"/>
                <a:ea typeface="微软雅黑" panose="020B0503020204020204" pitchFamily="34" charset="-122"/>
                <a:sym typeface="Times New Roman" panose="02020603050405020304" pitchFamily="18" charset="0"/>
              </a:rPr>
              <a:t>06</a:t>
            </a:r>
          </a:p>
        </p:txBody>
      </p:sp>
      <p:grpSp>
        <p:nvGrpSpPr>
          <p:cNvPr id="9" name="Group 2"/>
          <p:cNvGrpSpPr/>
          <p:nvPr/>
        </p:nvGrpSpPr>
        <p:grpSpPr>
          <a:xfrm>
            <a:off x="4018966" y="1901334"/>
            <a:ext cx="1648184" cy="555424"/>
            <a:chOff x="5357650" y="2534161"/>
            <a:chExt cx="2197317" cy="740478"/>
          </a:xfrm>
        </p:grpSpPr>
        <p:sp>
          <p:nvSpPr>
            <p:cNvPr id="38" name="Text Placeholder 3"/>
            <p:cNvSpPr txBox="1">
              <a:spLocks/>
            </p:cNvSpPr>
            <p:nvPr/>
          </p:nvSpPr>
          <p:spPr>
            <a:xfrm>
              <a:off x="5357650" y="2534161"/>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9" name="Text Placeholder 3"/>
            <p:cNvSpPr txBox="1">
              <a:spLocks/>
            </p:cNvSpPr>
            <p:nvPr/>
          </p:nvSpPr>
          <p:spPr>
            <a:xfrm>
              <a:off x="5357650"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3" name="Text Placeholder 3"/>
          <p:cNvSpPr txBox="1">
            <a:spLocks/>
          </p:cNvSpPr>
          <p:nvPr/>
        </p:nvSpPr>
        <p:spPr>
          <a:xfrm>
            <a:off x="5977955" y="1918897"/>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3"/>
                </a:solidFill>
                <a:latin typeface="Times New Roman" panose="02020603050405020304" pitchFamily="18" charset="0"/>
                <a:ea typeface="微软雅黑" panose="020B0503020204020204" pitchFamily="34" charset="-122"/>
                <a:sym typeface="Times New Roman" panose="02020603050405020304" pitchFamily="18" charset="0"/>
              </a:rPr>
              <a:t>03</a:t>
            </a:r>
          </a:p>
        </p:txBody>
      </p:sp>
      <p:grpSp>
        <p:nvGrpSpPr>
          <p:cNvPr id="11" name="Group 11"/>
          <p:cNvGrpSpPr/>
          <p:nvPr/>
        </p:nvGrpSpPr>
        <p:grpSpPr>
          <a:xfrm>
            <a:off x="6542667" y="1901334"/>
            <a:ext cx="1648184" cy="555424"/>
            <a:chOff x="8722185" y="2534161"/>
            <a:chExt cx="2197317" cy="740478"/>
          </a:xfrm>
        </p:grpSpPr>
        <p:sp>
          <p:nvSpPr>
            <p:cNvPr id="40" name="Text Placeholder 3"/>
            <p:cNvSpPr txBox="1">
              <a:spLocks/>
            </p:cNvSpPr>
            <p:nvPr/>
          </p:nvSpPr>
          <p:spPr>
            <a:xfrm>
              <a:off x="8722185" y="2534161"/>
              <a:ext cx="1077089" cy="2154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点此替换文本</a:t>
              </a:r>
              <a:endParaRPr lang="en-US" altLang="zh-CN" sz="1050" b="1" dirty="0">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1" name="Text Placeholder 3"/>
            <p:cNvSpPr txBox="1">
              <a:spLocks/>
            </p:cNvSpPr>
            <p:nvPr/>
          </p:nvSpPr>
          <p:spPr>
            <a:xfrm>
              <a:off x="8722185"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Tree>
    <p:extLst>
      <p:ext uri="{BB962C8B-B14F-4D97-AF65-F5344CB8AC3E}">
        <p14:creationId xmlns:p14="http://schemas.microsoft.com/office/powerpoint/2010/main" val="879028941"/>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19" grpId="0"/>
      <p:bldP spid="2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1051500" y="1639087"/>
            <a:ext cx="2884270" cy="725505"/>
          </a:xfrm>
          <a:prstGeom prst="roundRect">
            <a:avLst/>
          </a:prstGeom>
          <a:solidFill>
            <a:schemeClr val="accent1"/>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6" name="Rounded Rectangle 5"/>
          <p:cNvSpPr/>
          <p:nvPr/>
        </p:nvSpPr>
        <p:spPr bwMode="auto">
          <a:xfrm>
            <a:off x="1051500" y="2774697"/>
            <a:ext cx="2884270" cy="725505"/>
          </a:xfrm>
          <a:prstGeom prst="roundRect">
            <a:avLst/>
          </a:prstGeom>
          <a:solidFill>
            <a:schemeClr val="accent4"/>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 name="Rounded Rectangle 8"/>
          <p:cNvSpPr/>
          <p:nvPr/>
        </p:nvSpPr>
        <p:spPr bwMode="auto">
          <a:xfrm flipH="1">
            <a:off x="5203097" y="1637534"/>
            <a:ext cx="2884270" cy="725505"/>
          </a:xfrm>
          <a:prstGeom prst="roundRect">
            <a:avLst/>
          </a:prstGeom>
          <a:solidFill>
            <a:schemeClr val="accent2"/>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2" name="Rounded Rectangle 11"/>
          <p:cNvSpPr/>
          <p:nvPr/>
        </p:nvSpPr>
        <p:spPr bwMode="auto">
          <a:xfrm flipH="1">
            <a:off x="5203097" y="2774698"/>
            <a:ext cx="2884270" cy="725505"/>
          </a:xfrm>
          <a:prstGeom prst="roundRect">
            <a:avLst/>
          </a:prstGeom>
          <a:solidFill>
            <a:schemeClr val="accent3"/>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2" name="Group 6"/>
          <p:cNvGrpSpPr/>
          <p:nvPr/>
        </p:nvGrpSpPr>
        <p:grpSpPr>
          <a:xfrm>
            <a:off x="4853490" y="1546281"/>
            <a:ext cx="1048826" cy="904161"/>
            <a:chOff x="6470216" y="2512392"/>
            <a:chExt cx="1398268" cy="1205404"/>
          </a:xfrm>
        </p:grpSpPr>
        <p:sp>
          <p:nvSpPr>
            <p:cNvPr id="17" name="Hexagon 16"/>
            <p:cNvSpPr/>
            <p:nvPr/>
          </p:nvSpPr>
          <p:spPr bwMode="auto">
            <a:xfrm flipH="1">
              <a:off x="6470216" y="2512392"/>
              <a:ext cx="1398268" cy="1205404"/>
            </a:xfrm>
            <a:prstGeom prst="hexagon">
              <a:avLst/>
            </a:prstGeom>
            <a:solidFill>
              <a:schemeClr val="bg1"/>
            </a:solidFill>
            <a:ln w="57150">
              <a:solidFill>
                <a:schemeClr val="accent2"/>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3"/>
                </a:solidFill>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4" name="Group 27"/>
            <p:cNvGrpSpPr>
              <a:grpSpLocks/>
            </p:cNvGrpSpPr>
            <p:nvPr/>
          </p:nvGrpSpPr>
          <p:grpSpPr bwMode="auto">
            <a:xfrm>
              <a:off x="6792295" y="2888404"/>
              <a:ext cx="680729" cy="511751"/>
              <a:chOff x="0" y="0"/>
              <a:chExt cx="772" cy="579"/>
            </a:xfrm>
            <a:solidFill>
              <a:srgbClr val="16A086"/>
            </a:solidFill>
          </p:grpSpPr>
          <p:sp>
            <p:nvSpPr>
              <p:cNvPr id="24" name="Freeform 23"/>
              <p:cNvSpPr>
                <a:spLocks/>
              </p:cNvSpPr>
              <p:nvPr/>
            </p:nvSpPr>
            <p:spPr bwMode="auto">
              <a:xfrm>
                <a:off x="0" y="0"/>
                <a:ext cx="772" cy="344"/>
              </a:xfrm>
              <a:custGeom>
                <a:avLst/>
                <a:gdLst>
                  <a:gd name="T0" fmla="*/ 653 w 21279"/>
                  <a:gd name="T1" fmla="*/ 344 h 21600"/>
                  <a:gd name="T2" fmla="*/ 707 w 21279"/>
                  <a:gd name="T3" fmla="*/ 301 h 21600"/>
                  <a:gd name="T4" fmla="*/ 771 w 21279"/>
                  <a:gd name="T5" fmla="*/ 43 h 21600"/>
                  <a:gd name="T6" fmla="*/ 739 w 21279"/>
                  <a:gd name="T7" fmla="*/ 0 h 21600"/>
                  <a:gd name="T8" fmla="*/ 30 w 21279"/>
                  <a:gd name="T9" fmla="*/ 0 h 21600"/>
                  <a:gd name="T10" fmla="*/ 3 w 21279"/>
                  <a:gd name="T11" fmla="*/ 27 h 21600"/>
                  <a:gd name="T12" fmla="*/ 57 w 21279"/>
                  <a:gd name="T13" fmla="*/ 54 h 21600"/>
                  <a:gd name="T14" fmla="*/ 159 w 21279"/>
                  <a:gd name="T15" fmla="*/ 65 h 21600"/>
                  <a:gd name="T16" fmla="*/ 213 w 21279"/>
                  <a:gd name="T17" fmla="*/ 108 h 21600"/>
                  <a:gd name="T18" fmla="*/ 256 w 21279"/>
                  <a:gd name="T19" fmla="*/ 301 h 21600"/>
                  <a:gd name="T20" fmla="*/ 309 w 21279"/>
                  <a:gd name="T21" fmla="*/ 344 h 21600"/>
                  <a:gd name="T22" fmla="*/ 653 w 21279"/>
                  <a:gd name="T23" fmla="*/ 344 h 21600"/>
                  <a:gd name="T24" fmla="*/ 653 w 21279"/>
                  <a:gd name="T25" fmla="*/ 34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279" h="21600">
                    <a:moveTo>
                      <a:pt x="17995" y="21600"/>
                    </a:moveTo>
                    <a:cubicBezTo>
                      <a:pt x="18587" y="21600"/>
                      <a:pt x="19327" y="20588"/>
                      <a:pt x="19475" y="18900"/>
                    </a:cubicBezTo>
                    <a:cubicBezTo>
                      <a:pt x="21250" y="2700"/>
                      <a:pt x="21250" y="2700"/>
                      <a:pt x="21250" y="2700"/>
                    </a:cubicBezTo>
                    <a:cubicBezTo>
                      <a:pt x="21398" y="1350"/>
                      <a:pt x="20954" y="0"/>
                      <a:pt x="20362" y="0"/>
                    </a:cubicBezTo>
                    <a:cubicBezTo>
                      <a:pt x="834" y="0"/>
                      <a:pt x="834" y="0"/>
                      <a:pt x="834" y="0"/>
                    </a:cubicBezTo>
                    <a:cubicBezTo>
                      <a:pt x="242" y="0"/>
                      <a:pt x="-202" y="675"/>
                      <a:pt x="94" y="1688"/>
                    </a:cubicBezTo>
                    <a:cubicBezTo>
                      <a:pt x="242" y="2362"/>
                      <a:pt x="982" y="3375"/>
                      <a:pt x="1573" y="3375"/>
                    </a:cubicBezTo>
                    <a:cubicBezTo>
                      <a:pt x="4384" y="4050"/>
                      <a:pt x="4384" y="4050"/>
                      <a:pt x="4384" y="4050"/>
                    </a:cubicBezTo>
                    <a:cubicBezTo>
                      <a:pt x="4976" y="4050"/>
                      <a:pt x="5716" y="5400"/>
                      <a:pt x="5864" y="6750"/>
                    </a:cubicBezTo>
                    <a:cubicBezTo>
                      <a:pt x="7047" y="18900"/>
                      <a:pt x="7047" y="18900"/>
                      <a:pt x="7047" y="18900"/>
                    </a:cubicBezTo>
                    <a:cubicBezTo>
                      <a:pt x="7195" y="20588"/>
                      <a:pt x="7935" y="21600"/>
                      <a:pt x="8527" y="21600"/>
                    </a:cubicBezTo>
                    <a:lnTo>
                      <a:pt x="17995" y="21600"/>
                    </a:lnTo>
                    <a:close/>
                    <a:moveTo>
                      <a:pt x="17995" y="21600"/>
                    </a:moveTo>
                  </a:path>
                </a:pathLst>
              </a:custGeom>
              <a:solidFill>
                <a:schemeClr val="accent2"/>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5" name="Oval 24"/>
              <p:cNvSpPr>
                <a:spLocks/>
              </p:cNvSpPr>
              <p:nvPr/>
            </p:nvSpPr>
            <p:spPr bwMode="auto">
              <a:xfrm>
                <a:off x="304" y="461"/>
                <a:ext cx="122" cy="118"/>
              </a:xfrm>
              <a:prstGeom prst="ellipse">
                <a:avLst/>
              </a:prstGeom>
              <a:solidFill>
                <a:schemeClr val="accent2"/>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6" name="Oval 25"/>
              <p:cNvSpPr>
                <a:spLocks/>
              </p:cNvSpPr>
              <p:nvPr/>
            </p:nvSpPr>
            <p:spPr bwMode="auto">
              <a:xfrm>
                <a:off x="520" y="461"/>
                <a:ext cx="122" cy="118"/>
              </a:xfrm>
              <a:prstGeom prst="ellipse">
                <a:avLst/>
              </a:prstGeom>
              <a:solidFill>
                <a:schemeClr val="accent2"/>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7" name="Freeform 26"/>
              <p:cNvSpPr>
                <a:spLocks/>
              </p:cNvSpPr>
              <p:nvPr/>
            </p:nvSpPr>
            <p:spPr bwMode="auto">
              <a:xfrm>
                <a:off x="247" y="302"/>
                <a:ext cx="432" cy="127"/>
              </a:xfrm>
              <a:custGeom>
                <a:avLst/>
                <a:gdLst>
                  <a:gd name="T0" fmla="*/ 36 w 21275"/>
                  <a:gd name="T1" fmla="*/ 0 h 21600"/>
                  <a:gd name="T2" fmla="*/ 4 w 21275"/>
                  <a:gd name="T3" fmla="*/ 85 h 21600"/>
                  <a:gd name="T4" fmla="*/ 31 w 21275"/>
                  <a:gd name="T5" fmla="*/ 127 h 21600"/>
                  <a:gd name="T6" fmla="*/ 432 w 21275"/>
                  <a:gd name="T7" fmla="*/ 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75" h="21600">
                    <a:moveTo>
                      <a:pt x="1782" y="0"/>
                    </a:moveTo>
                    <a:cubicBezTo>
                      <a:pt x="202" y="14400"/>
                      <a:pt x="202" y="14400"/>
                      <a:pt x="202" y="14400"/>
                    </a:cubicBezTo>
                    <a:cubicBezTo>
                      <a:pt x="-325" y="18000"/>
                      <a:pt x="202" y="21600"/>
                      <a:pt x="1519" y="21600"/>
                    </a:cubicBezTo>
                    <a:cubicBezTo>
                      <a:pt x="21275" y="21600"/>
                      <a:pt x="21275" y="21600"/>
                      <a:pt x="21275" y="21600"/>
                    </a:cubicBezTo>
                  </a:path>
                </a:pathLst>
              </a:custGeom>
              <a:solidFill>
                <a:schemeClr val="accent2"/>
              </a:solidFill>
              <a:ln w="12700" cap="flat">
                <a:solidFill>
                  <a:srgbClr val="FFFFFF"/>
                </a:solidFill>
                <a:prstDash val="solid"/>
                <a:miter lim="800000"/>
                <a:headEnd type="none" w="med" len="med"/>
                <a:tailEnd type="none" w="med" len="med"/>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sp>
        <p:nvSpPr>
          <p:cNvPr id="28" name="TextBox 27"/>
          <p:cNvSpPr txBox="1"/>
          <p:nvPr/>
        </p:nvSpPr>
        <p:spPr>
          <a:xfrm>
            <a:off x="6251924" y="1906017"/>
            <a:ext cx="1584933" cy="184698"/>
          </a:xfrm>
          <a:prstGeom prst="rect">
            <a:avLst/>
          </a:prstGeom>
          <a:noFill/>
        </p:spPr>
        <p:txBody>
          <a:bodyPr wrap="square" lIns="0" tIns="0" rIns="0" bIns="0" rtlCol="0">
            <a:spAutoFit/>
          </a:bodyPr>
          <a:lstStyle/>
          <a:p>
            <a:r>
              <a:rPr lang="zh-CN" altLang="en-US" sz="1200" b="1" dirty="0" smtClean="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sp>
        <p:nvSpPr>
          <p:cNvPr id="29" name="TextBox 28"/>
          <p:cNvSpPr txBox="1"/>
          <p:nvPr/>
        </p:nvSpPr>
        <p:spPr>
          <a:xfrm>
            <a:off x="6251924" y="3043180"/>
            <a:ext cx="1584933" cy="184698"/>
          </a:xfrm>
          <a:prstGeom prst="rect">
            <a:avLst/>
          </a:prstGeom>
          <a:noFill/>
        </p:spPr>
        <p:txBody>
          <a:bodyPr wrap="square" lIns="0" tIns="0" rIns="0" bIns="0" rtlCol="0">
            <a:spAutoFit/>
          </a:bodyPr>
          <a:lstStyle/>
          <a:p>
            <a:r>
              <a:rPr lang="zh-CN" altLang="en-US"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altLang="zh-CN"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sp>
        <p:nvSpPr>
          <p:cNvPr id="30" name="TextBox 29"/>
          <p:cNvSpPr txBox="1"/>
          <p:nvPr/>
        </p:nvSpPr>
        <p:spPr>
          <a:xfrm>
            <a:off x="1248189" y="1906017"/>
            <a:ext cx="1584933" cy="184698"/>
          </a:xfrm>
          <a:prstGeom prst="rect">
            <a:avLst/>
          </a:prstGeom>
          <a:noFill/>
        </p:spPr>
        <p:txBody>
          <a:bodyPr wrap="square" lIns="0" tIns="0" rIns="0" bIns="0" rtlCol="0">
            <a:spAutoFit/>
          </a:bodyPr>
          <a:lstStyle/>
          <a:p>
            <a:pPr algn="r"/>
            <a:r>
              <a:rPr lang="zh-CN" altLang="en-US" sz="1200" b="1" dirty="0" smtClean="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sp>
        <p:nvSpPr>
          <p:cNvPr id="31" name="TextBox 30"/>
          <p:cNvSpPr txBox="1"/>
          <p:nvPr/>
        </p:nvSpPr>
        <p:spPr>
          <a:xfrm>
            <a:off x="1248189" y="3043180"/>
            <a:ext cx="1584933" cy="184698"/>
          </a:xfrm>
          <a:prstGeom prst="rect">
            <a:avLst/>
          </a:prstGeom>
          <a:noFill/>
        </p:spPr>
        <p:txBody>
          <a:bodyPr wrap="square" lIns="0" tIns="0" rIns="0" bIns="0" rtlCol="0">
            <a:spAutoFit/>
          </a:bodyPr>
          <a:lstStyle/>
          <a:p>
            <a:pPr algn="r"/>
            <a:r>
              <a:rPr lang="zh-CN" altLang="en-US"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点此替换文本</a:t>
            </a:r>
            <a:endParaRPr lang="en-GB" altLang="zh-CN" sz="1200" b="1" dirty="0">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endParaRPr>
          </a:p>
        </p:txBody>
      </p:sp>
      <p:grpSp>
        <p:nvGrpSpPr>
          <p:cNvPr id="5" name="Group 3"/>
          <p:cNvGrpSpPr/>
          <p:nvPr/>
        </p:nvGrpSpPr>
        <p:grpSpPr>
          <a:xfrm>
            <a:off x="3236551" y="2683443"/>
            <a:ext cx="1048826" cy="904161"/>
            <a:chOff x="4314555" y="4028429"/>
            <a:chExt cx="1398268" cy="1205404"/>
          </a:xfrm>
        </p:grpSpPr>
        <p:sp>
          <p:nvSpPr>
            <p:cNvPr id="16" name="Hexagon 15"/>
            <p:cNvSpPr/>
            <p:nvPr/>
          </p:nvSpPr>
          <p:spPr bwMode="auto">
            <a:xfrm>
              <a:off x="4314555" y="4028429"/>
              <a:ext cx="1398268" cy="1205404"/>
            </a:xfrm>
            <a:prstGeom prst="hexagon">
              <a:avLst/>
            </a:prstGeom>
            <a:solidFill>
              <a:schemeClr val="bg1"/>
            </a:solidFill>
            <a:ln w="57150">
              <a:solidFill>
                <a:schemeClr val="accent2"/>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2"/>
                </a:solidFill>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7" name="Group 31"/>
            <p:cNvGrpSpPr/>
            <p:nvPr/>
          </p:nvGrpSpPr>
          <p:grpSpPr>
            <a:xfrm>
              <a:off x="4784601" y="4317339"/>
              <a:ext cx="576433" cy="606570"/>
              <a:chOff x="1641475" y="2428876"/>
              <a:chExt cx="242888" cy="255587"/>
            </a:xfrm>
            <a:solidFill>
              <a:srgbClr val="9CBC58"/>
            </a:solidFill>
          </p:grpSpPr>
          <p:sp>
            <p:nvSpPr>
              <p:cNvPr id="33" name="Freeform 49"/>
              <p:cNvSpPr>
                <a:spLocks/>
              </p:cNvSpPr>
              <p:nvPr/>
            </p:nvSpPr>
            <p:spPr bwMode="auto">
              <a:xfrm>
                <a:off x="1641475" y="2525713"/>
                <a:ext cx="111125" cy="158750"/>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4" name="Freeform 50"/>
              <p:cNvSpPr>
                <a:spLocks/>
              </p:cNvSpPr>
              <p:nvPr/>
            </p:nvSpPr>
            <p:spPr bwMode="auto">
              <a:xfrm>
                <a:off x="1703388" y="2428876"/>
                <a:ext cx="155575" cy="179388"/>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5" name="Freeform 51"/>
              <p:cNvSpPr>
                <a:spLocks/>
              </p:cNvSpPr>
              <p:nvPr/>
            </p:nvSpPr>
            <p:spPr bwMode="auto">
              <a:xfrm>
                <a:off x="1836738" y="2465388"/>
                <a:ext cx="23813" cy="30163"/>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6" name="Freeform 52"/>
              <p:cNvSpPr>
                <a:spLocks/>
              </p:cNvSpPr>
              <p:nvPr/>
            </p:nvSpPr>
            <p:spPr bwMode="auto">
              <a:xfrm>
                <a:off x="1849438" y="2535238"/>
                <a:ext cx="33338" cy="22225"/>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7" name="Freeform 53"/>
              <p:cNvSpPr>
                <a:spLocks/>
              </p:cNvSpPr>
              <p:nvPr/>
            </p:nvSpPr>
            <p:spPr bwMode="auto">
              <a:xfrm>
                <a:off x="1847850" y="2501901"/>
                <a:ext cx="36513" cy="14288"/>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grpSp>
      <p:grpSp>
        <p:nvGrpSpPr>
          <p:cNvPr id="8" name="Group 1"/>
          <p:cNvGrpSpPr/>
          <p:nvPr/>
        </p:nvGrpSpPr>
        <p:grpSpPr>
          <a:xfrm>
            <a:off x="3236551" y="1547835"/>
            <a:ext cx="1048826" cy="904161"/>
            <a:chOff x="4314555" y="2514464"/>
            <a:chExt cx="1398268" cy="1205404"/>
          </a:xfrm>
        </p:grpSpPr>
        <p:sp>
          <p:nvSpPr>
            <p:cNvPr id="15" name="Hexagon 14"/>
            <p:cNvSpPr/>
            <p:nvPr/>
          </p:nvSpPr>
          <p:spPr bwMode="auto">
            <a:xfrm>
              <a:off x="4314555" y="2514464"/>
              <a:ext cx="1398268" cy="1205404"/>
            </a:xfrm>
            <a:prstGeom prst="hexagon">
              <a:avLst/>
            </a:prstGeom>
            <a:solidFill>
              <a:schemeClr val="bg1"/>
            </a:solidFill>
            <a:ln w="57150">
              <a:solidFill>
                <a:schemeClr val="accent1"/>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1"/>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8" name="Shape 808"/>
            <p:cNvSpPr/>
            <p:nvPr/>
          </p:nvSpPr>
          <p:spPr>
            <a:xfrm>
              <a:off x="4757632" y="2928712"/>
              <a:ext cx="599635" cy="359821"/>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cap="flat">
              <a:noFill/>
              <a:miter lim="400000"/>
            </a:ln>
            <a:effectLst/>
          </p:spPr>
          <p:txBody>
            <a:bodyPr wrap="square" lIns="28578" tIns="28578" rIns="28578" bIns="28578" numCol="1" anchor="ctr">
              <a:noAutofit/>
            </a:bodyPr>
            <a:lstStyle/>
            <a:p>
              <a:pPr lvl="0">
                <a:defRPr sz="3200">
                  <a:solidFill>
                    <a:srgbClr val="FFFFFF"/>
                  </a:solidFill>
                  <a:latin typeface="+mn-lt"/>
                  <a:ea typeface="+mn-ea"/>
                  <a:cs typeface="+mn-cs"/>
                  <a:sym typeface="Helvetica Light"/>
                </a:defRPr>
              </a:pPr>
              <a:endParaRPr sz="240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10" name="Group 4"/>
          <p:cNvGrpSpPr/>
          <p:nvPr/>
        </p:nvGrpSpPr>
        <p:grpSpPr>
          <a:xfrm>
            <a:off x="4853490" y="2683443"/>
            <a:ext cx="1048826" cy="904161"/>
            <a:chOff x="6470216" y="4028429"/>
            <a:chExt cx="1398268" cy="1205404"/>
          </a:xfrm>
        </p:grpSpPr>
        <p:sp>
          <p:nvSpPr>
            <p:cNvPr id="18" name="Hexagon 17"/>
            <p:cNvSpPr/>
            <p:nvPr/>
          </p:nvSpPr>
          <p:spPr bwMode="auto">
            <a:xfrm flipH="1">
              <a:off x="6470216" y="4028429"/>
              <a:ext cx="1398268" cy="1205404"/>
            </a:xfrm>
            <a:prstGeom prst="hexagon">
              <a:avLst/>
            </a:prstGeom>
            <a:solidFill>
              <a:schemeClr val="bg1"/>
            </a:solidFill>
            <a:ln w="57150">
              <a:solidFill>
                <a:schemeClr val="accent3"/>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4"/>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9" name="Freeform 11"/>
            <p:cNvSpPr>
              <a:spLocks noEditPoints="1"/>
            </p:cNvSpPr>
            <p:nvPr/>
          </p:nvSpPr>
          <p:spPr bwMode="auto">
            <a:xfrm>
              <a:off x="6969021" y="4469634"/>
              <a:ext cx="463070" cy="41143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accent3"/>
            </a:solidFill>
            <a:ln>
              <a:noFill/>
            </a:ln>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sym typeface="Times New Roman" panose="02020603050405020304" pitchFamily="18" charset="0"/>
              </a:endParaRPr>
            </a:p>
          </p:txBody>
        </p:sp>
      </p:grpSp>
      <p:sp>
        <p:nvSpPr>
          <p:cNvPr id="40" name="TextBox 47"/>
          <p:cNvSpPr txBox="1"/>
          <p:nvPr/>
        </p:nvSpPr>
        <p:spPr>
          <a:xfrm>
            <a:off x="968809" y="3914131"/>
            <a:ext cx="7201251" cy="923490"/>
          </a:xfrm>
          <a:prstGeom prst="rect">
            <a:avLst/>
          </a:prstGeom>
          <a:noFill/>
        </p:spPr>
        <p:txBody>
          <a:bodyPr wrap="square" rtlCol="0">
            <a:spAutoFit/>
          </a:bodyPr>
          <a:lstStyle/>
          <a:p>
            <a:pPr algn="ctr">
              <a:lnSpc>
                <a:spcPct val="150000"/>
              </a:lnSpc>
            </a:pPr>
            <a:r>
              <a:rPr lang="en-US" altLang="zh-CN"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“DenimaOstebus danaime lovera donWakamare dimasa quosam santLoirem ipsume koler sit denimaOstebus daname lovera don Wakamare dimasa qm santLorem ipsume denimaOstebus daname lovera don Wakama dalaman. Dalam masanaki kudapatar.” “DenimaOstebus danaime lovera donWakamare dimasa quosam santLoirem ipsume koler sit denimaOstebus daname lovera don Wakamare dimasa qm santLorem ipsume denimaOstebus daname lovera don Wakama dalaman. Dalam masanaki kudapatar.”</a:t>
            </a:r>
            <a:endParaRPr lang="id-ID" altLang="zh-CN"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Tree>
    <p:extLst>
      <p:ext uri="{BB962C8B-B14F-4D97-AF65-F5344CB8AC3E}">
        <p14:creationId xmlns:p14="http://schemas.microsoft.com/office/powerpoint/2010/main" val="924352148"/>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right)">
                                      <p:cBhvr>
                                        <p:cTn id="41" dur="500"/>
                                        <p:tgtEl>
                                          <p:spTgt spid="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500"/>
                                        <p:tgtEl>
                                          <p:spTgt spid="3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28" grpId="0"/>
      <p:bldP spid="29" grpId="0"/>
      <p:bldP spid="30" grpId="0"/>
      <p:bldP spid="31"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3031908" y="2990342"/>
            <a:ext cx="1553829" cy="1193121"/>
            <a:chOff x="4041728" y="3985996"/>
            <a:chExt cx="2071525" cy="1590639"/>
          </a:xfrm>
        </p:grpSpPr>
        <p:sp>
          <p:nvSpPr>
            <p:cNvPr id="16" name="Pie 15"/>
            <p:cNvSpPr/>
            <p:nvPr/>
          </p:nvSpPr>
          <p:spPr>
            <a:xfrm rot="16200000">
              <a:off x="4522614" y="3985996"/>
              <a:ext cx="1590639" cy="1590639"/>
            </a:xfrm>
            <a:prstGeom prst="pieWedge">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60" name="Straight Connector 59"/>
            <p:cNvCxnSpPr/>
            <p:nvPr/>
          </p:nvCxnSpPr>
          <p:spPr>
            <a:xfrm flipH="1">
              <a:off x="4041728" y="4030813"/>
              <a:ext cx="101248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83" name="Shape 1713"/>
            <p:cNvSpPr/>
            <p:nvPr/>
          </p:nvSpPr>
          <p:spPr>
            <a:xfrm>
              <a:off x="4714919" y="4073665"/>
              <a:ext cx="379332" cy="47659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28578" tIns="28578" rIns="28578" bIns="28578" anchor="ctr"/>
            <a:lstStyle/>
            <a:p>
              <a:pPr lvl="0" algn="l">
                <a:defRPr sz="3100" b="1">
                  <a:latin typeface="Kontrapunkt Bob Bold"/>
                  <a:ea typeface="Kontrapunkt Bob Bold"/>
                  <a:cs typeface="Kontrapunkt Bob Bold"/>
                  <a:sym typeface="Kontrapunkt Bob Bold"/>
                </a:defRPr>
              </a:pPr>
              <a:endParaRPr sz="2325">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3" name="Group 42"/>
          <p:cNvGrpSpPr/>
          <p:nvPr/>
        </p:nvGrpSpPr>
        <p:grpSpPr>
          <a:xfrm>
            <a:off x="5986364" y="1694616"/>
            <a:ext cx="1958136" cy="663583"/>
            <a:chOff x="7966022" y="2026338"/>
            <a:chExt cx="2610538" cy="884673"/>
          </a:xfrm>
        </p:grpSpPr>
        <p:sp>
          <p:nvSpPr>
            <p:cNvPr id="44" name="Text Placeholder 8"/>
            <p:cNvSpPr txBox="1">
              <a:spLocks/>
            </p:cNvSpPr>
            <p:nvPr/>
          </p:nvSpPr>
          <p:spPr>
            <a:xfrm>
              <a:off x="7966022"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050" b="1" dirty="0" smtClean="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45"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4" name="Group 45"/>
          <p:cNvGrpSpPr/>
          <p:nvPr/>
        </p:nvGrpSpPr>
        <p:grpSpPr>
          <a:xfrm>
            <a:off x="5986364" y="3522271"/>
            <a:ext cx="1958136" cy="663583"/>
            <a:chOff x="7966022" y="2026338"/>
            <a:chExt cx="2610538" cy="884673"/>
          </a:xfrm>
        </p:grpSpPr>
        <p:sp>
          <p:nvSpPr>
            <p:cNvPr id="47" name="Text Placeholder 8"/>
            <p:cNvSpPr txBox="1">
              <a:spLocks/>
            </p:cNvSpPr>
            <p:nvPr/>
          </p:nvSpPr>
          <p:spPr>
            <a:xfrm>
              <a:off x="7966022"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altLang="zh-CN"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48"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5" name="Group 48"/>
          <p:cNvGrpSpPr/>
          <p:nvPr/>
        </p:nvGrpSpPr>
        <p:grpSpPr>
          <a:xfrm>
            <a:off x="1253538" y="1694616"/>
            <a:ext cx="1891204" cy="663583"/>
            <a:chOff x="8061274" y="2026338"/>
            <a:chExt cx="2521306" cy="884673"/>
          </a:xfrm>
        </p:grpSpPr>
        <p:sp>
          <p:nvSpPr>
            <p:cNvPr id="50" name="Text Placeholder 8"/>
            <p:cNvSpPr txBox="1">
              <a:spLocks/>
            </p:cNvSpPr>
            <p:nvPr/>
          </p:nvSpPr>
          <p:spPr>
            <a:xfrm>
              <a:off x="8691738"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51"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6" name="Group 51"/>
          <p:cNvGrpSpPr/>
          <p:nvPr/>
        </p:nvGrpSpPr>
        <p:grpSpPr>
          <a:xfrm>
            <a:off x="1253538" y="3522271"/>
            <a:ext cx="1891204" cy="663583"/>
            <a:chOff x="8061274" y="2026338"/>
            <a:chExt cx="2521306" cy="884673"/>
          </a:xfrm>
        </p:grpSpPr>
        <p:sp>
          <p:nvSpPr>
            <p:cNvPr id="53" name="Text Placeholder 8"/>
            <p:cNvSpPr txBox="1">
              <a:spLocks/>
            </p:cNvSpPr>
            <p:nvPr/>
          </p:nvSpPr>
          <p:spPr>
            <a:xfrm>
              <a:off x="8691738"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点此替换文本</a:t>
              </a:r>
              <a:endParaRPr lang="en-GB" altLang="zh-CN" sz="1050" b="1" dirty="0">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54"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7" name="Group 3"/>
          <p:cNvGrpSpPr/>
          <p:nvPr/>
        </p:nvGrpSpPr>
        <p:grpSpPr>
          <a:xfrm>
            <a:off x="4578615" y="1799765"/>
            <a:ext cx="1505034" cy="1193121"/>
            <a:chOff x="6103759" y="2398749"/>
            <a:chExt cx="2006474" cy="1590639"/>
          </a:xfrm>
        </p:grpSpPr>
        <p:sp>
          <p:nvSpPr>
            <p:cNvPr id="15" name="Pie 14"/>
            <p:cNvSpPr/>
            <p:nvPr/>
          </p:nvSpPr>
          <p:spPr>
            <a:xfrm rot="5400000">
              <a:off x="6103759" y="2398749"/>
              <a:ext cx="1590639" cy="1590639"/>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8" name="Straight Connector 57"/>
            <p:cNvCxnSpPr/>
            <p:nvPr/>
          </p:nvCxnSpPr>
          <p:spPr>
            <a:xfrm flipH="1">
              <a:off x="7097749" y="3946993"/>
              <a:ext cx="1012484"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 name="Group 67"/>
            <p:cNvGrpSpPr/>
            <p:nvPr/>
          </p:nvGrpSpPr>
          <p:grpSpPr>
            <a:xfrm>
              <a:off x="7046949" y="3467100"/>
              <a:ext cx="458751" cy="444141"/>
              <a:chOff x="2339975" y="3200401"/>
              <a:chExt cx="249238" cy="241301"/>
            </a:xfrm>
            <a:solidFill>
              <a:schemeClr val="bg1"/>
            </a:solidFill>
          </p:grpSpPr>
          <p:sp>
            <p:nvSpPr>
              <p:cNvPr id="69"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0"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1"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2"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3"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4"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5"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6"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7"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8"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9"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0"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1"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2"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grpSp>
      <p:grpSp>
        <p:nvGrpSpPr>
          <p:cNvPr id="9" name="Group 4"/>
          <p:cNvGrpSpPr/>
          <p:nvPr/>
        </p:nvGrpSpPr>
        <p:grpSpPr>
          <a:xfrm>
            <a:off x="4578616" y="2990341"/>
            <a:ext cx="1193121" cy="1549151"/>
            <a:chOff x="6103761" y="3985996"/>
            <a:chExt cx="1590639" cy="2065289"/>
          </a:xfrm>
        </p:grpSpPr>
        <p:sp>
          <p:nvSpPr>
            <p:cNvPr id="17" name="Pie 16"/>
            <p:cNvSpPr/>
            <p:nvPr/>
          </p:nvSpPr>
          <p:spPr>
            <a:xfrm rot="10800000">
              <a:off x="6103761" y="3985996"/>
              <a:ext cx="1590639" cy="1590639"/>
            </a:xfrm>
            <a:prstGeom prst="pieWedg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7" name="Straight Connector 56"/>
            <p:cNvCxnSpPr/>
            <p:nvPr/>
          </p:nvCxnSpPr>
          <p:spPr>
            <a:xfrm>
              <a:off x="6141741" y="5062716"/>
              <a:ext cx="0" cy="988569"/>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0" name="Group 27"/>
            <p:cNvGrpSpPr>
              <a:grpSpLocks/>
            </p:cNvGrpSpPr>
            <p:nvPr/>
          </p:nvGrpSpPr>
          <p:grpSpPr bwMode="auto">
            <a:xfrm>
              <a:off x="6141741" y="4988003"/>
              <a:ext cx="563609" cy="423704"/>
              <a:chOff x="0" y="0"/>
              <a:chExt cx="772" cy="579"/>
            </a:xfrm>
            <a:solidFill>
              <a:schemeClr val="bg1"/>
            </a:solidFill>
          </p:grpSpPr>
          <p:sp>
            <p:nvSpPr>
              <p:cNvPr id="92" name="Freeform 23"/>
              <p:cNvSpPr>
                <a:spLocks/>
              </p:cNvSpPr>
              <p:nvPr/>
            </p:nvSpPr>
            <p:spPr bwMode="auto">
              <a:xfrm>
                <a:off x="0" y="0"/>
                <a:ext cx="772" cy="344"/>
              </a:xfrm>
              <a:custGeom>
                <a:avLst/>
                <a:gdLst>
                  <a:gd name="T0" fmla="*/ 653 w 21279"/>
                  <a:gd name="T1" fmla="*/ 344 h 21600"/>
                  <a:gd name="T2" fmla="*/ 707 w 21279"/>
                  <a:gd name="T3" fmla="*/ 301 h 21600"/>
                  <a:gd name="T4" fmla="*/ 771 w 21279"/>
                  <a:gd name="T5" fmla="*/ 43 h 21600"/>
                  <a:gd name="T6" fmla="*/ 739 w 21279"/>
                  <a:gd name="T7" fmla="*/ 0 h 21600"/>
                  <a:gd name="T8" fmla="*/ 30 w 21279"/>
                  <a:gd name="T9" fmla="*/ 0 h 21600"/>
                  <a:gd name="T10" fmla="*/ 3 w 21279"/>
                  <a:gd name="T11" fmla="*/ 27 h 21600"/>
                  <a:gd name="T12" fmla="*/ 57 w 21279"/>
                  <a:gd name="T13" fmla="*/ 54 h 21600"/>
                  <a:gd name="T14" fmla="*/ 159 w 21279"/>
                  <a:gd name="T15" fmla="*/ 65 h 21600"/>
                  <a:gd name="T16" fmla="*/ 213 w 21279"/>
                  <a:gd name="T17" fmla="*/ 108 h 21600"/>
                  <a:gd name="T18" fmla="*/ 256 w 21279"/>
                  <a:gd name="T19" fmla="*/ 301 h 21600"/>
                  <a:gd name="T20" fmla="*/ 309 w 21279"/>
                  <a:gd name="T21" fmla="*/ 344 h 21600"/>
                  <a:gd name="T22" fmla="*/ 653 w 21279"/>
                  <a:gd name="T23" fmla="*/ 344 h 21600"/>
                  <a:gd name="T24" fmla="*/ 653 w 21279"/>
                  <a:gd name="T25" fmla="*/ 34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279" h="21600">
                    <a:moveTo>
                      <a:pt x="17995" y="21600"/>
                    </a:moveTo>
                    <a:cubicBezTo>
                      <a:pt x="18587" y="21600"/>
                      <a:pt x="19327" y="20588"/>
                      <a:pt x="19475" y="18900"/>
                    </a:cubicBezTo>
                    <a:cubicBezTo>
                      <a:pt x="21250" y="2700"/>
                      <a:pt x="21250" y="2700"/>
                      <a:pt x="21250" y="2700"/>
                    </a:cubicBezTo>
                    <a:cubicBezTo>
                      <a:pt x="21398" y="1350"/>
                      <a:pt x="20954" y="0"/>
                      <a:pt x="20362" y="0"/>
                    </a:cubicBezTo>
                    <a:cubicBezTo>
                      <a:pt x="834" y="0"/>
                      <a:pt x="834" y="0"/>
                      <a:pt x="834" y="0"/>
                    </a:cubicBezTo>
                    <a:cubicBezTo>
                      <a:pt x="242" y="0"/>
                      <a:pt x="-202" y="675"/>
                      <a:pt x="94" y="1688"/>
                    </a:cubicBezTo>
                    <a:cubicBezTo>
                      <a:pt x="242" y="2362"/>
                      <a:pt x="982" y="3375"/>
                      <a:pt x="1573" y="3375"/>
                    </a:cubicBezTo>
                    <a:cubicBezTo>
                      <a:pt x="4384" y="4050"/>
                      <a:pt x="4384" y="4050"/>
                      <a:pt x="4384" y="4050"/>
                    </a:cubicBezTo>
                    <a:cubicBezTo>
                      <a:pt x="4976" y="4050"/>
                      <a:pt x="5716" y="5400"/>
                      <a:pt x="5864" y="6750"/>
                    </a:cubicBezTo>
                    <a:cubicBezTo>
                      <a:pt x="7047" y="18900"/>
                      <a:pt x="7047" y="18900"/>
                      <a:pt x="7047" y="18900"/>
                    </a:cubicBezTo>
                    <a:cubicBezTo>
                      <a:pt x="7195" y="20588"/>
                      <a:pt x="7935" y="21600"/>
                      <a:pt x="8527" y="21600"/>
                    </a:cubicBezTo>
                    <a:lnTo>
                      <a:pt x="17995" y="21600"/>
                    </a:lnTo>
                    <a:close/>
                    <a:moveTo>
                      <a:pt x="17995" y="21600"/>
                    </a:moveTo>
                  </a:path>
                </a:pathLst>
              </a:custGeom>
              <a:grp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3" name="Oval 24"/>
              <p:cNvSpPr>
                <a:spLocks/>
              </p:cNvSpPr>
              <p:nvPr/>
            </p:nvSpPr>
            <p:spPr bwMode="auto">
              <a:xfrm>
                <a:off x="304" y="461"/>
                <a:ext cx="122" cy="118"/>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4" name="Oval 25"/>
              <p:cNvSpPr>
                <a:spLocks/>
              </p:cNvSpPr>
              <p:nvPr/>
            </p:nvSpPr>
            <p:spPr bwMode="auto">
              <a:xfrm>
                <a:off x="520" y="461"/>
                <a:ext cx="122" cy="118"/>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5" name="Freeform 26"/>
              <p:cNvSpPr>
                <a:spLocks/>
              </p:cNvSpPr>
              <p:nvPr/>
            </p:nvSpPr>
            <p:spPr bwMode="auto">
              <a:xfrm>
                <a:off x="247" y="302"/>
                <a:ext cx="432" cy="127"/>
              </a:xfrm>
              <a:custGeom>
                <a:avLst/>
                <a:gdLst>
                  <a:gd name="T0" fmla="*/ 36 w 21275"/>
                  <a:gd name="T1" fmla="*/ 0 h 21600"/>
                  <a:gd name="T2" fmla="*/ 4 w 21275"/>
                  <a:gd name="T3" fmla="*/ 85 h 21600"/>
                  <a:gd name="T4" fmla="*/ 31 w 21275"/>
                  <a:gd name="T5" fmla="*/ 127 h 21600"/>
                  <a:gd name="T6" fmla="*/ 432 w 21275"/>
                  <a:gd name="T7" fmla="*/ 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75" h="21600">
                    <a:moveTo>
                      <a:pt x="1782" y="0"/>
                    </a:moveTo>
                    <a:cubicBezTo>
                      <a:pt x="202" y="14400"/>
                      <a:pt x="202" y="14400"/>
                      <a:pt x="202" y="14400"/>
                    </a:cubicBezTo>
                    <a:cubicBezTo>
                      <a:pt x="-325" y="18000"/>
                      <a:pt x="202" y="21600"/>
                      <a:pt x="1519" y="21600"/>
                    </a:cubicBezTo>
                    <a:cubicBezTo>
                      <a:pt x="21275" y="21600"/>
                      <a:pt x="21275" y="21600"/>
                      <a:pt x="21275" y="21600"/>
                    </a:cubicBezTo>
                  </a:path>
                </a:pathLst>
              </a:custGeom>
              <a:grpFill/>
              <a:ln w="12700" cap="flat">
                <a:solidFill>
                  <a:srgbClr val="FFFFFF"/>
                </a:solidFill>
                <a:prstDash val="solid"/>
                <a:miter lim="800000"/>
                <a:headEnd type="none" w="med" len="med"/>
                <a:tailEnd type="none" w="med" len="med"/>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1" name="Group 2"/>
          <p:cNvGrpSpPr/>
          <p:nvPr/>
        </p:nvGrpSpPr>
        <p:grpSpPr>
          <a:xfrm>
            <a:off x="3392616" y="1451983"/>
            <a:ext cx="1193120" cy="1540902"/>
            <a:chOff x="4522615" y="1935094"/>
            <a:chExt cx="1590638" cy="2054293"/>
          </a:xfrm>
        </p:grpSpPr>
        <p:grpSp>
          <p:nvGrpSpPr>
            <p:cNvPr id="12" name="Group 1"/>
            <p:cNvGrpSpPr/>
            <p:nvPr/>
          </p:nvGrpSpPr>
          <p:grpSpPr>
            <a:xfrm>
              <a:off x="4522615" y="1935094"/>
              <a:ext cx="1590638" cy="2054293"/>
              <a:chOff x="4522615" y="1935094"/>
              <a:chExt cx="1590638" cy="2054293"/>
            </a:xfrm>
          </p:grpSpPr>
          <p:sp>
            <p:nvSpPr>
              <p:cNvPr id="18" name="Pie 17"/>
              <p:cNvSpPr/>
              <p:nvPr/>
            </p:nvSpPr>
            <p:spPr>
              <a:xfrm>
                <a:off x="4522615" y="2398745"/>
                <a:ext cx="1590638" cy="1590642"/>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6" name="Straight Connector 55"/>
              <p:cNvCxnSpPr/>
              <p:nvPr/>
            </p:nvCxnSpPr>
            <p:spPr>
              <a:xfrm>
                <a:off x="6073161" y="1935094"/>
                <a:ext cx="0" cy="98856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6" name="AutoShape 17"/>
            <p:cNvSpPr>
              <a:spLocks/>
            </p:cNvSpPr>
            <p:nvPr/>
          </p:nvSpPr>
          <p:spPr bwMode="auto">
            <a:xfrm>
              <a:off x="5555077" y="2551710"/>
              <a:ext cx="457103" cy="478939"/>
            </a:xfrm>
            <a:custGeom>
              <a:avLst/>
              <a:gdLst>
                <a:gd name="T0" fmla="*/ 11727 w 21338"/>
                <a:gd name="T1" fmla="*/ 7308 h 21600"/>
                <a:gd name="T2" fmla="*/ 7039 w 21338"/>
                <a:gd name="T3" fmla="*/ 9744 h 21600"/>
                <a:gd name="T4" fmla="*/ 9551 w 21338"/>
                <a:gd name="T5" fmla="*/ 14292 h 21600"/>
                <a:gd name="T6" fmla="*/ 14239 w 21338"/>
                <a:gd name="T7" fmla="*/ 11856 h 21600"/>
                <a:gd name="T8" fmla="*/ 11727 w 21338"/>
                <a:gd name="T9" fmla="*/ 7308 h 21600"/>
                <a:gd name="T10" fmla="*/ 12397 w 21338"/>
                <a:gd name="T11" fmla="*/ 11368 h 21600"/>
                <a:gd name="T12" fmla="*/ 10053 w 21338"/>
                <a:gd name="T13" fmla="*/ 12505 h 21600"/>
                <a:gd name="T14" fmla="*/ 8881 w 21338"/>
                <a:gd name="T15" fmla="*/ 10232 h 21600"/>
                <a:gd name="T16" fmla="*/ 11225 w 21338"/>
                <a:gd name="T17" fmla="*/ 9095 h 21600"/>
                <a:gd name="T18" fmla="*/ 12397 w 21338"/>
                <a:gd name="T19" fmla="*/ 11368 h 21600"/>
                <a:gd name="T20" fmla="*/ 20937 w 21338"/>
                <a:gd name="T21" fmla="*/ 13155 h 21600"/>
                <a:gd name="T22" fmla="*/ 18760 w 21338"/>
                <a:gd name="T23" fmla="*/ 12018 h 21600"/>
                <a:gd name="T24" fmla="*/ 18760 w 21338"/>
                <a:gd name="T25" fmla="*/ 9420 h 21600"/>
                <a:gd name="T26" fmla="*/ 20769 w 21338"/>
                <a:gd name="T27" fmla="*/ 8120 h 21600"/>
                <a:gd name="T28" fmla="*/ 21104 w 21338"/>
                <a:gd name="T29" fmla="*/ 6983 h 21600"/>
                <a:gd name="T30" fmla="*/ 18927 w 21338"/>
                <a:gd name="T31" fmla="*/ 3411 h 21600"/>
                <a:gd name="T32" fmla="*/ 17755 w 21338"/>
                <a:gd name="T33" fmla="*/ 3086 h 21600"/>
                <a:gd name="T34" fmla="*/ 15746 w 21338"/>
                <a:gd name="T35" fmla="*/ 4385 h 21600"/>
                <a:gd name="T36" fmla="*/ 13569 w 21338"/>
                <a:gd name="T37" fmla="*/ 3248 h 21600"/>
                <a:gd name="T38" fmla="*/ 13569 w 21338"/>
                <a:gd name="T39" fmla="*/ 812 h 21600"/>
                <a:gd name="T40" fmla="*/ 12732 w 21338"/>
                <a:gd name="T41" fmla="*/ 0 h 21600"/>
                <a:gd name="T42" fmla="*/ 8546 w 21338"/>
                <a:gd name="T43" fmla="*/ 0 h 21600"/>
                <a:gd name="T44" fmla="*/ 7876 w 21338"/>
                <a:gd name="T45" fmla="*/ 325 h 21600"/>
                <a:gd name="T46" fmla="*/ 7541 w 21338"/>
                <a:gd name="T47" fmla="*/ 974 h 21600"/>
                <a:gd name="T48" fmla="*/ 7541 w 21338"/>
                <a:gd name="T49" fmla="*/ 3248 h 21600"/>
                <a:gd name="T50" fmla="*/ 5532 w 21338"/>
                <a:gd name="T51" fmla="*/ 4385 h 21600"/>
                <a:gd name="T52" fmla="*/ 3355 w 21338"/>
                <a:gd name="T53" fmla="*/ 3248 h 21600"/>
                <a:gd name="T54" fmla="*/ 2686 w 21338"/>
                <a:gd name="T55" fmla="*/ 3248 h 21600"/>
                <a:gd name="T56" fmla="*/ 2183 w 21338"/>
                <a:gd name="T57" fmla="*/ 3735 h 21600"/>
                <a:gd name="T58" fmla="*/ 6 w 21338"/>
                <a:gd name="T59" fmla="*/ 7308 h 21600"/>
                <a:gd name="T60" fmla="*/ 6 w 21338"/>
                <a:gd name="T61" fmla="*/ 7958 h 21600"/>
                <a:gd name="T62" fmla="*/ 509 w 21338"/>
                <a:gd name="T63" fmla="*/ 8445 h 21600"/>
                <a:gd name="T64" fmla="*/ 2518 w 21338"/>
                <a:gd name="T65" fmla="*/ 9582 h 21600"/>
                <a:gd name="T66" fmla="*/ 2518 w 21338"/>
                <a:gd name="T67" fmla="*/ 12018 h 21600"/>
                <a:gd name="T68" fmla="*/ 509 w 21338"/>
                <a:gd name="T69" fmla="*/ 13155 h 21600"/>
                <a:gd name="T70" fmla="*/ 174 w 21338"/>
                <a:gd name="T71" fmla="*/ 14454 h 21600"/>
                <a:gd name="T72" fmla="*/ 2183 w 21338"/>
                <a:gd name="T73" fmla="*/ 18027 h 21600"/>
                <a:gd name="T74" fmla="*/ 3523 w 21338"/>
                <a:gd name="T75" fmla="*/ 18352 h 21600"/>
                <a:gd name="T76" fmla="*/ 5532 w 21338"/>
                <a:gd name="T77" fmla="*/ 17215 h 21600"/>
                <a:gd name="T78" fmla="*/ 7709 w 21338"/>
                <a:gd name="T79" fmla="*/ 18352 h 21600"/>
                <a:gd name="T80" fmla="*/ 7709 w 21338"/>
                <a:gd name="T81" fmla="*/ 20788 h 21600"/>
                <a:gd name="T82" fmla="*/ 8044 w 21338"/>
                <a:gd name="T83" fmla="*/ 21438 h 21600"/>
                <a:gd name="T84" fmla="*/ 8713 w 21338"/>
                <a:gd name="T85" fmla="*/ 21600 h 21600"/>
                <a:gd name="T86" fmla="*/ 12899 w 21338"/>
                <a:gd name="T87" fmla="*/ 21600 h 21600"/>
                <a:gd name="T88" fmla="*/ 13737 w 21338"/>
                <a:gd name="T89" fmla="*/ 20626 h 21600"/>
                <a:gd name="T90" fmla="*/ 13737 w 21338"/>
                <a:gd name="T91" fmla="*/ 18352 h 21600"/>
                <a:gd name="T92" fmla="*/ 15913 w 21338"/>
                <a:gd name="T93" fmla="*/ 17053 h 21600"/>
                <a:gd name="T94" fmla="*/ 17923 w 21338"/>
                <a:gd name="T95" fmla="*/ 18189 h 21600"/>
                <a:gd name="T96" fmla="*/ 18592 w 21338"/>
                <a:gd name="T97" fmla="*/ 18352 h 21600"/>
                <a:gd name="T98" fmla="*/ 19262 w 21338"/>
                <a:gd name="T99" fmla="*/ 17865 h 21600"/>
                <a:gd name="T100" fmla="*/ 21272 w 21338"/>
                <a:gd name="T101" fmla="*/ 14292 h 21600"/>
                <a:gd name="T102" fmla="*/ 20937 w 21338"/>
                <a:gd name="T103" fmla="*/ 13155 h 21600"/>
                <a:gd name="T104" fmla="*/ 15579 w 21338"/>
                <a:gd name="T105" fmla="*/ 12343 h 21600"/>
                <a:gd name="T106" fmla="*/ 9048 w 21338"/>
                <a:gd name="T107" fmla="*/ 15591 h 21600"/>
                <a:gd name="T108" fmla="*/ 5699 w 21338"/>
                <a:gd name="T109" fmla="*/ 9257 h 21600"/>
                <a:gd name="T110" fmla="*/ 12230 w 21338"/>
                <a:gd name="T111" fmla="*/ 6009 h 21600"/>
                <a:gd name="T112" fmla="*/ 15579 w 21338"/>
                <a:gd name="T113" fmla="*/ 12343 h 21600"/>
                <a:gd name="T114" fmla="*/ 15579 w 21338"/>
                <a:gd name="T115" fmla="*/ 1234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38" h="21600">
                  <a:moveTo>
                    <a:pt x="11727" y="7308"/>
                  </a:moveTo>
                  <a:cubicBezTo>
                    <a:pt x="9718" y="6659"/>
                    <a:pt x="7709" y="7795"/>
                    <a:pt x="7039" y="9744"/>
                  </a:cubicBezTo>
                  <a:cubicBezTo>
                    <a:pt x="6537" y="11693"/>
                    <a:pt x="7541" y="13642"/>
                    <a:pt x="9551" y="14292"/>
                  </a:cubicBezTo>
                  <a:cubicBezTo>
                    <a:pt x="11560" y="14941"/>
                    <a:pt x="13569" y="13805"/>
                    <a:pt x="14239" y="11856"/>
                  </a:cubicBezTo>
                  <a:cubicBezTo>
                    <a:pt x="14909" y="9907"/>
                    <a:pt x="13737" y="7958"/>
                    <a:pt x="11727" y="7308"/>
                  </a:cubicBezTo>
                  <a:close/>
                  <a:moveTo>
                    <a:pt x="12397" y="11368"/>
                  </a:moveTo>
                  <a:cubicBezTo>
                    <a:pt x="12062" y="12343"/>
                    <a:pt x="11058" y="12830"/>
                    <a:pt x="10053" y="12505"/>
                  </a:cubicBezTo>
                  <a:cubicBezTo>
                    <a:pt x="9048" y="12180"/>
                    <a:pt x="8546" y="11206"/>
                    <a:pt x="8881" y="10232"/>
                  </a:cubicBezTo>
                  <a:cubicBezTo>
                    <a:pt x="9216" y="9257"/>
                    <a:pt x="10220" y="8770"/>
                    <a:pt x="11225" y="9095"/>
                  </a:cubicBezTo>
                  <a:cubicBezTo>
                    <a:pt x="12230" y="9420"/>
                    <a:pt x="12732" y="10394"/>
                    <a:pt x="12397" y="11368"/>
                  </a:cubicBezTo>
                  <a:close/>
                  <a:moveTo>
                    <a:pt x="20937" y="13155"/>
                  </a:moveTo>
                  <a:cubicBezTo>
                    <a:pt x="18760" y="12018"/>
                    <a:pt x="18760" y="12018"/>
                    <a:pt x="18760" y="12018"/>
                  </a:cubicBezTo>
                  <a:cubicBezTo>
                    <a:pt x="18760" y="9420"/>
                    <a:pt x="18760" y="9420"/>
                    <a:pt x="18760" y="9420"/>
                  </a:cubicBezTo>
                  <a:cubicBezTo>
                    <a:pt x="20769" y="8120"/>
                    <a:pt x="20769" y="8120"/>
                    <a:pt x="20769" y="8120"/>
                  </a:cubicBezTo>
                  <a:cubicBezTo>
                    <a:pt x="21272" y="7958"/>
                    <a:pt x="21439" y="7308"/>
                    <a:pt x="21104" y="6983"/>
                  </a:cubicBezTo>
                  <a:cubicBezTo>
                    <a:pt x="18927" y="3411"/>
                    <a:pt x="18927" y="3411"/>
                    <a:pt x="18927" y="3411"/>
                  </a:cubicBezTo>
                  <a:cubicBezTo>
                    <a:pt x="18592" y="3086"/>
                    <a:pt x="18090" y="2923"/>
                    <a:pt x="17755" y="3086"/>
                  </a:cubicBezTo>
                  <a:cubicBezTo>
                    <a:pt x="15746" y="4385"/>
                    <a:pt x="15746" y="4385"/>
                    <a:pt x="15746" y="4385"/>
                  </a:cubicBezTo>
                  <a:cubicBezTo>
                    <a:pt x="13569" y="3248"/>
                    <a:pt x="13569" y="3248"/>
                    <a:pt x="13569" y="3248"/>
                  </a:cubicBezTo>
                  <a:cubicBezTo>
                    <a:pt x="13569" y="812"/>
                    <a:pt x="13569" y="812"/>
                    <a:pt x="13569" y="812"/>
                  </a:cubicBezTo>
                  <a:cubicBezTo>
                    <a:pt x="13569" y="325"/>
                    <a:pt x="13234" y="0"/>
                    <a:pt x="12732" y="0"/>
                  </a:cubicBezTo>
                  <a:cubicBezTo>
                    <a:pt x="8546" y="0"/>
                    <a:pt x="8546" y="0"/>
                    <a:pt x="8546" y="0"/>
                  </a:cubicBezTo>
                  <a:cubicBezTo>
                    <a:pt x="8211" y="0"/>
                    <a:pt x="8044" y="162"/>
                    <a:pt x="7876" y="325"/>
                  </a:cubicBezTo>
                  <a:cubicBezTo>
                    <a:pt x="7709" y="487"/>
                    <a:pt x="7541" y="650"/>
                    <a:pt x="7541" y="974"/>
                  </a:cubicBezTo>
                  <a:cubicBezTo>
                    <a:pt x="7541" y="3248"/>
                    <a:pt x="7541" y="3248"/>
                    <a:pt x="7541" y="3248"/>
                  </a:cubicBezTo>
                  <a:cubicBezTo>
                    <a:pt x="5532" y="4385"/>
                    <a:pt x="5532" y="4385"/>
                    <a:pt x="5532" y="4385"/>
                  </a:cubicBezTo>
                  <a:cubicBezTo>
                    <a:pt x="3355" y="3248"/>
                    <a:pt x="3355" y="3248"/>
                    <a:pt x="3355" y="3248"/>
                  </a:cubicBezTo>
                  <a:cubicBezTo>
                    <a:pt x="3188" y="3248"/>
                    <a:pt x="3020" y="3248"/>
                    <a:pt x="2686" y="3248"/>
                  </a:cubicBezTo>
                  <a:cubicBezTo>
                    <a:pt x="2518" y="3248"/>
                    <a:pt x="2351" y="3411"/>
                    <a:pt x="2183" y="3735"/>
                  </a:cubicBezTo>
                  <a:cubicBezTo>
                    <a:pt x="6" y="7308"/>
                    <a:pt x="6" y="7308"/>
                    <a:pt x="6" y="7308"/>
                  </a:cubicBezTo>
                  <a:cubicBezTo>
                    <a:pt x="6" y="7471"/>
                    <a:pt x="6" y="7633"/>
                    <a:pt x="6" y="7958"/>
                  </a:cubicBezTo>
                  <a:cubicBezTo>
                    <a:pt x="6" y="8120"/>
                    <a:pt x="174" y="8283"/>
                    <a:pt x="509" y="8445"/>
                  </a:cubicBezTo>
                  <a:cubicBezTo>
                    <a:pt x="2518" y="9582"/>
                    <a:pt x="2518" y="9582"/>
                    <a:pt x="2518" y="9582"/>
                  </a:cubicBezTo>
                  <a:cubicBezTo>
                    <a:pt x="2518" y="12018"/>
                    <a:pt x="2518" y="12018"/>
                    <a:pt x="2518" y="12018"/>
                  </a:cubicBezTo>
                  <a:cubicBezTo>
                    <a:pt x="509" y="13155"/>
                    <a:pt x="509" y="13155"/>
                    <a:pt x="509" y="13155"/>
                  </a:cubicBezTo>
                  <a:cubicBezTo>
                    <a:pt x="6" y="13480"/>
                    <a:pt x="-161" y="13967"/>
                    <a:pt x="174" y="14454"/>
                  </a:cubicBezTo>
                  <a:cubicBezTo>
                    <a:pt x="2183" y="18027"/>
                    <a:pt x="2183" y="18027"/>
                    <a:pt x="2183" y="18027"/>
                  </a:cubicBezTo>
                  <a:cubicBezTo>
                    <a:pt x="2518" y="18514"/>
                    <a:pt x="3020" y="18514"/>
                    <a:pt x="3523" y="18352"/>
                  </a:cubicBezTo>
                  <a:cubicBezTo>
                    <a:pt x="5532" y="17215"/>
                    <a:pt x="5532" y="17215"/>
                    <a:pt x="5532" y="17215"/>
                  </a:cubicBezTo>
                  <a:cubicBezTo>
                    <a:pt x="7709" y="18352"/>
                    <a:pt x="7709" y="18352"/>
                    <a:pt x="7709" y="18352"/>
                  </a:cubicBezTo>
                  <a:cubicBezTo>
                    <a:pt x="7709" y="20788"/>
                    <a:pt x="7709" y="20788"/>
                    <a:pt x="7709" y="20788"/>
                  </a:cubicBezTo>
                  <a:cubicBezTo>
                    <a:pt x="7709" y="20950"/>
                    <a:pt x="7876" y="21275"/>
                    <a:pt x="8044" y="21438"/>
                  </a:cubicBezTo>
                  <a:cubicBezTo>
                    <a:pt x="8211" y="21600"/>
                    <a:pt x="8379" y="21600"/>
                    <a:pt x="8713" y="21600"/>
                  </a:cubicBezTo>
                  <a:cubicBezTo>
                    <a:pt x="12899" y="21600"/>
                    <a:pt x="12899" y="21600"/>
                    <a:pt x="12899" y="21600"/>
                  </a:cubicBezTo>
                  <a:cubicBezTo>
                    <a:pt x="13402" y="21600"/>
                    <a:pt x="13737" y="21113"/>
                    <a:pt x="13737" y="20626"/>
                  </a:cubicBezTo>
                  <a:cubicBezTo>
                    <a:pt x="13737" y="18352"/>
                    <a:pt x="13737" y="18352"/>
                    <a:pt x="13737" y="18352"/>
                  </a:cubicBezTo>
                  <a:cubicBezTo>
                    <a:pt x="15913" y="17053"/>
                    <a:pt x="15913" y="17053"/>
                    <a:pt x="15913" y="17053"/>
                  </a:cubicBezTo>
                  <a:cubicBezTo>
                    <a:pt x="17923" y="18189"/>
                    <a:pt x="17923" y="18189"/>
                    <a:pt x="17923" y="18189"/>
                  </a:cubicBezTo>
                  <a:cubicBezTo>
                    <a:pt x="18090" y="18352"/>
                    <a:pt x="18425" y="18352"/>
                    <a:pt x="18592" y="18352"/>
                  </a:cubicBezTo>
                  <a:cubicBezTo>
                    <a:pt x="18927" y="18189"/>
                    <a:pt x="19095" y="18027"/>
                    <a:pt x="19262" y="17865"/>
                  </a:cubicBezTo>
                  <a:cubicBezTo>
                    <a:pt x="21272" y="14292"/>
                    <a:pt x="21272" y="14292"/>
                    <a:pt x="21272" y="14292"/>
                  </a:cubicBezTo>
                  <a:cubicBezTo>
                    <a:pt x="21439" y="13805"/>
                    <a:pt x="21272" y="13317"/>
                    <a:pt x="20937" y="13155"/>
                  </a:cubicBezTo>
                  <a:close/>
                  <a:moveTo>
                    <a:pt x="15579" y="12343"/>
                  </a:moveTo>
                  <a:cubicBezTo>
                    <a:pt x="14741" y="14941"/>
                    <a:pt x="11895" y="16403"/>
                    <a:pt x="9048" y="15591"/>
                  </a:cubicBezTo>
                  <a:cubicBezTo>
                    <a:pt x="6369" y="14779"/>
                    <a:pt x="4862" y="12018"/>
                    <a:pt x="5699" y="9257"/>
                  </a:cubicBezTo>
                  <a:cubicBezTo>
                    <a:pt x="6537" y="6659"/>
                    <a:pt x="9551" y="5197"/>
                    <a:pt x="12230" y="6009"/>
                  </a:cubicBezTo>
                  <a:cubicBezTo>
                    <a:pt x="14909" y="6821"/>
                    <a:pt x="16416" y="9582"/>
                    <a:pt x="15579" y="12343"/>
                  </a:cubicBezTo>
                  <a:close/>
                  <a:moveTo>
                    <a:pt x="15579" y="12343"/>
                  </a:moveTo>
                </a:path>
              </a:pathLst>
            </a:custGeom>
            <a:solidFill>
              <a:schemeClr val="bg1"/>
            </a:solidFill>
            <a:ln>
              <a:noFill/>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sp>
        <p:nvSpPr>
          <p:cNvPr id="40" name="Freeform 54"/>
          <p:cNvSpPr>
            <a:spLocks noEditPoints="1"/>
          </p:cNvSpPr>
          <p:nvPr/>
        </p:nvSpPr>
        <p:spPr bwMode="auto">
          <a:xfrm>
            <a:off x="4208742" y="2631012"/>
            <a:ext cx="728107" cy="751594"/>
          </a:xfrm>
          <a:custGeom>
            <a:avLst/>
            <a:gdLst>
              <a:gd name="T0" fmla="*/ 83 w 130"/>
              <a:gd name="T1" fmla="*/ 92 h 134"/>
              <a:gd name="T2" fmla="*/ 128 w 130"/>
              <a:gd name="T3" fmla="*/ 26 h 134"/>
              <a:gd name="T4" fmla="*/ 128 w 130"/>
              <a:gd name="T5" fmla="*/ 21 h 134"/>
              <a:gd name="T6" fmla="*/ 118 w 130"/>
              <a:gd name="T7" fmla="*/ 10 h 134"/>
              <a:gd name="T8" fmla="*/ 112 w 130"/>
              <a:gd name="T9" fmla="*/ 10 h 134"/>
              <a:gd name="T10" fmla="*/ 107 w 130"/>
              <a:gd name="T11" fmla="*/ 15 h 134"/>
              <a:gd name="T12" fmla="*/ 101 w 130"/>
              <a:gd name="T13" fmla="*/ 16 h 134"/>
              <a:gd name="T14" fmla="*/ 102 w 130"/>
              <a:gd name="T15" fmla="*/ 0 h 134"/>
              <a:gd name="T16" fmla="*/ 28 w 130"/>
              <a:gd name="T17" fmla="*/ 0 h 134"/>
              <a:gd name="T18" fmla="*/ 28 w 130"/>
              <a:gd name="T19" fmla="*/ 16 h 134"/>
              <a:gd name="T20" fmla="*/ 23 w 130"/>
              <a:gd name="T21" fmla="*/ 15 h 134"/>
              <a:gd name="T22" fmla="*/ 18 w 130"/>
              <a:gd name="T23" fmla="*/ 10 h 134"/>
              <a:gd name="T24" fmla="*/ 12 w 130"/>
              <a:gd name="T25" fmla="*/ 10 h 134"/>
              <a:gd name="T26" fmla="*/ 1 w 130"/>
              <a:gd name="T27" fmla="*/ 21 h 134"/>
              <a:gd name="T28" fmla="*/ 1 w 130"/>
              <a:gd name="T29" fmla="*/ 26 h 134"/>
              <a:gd name="T30" fmla="*/ 47 w 130"/>
              <a:gd name="T31" fmla="*/ 92 h 134"/>
              <a:gd name="T32" fmla="*/ 59 w 130"/>
              <a:gd name="T33" fmla="*/ 97 h 134"/>
              <a:gd name="T34" fmla="*/ 59 w 130"/>
              <a:gd name="T35" fmla="*/ 103 h 134"/>
              <a:gd name="T36" fmla="*/ 54 w 130"/>
              <a:gd name="T37" fmla="*/ 105 h 134"/>
              <a:gd name="T38" fmla="*/ 59 w 130"/>
              <a:gd name="T39" fmla="*/ 108 h 134"/>
              <a:gd name="T40" fmla="*/ 59 w 130"/>
              <a:gd name="T41" fmla="*/ 114 h 134"/>
              <a:gd name="T42" fmla="*/ 55 w 130"/>
              <a:gd name="T43" fmla="*/ 119 h 134"/>
              <a:gd name="T44" fmla="*/ 49 w 130"/>
              <a:gd name="T45" fmla="*/ 124 h 134"/>
              <a:gd name="T46" fmla="*/ 44 w 130"/>
              <a:gd name="T47" fmla="*/ 129 h 134"/>
              <a:gd name="T48" fmla="*/ 49 w 130"/>
              <a:gd name="T49" fmla="*/ 134 h 134"/>
              <a:gd name="T50" fmla="*/ 80 w 130"/>
              <a:gd name="T51" fmla="*/ 134 h 134"/>
              <a:gd name="T52" fmla="*/ 86 w 130"/>
              <a:gd name="T53" fmla="*/ 129 h 134"/>
              <a:gd name="T54" fmla="*/ 80 w 130"/>
              <a:gd name="T55" fmla="*/ 124 h 134"/>
              <a:gd name="T56" fmla="*/ 75 w 130"/>
              <a:gd name="T57" fmla="*/ 118 h 134"/>
              <a:gd name="T58" fmla="*/ 70 w 130"/>
              <a:gd name="T59" fmla="*/ 114 h 134"/>
              <a:gd name="T60" fmla="*/ 70 w 130"/>
              <a:gd name="T61" fmla="*/ 108 h 134"/>
              <a:gd name="T62" fmla="*/ 75 w 130"/>
              <a:gd name="T63" fmla="*/ 105 h 134"/>
              <a:gd name="T64" fmla="*/ 70 w 130"/>
              <a:gd name="T65" fmla="*/ 103 h 134"/>
              <a:gd name="T66" fmla="*/ 70 w 130"/>
              <a:gd name="T67" fmla="*/ 97 h 134"/>
              <a:gd name="T68" fmla="*/ 83 w 130"/>
              <a:gd name="T69" fmla="*/ 92 h 134"/>
              <a:gd name="T70" fmla="*/ 102 w 130"/>
              <a:gd name="T71" fmla="*/ 21 h 134"/>
              <a:gd name="T72" fmla="*/ 107 w 130"/>
              <a:gd name="T73" fmla="*/ 21 h 134"/>
              <a:gd name="T74" fmla="*/ 113 w 130"/>
              <a:gd name="T75" fmla="*/ 16 h 134"/>
              <a:gd name="T76" fmla="*/ 118 w 130"/>
              <a:gd name="T77" fmla="*/ 21 h 134"/>
              <a:gd name="T78" fmla="*/ 118 w 130"/>
              <a:gd name="T79" fmla="*/ 26 h 134"/>
              <a:gd name="T80" fmla="*/ 91 w 130"/>
              <a:gd name="T81" fmla="*/ 71 h 134"/>
              <a:gd name="T82" fmla="*/ 102 w 130"/>
              <a:gd name="T83" fmla="*/ 21 h 134"/>
              <a:gd name="T84" fmla="*/ 37 w 130"/>
              <a:gd name="T85" fmla="*/ 72 h 134"/>
              <a:gd name="T86" fmla="*/ 10 w 130"/>
              <a:gd name="T87" fmla="*/ 27 h 134"/>
              <a:gd name="T88" fmla="*/ 10 w 130"/>
              <a:gd name="T89" fmla="*/ 22 h 134"/>
              <a:gd name="T90" fmla="*/ 15 w 130"/>
              <a:gd name="T91" fmla="*/ 16 h 134"/>
              <a:gd name="T92" fmla="*/ 21 w 130"/>
              <a:gd name="T93" fmla="*/ 22 h 134"/>
              <a:gd name="T94" fmla="*/ 26 w 130"/>
              <a:gd name="T95" fmla="*/ 22 h 134"/>
              <a:gd name="T96" fmla="*/ 37 w 130"/>
              <a:gd name="T97" fmla="*/ 7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chemeClr val="bg2"/>
          </a:solidFill>
          <a:ln>
            <a:noFill/>
          </a:ln>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sym typeface="Times New Roman" panose="02020603050405020304" pitchFamily="18" charset="0"/>
            </a:endParaRPr>
          </a:p>
        </p:txBody>
      </p:sp>
    </p:spTree>
    <p:extLst>
      <p:ext uri="{BB962C8B-B14F-4D97-AF65-F5344CB8AC3E}">
        <p14:creationId xmlns:p14="http://schemas.microsoft.com/office/powerpoint/2010/main" val="3493705412"/>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1000"/>
                            </p:stCondLst>
                            <p:childTnLst>
                              <p:par>
                                <p:cTn id="28" presetID="2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nvSpPr>
        <p:spPr>
          <a:xfrm>
            <a:off x="1180625" y="1054528"/>
            <a:ext cx="1319071" cy="13246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47" name="原创设计师QQ598969553            _2"/>
          <p:cNvSpPr/>
          <p:nvPr/>
        </p:nvSpPr>
        <p:spPr>
          <a:xfrm>
            <a:off x="1180625"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原创设计师QQ598969553            _3"/>
          <p:cNvSpPr/>
          <p:nvPr/>
        </p:nvSpPr>
        <p:spPr>
          <a:xfrm>
            <a:off x="2671176" y="1054528"/>
            <a:ext cx="1319071" cy="1324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49" name="原创设计师QQ598969553            _4"/>
          <p:cNvSpPr/>
          <p:nvPr/>
        </p:nvSpPr>
        <p:spPr>
          <a:xfrm>
            <a:off x="2671176"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原创设计师QQ598969553            _5"/>
          <p:cNvSpPr/>
          <p:nvPr/>
        </p:nvSpPr>
        <p:spPr>
          <a:xfrm>
            <a:off x="4161728" y="1054528"/>
            <a:ext cx="1319071" cy="13246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1" name="原创设计师QQ598969553            _6"/>
          <p:cNvSpPr/>
          <p:nvPr/>
        </p:nvSpPr>
        <p:spPr>
          <a:xfrm>
            <a:off x="4161728"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原创设计师QQ598969553            _7"/>
          <p:cNvSpPr/>
          <p:nvPr/>
        </p:nvSpPr>
        <p:spPr>
          <a:xfrm>
            <a:off x="5652278" y="1054528"/>
            <a:ext cx="1319071" cy="1324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3" name="原创设计师QQ598969553            _8"/>
          <p:cNvSpPr/>
          <p:nvPr/>
        </p:nvSpPr>
        <p:spPr>
          <a:xfrm>
            <a:off x="5652278"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原创设计师QQ598969553            _9"/>
          <p:cNvSpPr/>
          <p:nvPr/>
        </p:nvSpPr>
        <p:spPr>
          <a:xfrm>
            <a:off x="7142828" y="1054528"/>
            <a:ext cx="1319071" cy="13246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5" name="原创设计师QQ598969553            _10"/>
          <p:cNvSpPr/>
          <p:nvPr/>
        </p:nvSpPr>
        <p:spPr>
          <a:xfrm>
            <a:off x="7142828" y="2379217"/>
            <a:ext cx="1319071" cy="794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bg1"/>
                </a:solidFill>
                <a:latin typeface="微软雅黑" pitchFamily="34" charset="-122"/>
                <a:ea typeface="微软雅黑" pitchFamily="34" charset="-122"/>
                <a:cs typeface="华文黑体" pitchFamily="2" charset="-122"/>
              </a:rPr>
              <a:t>点击添加标题</a:t>
            </a:r>
          </a:p>
        </p:txBody>
      </p:sp>
      <p:grpSp>
        <p:nvGrpSpPr>
          <p:cNvPr id="2" name="原创设计师QQ598969553            _11"/>
          <p:cNvGrpSpPr/>
          <p:nvPr/>
        </p:nvGrpSpPr>
        <p:grpSpPr>
          <a:xfrm>
            <a:off x="1602924" y="1213490"/>
            <a:ext cx="474478" cy="612513"/>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sp>
        <p:nvSpPr>
          <p:cNvPr id="61" name="原创设计师QQ598969553            _12"/>
          <p:cNvSpPr>
            <a:spLocks noEditPoints="1"/>
          </p:cNvSpPr>
          <p:nvPr/>
        </p:nvSpPr>
        <p:spPr bwMode="auto">
          <a:xfrm flipH="1">
            <a:off x="3004123" y="1247838"/>
            <a:ext cx="653181" cy="543812"/>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89" tIns="33544" rIns="67089" bIns="335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nvGrpSpPr>
          <p:cNvPr id="3" name="原创设计师QQ598969553            _13"/>
          <p:cNvGrpSpPr/>
          <p:nvPr/>
        </p:nvGrpSpPr>
        <p:grpSpPr>
          <a:xfrm>
            <a:off x="4617386" y="1221758"/>
            <a:ext cx="407755" cy="595976"/>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sp>
        <p:nvSpPr>
          <p:cNvPr id="65" name="原创设计师QQ598969553            _14"/>
          <p:cNvSpPr>
            <a:spLocks/>
          </p:cNvSpPr>
          <p:nvPr/>
        </p:nvSpPr>
        <p:spPr bwMode="auto">
          <a:xfrm flipH="1">
            <a:off x="5972888" y="1306524"/>
            <a:ext cx="677855" cy="426444"/>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89" tIns="33544" rIns="67089" bIns="335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nvGrpSpPr>
          <p:cNvPr id="4" name="原创设计师QQ598969553            _15"/>
          <p:cNvGrpSpPr/>
          <p:nvPr/>
        </p:nvGrpSpPr>
        <p:grpSpPr>
          <a:xfrm>
            <a:off x="7513434" y="1247187"/>
            <a:ext cx="577865" cy="545119"/>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grpSp>
        <p:nvGrpSpPr>
          <p:cNvPr id="5" name="原创设计师QQ598969553            _16"/>
          <p:cNvGrpSpPr/>
          <p:nvPr/>
        </p:nvGrpSpPr>
        <p:grpSpPr>
          <a:xfrm>
            <a:off x="1761019" y="2008302"/>
            <a:ext cx="6120490" cy="158963"/>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grpSp>
      <p:sp>
        <p:nvSpPr>
          <p:cNvPr id="80" name="原创设计师QQ598969553            _17"/>
          <p:cNvSpPr/>
          <p:nvPr/>
        </p:nvSpPr>
        <p:spPr>
          <a:xfrm flipV="1">
            <a:off x="1748356"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1" name="原创设计师QQ598969553            _18"/>
          <p:cNvSpPr/>
          <p:nvPr/>
        </p:nvSpPr>
        <p:spPr>
          <a:xfrm flipV="1">
            <a:off x="3238907"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2" name="原创设计师QQ598969553            _19"/>
          <p:cNvSpPr/>
          <p:nvPr/>
        </p:nvSpPr>
        <p:spPr>
          <a:xfrm flipV="1">
            <a:off x="4729458"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3" name="原创设计师QQ598969553            _20"/>
          <p:cNvSpPr/>
          <p:nvPr/>
        </p:nvSpPr>
        <p:spPr>
          <a:xfrm flipV="1">
            <a:off x="6220007"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4" name="原创设计师QQ598969553            _21"/>
          <p:cNvSpPr/>
          <p:nvPr/>
        </p:nvSpPr>
        <p:spPr>
          <a:xfrm flipV="1">
            <a:off x="7710559" y="3174029"/>
            <a:ext cx="183615" cy="158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5" name="原创设计师QQ598969553            _22"/>
          <p:cNvSpPr txBox="1"/>
          <p:nvPr/>
        </p:nvSpPr>
        <p:spPr>
          <a:xfrm>
            <a:off x="1371599"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6" name="原创设计师QQ598969553            _23"/>
          <p:cNvSpPr txBox="1"/>
          <p:nvPr/>
        </p:nvSpPr>
        <p:spPr>
          <a:xfrm>
            <a:off x="2862150"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7" name="原创设计师QQ598969553            _24"/>
          <p:cNvSpPr txBox="1"/>
          <p:nvPr/>
        </p:nvSpPr>
        <p:spPr>
          <a:xfrm>
            <a:off x="4352702"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8" name="原创设计师QQ598969553            _25"/>
          <p:cNvSpPr txBox="1"/>
          <p:nvPr/>
        </p:nvSpPr>
        <p:spPr>
          <a:xfrm>
            <a:off x="5843252"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9" name="原创设计师QQ598969553            _26"/>
          <p:cNvSpPr txBox="1"/>
          <p:nvPr/>
        </p:nvSpPr>
        <p:spPr>
          <a:xfrm>
            <a:off x="7333801"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90" name="原创设计师QQ598969553            _27"/>
          <p:cNvSpPr/>
          <p:nvPr/>
        </p:nvSpPr>
        <p:spPr>
          <a:xfrm>
            <a:off x="1180628" y="3809880"/>
            <a:ext cx="7281275" cy="433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80" dirty="0">
                <a:latin typeface="微软雅黑" pitchFamily="34" charset="-122"/>
                <a:ea typeface="微软雅黑" pitchFamily="34" charset="-122"/>
              </a:rPr>
              <a:t>点击添加标题</a:t>
            </a:r>
          </a:p>
        </p:txBody>
      </p:sp>
      <p:pic>
        <p:nvPicPr>
          <p:cNvPr id="9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831765" y="13278652"/>
            <a:ext cx="1482061" cy="383229"/>
          </a:xfrm>
          <a:prstGeom prst="rect">
            <a:avLst/>
          </a:prstGeom>
        </p:spPr>
      </p:pic>
    </p:spTree>
    <p:extLst>
      <p:ext uri="{BB962C8B-B14F-4D97-AF65-F5344CB8AC3E}">
        <p14:creationId xmlns:p14="http://schemas.microsoft.com/office/powerpoint/2010/main" val="1649527725"/>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1000" fill="hold"/>
                                        <p:tgtEl>
                                          <p:spTgt spid="6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1000"/>
                                        <p:tgtEl>
                                          <p:spTgt spid="3"/>
                                        </p:tgtEl>
                                      </p:cBhvr>
                                    </p:animEffect>
                                    <p:anim calcmode="lin" valueType="num">
                                      <p:cBhvr>
                                        <p:cTn id="58" dur="1000" fill="hold"/>
                                        <p:tgtEl>
                                          <p:spTgt spid="3"/>
                                        </p:tgtEl>
                                        <p:attrNameLst>
                                          <p:attrName>ppt_x</p:attrName>
                                        </p:attrNameLst>
                                      </p:cBhvr>
                                      <p:tavLst>
                                        <p:tav tm="0">
                                          <p:val>
                                            <p:strVal val="#ppt_x"/>
                                          </p:val>
                                        </p:tav>
                                        <p:tav tm="100000">
                                          <p:val>
                                            <p:strVal val="#ppt_x"/>
                                          </p:val>
                                        </p:tav>
                                      </p:tavLst>
                                    </p:anim>
                                    <p:anim calcmode="lin" valueType="num">
                                      <p:cBhvr>
                                        <p:cTn id="59" dur="1000" fill="hold"/>
                                        <p:tgtEl>
                                          <p:spTgt spid="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anim calcmode="lin" valueType="num">
                                      <p:cBhvr>
                                        <p:cTn id="68" dur="1000" fill="hold"/>
                                        <p:tgtEl>
                                          <p:spTgt spid="4"/>
                                        </p:tgtEl>
                                        <p:attrNameLst>
                                          <p:attrName>ppt_x</p:attrName>
                                        </p:attrNameLst>
                                      </p:cBhvr>
                                      <p:tavLst>
                                        <p:tav tm="0">
                                          <p:val>
                                            <p:strVal val="#ppt_x"/>
                                          </p:val>
                                        </p:tav>
                                        <p:tav tm="100000">
                                          <p:val>
                                            <p:strVal val="#ppt_x"/>
                                          </p:val>
                                        </p:tav>
                                      </p:tavLst>
                                    </p:anim>
                                    <p:anim calcmode="lin" valueType="num">
                                      <p:cBhvr>
                                        <p:cTn id="69" dur="1000" fill="hold"/>
                                        <p:tgtEl>
                                          <p:spTgt spid="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85"/>
                                        </p:tgtEl>
                                        <p:attrNameLst>
                                          <p:attrName>style.visibility</p:attrName>
                                        </p:attrNameLst>
                                      </p:cBhvr>
                                      <p:to>
                                        <p:strVal val="visible"/>
                                      </p:to>
                                    </p:set>
                                    <p:animEffect transition="in" filter="fade">
                                      <p:cBhvr>
                                        <p:cTn id="78" dur="500"/>
                                        <p:tgtEl>
                                          <p:spTgt spid="85"/>
                                        </p:tgtEl>
                                      </p:cBhvr>
                                    </p:animEffect>
                                    <p:anim calcmode="lin" valueType="num">
                                      <p:cBhvr>
                                        <p:cTn id="79" dur="500" fill="hold"/>
                                        <p:tgtEl>
                                          <p:spTgt spid="85"/>
                                        </p:tgtEl>
                                        <p:attrNameLst>
                                          <p:attrName>ppt_x</p:attrName>
                                        </p:attrNameLst>
                                      </p:cBhvr>
                                      <p:tavLst>
                                        <p:tav tm="0">
                                          <p:val>
                                            <p:strVal val="#ppt_x"/>
                                          </p:val>
                                        </p:tav>
                                        <p:tav tm="100000">
                                          <p:val>
                                            <p:strVal val="#ppt_x"/>
                                          </p:val>
                                        </p:tav>
                                      </p:tavLst>
                                    </p:anim>
                                    <p:anim calcmode="lin" valueType="num">
                                      <p:cBhvr>
                                        <p:cTn id="80" dur="500" fill="hold"/>
                                        <p:tgtEl>
                                          <p:spTgt spid="8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500"/>
                                        <p:tgtEl>
                                          <p:spTgt spid="8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fade">
                                      <p:cBhvr>
                                        <p:cTn id="95" dur="500"/>
                                        <p:tgtEl>
                                          <p:spTgt spid="86"/>
                                        </p:tgtEl>
                                      </p:cBhvr>
                                    </p:animEffect>
                                    <p:anim calcmode="lin" valueType="num">
                                      <p:cBhvr>
                                        <p:cTn id="96" dur="500" fill="hold"/>
                                        <p:tgtEl>
                                          <p:spTgt spid="86"/>
                                        </p:tgtEl>
                                        <p:attrNameLst>
                                          <p:attrName>ppt_x</p:attrName>
                                        </p:attrNameLst>
                                      </p:cBhvr>
                                      <p:tavLst>
                                        <p:tav tm="0">
                                          <p:val>
                                            <p:strVal val="#ppt_x"/>
                                          </p:val>
                                        </p:tav>
                                        <p:tav tm="100000">
                                          <p:val>
                                            <p:strVal val="#ppt_x"/>
                                          </p:val>
                                        </p:tav>
                                      </p:tavLst>
                                    </p:anim>
                                    <p:anim calcmode="lin" valueType="num">
                                      <p:cBhvr>
                                        <p:cTn id="97" dur="500" fill="hold"/>
                                        <p:tgtEl>
                                          <p:spTgt spid="8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87"/>
                                        </p:tgtEl>
                                        <p:attrNameLst>
                                          <p:attrName>style.visibility</p:attrName>
                                        </p:attrNameLst>
                                      </p:cBhvr>
                                      <p:to>
                                        <p:strVal val="visible"/>
                                      </p:to>
                                    </p:set>
                                    <p:animEffect transition="in" filter="fade">
                                      <p:cBhvr>
                                        <p:cTn id="100" dur="500"/>
                                        <p:tgtEl>
                                          <p:spTgt spid="87"/>
                                        </p:tgtEl>
                                      </p:cBhvr>
                                    </p:animEffect>
                                    <p:anim calcmode="lin" valueType="num">
                                      <p:cBhvr>
                                        <p:cTn id="101" dur="500" fill="hold"/>
                                        <p:tgtEl>
                                          <p:spTgt spid="87"/>
                                        </p:tgtEl>
                                        <p:attrNameLst>
                                          <p:attrName>ppt_x</p:attrName>
                                        </p:attrNameLst>
                                      </p:cBhvr>
                                      <p:tavLst>
                                        <p:tav tm="0">
                                          <p:val>
                                            <p:strVal val="#ppt_x"/>
                                          </p:val>
                                        </p:tav>
                                        <p:tav tm="100000">
                                          <p:val>
                                            <p:strVal val="#ppt_x"/>
                                          </p:val>
                                        </p:tav>
                                      </p:tavLst>
                                    </p:anim>
                                    <p:anim calcmode="lin" valueType="num">
                                      <p:cBhvr>
                                        <p:cTn id="102" dur="500" fill="hold"/>
                                        <p:tgtEl>
                                          <p:spTgt spid="8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88"/>
                                        </p:tgtEl>
                                        <p:attrNameLst>
                                          <p:attrName>style.visibility</p:attrName>
                                        </p:attrNameLst>
                                      </p:cBhvr>
                                      <p:to>
                                        <p:strVal val="visible"/>
                                      </p:to>
                                    </p:set>
                                    <p:animEffect transition="in" filter="fade">
                                      <p:cBhvr>
                                        <p:cTn id="105" dur="500"/>
                                        <p:tgtEl>
                                          <p:spTgt spid="88"/>
                                        </p:tgtEl>
                                      </p:cBhvr>
                                    </p:animEffect>
                                    <p:anim calcmode="lin" valueType="num">
                                      <p:cBhvr>
                                        <p:cTn id="106" dur="500" fill="hold"/>
                                        <p:tgtEl>
                                          <p:spTgt spid="88"/>
                                        </p:tgtEl>
                                        <p:attrNameLst>
                                          <p:attrName>ppt_x</p:attrName>
                                        </p:attrNameLst>
                                      </p:cBhvr>
                                      <p:tavLst>
                                        <p:tav tm="0">
                                          <p:val>
                                            <p:strVal val="#ppt_x"/>
                                          </p:val>
                                        </p:tav>
                                        <p:tav tm="100000">
                                          <p:val>
                                            <p:strVal val="#ppt_x"/>
                                          </p:val>
                                        </p:tav>
                                      </p:tavLst>
                                    </p:anim>
                                    <p:anim calcmode="lin" valueType="num">
                                      <p:cBhvr>
                                        <p:cTn id="107" dur="500" fill="hold"/>
                                        <p:tgtEl>
                                          <p:spTgt spid="8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89"/>
                                        </p:tgtEl>
                                        <p:attrNameLst>
                                          <p:attrName>style.visibility</p:attrName>
                                        </p:attrNameLst>
                                      </p:cBhvr>
                                      <p:to>
                                        <p:strVal val="visible"/>
                                      </p:to>
                                    </p:set>
                                    <p:animEffect transition="in" filter="fade">
                                      <p:cBhvr>
                                        <p:cTn id="110" dur="500"/>
                                        <p:tgtEl>
                                          <p:spTgt spid="89"/>
                                        </p:tgtEl>
                                      </p:cBhvr>
                                    </p:animEffect>
                                    <p:anim calcmode="lin" valueType="num">
                                      <p:cBhvr>
                                        <p:cTn id="111" dur="500" fill="hold"/>
                                        <p:tgtEl>
                                          <p:spTgt spid="89"/>
                                        </p:tgtEl>
                                        <p:attrNameLst>
                                          <p:attrName>ppt_x</p:attrName>
                                        </p:attrNameLst>
                                      </p:cBhvr>
                                      <p:tavLst>
                                        <p:tav tm="0">
                                          <p:val>
                                            <p:strVal val="#ppt_x"/>
                                          </p:val>
                                        </p:tav>
                                        <p:tav tm="100000">
                                          <p:val>
                                            <p:strVal val="#ppt_x"/>
                                          </p:val>
                                        </p:tav>
                                      </p:tavLst>
                                    </p:anim>
                                    <p:anim calcmode="lin" valueType="num">
                                      <p:cBhvr>
                                        <p:cTn id="112" dur="500" fill="hold"/>
                                        <p:tgtEl>
                                          <p:spTgt spid="8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1000"/>
                                        <p:tgtEl>
                                          <p:spTgt spid="90"/>
                                        </p:tgtEl>
                                      </p:cBhvr>
                                    </p:animEffect>
                                    <p:anim calcmode="lin" valueType="num">
                                      <p:cBhvr>
                                        <p:cTn id="117" dur="1000" fill="hold"/>
                                        <p:tgtEl>
                                          <p:spTgt spid="90"/>
                                        </p:tgtEl>
                                        <p:attrNameLst>
                                          <p:attrName>ppt_x</p:attrName>
                                        </p:attrNameLst>
                                      </p:cBhvr>
                                      <p:tavLst>
                                        <p:tav tm="0">
                                          <p:val>
                                            <p:strVal val="#ppt_x"/>
                                          </p:val>
                                        </p:tav>
                                        <p:tav tm="100000">
                                          <p:val>
                                            <p:strVal val="#ppt_x"/>
                                          </p:val>
                                        </p:tav>
                                      </p:tavLst>
                                    </p:anim>
                                    <p:anim calcmode="lin" valueType="num">
                                      <p:cBhvr>
                                        <p:cTn id="118"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04</a:t>
            </a:r>
            <a:endParaRPr lang="zh-CN" altLang="en-US" sz="4801" dirty="0">
              <a:solidFill>
                <a:schemeClr val="bg1"/>
              </a:solidFill>
            </a:endParaRPr>
          </a:p>
        </p:txBody>
      </p:sp>
      <p:pic>
        <p:nvPicPr>
          <p:cNvPr id="7" name="图片 6">
            <a:extLst>
              <a:ext uri="{FF2B5EF4-FFF2-40B4-BE49-F238E27FC236}">
                <a16:creationId xmlns:a16="http://schemas.microsoft.com/office/drawing/2014/main" xmlns="" id="{18459AD2-41FD-4CC7-9373-0E8DBFCB6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a:xfrm>
            <a:off x="2124631" y="1708048"/>
            <a:ext cx="680780" cy="680777"/>
            <a:chOff x="6560456" y="2515733"/>
            <a:chExt cx="359999" cy="359998"/>
          </a:xfrm>
        </p:grpSpPr>
        <p:sp>
          <p:nvSpPr>
            <p:cNvPr id="18" name="Oval 17"/>
            <p:cNvSpPr/>
            <p:nvPr/>
          </p:nvSpPr>
          <p:spPr>
            <a:xfrm>
              <a:off x="6560456" y="2515733"/>
              <a:ext cx="359999" cy="359998"/>
            </a:xfrm>
            <a:prstGeom prst="ellipse">
              <a:avLst/>
            </a:prstGeom>
            <a:solidFill>
              <a:schemeClr val="accent1"/>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3"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2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1"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2"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grpSp>
      </p:grpSp>
      <p:grpSp>
        <p:nvGrpSpPr>
          <p:cNvPr id="4" name="Group 22"/>
          <p:cNvGrpSpPr>
            <a:grpSpLocks noChangeAspect="1"/>
          </p:cNvGrpSpPr>
          <p:nvPr/>
        </p:nvGrpSpPr>
        <p:grpSpPr>
          <a:xfrm>
            <a:off x="5198006" y="1697160"/>
            <a:ext cx="680780" cy="680777"/>
            <a:chOff x="6560455" y="4169941"/>
            <a:chExt cx="359999" cy="359998"/>
          </a:xfrm>
        </p:grpSpPr>
        <p:sp>
          <p:nvSpPr>
            <p:cNvPr id="24" name="Oval 23"/>
            <p:cNvSpPr/>
            <p:nvPr/>
          </p:nvSpPr>
          <p:spPr>
            <a:xfrm>
              <a:off x="6560455" y="4169941"/>
              <a:ext cx="359999" cy="359998"/>
            </a:xfrm>
            <a:prstGeom prst="ellipse">
              <a:avLst/>
            </a:prstGeom>
            <a:solidFill>
              <a:schemeClr val="accent3"/>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5"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26"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7"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8"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9"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30"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grpSp>
      </p:grpSp>
      <p:grpSp>
        <p:nvGrpSpPr>
          <p:cNvPr id="6" name="Group 30"/>
          <p:cNvGrpSpPr>
            <a:grpSpLocks noChangeAspect="1"/>
          </p:cNvGrpSpPr>
          <p:nvPr/>
        </p:nvGrpSpPr>
        <p:grpSpPr>
          <a:xfrm>
            <a:off x="6723806" y="1707720"/>
            <a:ext cx="680780" cy="680777"/>
            <a:chOff x="6560454" y="4997045"/>
            <a:chExt cx="359999" cy="359998"/>
          </a:xfrm>
        </p:grpSpPr>
        <p:sp>
          <p:nvSpPr>
            <p:cNvPr id="32" name="Oval 31"/>
            <p:cNvSpPr/>
            <p:nvPr/>
          </p:nvSpPr>
          <p:spPr>
            <a:xfrm>
              <a:off x="6560454" y="4997045"/>
              <a:ext cx="359999" cy="359998"/>
            </a:xfrm>
            <a:prstGeom prst="ellipse">
              <a:avLst/>
            </a:prstGeom>
            <a:solidFill>
              <a:schemeClr val="accent4"/>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33"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68588" tIns="34294" rIns="68588" bIns="34294" numCol="1" anchor="t" anchorCtr="0" compatLnSpc="1">
              <a:prstTxWarp prst="textNoShape">
                <a:avLst/>
              </a:prstTxWarp>
            </a:bodyPr>
            <a:lstStyle/>
            <a:p>
              <a:endParaRPr lang="en-US" sz="1280" dirty="0"/>
            </a:p>
          </p:txBody>
        </p:sp>
      </p:grpSp>
      <p:grpSp>
        <p:nvGrpSpPr>
          <p:cNvPr id="7" name="Group 33"/>
          <p:cNvGrpSpPr>
            <a:grpSpLocks noChangeAspect="1"/>
          </p:cNvGrpSpPr>
          <p:nvPr/>
        </p:nvGrpSpPr>
        <p:grpSpPr>
          <a:xfrm>
            <a:off x="3683094" y="1697160"/>
            <a:ext cx="680780" cy="680777"/>
            <a:chOff x="6560456" y="3342837"/>
            <a:chExt cx="359999" cy="359998"/>
          </a:xfrm>
        </p:grpSpPr>
        <p:sp>
          <p:nvSpPr>
            <p:cNvPr id="35" name="Oval 34"/>
            <p:cNvSpPr/>
            <p:nvPr/>
          </p:nvSpPr>
          <p:spPr>
            <a:xfrm>
              <a:off x="6560456" y="3342837"/>
              <a:ext cx="359999" cy="359998"/>
            </a:xfrm>
            <a:prstGeom prst="ellipse">
              <a:avLst/>
            </a:prstGeom>
            <a:solidFill>
              <a:schemeClr val="accent2"/>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36"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68588" tIns="34294" rIns="68588" bIns="34294" numCol="1" anchor="t" anchorCtr="0" compatLnSpc="1">
              <a:prstTxWarp prst="textNoShape">
                <a:avLst/>
              </a:prstTxWarp>
            </a:bodyPr>
            <a:lstStyle/>
            <a:p>
              <a:endParaRPr lang="en-US" sz="1280" dirty="0"/>
            </a:p>
          </p:txBody>
        </p:sp>
      </p:grpSp>
      <p:cxnSp>
        <p:nvCxnSpPr>
          <p:cNvPr id="9" name="Elbow Connector 8"/>
          <p:cNvCxnSpPr/>
          <p:nvPr/>
        </p:nvCxnSpPr>
        <p:spPr>
          <a:xfrm rot="10800000" flipV="1">
            <a:off x="1724368" y="2091312"/>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4" name="Elbow Connector 53"/>
          <p:cNvCxnSpPr/>
          <p:nvPr/>
        </p:nvCxnSpPr>
        <p:spPr>
          <a:xfrm rot="10800000" flipV="1">
            <a:off x="3274916" y="2085467"/>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rot="10800000" flipV="1">
            <a:off x="4793550" y="2089019"/>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rot="10800000" flipV="1">
            <a:off x="6314945" y="2085467"/>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4" name="TextBox 23"/>
          <p:cNvSpPr txBox="1"/>
          <p:nvPr/>
        </p:nvSpPr>
        <p:spPr>
          <a:xfrm>
            <a:off x="1044403"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45" name="TextBox 24"/>
          <p:cNvSpPr txBox="1"/>
          <p:nvPr/>
        </p:nvSpPr>
        <p:spPr>
          <a:xfrm>
            <a:off x="1217606"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53" name="TextBox 23"/>
          <p:cNvSpPr txBox="1"/>
          <p:nvPr/>
        </p:nvSpPr>
        <p:spPr>
          <a:xfrm>
            <a:off x="2724481"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59" name="TextBox 24"/>
          <p:cNvSpPr txBox="1"/>
          <p:nvPr/>
        </p:nvSpPr>
        <p:spPr>
          <a:xfrm>
            <a:off x="2897684"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60" name="TextBox 23"/>
          <p:cNvSpPr txBox="1"/>
          <p:nvPr/>
        </p:nvSpPr>
        <p:spPr>
          <a:xfrm>
            <a:off x="4465530"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1" name="TextBox 24"/>
          <p:cNvSpPr txBox="1"/>
          <p:nvPr/>
        </p:nvSpPr>
        <p:spPr>
          <a:xfrm>
            <a:off x="4638732"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62" name="TextBox 23"/>
          <p:cNvSpPr txBox="1"/>
          <p:nvPr/>
        </p:nvSpPr>
        <p:spPr>
          <a:xfrm>
            <a:off x="6145608"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3" name="TextBox 24"/>
          <p:cNvSpPr txBox="1"/>
          <p:nvPr/>
        </p:nvSpPr>
        <p:spPr>
          <a:xfrm>
            <a:off x="6318811"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212170214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5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2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par>
                                <p:cTn id="15" presetID="53" presetClass="entr" presetSubtype="16" fill="hold" nodeType="withEffect">
                                  <p:stCondLst>
                                    <p:cond delay="2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par>
                                <p:cTn id="20" presetID="53" presetClass="entr" presetSubtype="16" fill="hold" nodeType="withEffect">
                                  <p:stCondLst>
                                    <p:cond delay="225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22" presetClass="entr" presetSubtype="1" fill="hold" nodeType="withEffect">
                                  <p:stCondLst>
                                    <p:cond delay="325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nodeType="withEffect">
                                  <p:stCondLst>
                                    <p:cond delay="3250"/>
                                  </p:stCondLst>
                                  <p:childTnLst>
                                    <p:set>
                                      <p:cBhvr>
                                        <p:cTn id="29" dur="1" fill="hold">
                                          <p:stCondLst>
                                            <p:cond delay="0"/>
                                          </p:stCondLst>
                                        </p:cTn>
                                        <p:tgtEl>
                                          <p:spTgt spid="54"/>
                                        </p:tgtEl>
                                        <p:attrNameLst>
                                          <p:attrName>style.visibility</p:attrName>
                                        </p:attrNameLst>
                                      </p:cBhvr>
                                      <p:to>
                                        <p:strVal val="visible"/>
                                      </p:to>
                                    </p:set>
                                    <p:animEffect transition="in" filter="wipe(up)">
                                      <p:cBhvr>
                                        <p:cTn id="30" dur="500"/>
                                        <p:tgtEl>
                                          <p:spTgt spid="54"/>
                                        </p:tgtEl>
                                      </p:cBhvr>
                                    </p:animEffect>
                                  </p:childTnLst>
                                </p:cTn>
                              </p:par>
                              <p:par>
                                <p:cTn id="31" presetID="22" presetClass="entr" presetSubtype="1" fill="hold" nodeType="withEffect">
                                  <p:stCondLst>
                                    <p:cond delay="3250"/>
                                  </p:stCondLst>
                                  <p:childTnLst>
                                    <p:set>
                                      <p:cBhvr>
                                        <p:cTn id="32" dur="1" fill="hold">
                                          <p:stCondLst>
                                            <p:cond delay="0"/>
                                          </p:stCondLst>
                                        </p:cTn>
                                        <p:tgtEl>
                                          <p:spTgt spid="55"/>
                                        </p:tgtEl>
                                        <p:attrNameLst>
                                          <p:attrName>style.visibility</p:attrName>
                                        </p:attrNameLst>
                                      </p:cBhvr>
                                      <p:to>
                                        <p:strVal val="visible"/>
                                      </p:to>
                                    </p:set>
                                    <p:animEffect transition="in" filter="wipe(up)">
                                      <p:cBhvr>
                                        <p:cTn id="33" dur="500"/>
                                        <p:tgtEl>
                                          <p:spTgt spid="55"/>
                                        </p:tgtEl>
                                      </p:cBhvr>
                                    </p:animEffect>
                                  </p:childTnLst>
                                </p:cTn>
                              </p:par>
                              <p:par>
                                <p:cTn id="34" presetID="22" presetClass="entr" presetSubtype="1" fill="hold" nodeType="withEffect">
                                  <p:stCondLst>
                                    <p:cond delay="3250"/>
                                  </p:stCondLst>
                                  <p:childTnLst>
                                    <p:set>
                                      <p:cBhvr>
                                        <p:cTn id="35" dur="1" fill="hold">
                                          <p:stCondLst>
                                            <p:cond delay="0"/>
                                          </p:stCondLst>
                                        </p:cTn>
                                        <p:tgtEl>
                                          <p:spTgt spid="56"/>
                                        </p:tgtEl>
                                        <p:attrNameLst>
                                          <p:attrName>style.visibility</p:attrName>
                                        </p:attrNameLst>
                                      </p:cBhvr>
                                      <p:to>
                                        <p:strVal val="visible"/>
                                      </p:to>
                                    </p:set>
                                    <p:animEffect transition="in" filter="wipe(up)">
                                      <p:cBhvr>
                                        <p:cTn id="36" dur="500"/>
                                        <p:tgtEl>
                                          <p:spTgt spid="56"/>
                                        </p:tgtEl>
                                      </p:cBhvr>
                                    </p:animEffect>
                                  </p:childTnLst>
                                </p:cTn>
                              </p:par>
                            </p:childTnLst>
                          </p:cTn>
                        </p:par>
                        <p:par>
                          <p:cTn id="37" fill="hold">
                            <p:stCondLst>
                              <p:cond delay="3750"/>
                            </p:stCondLst>
                            <p:childTnLst>
                              <p:par>
                                <p:cTn id="38" presetID="12" presetClass="entr" presetSubtype="4"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p:tgtEl>
                                          <p:spTgt spid="44"/>
                                        </p:tgtEl>
                                        <p:attrNameLst>
                                          <p:attrName>ppt_y</p:attrName>
                                        </p:attrNameLst>
                                      </p:cBhvr>
                                      <p:tavLst>
                                        <p:tav tm="0">
                                          <p:val>
                                            <p:strVal val="#ppt_y+#ppt_h*1.125000"/>
                                          </p:val>
                                        </p:tav>
                                        <p:tav tm="100000">
                                          <p:val>
                                            <p:strVal val="#ppt_y"/>
                                          </p:val>
                                        </p:tav>
                                      </p:tavLst>
                                    </p:anim>
                                    <p:animEffect transition="in" filter="wipe(up)">
                                      <p:cBhvr>
                                        <p:cTn id="41" dur="500"/>
                                        <p:tgtEl>
                                          <p:spTgt spid="44"/>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p:tgtEl>
                                          <p:spTgt spid="45"/>
                                        </p:tgtEl>
                                        <p:attrNameLst>
                                          <p:attrName>ppt_y</p:attrName>
                                        </p:attrNameLst>
                                      </p:cBhvr>
                                      <p:tavLst>
                                        <p:tav tm="0">
                                          <p:val>
                                            <p:strVal val="#ppt_y-#ppt_h*1.125000"/>
                                          </p:val>
                                        </p:tav>
                                        <p:tav tm="100000">
                                          <p:val>
                                            <p:strVal val="#ppt_y"/>
                                          </p:val>
                                        </p:tav>
                                      </p:tavLst>
                                    </p:anim>
                                    <p:animEffect transition="in" filter="wipe(down)">
                                      <p:cBhvr>
                                        <p:cTn id="45" dur="500"/>
                                        <p:tgtEl>
                                          <p:spTgt spid="45"/>
                                        </p:tgtEl>
                                      </p:cBhvr>
                                    </p:animEffect>
                                  </p:childTnLst>
                                </p:cTn>
                              </p:par>
                            </p:childTnLst>
                          </p:cTn>
                        </p:par>
                        <p:par>
                          <p:cTn id="46" fill="hold">
                            <p:stCondLst>
                              <p:cond delay="4250"/>
                            </p:stCondLst>
                            <p:childTnLst>
                              <p:par>
                                <p:cTn id="47" presetID="12" presetClass="entr" presetSubtype="4"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p:tgtEl>
                                          <p:spTgt spid="53"/>
                                        </p:tgtEl>
                                        <p:attrNameLst>
                                          <p:attrName>ppt_y</p:attrName>
                                        </p:attrNameLst>
                                      </p:cBhvr>
                                      <p:tavLst>
                                        <p:tav tm="0">
                                          <p:val>
                                            <p:strVal val="#ppt_y+#ppt_h*1.125000"/>
                                          </p:val>
                                        </p:tav>
                                        <p:tav tm="100000">
                                          <p:val>
                                            <p:strVal val="#ppt_y"/>
                                          </p:val>
                                        </p:tav>
                                      </p:tavLst>
                                    </p:anim>
                                    <p:animEffect transition="in" filter="wipe(up)">
                                      <p:cBhvr>
                                        <p:cTn id="50" dur="500"/>
                                        <p:tgtEl>
                                          <p:spTgt spid="53"/>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p:tgtEl>
                                          <p:spTgt spid="59"/>
                                        </p:tgtEl>
                                        <p:attrNameLst>
                                          <p:attrName>ppt_y</p:attrName>
                                        </p:attrNameLst>
                                      </p:cBhvr>
                                      <p:tavLst>
                                        <p:tav tm="0">
                                          <p:val>
                                            <p:strVal val="#ppt_y-#ppt_h*1.125000"/>
                                          </p:val>
                                        </p:tav>
                                        <p:tav tm="100000">
                                          <p:val>
                                            <p:strVal val="#ppt_y"/>
                                          </p:val>
                                        </p:tav>
                                      </p:tavLst>
                                    </p:anim>
                                    <p:animEffect transition="in" filter="wipe(down)">
                                      <p:cBhvr>
                                        <p:cTn id="54" dur="500"/>
                                        <p:tgtEl>
                                          <p:spTgt spid="59"/>
                                        </p:tgtEl>
                                      </p:cBhvr>
                                    </p:animEffect>
                                  </p:childTnLst>
                                </p:cTn>
                              </p:par>
                            </p:childTnLst>
                          </p:cTn>
                        </p:par>
                        <p:par>
                          <p:cTn id="55" fill="hold">
                            <p:stCondLst>
                              <p:cond delay="4750"/>
                            </p:stCondLst>
                            <p:childTnLst>
                              <p:par>
                                <p:cTn id="56" presetID="12" presetClass="entr" presetSubtype="4"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p:tgtEl>
                                          <p:spTgt spid="60"/>
                                        </p:tgtEl>
                                        <p:attrNameLst>
                                          <p:attrName>ppt_y</p:attrName>
                                        </p:attrNameLst>
                                      </p:cBhvr>
                                      <p:tavLst>
                                        <p:tav tm="0">
                                          <p:val>
                                            <p:strVal val="#ppt_y+#ppt_h*1.125000"/>
                                          </p:val>
                                        </p:tav>
                                        <p:tav tm="100000">
                                          <p:val>
                                            <p:strVal val="#ppt_y"/>
                                          </p:val>
                                        </p:tav>
                                      </p:tavLst>
                                    </p:anim>
                                    <p:animEffect transition="in" filter="wipe(up)">
                                      <p:cBhvr>
                                        <p:cTn id="59" dur="500"/>
                                        <p:tgtEl>
                                          <p:spTgt spid="60"/>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p:tgtEl>
                                          <p:spTgt spid="61"/>
                                        </p:tgtEl>
                                        <p:attrNameLst>
                                          <p:attrName>ppt_y</p:attrName>
                                        </p:attrNameLst>
                                      </p:cBhvr>
                                      <p:tavLst>
                                        <p:tav tm="0">
                                          <p:val>
                                            <p:strVal val="#ppt_y-#ppt_h*1.125000"/>
                                          </p:val>
                                        </p:tav>
                                        <p:tav tm="100000">
                                          <p:val>
                                            <p:strVal val="#ppt_y"/>
                                          </p:val>
                                        </p:tav>
                                      </p:tavLst>
                                    </p:anim>
                                    <p:animEffect transition="in" filter="wipe(down)">
                                      <p:cBhvr>
                                        <p:cTn id="63" dur="500"/>
                                        <p:tgtEl>
                                          <p:spTgt spid="61"/>
                                        </p:tgtEl>
                                      </p:cBhvr>
                                    </p:animEffect>
                                  </p:childTnLst>
                                </p:cTn>
                              </p:par>
                            </p:childTnLst>
                          </p:cTn>
                        </p:par>
                        <p:par>
                          <p:cTn id="64" fill="hold">
                            <p:stCondLst>
                              <p:cond delay="5250"/>
                            </p:stCondLst>
                            <p:childTnLst>
                              <p:par>
                                <p:cTn id="65" presetID="12" presetClass="entr" presetSubtype="4"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p:tgtEl>
                                          <p:spTgt spid="62"/>
                                        </p:tgtEl>
                                        <p:attrNameLst>
                                          <p:attrName>ppt_y</p:attrName>
                                        </p:attrNameLst>
                                      </p:cBhvr>
                                      <p:tavLst>
                                        <p:tav tm="0">
                                          <p:val>
                                            <p:strVal val="#ppt_y+#ppt_h*1.125000"/>
                                          </p:val>
                                        </p:tav>
                                        <p:tav tm="100000">
                                          <p:val>
                                            <p:strVal val="#ppt_y"/>
                                          </p:val>
                                        </p:tav>
                                      </p:tavLst>
                                    </p:anim>
                                    <p:animEffect transition="in" filter="wipe(up)">
                                      <p:cBhvr>
                                        <p:cTn id="68" dur="500"/>
                                        <p:tgtEl>
                                          <p:spTgt spid="62"/>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p:tgtEl>
                                          <p:spTgt spid="63"/>
                                        </p:tgtEl>
                                        <p:attrNameLst>
                                          <p:attrName>ppt_y</p:attrName>
                                        </p:attrNameLst>
                                      </p:cBhvr>
                                      <p:tavLst>
                                        <p:tav tm="0">
                                          <p:val>
                                            <p:strVal val="#ppt_y-#ppt_h*1.125000"/>
                                          </p:val>
                                        </p:tav>
                                        <p:tav tm="100000">
                                          <p:val>
                                            <p:strVal val="#ppt_y"/>
                                          </p:val>
                                        </p:tav>
                                      </p:tavLst>
                                    </p:anim>
                                    <p:animEffect transition="in" filter="wipe(down)">
                                      <p:cBhvr>
                                        <p:cTn id="7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3" grpId="0"/>
      <p:bldP spid="59" grpId="0"/>
      <p:bldP spid="60"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MH_Other_1"/>
          <p:cNvSpPr>
            <a:spLocks noChangeAspect="1"/>
          </p:cNvSpPr>
          <p:nvPr>
            <p:custDataLst>
              <p:tags r:id="rId2"/>
            </p:custDataLst>
          </p:nvPr>
        </p:nvSpPr>
        <p:spPr>
          <a:xfrm>
            <a:off x="4348350" y="1351258"/>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3"/>
            </p:custDataLst>
          </p:nvPr>
        </p:nvSpPr>
        <p:spPr>
          <a:xfrm>
            <a:off x="4348350" y="2067441"/>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4"/>
            </p:custDataLst>
          </p:nvPr>
        </p:nvSpPr>
        <p:spPr>
          <a:xfrm>
            <a:off x="4348350" y="2783623"/>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5"/>
            </p:custDataLst>
          </p:nvPr>
        </p:nvSpPr>
        <p:spPr>
          <a:xfrm>
            <a:off x="4348350" y="3499806"/>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6"/>
            </p:custDataLst>
          </p:nvPr>
        </p:nvSpPr>
        <p:spPr>
          <a:xfrm>
            <a:off x="5030062" y="1276400"/>
            <a:ext cx="2207028" cy="661835"/>
          </a:xfrm>
          <a:prstGeom prst="rect">
            <a:avLst/>
          </a:prstGeom>
        </p:spPr>
        <p:txBody>
          <a:bodyPr wrap="square" lIns="0" tIns="0" rIns="0" bIns="0" anchor="ctr">
            <a:spAutoFit/>
          </a:bodyPr>
          <a:lstStyle/>
          <a:p>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1" name="MH_Text_2"/>
          <p:cNvSpPr/>
          <p:nvPr>
            <p:custDataLst>
              <p:tags r:id="rId7"/>
            </p:custDataLst>
          </p:nvPr>
        </p:nvSpPr>
        <p:spPr>
          <a:xfrm>
            <a:off x="5030063" y="2069540"/>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2" name="MH_Text_3"/>
          <p:cNvSpPr/>
          <p:nvPr>
            <p:custDataLst>
              <p:tags r:id="rId8"/>
            </p:custDataLst>
          </p:nvPr>
        </p:nvSpPr>
        <p:spPr>
          <a:xfrm>
            <a:off x="5030063" y="2785723"/>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3" name="MH_Text_4"/>
          <p:cNvSpPr/>
          <p:nvPr>
            <p:custDataLst>
              <p:tags r:id="rId9"/>
            </p:custDataLst>
          </p:nvPr>
        </p:nvSpPr>
        <p:spPr>
          <a:xfrm>
            <a:off x="5030063" y="3501905"/>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5" name="MH_Others_1"/>
          <p:cNvSpPr txBox="1"/>
          <p:nvPr>
            <p:custDataLst>
              <p:tags r:id="rId10"/>
            </p:custDataLst>
          </p:nvPr>
        </p:nvSpPr>
        <p:spPr>
          <a:xfrm>
            <a:off x="1836490" y="2075206"/>
            <a:ext cx="2044019" cy="722414"/>
          </a:xfrm>
          <a:prstGeom prst="rect">
            <a:avLst/>
          </a:prstGeom>
          <a:noFill/>
        </p:spPr>
        <p:txBody>
          <a:bodyPr vert="horz" wrap="square" lIns="0" tIns="0" rIns="0" bIns="0" rtlCol="0" anchor="ctr" anchorCtr="0">
            <a:spAutoFit/>
          </a:bodyPr>
          <a:lstStyle/>
          <a:p>
            <a:pPr algn="ctr"/>
            <a:r>
              <a:rPr lang="zh-CN" altLang="en-US" sz="4701"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6" name="MH_Others_2"/>
          <p:cNvSpPr txBox="1"/>
          <p:nvPr>
            <p:custDataLst>
              <p:tags r:id="rId11"/>
            </p:custDataLst>
          </p:nvPr>
        </p:nvSpPr>
        <p:spPr>
          <a:xfrm>
            <a:off x="1846813" y="2797620"/>
            <a:ext cx="2023371" cy="306478"/>
          </a:xfrm>
          <a:prstGeom prst="rect">
            <a:avLst/>
          </a:prstGeom>
          <a:noFill/>
        </p:spPr>
        <p:txBody>
          <a:bodyPr wrap="square" lIns="0" tIns="0" rIns="0" bIns="0">
            <a:spAutoFit/>
          </a:bodyPr>
          <a:lstStyle/>
          <a:p>
            <a:pPr algn="ctr">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774261825"/>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500" autoRev="1" fill="hold">
                                          <p:stCondLst>
                                            <p:cond delay="0"/>
                                          </p:stCondLst>
                                        </p:cTn>
                                        <p:tgtEl>
                                          <p:spTgt spid="25"/>
                                        </p:tgtEl>
                                        <p:attrNameLst>
                                          <p:attrName>ppt_w</p:attrName>
                                        </p:attrNameLst>
                                      </p:cBhvr>
                                    </p:anim>
                                    <p:anim by="(#ppt_w*0.50)" calcmode="lin" valueType="num">
                                      <p:cBhvr>
                                        <p:cTn id="8" dur="500" decel="50000" autoRev="1" fill="hold">
                                          <p:stCondLst>
                                            <p:cond delay="0"/>
                                          </p:stCondLst>
                                        </p:cTn>
                                        <p:tgtEl>
                                          <p:spTgt spid="25"/>
                                        </p:tgtEl>
                                        <p:attrNameLst>
                                          <p:attrName>ppt_x</p:attrName>
                                        </p:attrNameLst>
                                      </p:cBhvr>
                                    </p:anim>
                                    <p:anim from="(-#ppt_h/2)" to="(#ppt_y)" calcmode="lin" valueType="num">
                                      <p:cBhvr>
                                        <p:cTn id="9" dur="1000" fill="hold">
                                          <p:stCondLst>
                                            <p:cond delay="0"/>
                                          </p:stCondLst>
                                        </p:cTn>
                                        <p:tgtEl>
                                          <p:spTgt spid="25"/>
                                        </p:tgtEl>
                                        <p:attrNameLst>
                                          <p:attrName>ppt_y</p:attrName>
                                        </p:attrNameLst>
                                      </p:cBhvr>
                                    </p:anim>
                                    <p:animRot by="21600000">
                                      <p:cBhvr>
                                        <p:cTn id="10" dur="1000" fill="hold">
                                          <p:stCondLst>
                                            <p:cond delay="0"/>
                                          </p:stCondLst>
                                        </p:cTn>
                                        <p:tgtEl>
                                          <p:spTgt spid="25"/>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by="(-#ppt_w*2)" calcmode="lin" valueType="num">
                                      <p:cBhvr rctx="PPT">
                                        <p:cTn id="13" dur="500" autoRev="1" fill="hold">
                                          <p:stCondLst>
                                            <p:cond delay="0"/>
                                          </p:stCondLst>
                                        </p:cTn>
                                        <p:tgtEl>
                                          <p:spTgt spid="26"/>
                                        </p:tgtEl>
                                        <p:attrNameLst>
                                          <p:attrName>ppt_w</p:attrName>
                                        </p:attrNameLst>
                                      </p:cBhvr>
                                    </p:anim>
                                    <p:anim by="(#ppt_w*0.50)" calcmode="lin" valueType="num">
                                      <p:cBhvr>
                                        <p:cTn id="14" dur="500" decel="50000" autoRev="1" fill="hold">
                                          <p:stCondLst>
                                            <p:cond delay="0"/>
                                          </p:stCondLst>
                                        </p:cTn>
                                        <p:tgtEl>
                                          <p:spTgt spid="26"/>
                                        </p:tgtEl>
                                        <p:attrNameLst>
                                          <p:attrName>ppt_x</p:attrName>
                                        </p:attrNameLst>
                                      </p:cBhvr>
                                    </p:anim>
                                    <p:anim from="(-#ppt_h/2)" to="(#ppt_y)" calcmode="lin" valueType="num">
                                      <p:cBhvr>
                                        <p:cTn id="15" dur="1000" fill="hold">
                                          <p:stCondLst>
                                            <p:cond delay="0"/>
                                          </p:stCondLst>
                                        </p:cTn>
                                        <p:tgtEl>
                                          <p:spTgt spid="26"/>
                                        </p:tgtEl>
                                        <p:attrNameLst>
                                          <p:attrName>ppt_y</p:attrName>
                                        </p:attrNameLst>
                                      </p:cBhvr>
                                    </p:anim>
                                    <p:animRot by="21600000">
                                      <p:cBhvr>
                                        <p:cTn id="16" dur="1000" fill="hold">
                                          <p:stCondLst>
                                            <p:cond delay="0"/>
                                          </p:stCondLst>
                                        </p:cTn>
                                        <p:tgtEl>
                                          <p:spTgt spid="2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6" grpId="0" animBg="1"/>
      <p:bldP spid="10" grpId="0" animBg="1"/>
      <p:bldP spid="20" grpId="0"/>
      <p:bldP spid="21" grpId="0"/>
      <p:bldP spid="22"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等腰三角形 40"/>
          <p:cNvSpPr/>
          <p:nvPr/>
        </p:nvSpPr>
        <p:spPr>
          <a:xfrm>
            <a:off x="0" y="488"/>
            <a:ext cx="9145588" cy="5171234"/>
          </a:xfrm>
          <a:prstGeom prst="triangle">
            <a:avLst>
              <a:gd name="adj" fmla="val 100000"/>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sz="1280"/>
          </a:p>
        </p:txBody>
      </p:sp>
      <p:sp>
        <p:nvSpPr>
          <p:cNvPr id="2" name="MH_Other_1"/>
          <p:cNvSpPr/>
          <p:nvPr>
            <p:custDataLst>
              <p:tags r:id="rId1"/>
            </p:custDataLst>
          </p:nvPr>
        </p:nvSpPr>
        <p:spPr>
          <a:xfrm rot="16200000">
            <a:off x="1639933"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6" name="MH_Other_4"/>
          <p:cNvSpPr/>
          <p:nvPr>
            <p:custDataLst>
              <p:tags r:id="rId2"/>
            </p:custDataLst>
          </p:nvPr>
        </p:nvSpPr>
        <p:spPr>
          <a:xfrm rot="16200000">
            <a:off x="3526402"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10" name="MH_Other_7"/>
          <p:cNvSpPr/>
          <p:nvPr>
            <p:custDataLst>
              <p:tags r:id="rId3"/>
            </p:custDataLst>
          </p:nvPr>
        </p:nvSpPr>
        <p:spPr>
          <a:xfrm rot="16200000">
            <a:off x="5411283"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18" name="矩形 17"/>
          <p:cNvSpPr/>
          <p:nvPr/>
        </p:nvSpPr>
        <p:spPr>
          <a:xfrm>
            <a:off x="783759" y="1180709"/>
            <a:ext cx="7605517" cy="638222"/>
          </a:xfrm>
          <a:prstGeom prst="rect">
            <a:avLst/>
          </a:prstGeom>
        </p:spPr>
        <p:txBody>
          <a:bodyPr wrap="square" lIns="68579" tIns="34290" rIns="68579" bIns="34290">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endParaRPr lang="zh-CN" altLang="en-US" sz="924" dirty="0">
              <a:solidFill>
                <a:schemeClr val="tx1">
                  <a:lumMod val="50000"/>
                  <a:lumOff val="50000"/>
                </a:schemeClr>
              </a:solidFill>
              <a:latin typeface="微软雅黑" pitchFamily="34" charset="-122"/>
              <a:ea typeface="微软雅黑" pitchFamily="34" charset="-122"/>
            </a:endParaRPr>
          </a:p>
          <a:p>
            <a:pPr lvl="0"/>
            <a:endParaRPr lang="zh-CN" altLang="en-US" sz="924" dirty="0">
              <a:solidFill>
                <a:schemeClr val="tx1">
                  <a:lumMod val="50000"/>
                  <a:lumOff val="50000"/>
                </a:schemeClr>
              </a:solidFill>
              <a:latin typeface="微软雅黑" pitchFamily="34" charset="-122"/>
              <a:ea typeface="微软雅黑" pitchFamily="34" charset="-122"/>
            </a:endParaRPr>
          </a:p>
        </p:txBody>
      </p:sp>
      <p:grpSp>
        <p:nvGrpSpPr>
          <p:cNvPr id="17" name="组合 30"/>
          <p:cNvGrpSpPr/>
          <p:nvPr/>
        </p:nvGrpSpPr>
        <p:grpSpPr>
          <a:xfrm>
            <a:off x="2940398" y="2047247"/>
            <a:ext cx="1380327" cy="2261097"/>
            <a:chOff x="3919846" y="2728686"/>
            <a:chExt cx="1840115" cy="3014438"/>
          </a:xfrm>
        </p:grpSpPr>
        <p:sp>
          <p:nvSpPr>
            <p:cNvPr id="7" name="MH_Other_5"/>
            <p:cNvSpPr/>
            <p:nvPr>
              <p:custDataLst>
                <p:tags r:id="rId13"/>
              </p:custDataLst>
            </p:nvPr>
          </p:nvSpPr>
          <p:spPr>
            <a:xfrm>
              <a:off x="4658638"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8" name="MH_SubTitle_2"/>
            <p:cNvSpPr/>
            <p:nvPr>
              <p:custDataLst>
                <p:tags r:id="rId14"/>
              </p:custDataLst>
            </p:nvPr>
          </p:nvSpPr>
          <p:spPr>
            <a:xfrm>
              <a:off x="3919846" y="2961543"/>
              <a:ext cx="1837453" cy="2781581"/>
            </a:xfrm>
            <a:prstGeom prst="rect">
              <a:avLst/>
            </a:prstGeom>
            <a:solidFill>
              <a:srgbClr val="FE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9" name="MH_Other_6"/>
            <p:cNvSpPr/>
            <p:nvPr>
              <p:custDataLst>
                <p:tags r:id="rId15"/>
              </p:custDataLst>
            </p:nvPr>
          </p:nvSpPr>
          <p:spPr>
            <a:xfrm>
              <a:off x="4010872"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B</a:t>
              </a:r>
              <a:endParaRPr lang="zh-CN" altLang="en-US" sz="1991" dirty="0">
                <a:solidFill>
                  <a:schemeClr val="bg1">
                    <a:lumMod val="95000"/>
                  </a:schemeClr>
                </a:solidFill>
              </a:endParaRPr>
            </a:p>
          </p:txBody>
        </p:sp>
        <p:grpSp>
          <p:nvGrpSpPr>
            <p:cNvPr id="21" name="组合 21"/>
            <p:cNvGrpSpPr/>
            <p:nvPr/>
          </p:nvGrpSpPr>
          <p:grpSpPr>
            <a:xfrm>
              <a:off x="4043930" y="3722679"/>
              <a:ext cx="1716031" cy="1466788"/>
              <a:chOff x="1443689" y="3643145"/>
              <a:chExt cx="1716031" cy="1466788"/>
            </a:xfrm>
          </p:grpSpPr>
          <p:sp>
            <p:nvSpPr>
              <p:cNvPr id="23" name="矩形 22"/>
              <p:cNvSpPr/>
              <p:nvPr/>
            </p:nvSpPr>
            <p:spPr>
              <a:xfrm>
                <a:off x="1540209" y="3643145"/>
                <a:ext cx="1075507"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4" name="矩形 23"/>
              <p:cNvSpPr/>
              <p:nvPr/>
            </p:nvSpPr>
            <p:spPr>
              <a:xfrm>
                <a:off x="1443689" y="4038642"/>
                <a:ext cx="1716031"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7" name="KSO_Shape"/>
            <p:cNvSpPr/>
            <p:nvPr/>
          </p:nvSpPr>
          <p:spPr>
            <a:xfrm>
              <a:off x="4578440" y="5154010"/>
              <a:ext cx="557223" cy="5340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grpSp>
        <p:nvGrpSpPr>
          <p:cNvPr id="22" name="组合 31"/>
          <p:cNvGrpSpPr/>
          <p:nvPr/>
        </p:nvGrpSpPr>
        <p:grpSpPr>
          <a:xfrm>
            <a:off x="4826864" y="2047247"/>
            <a:ext cx="1378329" cy="2261097"/>
            <a:chOff x="6434700" y="2728686"/>
            <a:chExt cx="1837453" cy="3014438"/>
          </a:xfrm>
        </p:grpSpPr>
        <p:sp>
          <p:nvSpPr>
            <p:cNvPr id="11" name="MH_Other_8"/>
            <p:cNvSpPr/>
            <p:nvPr>
              <p:custDataLst>
                <p:tags r:id="rId10"/>
              </p:custDataLst>
            </p:nvPr>
          </p:nvSpPr>
          <p:spPr>
            <a:xfrm>
              <a:off x="7171375"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12" name="MH_SubTitle_3"/>
            <p:cNvSpPr/>
            <p:nvPr>
              <p:custDataLst>
                <p:tags r:id="rId11"/>
              </p:custDataLst>
            </p:nvPr>
          </p:nvSpPr>
          <p:spPr>
            <a:xfrm>
              <a:off x="6434700" y="2961543"/>
              <a:ext cx="1837453" cy="2781581"/>
            </a:xfrm>
            <a:prstGeom prst="rect">
              <a:avLst/>
            </a:prstGeom>
            <a:solidFill>
              <a:srgbClr val="FE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13" name="MH_Other_9"/>
            <p:cNvSpPr/>
            <p:nvPr>
              <p:custDataLst>
                <p:tags r:id="rId12"/>
              </p:custDataLst>
            </p:nvPr>
          </p:nvSpPr>
          <p:spPr>
            <a:xfrm>
              <a:off x="6525727" y="2728686"/>
              <a:ext cx="632947"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C</a:t>
              </a:r>
              <a:endParaRPr lang="zh-CN" altLang="en-US" sz="1991" dirty="0">
                <a:solidFill>
                  <a:schemeClr val="bg1">
                    <a:lumMod val="95000"/>
                  </a:schemeClr>
                </a:solidFill>
              </a:endParaRPr>
            </a:p>
          </p:txBody>
        </p:sp>
        <p:grpSp>
          <p:nvGrpSpPr>
            <p:cNvPr id="25" name="组合 24"/>
            <p:cNvGrpSpPr/>
            <p:nvPr/>
          </p:nvGrpSpPr>
          <p:grpSpPr>
            <a:xfrm>
              <a:off x="6544922" y="3722679"/>
              <a:ext cx="1711317" cy="1466788"/>
              <a:chOff x="1443688" y="3643145"/>
              <a:chExt cx="1711317" cy="1466788"/>
            </a:xfrm>
          </p:grpSpPr>
          <p:sp>
            <p:nvSpPr>
              <p:cNvPr id="26" name="矩形 25"/>
              <p:cNvSpPr/>
              <p:nvPr/>
            </p:nvSpPr>
            <p:spPr>
              <a:xfrm>
                <a:off x="1540211"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7" name="矩形 26"/>
              <p:cNvSpPr/>
              <p:nvPr/>
            </p:nvSpPr>
            <p:spPr>
              <a:xfrm>
                <a:off x="1443688" y="4038642"/>
                <a:ext cx="1711317"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8" name="KSO_Shape"/>
            <p:cNvSpPr/>
            <p:nvPr/>
          </p:nvSpPr>
          <p:spPr>
            <a:xfrm>
              <a:off x="7109986" y="5142401"/>
              <a:ext cx="538649" cy="55722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grpSp>
        <p:nvGrpSpPr>
          <p:cNvPr id="28" name="组合 16"/>
          <p:cNvGrpSpPr/>
          <p:nvPr/>
        </p:nvGrpSpPr>
        <p:grpSpPr>
          <a:xfrm>
            <a:off x="1007779" y="2032588"/>
            <a:ext cx="1378329" cy="2261097"/>
            <a:chOff x="1407109" y="2728686"/>
            <a:chExt cx="1837453" cy="3014438"/>
          </a:xfrm>
        </p:grpSpPr>
        <p:sp>
          <p:nvSpPr>
            <p:cNvPr id="3" name="MH_Other_2"/>
            <p:cNvSpPr/>
            <p:nvPr>
              <p:custDataLst>
                <p:tags r:id="rId7"/>
              </p:custDataLst>
            </p:nvPr>
          </p:nvSpPr>
          <p:spPr>
            <a:xfrm>
              <a:off x="2143784"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4" name="MH_SubTitle_1"/>
            <p:cNvSpPr/>
            <p:nvPr>
              <p:custDataLst>
                <p:tags r:id="rId8"/>
              </p:custDataLst>
            </p:nvPr>
          </p:nvSpPr>
          <p:spPr>
            <a:xfrm>
              <a:off x="1407109" y="2961543"/>
              <a:ext cx="1837453" cy="2781581"/>
            </a:xfrm>
            <a:prstGeom prst="rect">
              <a:avLst/>
            </a:prstGeom>
            <a:solidFill>
              <a:srgbClr val="FE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5" name="MH_Other_3"/>
            <p:cNvSpPr/>
            <p:nvPr>
              <p:custDataLst>
                <p:tags r:id="rId9"/>
              </p:custDataLst>
            </p:nvPr>
          </p:nvSpPr>
          <p:spPr>
            <a:xfrm>
              <a:off x="1496018"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A</a:t>
              </a:r>
              <a:endParaRPr lang="zh-CN" altLang="en-US" sz="1991" dirty="0">
                <a:solidFill>
                  <a:schemeClr val="bg1">
                    <a:lumMod val="95000"/>
                  </a:schemeClr>
                </a:solidFill>
              </a:endParaRPr>
            </a:p>
          </p:txBody>
        </p:sp>
        <p:grpSp>
          <p:nvGrpSpPr>
            <p:cNvPr id="31" name="组合 20"/>
            <p:cNvGrpSpPr/>
            <p:nvPr/>
          </p:nvGrpSpPr>
          <p:grpSpPr>
            <a:xfrm>
              <a:off x="1468675" y="3722679"/>
              <a:ext cx="1666625" cy="1466788"/>
              <a:chOff x="1395685" y="3643145"/>
              <a:chExt cx="1666625" cy="1466788"/>
            </a:xfrm>
          </p:grpSpPr>
          <p:sp>
            <p:nvSpPr>
              <p:cNvPr id="19" name="矩形 18"/>
              <p:cNvSpPr/>
              <p:nvPr/>
            </p:nvSpPr>
            <p:spPr>
              <a:xfrm>
                <a:off x="1540210"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0" name="矩形 19"/>
              <p:cNvSpPr/>
              <p:nvPr/>
            </p:nvSpPr>
            <p:spPr>
              <a:xfrm>
                <a:off x="1395685" y="4038642"/>
                <a:ext cx="1666625"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9" name="KSO_Shape"/>
            <p:cNvSpPr>
              <a:spLocks/>
            </p:cNvSpPr>
            <p:nvPr/>
          </p:nvSpPr>
          <p:spPr bwMode="auto">
            <a:xfrm>
              <a:off x="2067188" y="5142401"/>
              <a:ext cx="557223" cy="55722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924" dirty="0">
                <a:solidFill>
                  <a:schemeClr val="tx1">
                    <a:lumMod val="50000"/>
                    <a:lumOff val="50000"/>
                  </a:schemeClr>
                </a:solidFill>
              </a:endParaRPr>
            </a:p>
          </p:txBody>
        </p:sp>
      </p:grpSp>
      <p:grpSp>
        <p:nvGrpSpPr>
          <p:cNvPr id="32" name="组合 32"/>
          <p:cNvGrpSpPr/>
          <p:nvPr/>
        </p:nvGrpSpPr>
        <p:grpSpPr>
          <a:xfrm>
            <a:off x="6711747" y="2047247"/>
            <a:ext cx="1390052" cy="2261097"/>
            <a:chOff x="8947438" y="2728686"/>
            <a:chExt cx="1853081" cy="3014438"/>
          </a:xfrm>
        </p:grpSpPr>
        <p:sp>
          <p:nvSpPr>
            <p:cNvPr id="14" name="MH_Other_10"/>
            <p:cNvSpPr/>
            <p:nvPr>
              <p:custDataLst>
                <p:tags r:id="rId4"/>
              </p:custDataLst>
            </p:nvPr>
          </p:nvSpPr>
          <p:spPr>
            <a:xfrm>
              <a:off x="9686229"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15" name="MH_SubTitle_4"/>
            <p:cNvSpPr/>
            <p:nvPr>
              <p:custDataLst>
                <p:tags r:id="rId5"/>
              </p:custDataLst>
            </p:nvPr>
          </p:nvSpPr>
          <p:spPr>
            <a:xfrm>
              <a:off x="8947438" y="2961543"/>
              <a:ext cx="1837453" cy="2781581"/>
            </a:xfrm>
            <a:prstGeom prst="rect">
              <a:avLst/>
            </a:prstGeom>
            <a:solidFill>
              <a:srgbClr val="FEFFFF"/>
            </a:solidFill>
            <a:ln w="31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16" name="MH_Other_11"/>
            <p:cNvSpPr/>
            <p:nvPr>
              <p:custDataLst>
                <p:tags r:id="rId6"/>
              </p:custDataLst>
            </p:nvPr>
          </p:nvSpPr>
          <p:spPr>
            <a:xfrm>
              <a:off x="9038464"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D</a:t>
              </a:r>
              <a:endParaRPr lang="zh-CN" altLang="en-US" sz="1991" dirty="0">
                <a:solidFill>
                  <a:schemeClr val="bg1">
                    <a:lumMod val="95000"/>
                  </a:schemeClr>
                </a:solidFill>
              </a:endParaRPr>
            </a:p>
          </p:txBody>
        </p:sp>
        <p:grpSp>
          <p:nvGrpSpPr>
            <p:cNvPr id="33" name="组合 27"/>
            <p:cNvGrpSpPr/>
            <p:nvPr/>
          </p:nvGrpSpPr>
          <p:grpSpPr>
            <a:xfrm>
              <a:off x="9057009" y="3722679"/>
              <a:ext cx="1743510" cy="1466788"/>
              <a:chOff x="1443689" y="3643145"/>
              <a:chExt cx="1743510" cy="1466788"/>
            </a:xfrm>
          </p:grpSpPr>
          <p:sp>
            <p:nvSpPr>
              <p:cNvPr id="29" name="矩形 28"/>
              <p:cNvSpPr/>
              <p:nvPr/>
            </p:nvSpPr>
            <p:spPr>
              <a:xfrm>
                <a:off x="1540210"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30" name="矩形 29"/>
              <p:cNvSpPr/>
              <p:nvPr/>
            </p:nvSpPr>
            <p:spPr>
              <a:xfrm>
                <a:off x="1443689" y="4038642"/>
                <a:ext cx="1743510"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40" name="KSO_Shape"/>
            <p:cNvSpPr/>
            <p:nvPr/>
          </p:nvSpPr>
          <p:spPr>
            <a:xfrm>
              <a:off x="9602966" y="5187907"/>
              <a:ext cx="557223" cy="466210"/>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spTree>
    <p:extLst>
      <p:ext uri="{BB962C8B-B14F-4D97-AF65-F5344CB8AC3E}">
        <p14:creationId xmlns:p14="http://schemas.microsoft.com/office/powerpoint/2010/main" val="317318036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0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1" fill="hold" nodeType="withEffect">
                                  <p:stCondLst>
                                    <p:cond delay="270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par>
                                <p:cTn id="11" presetID="22" presetClass="entr" presetSubtype="8" fill="hold" grpId="0" nodeType="withEffect">
                                  <p:stCondLst>
                                    <p:cond delay="31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1" fill="hold" nodeType="withEffect">
                                  <p:stCondLst>
                                    <p:cond delay="350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22" presetClass="entr" presetSubtype="8" fill="hold" grpId="0" nodeType="withEffect">
                                  <p:stCondLst>
                                    <p:cond delay="39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1" fill="hold" nodeType="withEffect">
                                  <p:stCondLst>
                                    <p:cond delay="430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1" fill="hold" nodeType="withEffect">
                                  <p:stCondLst>
                                    <p:cond delay="510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5"/>
          <p:cNvSpPr>
            <a:spLocks/>
          </p:cNvSpPr>
          <p:nvPr/>
        </p:nvSpPr>
        <p:spPr bwMode="auto">
          <a:xfrm>
            <a:off x="3831940" y="1063893"/>
            <a:ext cx="1536967" cy="3669149"/>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
        <p:nvSpPr>
          <p:cNvPr id="32" name="Oval 13"/>
          <p:cNvSpPr>
            <a:spLocks noChangeArrowheads="1"/>
          </p:cNvSpPr>
          <p:nvPr/>
        </p:nvSpPr>
        <p:spPr bwMode="auto">
          <a:xfrm>
            <a:off x="4889398" y="1308080"/>
            <a:ext cx="629397" cy="629360"/>
          </a:xfrm>
          <a:prstGeom prst="ellipse">
            <a:avLst/>
          </a:prstGeom>
          <a:solidFill>
            <a:schemeClr val="accent1"/>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3" name="Oval 13"/>
          <p:cNvSpPr>
            <a:spLocks noChangeArrowheads="1"/>
          </p:cNvSpPr>
          <p:nvPr/>
        </p:nvSpPr>
        <p:spPr bwMode="auto">
          <a:xfrm>
            <a:off x="3666176" y="2138758"/>
            <a:ext cx="629397" cy="629360"/>
          </a:xfrm>
          <a:prstGeom prst="ellipse">
            <a:avLst/>
          </a:prstGeom>
          <a:solidFill>
            <a:schemeClr val="accent2"/>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4" name="Oval 13"/>
          <p:cNvSpPr>
            <a:spLocks noChangeArrowheads="1"/>
          </p:cNvSpPr>
          <p:nvPr/>
        </p:nvSpPr>
        <p:spPr bwMode="auto">
          <a:xfrm>
            <a:off x="4889398" y="3053267"/>
            <a:ext cx="629397" cy="629360"/>
          </a:xfrm>
          <a:prstGeom prst="ellipse">
            <a:avLst/>
          </a:prstGeom>
          <a:solidFill>
            <a:schemeClr val="accent3"/>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5" name="Oval 13"/>
          <p:cNvSpPr>
            <a:spLocks noChangeArrowheads="1"/>
          </p:cNvSpPr>
          <p:nvPr/>
        </p:nvSpPr>
        <p:spPr bwMode="auto">
          <a:xfrm>
            <a:off x="3666176" y="3845841"/>
            <a:ext cx="629397" cy="629360"/>
          </a:xfrm>
          <a:prstGeom prst="ellipse">
            <a:avLst/>
          </a:prstGeom>
          <a:solidFill>
            <a:schemeClr val="accent4"/>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6" name="TextBox 35"/>
          <p:cNvSpPr txBox="1"/>
          <p:nvPr/>
        </p:nvSpPr>
        <p:spPr>
          <a:xfrm>
            <a:off x="5658949" y="1603975"/>
            <a:ext cx="2345195" cy="333483"/>
          </a:xfrm>
          <a:prstGeom prst="rect">
            <a:avLst/>
          </a:prstGeom>
          <a:noFill/>
        </p:spPr>
        <p:txBody>
          <a:bodyPr wrap="square" lIns="0" tIns="0" rIns="0" bIns="0" rtlCol="0">
            <a:spAutoFit/>
          </a:bodyPr>
          <a:lstStyle/>
          <a:p>
            <a:pPr algn="just">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37" name="TextBox 36"/>
          <p:cNvSpPr txBox="1"/>
          <p:nvPr/>
        </p:nvSpPr>
        <p:spPr>
          <a:xfrm>
            <a:off x="5658949" y="1308080"/>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38" name="TextBox 37"/>
          <p:cNvSpPr txBox="1"/>
          <p:nvPr/>
        </p:nvSpPr>
        <p:spPr>
          <a:xfrm>
            <a:off x="1193677" y="2434656"/>
            <a:ext cx="2345195" cy="333483"/>
          </a:xfrm>
          <a:prstGeom prst="rect">
            <a:avLst/>
          </a:prstGeom>
          <a:noFill/>
        </p:spPr>
        <p:txBody>
          <a:bodyPr wrap="square" lIns="0" tIns="0" rIns="0" bIns="0" rtlCol="0">
            <a:spAutoFit/>
          </a:bodyPr>
          <a:lstStyle/>
          <a:p>
            <a:pPr algn="r">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39" name="TextBox 38"/>
          <p:cNvSpPr txBox="1"/>
          <p:nvPr/>
        </p:nvSpPr>
        <p:spPr>
          <a:xfrm>
            <a:off x="1193678" y="2138759"/>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0" name="TextBox 39"/>
          <p:cNvSpPr txBox="1"/>
          <p:nvPr/>
        </p:nvSpPr>
        <p:spPr>
          <a:xfrm>
            <a:off x="5658949" y="3372026"/>
            <a:ext cx="2345195" cy="333483"/>
          </a:xfrm>
          <a:prstGeom prst="rect">
            <a:avLst/>
          </a:prstGeom>
          <a:noFill/>
        </p:spPr>
        <p:txBody>
          <a:bodyPr wrap="square" lIns="0" tIns="0" rIns="0" bIns="0" rtlCol="0">
            <a:spAutoFit/>
          </a:bodyPr>
          <a:lstStyle/>
          <a:p>
            <a:pPr algn="just">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41" name="TextBox 40"/>
          <p:cNvSpPr txBox="1"/>
          <p:nvPr/>
        </p:nvSpPr>
        <p:spPr>
          <a:xfrm>
            <a:off x="5658949" y="3076131"/>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2" name="TextBox 41"/>
          <p:cNvSpPr txBox="1"/>
          <p:nvPr/>
        </p:nvSpPr>
        <p:spPr>
          <a:xfrm>
            <a:off x="1193677" y="4202706"/>
            <a:ext cx="2345195" cy="333483"/>
          </a:xfrm>
          <a:prstGeom prst="rect">
            <a:avLst/>
          </a:prstGeom>
          <a:noFill/>
        </p:spPr>
        <p:txBody>
          <a:bodyPr wrap="square" lIns="0" tIns="0" rIns="0" bIns="0" rtlCol="0">
            <a:spAutoFit/>
          </a:bodyPr>
          <a:lstStyle/>
          <a:p>
            <a:pPr algn="r">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43" name="TextBox 42"/>
          <p:cNvSpPr txBox="1"/>
          <p:nvPr/>
        </p:nvSpPr>
        <p:spPr>
          <a:xfrm>
            <a:off x="1193678" y="3906810"/>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4" name="Freeform 7"/>
          <p:cNvSpPr>
            <a:spLocks noEditPoints="1"/>
          </p:cNvSpPr>
          <p:nvPr/>
        </p:nvSpPr>
        <p:spPr bwMode="auto">
          <a:xfrm>
            <a:off x="5021896" y="3223559"/>
            <a:ext cx="364401" cy="288776"/>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grpSp>
        <p:nvGrpSpPr>
          <p:cNvPr id="2" name="组合 44"/>
          <p:cNvGrpSpPr/>
          <p:nvPr/>
        </p:nvGrpSpPr>
        <p:grpSpPr>
          <a:xfrm>
            <a:off x="3798600" y="4008016"/>
            <a:ext cx="364549" cy="305012"/>
            <a:chOff x="4178300" y="4422775"/>
            <a:chExt cx="388938" cy="325438"/>
          </a:xfrm>
          <a:solidFill>
            <a:srgbClr val="1E90B4"/>
          </a:solidFill>
        </p:grpSpPr>
        <p:sp>
          <p:nvSpPr>
            <p:cNvPr id="46"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p>
              <a:endParaRPr lang="zh-CN" altLang="en-US" sz="1280">
                <a:ea typeface="微软雅黑"/>
              </a:endParaRPr>
            </a:p>
          </p:txBody>
        </p:sp>
        <p:sp>
          <p:nvSpPr>
            <p:cNvPr id="47"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p>
              <a:endParaRPr lang="zh-CN" altLang="en-US" sz="1280">
                <a:ea typeface="微软雅黑"/>
              </a:endParaRPr>
            </a:p>
          </p:txBody>
        </p:sp>
      </p:grpSp>
      <p:sp>
        <p:nvSpPr>
          <p:cNvPr id="48" name="Freeform 5"/>
          <p:cNvSpPr>
            <a:spLocks/>
          </p:cNvSpPr>
          <p:nvPr/>
        </p:nvSpPr>
        <p:spPr bwMode="auto">
          <a:xfrm>
            <a:off x="5026318" y="1443311"/>
            <a:ext cx="355558" cy="358901"/>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
        <p:nvSpPr>
          <p:cNvPr id="49" name="Freeform 9"/>
          <p:cNvSpPr>
            <a:spLocks/>
          </p:cNvSpPr>
          <p:nvPr/>
        </p:nvSpPr>
        <p:spPr bwMode="auto">
          <a:xfrm>
            <a:off x="3727150" y="2307110"/>
            <a:ext cx="507448" cy="292655"/>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Tree>
    <p:extLst>
      <p:ext uri="{BB962C8B-B14F-4D97-AF65-F5344CB8AC3E}">
        <p14:creationId xmlns:p14="http://schemas.microsoft.com/office/powerpoint/2010/main" val="40315546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Horizontal)">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fltVal val="0"/>
                                          </p:val>
                                        </p:tav>
                                        <p:tav tm="100000">
                                          <p:val>
                                            <p:strVal val="#ppt_w"/>
                                          </p:val>
                                        </p:tav>
                                      </p:tavLst>
                                    </p:anim>
                                    <p:anim calcmode="lin" valueType="num">
                                      <p:cBhvr>
                                        <p:cTn id="37" dur="500" fill="hold"/>
                                        <p:tgtEl>
                                          <p:spTgt spid="44"/>
                                        </p:tgtEl>
                                        <p:attrNameLst>
                                          <p:attrName>ppt_h</p:attrName>
                                        </p:attrNameLst>
                                      </p:cBhvr>
                                      <p:tavLst>
                                        <p:tav tm="0">
                                          <p:val>
                                            <p:fltVal val="0"/>
                                          </p:val>
                                        </p:tav>
                                        <p:tav tm="100000">
                                          <p:val>
                                            <p:strVal val="#ppt_h"/>
                                          </p:val>
                                        </p:tav>
                                      </p:tavLst>
                                    </p:anim>
                                    <p:animEffect transition="in" filter="fade">
                                      <p:cBhvr>
                                        <p:cTn id="38" dur="500"/>
                                        <p:tgtEl>
                                          <p:spTgt spid="44"/>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nodeType="withEffect">
                                  <p:stCondLst>
                                    <p:cond delay="60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ppt_w</p:attrName>
                                        </p:attrNameLst>
                                      </p:cBhvr>
                                      <p:tavLst>
                                        <p:tav tm="0">
                                          <p:val>
                                            <p:fltVal val="0"/>
                                          </p:val>
                                        </p:tav>
                                        <p:tav tm="100000">
                                          <p:val>
                                            <p:strVal val="#ppt_w"/>
                                          </p:val>
                                        </p:tav>
                                      </p:tavLst>
                                    </p:anim>
                                    <p:anim calcmode="lin" valueType="num">
                                      <p:cBhvr>
                                        <p:cTn id="47" dur="500" fill="hold"/>
                                        <p:tgtEl>
                                          <p:spTgt spid="2"/>
                                        </p:tgtEl>
                                        <p:attrNameLst>
                                          <p:attrName>ppt_h</p:attrName>
                                        </p:attrNameLst>
                                      </p:cBhvr>
                                      <p:tavLst>
                                        <p:tav tm="0">
                                          <p:val>
                                            <p:fltVal val="0"/>
                                          </p:val>
                                        </p:tav>
                                        <p:tav tm="100000">
                                          <p:val>
                                            <p:strVal val="#ppt_h"/>
                                          </p:val>
                                        </p:tav>
                                      </p:tavLst>
                                    </p:anim>
                                    <p:animEffect transition="in" filter="fade">
                                      <p:cBhvr>
                                        <p:cTn id="48" dur="500"/>
                                        <p:tgtEl>
                                          <p:spTgt spid="2"/>
                                        </p:tgtEl>
                                      </p:cBhvr>
                                    </p:animEffect>
                                  </p:childTnLst>
                                </p:cTn>
                              </p:par>
                            </p:childTnLst>
                          </p:cTn>
                        </p:par>
                        <p:par>
                          <p:cTn id="49" fill="hold">
                            <p:stCondLst>
                              <p:cond delay="1600"/>
                            </p:stCondLst>
                            <p:childTnLst>
                              <p:par>
                                <p:cTn id="50" presetID="2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right)">
                                      <p:cBhvr>
                                        <p:cTn id="64" dur="500"/>
                                        <p:tgtEl>
                                          <p:spTgt spid="43"/>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right)">
                                      <p:cBhvr>
                                        <p:cTn id="67" dur="500"/>
                                        <p:tgtEl>
                                          <p:spTgt spid="42"/>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right)">
                                      <p:cBhvr>
                                        <p:cTn id="70" dur="500"/>
                                        <p:tgtEl>
                                          <p:spTgt spid="3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righ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animBg="1"/>
      <p:bldP spid="48" grpId="0" animBg="1"/>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rot="20773266">
            <a:off x="923929" y="2459621"/>
            <a:ext cx="2187104" cy="1676750"/>
            <a:chOff x="467639" y="1834773"/>
            <a:chExt cx="2186724" cy="1676550"/>
          </a:xfrm>
        </p:grpSpPr>
        <p:grpSp>
          <p:nvGrpSpPr>
            <p:cNvPr id="3" name="组合 6"/>
            <p:cNvGrpSpPr/>
            <p:nvPr/>
          </p:nvGrpSpPr>
          <p:grpSpPr>
            <a:xfrm rot="16200000">
              <a:off x="722726" y="1579686"/>
              <a:ext cx="1676550" cy="2186724"/>
              <a:chOff x="1117919" y="1322521"/>
              <a:chExt cx="2369080" cy="3089991"/>
            </a:xfrm>
          </p:grpSpPr>
          <p:grpSp>
            <p:nvGrpSpPr>
              <p:cNvPr id="4" name="组合 8"/>
              <p:cNvGrpSpPr/>
              <p:nvPr/>
            </p:nvGrpSpPr>
            <p:grpSpPr>
              <a:xfrm>
                <a:off x="1117919" y="1322521"/>
                <a:ext cx="2369080" cy="3089991"/>
                <a:chOff x="1313863" y="1205784"/>
                <a:chExt cx="3158773" cy="4119987"/>
              </a:xfrm>
            </p:grpSpPr>
            <p:sp>
              <p:nvSpPr>
                <p:cNvPr id="15" name="任意多边形 1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16" name="圆角矩形 15"/>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17" name="任意多边形 1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grpSp>
          <p:sp>
            <p:nvSpPr>
              <p:cNvPr id="10" name="文本框 35"/>
              <p:cNvSpPr txBox="1"/>
              <p:nvPr/>
            </p:nvSpPr>
            <p:spPr>
              <a:xfrm rot="2795155">
                <a:off x="2466634" y="1501463"/>
                <a:ext cx="401929" cy="378846"/>
              </a:xfrm>
              <a:prstGeom prst="rect">
                <a:avLst/>
              </a:prstGeom>
              <a:noFill/>
            </p:spPr>
            <p:txBody>
              <a:bodyPr wrap="none" lIns="48776" tIns="24388" rIns="48776" bIns="24388" rtlCol="0">
                <a:spAutoFit/>
              </a:bodyPr>
              <a:lstStyle/>
              <a:p>
                <a:r>
                  <a:rPr lang="en-US" altLang="zh-CN" sz="1422" b="1" dirty="0">
                    <a:solidFill>
                      <a:schemeClr val="tx1">
                        <a:lumMod val="75000"/>
                        <a:lumOff val="25000"/>
                      </a:schemeClr>
                    </a:solidFill>
                  </a:rPr>
                  <a:t>01</a:t>
                </a:r>
                <a:endParaRPr lang="zh-CN" altLang="en-US" sz="1422" b="1" dirty="0">
                  <a:solidFill>
                    <a:schemeClr val="tx1">
                      <a:lumMod val="75000"/>
                      <a:lumOff val="25000"/>
                    </a:schemeClr>
                  </a:solidFill>
                </a:endParaRPr>
              </a:p>
            </p:txBody>
          </p:sp>
        </p:grpSp>
        <p:sp>
          <p:nvSpPr>
            <p:cNvPr id="8" name="矩形 7"/>
            <p:cNvSpPr/>
            <p:nvPr/>
          </p:nvSpPr>
          <p:spPr>
            <a:xfrm rot="18835409">
              <a:off x="730923" y="2542120"/>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5" name="组合 17"/>
          <p:cNvGrpSpPr/>
          <p:nvPr/>
        </p:nvGrpSpPr>
        <p:grpSpPr>
          <a:xfrm rot="21313105">
            <a:off x="1383340" y="1868688"/>
            <a:ext cx="2187104" cy="1676750"/>
            <a:chOff x="467639" y="1834773"/>
            <a:chExt cx="2186724" cy="1676550"/>
          </a:xfrm>
        </p:grpSpPr>
        <p:grpSp>
          <p:nvGrpSpPr>
            <p:cNvPr id="6" name="组合 18"/>
            <p:cNvGrpSpPr/>
            <p:nvPr/>
          </p:nvGrpSpPr>
          <p:grpSpPr>
            <a:xfrm rot="16200000">
              <a:off x="722726" y="1579686"/>
              <a:ext cx="1676550" cy="2186724"/>
              <a:chOff x="1117919" y="1322521"/>
              <a:chExt cx="2369080" cy="3089991"/>
            </a:xfrm>
          </p:grpSpPr>
          <p:grpSp>
            <p:nvGrpSpPr>
              <p:cNvPr id="7" name="组合 20"/>
              <p:cNvGrpSpPr/>
              <p:nvPr/>
            </p:nvGrpSpPr>
            <p:grpSpPr>
              <a:xfrm>
                <a:off x="1117919" y="1322521"/>
                <a:ext cx="2369080" cy="3089991"/>
                <a:chOff x="1313863" y="1205784"/>
                <a:chExt cx="3158773" cy="4119987"/>
              </a:xfrm>
            </p:grpSpPr>
            <p:sp>
              <p:nvSpPr>
                <p:cNvPr id="27" name="任意多边形 2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28" name="圆角矩形 27"/>
                <p:cNvSpPr/>
                <p:nvPr/>
              </p:nvSpPr>
              <p:spPr>
                <a:xfrm rot="18900000">
                  <a:off x="1404860" y="1875219"/>
                  <a:ext cx="2836786"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29" name="任意多边形 2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grpSp>
          <p:sp>
            <p:nvSpPr>
              <p:cNvPr id="22" name="文本框 35"/>
              <p:cNvSpPr txBox="1"/>
              <p:nvPr/>
            </p:nvSpPr>
            <p:spPr>
              <a:xfrm rot="2795155">
                <a:off x="2466632" y="1501463"/>
                <a:ext cx="401929" cy="378846"/>
              </a:xfrm>
              <a:prstGeom prst="rect">
                <a:avLst/>
              </a:prstGeom>
              <a:noFill/>
            </p:spPr>
            <p:txBody>
              <a:bodyPr wrap="none" lIns="48776" tIns="24388" rIns="48776" bIns="24388" rtlCol="0">
                <a:spAutoFit/>
              </a:bodyPr>
              <a:lstStyle/>
              <a:p>
                <a:r>
                  <a:rPr lang="en-US" altLang="zh-CN" sz="1422" b="1" dirty="0">
                    <a:solidFill>
                      <a:schemeClr val="tx1">
                        <a:lumMod val="75000"/>
                        <a:lumOff val="25000"/>
                      </a:schemeClr>
                    </a:solidFill>
                  </a:rPr>
                  <a:t>02</a:t>
                </a:r>
                <a:endParaRPr lang="zh-CN" altLang="en-US" sz="1422" b="1" dirty="0">
                  <a:solidFill>
                    <a:schemeClr val="tx1">
                      <a:lumMod val="75000"/>
                      <a:lumOff val="25000"/>
                    </a:schemeClr>
                  </a:solidFill>
                </a:endParaRPr>
              </a:p>
            </p:txBody>
          </p:sp>
        </p:grpSp>
        <p:sp>
          <p:nvSpPr>
            <p:cNvPr id="20" name="矩形 19"/>
            <p:cNvSpPr/>
            <p:nvPr/>
          </p:nvSpPr>
          <p:spPr>
            <a:xfrm rot="18835409">
              <a:off x="730923" y="2542119"/>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9" name="组合 29"/>
          <p:cNvGrpSpPr/>
          <p:nvPr/>
        </p:nvGrpSpPr>
        <p:grpSpPr>
          <a:xfrm rot="503912">
            <a:off x="1946746" y="1427061"/>
            <a:ext cx="2187104" cy="1676750"/>
            <a:chOff x="467639" y="1834773"/>
            <a:chExt cx="2186724" cy="1676550"/>
          </a:xfrm>
        </p:grpSpPr>
        <p:grpSp>
          <p:nvGrpSpPr>
            <p:cNvPr id="11" name="组合 30"/>
            <p:cNvGrpSpPr/>
            <p:nvPr/>
          </p:nvGrpSpPr>
          <p:grpSpPr>
            <a:xfrm rot="16200000">
              <a:off x="722726" y="1579686"/>
              <a:ext cx="1676550" cy="2186724"/>
              <a:chOff x="1117919" y="1322521"/>
              <a:chExt cx="2369080" cy="3089991"/>
            </a:xfrm>
          </p:grpSpPr>
          <p:grpSp>
            <p:nvGrpSpPr>
              <p:cNvPr id="12" name="组合 32"/>
              <p:cNvGrpSpPr/>
              <p:nvPr/>
            </p:nvGrpSpPr>
            <p:grpSpPr>
              <a:xfrm>
                <a:off x="1117919" y="1322521"/>
                <a:ext cx="2369080" cy="3089991"/>
                <a:chOff x="1313863" y="1205784"/>
                <a:chExt cx="3158773" cy="4119987"/>
              </a:xfrm>
            </p:grpSpPr>
            <p:sp>
              <p:nvSpPr>
                <p:cNvPr id="39" name="任意多边形 3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40" name="圆角矩形 39"/>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41" name="任意多边形 4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34" name="文本框 35"/>
              <p:cNvSpPr txBox="1"/>
              <p:nvPr/>
            </p:nvSpPr>
            <p:spPr>
              <a:xfrm rot="2795155">
                <a:off x="2480226" y="1516915"/>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03</a:t>
                </a:r>
                <a:endParaRPr lang="zh-CN" altLang="en-US" sz="1280" b="1" dirty="0">
                  <a:solidFill>
                    <a:schemeClr val="tx1">
                      <a:lumMod val="75000"/>
                      <a:lumOff val="25000"/>
                    </a:schemeClr>
                  </a:solidFill>
                </a:endParaRPr>
              </a:p>
            </p:txBody>
          </p:sp>
        </p:grpSp>
        <p:sp>
          <p:nvSpPr>
            <p:cNvPr id="32" name="矩形 31"/>
            <p:cNvSpPr/>
            <p:nvPr/>
          </p:nvSpPr>
          <p:spPr>
            <a:xfrm rot="18835409">
              <a:off x="730924" y="2542119"/>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13" name="组合 41"/>
          <p:cNvGrpSpPr/>
          <p:nvPr/>
        </p:nvGrpSpPr>
        <p:grpSpPr>
          <a:xfrm rot="1400227">
            <a:off x="2575144" y="1136812"/>
            <a:ext cx="2187104" cy="1676750"/>
            <a:chOff x="467639" y="1834773"/>
            <a:chExt cx="2186724" cy="1676550"/>
          </a:xfrm>
        </p:grpSpPr>
        <p:grpSp>
          <p:nvGrpSpPr>
            <p:cNvPr id="14" name="组合 42"/>
            <p:cNvGrpSpPr/>
            <p:nvPr/>
          </p:nvGrpSpPr>
          <p:grpSpPr>
            <a:xfrm rot="16200000">
              <a:off x="722726" y="1579686"/>
              <a:ext cx="1676550" cy="2186724"/>
              <a:chOff x="1117919" y="1322521"/>
              <a:chExt cx="2369080" cy="3089991"/>
            </a:xfrm>
          </p:grpSpPr>
          <p:grpSp>
            <p:nvGrpSpPr>
              <p:cNvPr id="18" name="组合 44"/>
              <p:cNvGrpSpPr/>
              <p:nvPr/>
            </p:nvGrpSpPr>
            <p:grpSpPr>
              <a:xfrm>
                <a:off x="1117919" y="1322521"/>
                <a:ext cx="2369080" cy="3089991"/>
                <a:chOff x="1313863" y="1205784"/>
                <a:chExt cx="3158773" cy="4119987"/>
              </a:xfrm>
            </p:grpSpPr>
            <p:sp>
              <p:nvSpPr>
                <p:cNvPr id="51" name="任意多边形 50"/>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52" name="圆角矩形 51"/>
                <p:cNvSpPr/>
                <p:nvPr/>
              </p:nvSpPr>
              <p:spPr>
                <a:xfrm rot="18900000">
                  <a:off x="1404860" y="1875219"/>
                  <a:ext cx="2836786" cy="1582057"/>
                </a:xfrm>
                <a:prstGeom prst="roundRect">
                  <a:avLst>
                    <a:gd name="adj" fmla="val 1024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53" name="任意多边形 52"/>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46" name="文本框 35"/>
              <p:cNvSpPr txBox="1"/>
              <p:nvPr/>
            </p:nvSpPr>
            <p:spPr>
              <a:xfrm rot="2795155">
                <a:off x="2480228" y="1516915"/>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04</a:t>
                </a:r>
                <a:endParaRPr lang="zh-CN" altLang="en-US" sz="1280" b="1" dirty="0">
                  <a:solidFill>
                    <a:schemeClr val="tx1">
                      <a:lumMod val="75000"/>
                      <a:lumOff val="25000"/>
                    </a:schemeClr>
                  </a:solidFill>
                </a:endParaRPr>
              </a:p>
            </p:txBody>
          </p:sp>
        </p:grpSp>
        <p:sp>
          <p:nvSpPr>
            <p:cNvPr id="44" name="矩形 43"/>
            <p:cNvSpPr/>
            <p:nvPr/>
          </p:nvSpPr>
          <p:spPr>
            <a:xfrm rot="18835409">
              <a:off x="730925" y="2542118"/>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19" name="组合 53"/>
          <p:cNvGrpSpPr/>
          <p:nvPr/>
        </p:nvGrpSpPr>
        <p:grpSpPr>
          <a:xfrm rot="2265025">
            <a:off x="3253613" y="1050059"/>
            <a:ext cx="2187106" cy="1676750"/>
            <a:chOff x="467639" y="1834774"/>
            <a:chExt cx="2186726" cy="1676550"/>
          </a:xfrm>
        </p:grpSpPr>
        <p:grpSp>
          <p:nvGrpSpPr>
            <p:cNvPr id="21" name="组合 54"/>
            <p:cNvGrpSpPr/>
            <p:nvPr/>
          </p:nvGrpSpPr>
          <p:grpSpPr>
            <a:xfrm rot="16200000">
              <a:off x="722727" y="1579686"/>
              <a:ext cx="1676550" cy="2186726"/>
              <a:chOff x="1117919" y="1322520"/>
              <a:chExt cx="2369080" cy="3089993"/>
            </a:xfrm>
          </p:grpSpPr>
          <p:grpSp>
            <p:nvGrpSpPr>
              <p:cNvPr id="23" name="组合 56"/>
              <p:cNvGrpSpPr/>
              <p:nvPr/>
            </p:nvGrpSpPr>
            <p:grpSpPr>
              <a:xfrm>
                <a:off x="1117919" y="1322520"/>
                <a:ext cx="2369080" cy="3089993"/>
                <a:chOff x="1313863" y="1205782"/>
                <a:chExt cx="3158773" cy="4119989"/>
              </a:xfrm>
            </p:grpSpPr>
            <p:sp>
              <p:nvSpPr>
                <p:cNvPr id="63" name="任意多边形 62"/>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64" name="圆角矩形 63"/>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65" name="任意多边形 64"/>
                <p:cNvSpPr/>
                <p:nvPr/>
              </p:nvSpPr>
              <p:spPr>
                <a:xfrm rot="18900000">
                  <a:off x="3303181" y="1205782"/>
                  <a:ext cx="551494" cy="1413714"/>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58" name="文本框 35"/>
              <p:cNvSpPr txBox="1"/>
              <p:nvPr/>
            </p:nvSpPr>
            <p:spPr>
              <a:xfrm rot="2795155">
                <a:off x="2480228" y="1516914"/>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05</a:t>
                </a:r>
                <a:endParaRPr lang="zh-CN" altLang="en-US" sz="1280" b="1" dirty="0">
                  <a:solidFill>
                    <a:schemeClr val="tx1">
                      <a:lumMod val="75000"/>
                      <a:lumOff val="25000"/>
                    </a:schemeClr>
                  </a:solidFill>
                </a:endParaRPr>
              </a:p>
            </p:txBody>
          </p:sp>
        </p:grpSp>
        <p:sp>
          <p:nvSpPr>
            <p:cNvPr id="56" name="矩形 55"/>
            <p:cNvSpPr/>
            <p:nvPr/>
          </p:nvSpPr>
          <p:spPr>
            <a:xfrm rot="18835409">
              <a:off x="730923" y="2542118"/>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24" name="组合 65"/>
          <p:cNvGrpSpPr/>
          <p:nvPr/>
        </p:nvGrpSpPr>
        <p:grpSpPr>
          <a:xfrm rot="3304452">
            <a:off x="3894304" y="1166299"/>
            <a:ext cx="2186984" cy="1676841"/>
            <a:chOff x="467639" y="1834773"/>
            <a:chExt cx="2186724" cy="1676550"/>
          </a:xfrm>
        </p:grpSpPr>
        <p:grpSp>
          <p:nvGrpSpPr>
            <p:cNvPr id="25" name="组合 66"/>
            <p:cNvGrpSpPr/>
            <p:nvPr/>
          </p:nvGrpSpPr>
          <p:grpSpPr>
            <a:xfrm rot="16200000">
              <a:off x="722726" y="1579686"/>
              <a:ext cx="1676550" cy="2186724"/>
              <a:chOff x="1117919" y="1322521"/>
              <a:chExt cx="2369080" cy="3089991"/>
            </a:xfrm>
          </p:grpSpPr>
          <p:grpSp>
            <p:nvGrpSpPr>
              <p:cNvPr id="26" name="组合 68"/>
              <p:cNvGrpSpPr/>
              <p:nvPr/>
            </p:nvGrpSpPr>
            <p:grpSpPr>
              <a:xfrm>
                <a:off x="1117919" y="1322521"/>
                <a:ext cx="2369080" cy="3089991"/>
                <a:chOff x="1313863" y="1205784"/>
                <a:chExt cx="3158773" cy="4119987"/>
              </a:xfrm>
            </p:grpSpPr>
            <p:sp>
              <p:nvSpPr>
                <p:cNvPr id="75" name="任意多边形 7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76" name="圆角矩形 75"/>
                <p:cNvSpPr/>
                <p:nvPr/>
              </p:nvSpPr>
              <p:spPr>
                <a:xfrm rot="18900000">
                  <a:off x="1404860" y="1875219"/>
                  <a:ext cx="2836786"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77" name="任意多边形 7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70" name="文本框 35"/>
              <p:cNvSpPr txBox="1"/>
              <p:nvPr/>
            </p:nvSpPr>
            <p:spPr>
              <a:xfrm rot="2795155">
                <a:off x="2480215" y="1516925"/>
                <a:ext cx="374768" cy="347927"/>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06</a:t>
                </a:r>
                <a:endParaRPr lang="zh-CN" altLang="en-US" sz="1280" b="1" dirty="0">
                  <a:solidFill>
                    <a:schemeClr val="tx1">
                      <a:lumMod val="75000"/>
                      <a:lumOff val="25000"/>
                    </a:schemeClr>
                  </a:solidFill>
                </a:endParaRPr>
              </a:p>
            </p:txBody>
          </p:sp>
        </p:grpSp>
        <p:sp>
          <p:nvSpPr>
            <p:cNvPr id="68" name="矩形 67"/>
            <p:cNvSpPr/>
            <p:nvPr/>
          </p:nvSpPr>
          <p:spPr>
            <a:xfrm rot="18835409">
              <a:off x="730950" y="2542110"/>
              <a:ext cx="915635" cy="311192"/>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pic>
        <p:nvPicPr>
          <p:cNvPr id="246" name="图片 245"/>
          <p:cNvPicPr>
            <a:picLocks noChangeAspect="1"/>
          </p:cNvPicPr>
          <p:nvPr/>
        </p:nvPicPr>
        <p:blipFill rotWithShape="1">
          <a:blip r:embed="rId3" cstate="print">
            <a:extLst>
              <a:ext uri="{28A0092B-C50C-407E-A947-70E740481C1C}">
                <a14:useLocalDpi xmlns:a14="http://schemas.microsoft.com/office/drawing/2010/main" val="0"/>
              </a:ext>
            </a:extLst>
          </a:blip>
          <a:srcRect l="21193" t="18663" r="8804"/>
          <a:stretch/>
        </p:blipFill>
        <p:spPr>
          <a:xfrm rot="2102838">
            <a:off x="2414645" y="2486745"/>
            <a:ext cx="2163671" cy="3825782"/>
          </a:xfrm>
          <a:prstGeom prst="rect">
            <a:avLst/>
          </a:prstGeom>
        </p:spPr>
      </p:pic>
      <p:sp>
        <p:nvSpPr>
          <p:cNvPr id="251" name="Freeform 41"/>
          <p:cNvSpPr>
            <a:spLocks noEditPoints="1"/>
          </p:cNvSpPr>
          <p:nvPr/>
        </p:nvSpPr>
        <p:spPr bwMode="auto">
          <a:xfrm>
            <a:off x="3420466" y="3220493"/>
            <a:ext cx="1035666" cy="9420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lIns="91458" tIns="45729" rIns="91458" bIns="45729"/>
          <a:lstStyle/>
          <a:p>
            <a:pPr>
              <a:defRPr/>
            </a:pPr>
            <a:endParaRPr lang="en-US" sz="128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30" name="组合 18"/>
          <p:cNvGrpSpPr/>
          <p:nvPr/>
        </p:nvGrpSpPr>
        <p:grpSpPr>
          <a:xfrm>
            <a:off x="5869163" y="2212574"/>
            <a:ext cx="2916322" cy="1548002"/>
            <a:chOff x="678176" y="2153921"/>
            <a:chExt cx="1373544" cy="1537108"/>
          </a:xfrm>
        </p:grpSpPr>
        <p:sp>
          <p:nvSpPr>
            <p:cNvPr id="55" name="矩形 54"/>
            <p:cNvSpPr/>
            <p:nvPr/>
          </p:nvSpPr>
          <p:spPr>
            <a:xfrm>
              <a:off x="678176" y="2153921"/>
              <a:ext cx="603493" cy="309039"/>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896"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8" b="1" dirty="0">
                <a:solidFill>
                  <a:schemeClr val="tx1">
                    <a:lumMod val="50000"/>
                    <a:lumOff val="50000"/>
                  </a:schemeClr>
                </a:solidFill>
              </a:endParaRPr>
            </a:p>
          </p:txBody>
        </p:sp>
        <p:sp>
          <p:nvSpPr>
            <p:cNvPr id="57" name="文本框 66"/>
            <p:cNvSpPr txBox="1">
              <a:spLocks noChangeArrowheads="1"/>
            </p:cNvSpPr>
            <p:nvPr/>
          </p:nvSpPr>
          <p:spPr bwMode="auto">
            <a:xfrm>
              <a:off x="690246" y="2497794"/>
              <a:ext cx="1361474" cy="1193235"/>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896"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a:p>
              <a:pPr defTabSz="685896" eaLnBrk="0" hangingPunct="0">
                <a:lnSpc>
                  <a:spcPct val="130000"/>
                </a:lnSpc>
              </a:pPr>
              <a:endParaRPr lang="zh-CN" altLang="en-US" sz="924" dirty="0">
                <a:solidFill>
                  <a:schemeClr val="tx1">
                    <a:lumMod val="50000"/>
                    <a:lumOff val="50000"/>
                  </a:schemeClr>
                </a:solidFill>
              </a:endParaRPr>
            </a:p>
          </p:txBody>
        </p:sp>
      </p:grpSp>
    </p:spTree>
    <p:extLst>
      <p:ext uri="{BB962C8B-B14F-4D97-AF65-F5344CB8AC3E}">
        <p14:creationId xmlns:p14="http://schemas.microsoft.com/office/powerpoint/2010/main" val="291222958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fade">
                                      <p:cBhvr>
                                        <p:cTn id="7" dur="700"/>
                                        <p:tgtEl>
                                          <p:spTgt spid="251"/>
                                        </p:tgtEl>
                                      </p:cBhvr>
                                    </p:animEffect>
                                    <p:anim calcmode="lin" valueType="num">
                                      <p:cBhvr>
                                        <p:cTn id="8" dur="700" fill="hold"/>
                                        <p:tgtEl>
                                          <p:spTgt spid="251"/>
                                        </p:tgtEl>
                                        <p:attrNameLst>
                                          <p:attrName>ppt_w</p:attrName>
                                        </p:attrNameLst>
                                      </p:cBhvr>
                                      <p:tavLst>
                                        <p:tav tm="0" fmla="#ppt_w*sin(2.5*pi*$)">
                                          <p:val>
                                            <p:fltVal val="0"/>
                                          </p:val>
                                        </p:tav>
                                        <p:tav tm="100000">
                                          <p:val>
                                            <p:fltVal val="1"/>
                                          </p:val>
                                        </p:tav>
                                      </p:tavLst>
                                    </p:anim>
                                    <p:anim calcmode="lin" valueType="num">
                                      <p:cBhvr>
                                        <p:cTn id="9" dur="700" fill="hold"/>
                                        <p:tgtEl>
                                          <p:spTgt spid="251"/>
                                        </p:tgtEl>
                                        <p:attrNameLst>
                                          <p:attrName>ppt_h</p:attrName>
                                        </p:attrNameLst>
                                      </p:cBhvr>
                                      <p:tavLst>
                                        <p:tav tm="0">
                                          <p:val>
                                            <p:strVal val="#ppt_h"/>
                                          </p:val>
                                        </p:tav>
                                        <p:tav tm="100000">
                                          <p:val>
                                            <p:strVal val="#ppt_h"/>
                                          </p:val>
                                        </p:tav>
                                      </p:tavLst>
                                    </p:anim>
                                  </p:childTnLst>
                                </p:cTn>
                              </p:par>
                              <p:par>
                                <p:cTn id="10" presetID="53" presetClass="entr" presetSubtype="16" fill="hold" nodeType="withEffect">
                                  <p:stCondLst>
                                    <p:cond delay="200"/>
                                  </p:stCondLst>
                                  <p:childTnLst>
                                    <p:set>
                                      <p:cBhvr>
                                        <p:cTn id="11" dur="1" fill="hold">
                                          <p:stCondLst>
                                            <p:cond delay="0"/>
                                          </p:stCondLst>
                                        </p:cTn>
                                        <p:tgtEl>
                                          <p:spTgt spid="246"/>
                                        </p:tgtEl>
                                        <p:attrNameLst>
                                          <p:attrName>style.visibility</p:attrName>
                                        </p:attrNameLst>
                                      </p:cBhvr>
                                      <p:to>
                                        <p:strVal val="visible"/>
                                      </p:to>
                                    </p:set>
                                    <p:anim calcmode="lin" valueType="num">
                                      <p:cBhvr>
                                        <p:cTn id="12" dur="500" fill="hold"/>
                                        <p:tgtEl>
                                          <p:spTgt spid="246"/>
                                        </p:tgtEl>
                                        <p:attrNameLst>
                                          <p:attrName>ppt_w</p:attrName>
                                        </p:attrNameLst>
                                      </p:cBhvr>
                                      <p:tavLst>
                                        <p:tav tm="0">
                                          <p:val>
                                            <p:fltVal val="0"/>
                                          </p:val>
                                        </p:tav>
                                        <p:tav tm="100000">
                                          <p:val>
                                            <p:strVal val="#ppt_w"/>
                                          </p:val>
                                        </p:tav>
                                      </p:tavLst>
                                    </p:anim>
                                    <p:anim calcmode="lin" valueType="num">
                                      <p:cBhvr>
                                        <p:cTn id="13" dur="500" fill="hold"/>
                                        <p:tgtEl>
                                          <p:spTgt spid="246"/>
                                        </p:tgtEl>
                                        <p:attrNameLst>
                                          <p:attrName>ppt_h</p:attrName>
                                        </p:attrNameLst>
                                      </p:cBhvr>
                                      <p:tavLst>
                                        <p:tav tm="0">
                                          <p:val>
                                            <p:fltVal val="0"/>
                                          </p:val>
                                        </p:tav>
                                        <p:tav tm="100000">
                                          <p:val>
                                            <p:strVal val="#ppt_h"/>
                                          </p:val>
                                        </p:tav>
                                      </p:tavLst>
                                    </p:anim>
                                    <p:animEffect transition="in" filter="fade">
                                      <p:cBhvr>
                                        <p:cTn id="14" dur="500"/>
                                        <p:tgtEl>
                                          <p:spTgt spid="246"/>
                                        </p:tgtEl>
                                      </p:cBhvr>
                                    </p:animEffect>
                                  </p:childTnLst>
                                </p:cTn>
                              </p:par>
                            </p:childTnLst>
                          </p:cTn>
                        </p:par>
                        <p:par>
                          <p:cTn id="15" fill="hold">
                            <p:stCondLst>
                              <p:cond delay="700"/>
                            </p:stCondLst>
                            <p:childTnLst>
                              <p:par>
                                <p:cTn id="16" presetID="23" presetClass="entr" presetSubtype="52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ppt_x</p:attrName>
                                        </p:attrNameLst>
                                      </p:cBhvr>
                                      <p:tavLst>
                                        <p:tav tm="0">
                                          <p:val>
                                            <p:fltVal val="0.5"/>
                                          </p:val>
                                        </p:tav>
                                        <p:tav tm="100000">
                                          <p:val>
                                            <p:strVal val="#ppt_x"/>
                                          </p:val>
                                        </p:tav>
                                      </p:tavLst>
                                    </p:anim>
                                    <p:anim calcmode="lin" valueType="num">
                                      <p:cBhvr>
                                        <p:cTn id="21" dur="500" fill="hold"/>
                                        <p:tgtEl>
                                          <p:spTgt spid="2"/>
                                        </p:tgtEl>
                                        <p:attrNameLst>
                                          <p:attrName>ppt_y</p:attrName>
                                        </p:attrNameLst>
                                      </p:cBhvr>
                                      <p:tavLst>
                                        <p:tav tm="0">
                                          <p:val>
                                            <p:fltVal val="0.5"/>
                                          </p:val>
                                        </p:tav>
                                        <p:tav tm="100000">
                                          <p:val>
                                            <p:strVal val="#ppt_y"/>
                                          </p:val>
                                        </p:tav>
                                      </p:tavLst>
                                    </p:anim>
                                  </p:childTnLst>
                                </p:cTn>
                              </p:par>
                              <p:par>
                                <p:cTn id="22" presetID="8" presetClass="emph" presetSubtype="0" fill="hold" nodeType="withEffect">
                                  <p:stCondLst>
                                    <p:cond delay="0"/>
                                  </p:stCondLst>
                                  <p:childTnLst>
                                    <p:animRot by="21600000">
                                      <p:cBhvr>
                                        <p:cTn id="23" dur="750" fill="hold"/>
                                        <p:tgtEl>
                                          <p:spTgt spid="2"/>
                                        </p:tgtEl>
                                        <p:attrNameLst>
                                          <p:attrName>r</p:attrName>
                                        </p:attrNameLst>
                                      </p:cBhvr>
                                    </p:animRot>
                                  </p:childTnLst>
                                </p:cTn>
                              </p:par>
                            </p:childTnLst>
                          </p:cTn>
                        </p:par>
                        <p:par>
                          <p:cTn id="24" fill="hold">
                            <p:stCondLst>
                              <p:cond delay="1450"/>
                            </p:stCondLst>
                            <p:childTnLst>
                              <p:par>
                                <p:cTn id="25" presetID="2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par>
                                <p:cTn id="31" presetID="8" presetClass="emph" presetSubtype="0" fill="hold" nodeType="withEffect">
                                  <p:stCondLst>
                                    <p:cond delay="0"/>
                                  </p:stCondLst>
                                  <p:childTnLst>
                                    <p:animRot by="21600000">
                                      <p:cBhvr>
                                        <p:cTn id="32" dur="750" fill="hold"/>
                                        <p:tgtEl>
                                          <p:spTgt spid="5"/>
                                        </p:tgtEl>
                                        <p:attrNameLst>
                                          <p:attrName>r</p:attrName>
                                        </p:attrNameLst>
                                      </p:cBhvr>
                                    </p:animRot>
                                  </p:childTnLst>
                                </p:cTn>
                              </p:par>
                            </p:childTnLst>
                          </p:cTn>
                        </p:par>
                        <p:par>
                          <p:cTn id="33" fill="hold">
                            <p:stCondLst>
                              <p:cond delay="2200"/>
                            </p:stCondLst>
                            <p:childTnLst>
                              <p:par>
                                <p:cTn id="34" presetID="23" presetClass="entr" presetSubtype="52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 calcmode="lin" valueType="num">
                                      <p:cBhvr>
                                        <p:cTn id="38" dur="500" fill="hold"/>
                                        <p:tgtEl>
                                          <p:spTgt spid="9"/>
                                        </p:tgtEl>
                                        <p:attrNameLst>
                                          <p:attrName>ppt_x</p:attrName>
                                        </p:attrNameLst>
                                      </p:cBhvr>
                                      <p:tavLst>
                                        <p:tav tm="0">
                                          <p:val>
                                            <p:fltVal val="0.5"/>
                                          </p:val>
                                        </p:tav>
                                        <p:tav tm="100000">
                                          <p:val>
                                            <p:strVal val="#ppt_x"/>
                                          </p:val>
                                        </p:tav>
                                      </p:tavLst>
                                    </p:anim>
                                    <p:anim calcmode="lin" valueType="num">
                                      <p:cBhvr>
                                        <p:cTn id="39" dur="500" fill="hold"/>
                                        <p:tgtEl>
                                          <p:spTgt spid="9"/>
                                        </p:tgtEl>
                                        <p:attrNameLst>
                                          <p:attrName>ppt_y</p:attrName>
                                        </p:attrNameLst>
                                      </p:cBhvr>
                                      <p:tavLst>
                                        <p:tav tm="0">
                                          <p:val>
                                            <p:fltVal val="0.5"/>
                                          </p:val>
                                        </p:tav>
                                        <p:tav tm="100000">
                                          <p:val>
                                            <p:strVal val="#ppt_y"/>
                                          </p:val>
                                        </p:tav>
                                      </p:tavLst>
                                    </p:anim>
                                  </p:childTnLst>
                                </p:cTn>
                              </p:par>
                              <p:par>
                                <p:cTn id="40" presetID="8" presetClass="emph" presetSubtype="0" fill="hold" nodeType="withEffect">
                                  <p:stCondLst>
                                    <p:cond delay="0"/>
                                  </p:stCondLst>
                                  <p:childTnLst>
                                    <p:animRot by="21600000">
                                      <p:cBhvr>
                                        <p:cTn id="41" dur="750" fill="hold"/>
                                        <p:tgtEl>
                                          <p:spTgt spid="9"/>
                                        </p:tgtEl>
                                        <p:attrNameLst>
                                          <p:attrName>r</p:attrName>
                                        </p:attrNameLst>
                                      </p:cBhvr>
                                    </p:animRot>
                                  </p:childTnLst>
                                </p:cTn>
                              </p:par>
                            </p:childTnLst>
                          </p:cTn>
                        </p:par>
                        <p:par>
                          <p:cTn id="42" fill="hold">
                            <p:stCondLst>
                              <p:cond delay="2950"/>
                            </p:stCondLst>
                            <p:childTnLst>
                              <p:par>
                                <p:cTn id="43" presetID="23" presetClass="entr" presetSubtype="52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ppt_x</p:attrName>
                                        </p:attrNameLst>
                                      </p:cBhvr>
                                      <p:tavLst>
                                        <p:tav tm="0">
                                          <p:val>
                                            <p:fltVal val="0.5"/>
                                          </p:val>
                                        </p:tav>
                                        <p:tav tm="100000">
                                          <p:val>
                                            <p:strVal val="#ppt_x"/>
                                          </p:val>
                                        </p:tav>
                                      </p:tavLst>
                                    </p:anim>
                                    <p:anim calcmode="lin" valueType="num">
                                      <p:cBhvr>
                                        <p:cTn id="48" dur="500" fill="hold"/>
                                        <p:tgtEl>
                                          <p:spTgt spid="13"/>
                                        </p:tgtEl>
                                        <p:attrNameLst>
                                          <p:attrName>ppt_y</p:attrName>
                                        </p:attrNameLst>
                                      </p:cBhvr>
                                      <p:tavLst>
                                        <p:tav tm="0">
                                          <p:val>
                                            <p:fltVal val="0.5"/>
                                          </p:val>
                                        </p:tav>
                                        <p:tav tm="100000">
                                          <p:val>
                                            <p:strVal val="#ppt_y"/>
                                          </p:val>
                                        </p:tav>
                                      </p:tavLst>
                                    </p:anim>
                                  </p:childTnLst>
                                </p:cTn>
                              </p:par>
                              <p:par>
                                <p:cTn id="49" presetID="8" presetClass="emph" presetSubtype="0" fill="hold" nodeType="withEffect">
                                  <p:stCondLst>
                                    <p:cond delay="0"/>
                                  </p:stCondLst>
                                  <p:childTnLst>
                                    <p:animRot by="21600000">
                                      <p:cBhvr>
                                        <p:cTn id="50" dur="750" fill="hold"/>
                                        <p:tgtEl>
                                          <p:spTgt spid="13"/>
                                        </p:tgtEl>
                                        <p:attrNameLst>
                                          <p:attrName>r</p:attrName>
                                        </p:attrNameLst>
                                      </p:cBhvr>
                                    </p:animRot>
                                  </p:childTnLst>
                                </p:cTn>
                              </p:par>
                            </p:childTnLst>
                          </p:cTn>
                        </p:par>
                        <p:par>
                          <p:cTn id="51" fill="hold">
                            <p:stCondLst>
                              <p:cond delay="3700"/>
                            </p:stCondLst>
                            <p:childTnLst>
                              <p:par>
                                <p:cTn id="52" presetID="23" presetClass="entr" presetSubtype="528"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ppt_x</p:attrName>
                                        </p:attrNameLst>
                                      </p:cBhvr>
                                      <p:tavLst>
                                        <p:tav tm="0">
                                          <p:val>
                                            <p:fltVal val="0.5"/>
                                          </p:val>
                                        </p:tav>
                                        <p:tav tm="100000">
                                          <p:val>
                                            <p:strVal val="#ppt_x"/>
                                          </p:val>
                                        </p:tav>
                                      </p:tavLst>
                                    </p:anim>
                                    <p:anim calcmode="lin" valueType="num">
                                      <p:cBhvr>
                                        <p:cTn id="57" dur="500" fill="hold"/>
                                        <p:tgtEl>
                                          <p:spTgt spid="19"/>
                                        </p:tgtEl>
                                        <p:attrNameLst>
                                          <p:attrName>ppt_y</p:attrName>
                                        </p:attrNameLst>
                                      </p:cBhvr>
                                      <p:tavLst>
                                        <p:tav tm="0">
                                          <p:val>
                                            <p:fltVal val="0.5"/>
                                          </p:val>
                                        </p:tav>
                                        <p:tav tm="100000">
                                          <p:val>
                                            <p:strVal val="#ppt_y"/>
                                          </p:val>
                                        </p:tav>
                                      </p:tavLst>
                                    </p:anim>
                                  </p:childTnLst>
                                </p:cTn>
                              </p:par>
                              <p:par>
                                <p:cTn id="58" presetID="8" presetClass="emph" presetSubtype="0" fill="hold" nodeType="withEffect">
                                  <p:stCondLst>
                                    <p:cond delay="0"/>
                                  </p:stCondLst>
                                  <p:childTnLst>
                                    <p:animRot by="21600000">
                                      <p:cBhvr>
                                        <p:cTn id="59" dur="750" fill="hold"/>
                                        <p:tgtEl>
                                          <p:spTgt spid="19"/>
                                        </p:tgtEl>
                                        <p:attrNameLst>
                                          <p:attrName>r</p:attrName>
                                        </p:attrNameLst>
                                      </p:cBhvr>
                                    </p:animRot>
                                  </p:childTnLst>
                                </p:cTn>
                              </p:par>
                            </p:childTnLst>
                          </p:cTn>
                        </p:par>
                        <p:par>
                          <p:cTn id="60" fill="hold">
                            <p:stCondLst>
                              <p:cond delay="4450"/>
                            </p:stCondLst>
                            <p:childTnLst>
                              <p:par>
                                <p:cTn id="61" presetID="23" presetClass="entr" presetSubtype="528"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 calcmode="lin" valueType="num">
                                      <p:cBhvr>
                                        <p:cTn id="65" dur="500" fill="hold"/>
                                        <p:tgtEl>
                                          <p:spTgt spid="24"/>
                                        </p:tgtEl>
                                        <p:attrNameLst>
                                          <p:attrName>ppt_x</p:attrName>
                                        </p:attrNameLst>
                                      </p:cBhvr>
                                      <p:tavLst>
                                        <p:tav tm="0">
                                          <p:val>
                                            <p:fltVal val="0.5"/>
                                          </p:val>
                                        </p:tav>
                                        <p:tav tm="100000">
                                          <p:val>
                                            <p:strVal val="#ppt_x"/>
                                          </p:val>
                                        </p:tav>
                                      </p:tavLst>
                                    </p:anim>
                                    <p:anim calcmode="lin" valueType="num">
                                      <p:cBhvr>
                                        <p:cTn id="66" dur="500" fill="hold"/>
                                        <p:tgtEl>
                                          <p:spTgt spid="24"/>
                                        </p:tgtEl>
                                        <p:attrNameLst>
                                          <p:attrName>ppt_y</p:attrName>
                                        </p:attrNameLst>
                                      </p:cBhvr>
                                      <p:tavLst>
                                        <p:tav tm="0">
                                          <p:val>
                                            <p:fltVal val="0.5"/>
                                          </p:val>
                                        </p:tav>
                                        <p:tav tm="100000">
                                          <p:val>
                                            <p:strVal val="#ppt_y"/>
                                          </p:val>
                                        </p:tav>
                                      </p:tavLst>
                                    </p:anim>
                                  </p:childTnLst>
                                </p:cTn>
                              </p:par>
                              <p:par>
                                <p:cTn id="67" presetID="8" presetClass="emph" presetSubtype="0" fill="hold" nodeType="withEffect">
                                  <p:stCondLst>
                                    <p:cond delay="0"/>
                                  </p:stCondLst>
                                  <p:childTnLst>
                                    <p:animRot by="21600000">
                                      <p:cBhvr>
                                        <p:cTn id="68" dur="750" fill="hold"/>
                                        <p:tgtEl>
                                          <p:spTgt spid="24"/>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3013" y="4394706"/>
            <a:ext cx="3482141" cy="383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矩形 8"/>
          <p:cNvSpPr/>
          <p:nvPr/>
        </p:nvSpPr>
        <p:spPr>
          <a:xfrm>
            <a:off x="623013" y="3498662"/>
            <a:ext cx="3482141" cy="383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9"/>
          <p:cNvSpPr/>
          <p:nvPr/>
        </p:nvSpPr>
        <p:spPr>
          <a:xfrm>
            <a:off x="623013" y="1707764"/>
            <a:ext cx="3482141" cy="383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矩形 10"/>
          <p:cNvSpPr/>
          <p:nvPr/>
        </p:nvSpPr>
        <p:spPr>
          <a:xfrm>
            <a:off x="623013" y="2603808"/>
            <a:ext cx="3482141" cy="3822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623013" y="811719"/>
            <a:ext cx="3374972" cy="383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nvSpPr>
        <p:spPr>
          <a:xfrm>
            <a:off x="3895579" y="714805"/>
            <a:ext cx="4683657" cy="42916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50">
              <a:solidFill>
                <a:srgbClr val="FFFFFF"/>
              </a:solidFill>
              <a:latin typeface="+mn-ea"/>
            </a:endParaRPr>
          </a:p>
        </p:txBody>
      </p:sp>
      <p:sp>
        <p:nvSpPr>
          <p:cNvPr id="2" name="矩形 1"/>
          <p:cNvSpPr/>
          <p:nvPr/>
        </p:nvSpPr>
        <p:spPr>
          <a:xfrm>
            <a:off x="4046241" y="882463"/>
            <a:ext cx="4367647" cy="21035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cxnSp>
        <p:nvCxnSpPr>
          <p:cNvPr id="15" name="直接连接符 14"/>
          <p:cNvCxnSpPr/>
          <p:nvPr/>
        </p:nvCxnSpPr>
        <p:spPr>
          <a:xfrm>
            <a:off x="4057524" y="3489700"/>
            <a:ext cx="4315776"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Content Placeholder 2"/>
          <p:cNvSpPr txBox="1">
            <a:spLocks/>
          </p:cNvSpPr>
          <p:nvPr/>
        </p:nvSpPr>
        <p:spPr>
          <a:xfrm>
            <a:off x="4014270" y="3244222"/>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4014269" y="3521280"/>
            <a:ext cx="4399618" cy="44946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Content Placeholder 2"/>
          <p:cNvSpPr txBox="1">
            <a:spLocks/>
          </p:cNvSpPr>
          <p:nvPr/>
        </p:nvSpPr>
        <p:spPr>
          <a:xfrm>
            <a:off x="4014269" y="4065597"/>
            <a:ext cx="4399618" cy="44946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989742528"/>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750"/>
                                        <p:tgtEl>
                                          <p:spTgt spid="18"/>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750"/>
                                        <p:tgtEl>
                                          <p:spTgt spid="21"/>
                                        </p:tgtEl>
                                      </p:cBhvr>
                                    </p:animEffect>
                                  </p:childTnLst>
                                </p:cTn>
                              </p:par>
                            </p:childTnLst>
                          </p:cTn>
                        </p:par>
                        <p:par>
                          <p:cTn id="32" fill="hold">
                            <p:stCondLst>
                              <p:cond delay="425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1250"/>
                                        <p:tgtEl>
                                          <p:spTgt spid="12"/>
                                        </p:tgtEl>
                                      </p:cBhvr>
                                    </p:animEffect>
                                  </p:childTnLst>
                                </p:cTn>
                              </p:par>
                              <p:par>
                                <p:cTn id="36" presetID="22" presetClass="entr" presetSubtype="2" fill="hold" grpId="0"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1250"/>
                                        <p:tgtEl>
                                          <p:spTgt spid="10"/>
                                        </p:tgtEl>
                                      </p:cBhvr>
                                    </p:animEffect>
                                  </p:childTnLst>
                                </p:cTn>
                              </p:par>
                              <p:par>
                                <p:cTn id="39" presetID="22" presetClass="entr" presetSubtype="2"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1250"/>
                                        <p:tgtEl>
                                          <p:spTgt spid="11"/>
                                        </p:tgtEl>
                                      </p:cBhvr>
                                    </p:animEffect>
                                  </p:childTnLst>
                                </p:cTn>
                              </p:par>
                              <p:par>
                                <p:cTn id="42" presetID="22" presetClass="entr" presetSubtype="2" fill="hold" grpId="0" nodeType="withEffect">
                                  <p:stCondLst>
                                    <p:cond delay="750"/>
                                  </p:stCondLst>
                                  <p:childTnLst>
                                    <p:set>
                                      <p:cBhvr>
                                        <p:cTn id="43" dur="1" fill="hold">
                                          <p:stCondLst>
                                            <p:cond delay="0"/>
                                          </p:stCondLst>
                                        </p:cTn>
                                        <p:tgtEl>
                                          <p:spTgt spid="9"/>
                                        </p:tgtEl>
                                        <p:attrNameLst>
                                          <p:attrName>style.visibility</p:attrName>
                                        </p:attrNameLst>
                                      </p:cBhvr>
                                      <p:to>
                                        <p:strVal val="visible"/>
                                      </p:to>
                                    </p:set>
                                    <p:animEffect transition="in" filter="wipe(right)">
                                      <p:cBhvr>
                                        <p:cTn id="44" dur="1250"/>
                                        <p:tgtEl>
                                          <p:spTgt spid="9"/>
                                        </p:tgtEl>
                                      </p:cBhvr>
                                    </p:animEffect>
                                  </p:childTnLst>
                                </p:cTn>
                              </p:par>
                              <p:par>
                                <p:cTn id="45" presetID="22" presetClass="entr" presetSubtype="2" fill="hold" grpId="0" nodeType="withEffect">
                                  <p:stCondLst>
                                    <p:cond delay="100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2" grpId="0" animBg="1"/>
      <p:bldP spid="17" grpId="0"/>
      <p:bldP spid="18"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a:extLst>
              <a:ext uri="{FF2B5EF4-FFF2-40B4-BE49-F238E27FC236}">
                <a16:creationId xmlns:a16="http://schemas.microsoft.com/office/drawing/2014/main" xmlns="" id="{47141D3F-BEF6-44B7-8A3A-1B0643EB3815}"/>
              </a:ext>
            </a:extLst>
          </p:cNvPr>
          <p:cNvSpPr txBox="1"/>
          <p:nvPr/>
        </p:nvSpPr>
        <p:spPr>
          <a:xfrm>
            <a:off x="837703" y="2142882"/>
            <a:ext cx="3611245" cy="400110"/>
          </a:xfrm>
          <a:prstGeom prst="rect">
            <a:avLst/>
          </a:prstGeom>
          <a:noFill/>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YOUR COMOANY’S NAME</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TextBox 26">
            <a:extLst>
              <a:ext uri="{FF2B5EF4-FFF2-40B4-BE49-F238E27FC236}">
                <a16:creationId xmlns:a16="http://schemas.microsoft.com/office/drawing/2014/main" xmlns="" id="{676899CD-5C83-4B53-BFA7-53ABDA795D87}"/>
              </a:ext>
            </a:extLst>
          </p:cNvPr>
          <p:cNvSpPr txBox="1"/>
          <p:nvPr/>
        </p:nvSpPr>
        <p:spPr>
          <a:xfrm>
            <a:off x="837703" y="2403619"/>
            <a:ext cx="4769254" cy="707886"/>
          </a:xfrm>
          <a:prstGeom prst="rect">
            <a:avLst/>
          </a:prstGeom>
          <a:noFill/>
        </p:spPr>
        <p:txBody>
          <a:bodyPr wrap="none" rtlCol="0">
            <a:spAutoFit/>
          </a:bodyPr>
          <a:lstStyle/>
          <a:p>
            <a:r>
              <a:rPr lang="zh-CN" altLang="en-US" sz="4000" b="1" dirty="0">
                <a:solidFill>
                  <a:schemeClr val="tx1">
                    <a:lumMod val="75000"/>
                    <a:lumOff val="25000"/>
                  </a:schemeClr>
                </a:solidFill>
                <a:latin typeface="微软雅黑" pitchFamily="34" charset="-122"/>
                <a:ea typeface="微软雅黑" pitchFamily="34" charset="-122"/>
              </a:rPr>
              <a:t>教师公开课</a:t>
            </a:r>
            <a:r>
              <a:rPr lang="en-US" altLang="zh-CN" sz="4000" b="1" dirty="0">
                <a:solidFill>
                  <a:schemeClr val="tx1">
                    <a:lumMod val="75000"/>
                    <a:lumOff val="25000"/>
                  </a:schemeClr>
                </a:solidFill>
                <a:latin typeface="微软雅黑" pitchFamily="34" charset="-122"/>
                <a:ea typeface="微软雅黑" pitchFamily="34" charset="-122"/>
              </a:rPr>
              <a:t>PPT</a:t>
            </a:r>
            <a:r>
              <a:rPr lang="zh-CN" altLang="en-US" sz="4000" b="1" dirty="0">
                <a:solidFill>
                  <a:schemeClr val="tx1">
                    <a:lumMod val="75000"/>
                    <a:lumOff val="25000"/>
                  </a:schemeClr>
                </a:solidFill>
                <a:latin typeface="微软雅黑" pitchFamily="34" charset="-122"/>
                <a:ea typeface="微软雅黑" pitchFamily="34" charset="-122"/>
              </a:rPr>
              <a:t>模版</a:t>
            </a:r>
          </a:p>
        </p:txBody>
      </p:sp>
      <p:sp>
        <p:nvSpPr>
          <p:cNvPr id="12" name="TextBox 32">
            <a:extLst>
              <a:ext uri="{FF2B5EF4-FFF2-40B4-BE49-F238E27FC236}">
                <a16:creationId xmlns:a16="http://schemas.microsoft.com/office/drawing/2014/main" xmlns="" id="{A8F6B282-DC61-4CE7-ACB3-9A0A817F2D17}"/>
              </a:ext>
            </a:extLst>
          </p:cNvPr>
          <p:cNvSpPr txBox="1"/>
          <p:nvPr/>
        </p:nvSpPr>
        <p:spPr>
          <a:xfrm>
            <a:off x="837703" y="304065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a16="http://schemas.microsoft.com/office/drawing/2014/main" xmlns="" id="{479E23A7-7B83-4AF3-8795-3B16207A7272}"/>
              </a:ext>
            </a:extLst>
          </p:cNvPr>
          <p:cNvSpPr txBox="1"/>
          <p:nvPr/>
        </p:nvSpPr>
        <p:spPr>
          <a:xfrm>
            <a:off x="828378" y="1239297"/>
            <a:ext cx="1377300" cy="1200329"/>
          </a:xfrm>
          <a:prstGeom prst="rect">
            <a:avLst/>
          </a:prstGeom>
          <a:noFill/>
        </p:spPr>
        <p:txBody>
          <a:bodyPr wrap="none" rtlCol="0">
            <a:spAutoFit/>
          </a:bodyPr>
          <a:lstStyle/>
          <a:p>
            <a:r>
              <a:rPr lang="en-US" altLang="zh-CN" sz="7200" spc="-300" dirty="0">
                <a:solidFill>
                  <a:schemeClr val="tx1">
                    <a:lumMod val="75000"/>
                    <a:lumOff val="25000"/>
                  </a:schemeClr>
                </a:solidFill>
                <a:latin typeface="Agency FB" pitchFamily="34" charset="0"/>
              </a:rPr>
              <a:t>2019</a:t>
            </a:r>
            <a:endParaRPr lang="zh-CN" altLang="en-US" sz="7200" spc="-300" dirty="0">
              <a:solidFill>
                <a:schemeClr val="tx1">
                  <a:lumMod val="75000"/>
                  <a:lumOff val="25000"/>
                </a:schemeClr>
              </a:solidFill>
              <a:latin typeface="Agency FB" pitchFamily="34" charset="0"/>
            </a:endParaRPr>
          </a:p>
        </p:txBody>
      </p:sp>
      <p:sp>
        <p:nvSpPr>
          <p:cNvPr id="14" name="TextBox 33">
            <a:extLst>
              <a:ext uri="{FF2B5EF4-FFF2-40B4-BE49-F238E27FC236}">
                <a16:creationId xmlns:a16="http://schemas.microsoft.com/office/drawing/2014/main" xmlns="" id="{FFD3213A-B971-4F8D-8915-020533E32684}"/>
              </a:ext>
            </a:extLst>
          </p:cNvPr>
          <p:cNvSpPr txBox="1"/>
          <p:nvPr/>
        </p:nvSpPr>
        <p:spPr>
          <a:xfrm>
            <a:off x="837703" y="3375665"/>
            <a:ext cx="4425869" cy="276999"/>
          </a:xfrm>
          <a:prstGeom prst="rect">
            <a:avLst/>
          </a:prstGeom>
          <a:noFill/>
        </p:spPr>
        <p:txBody>
          <a:bodyPr wrap="square" rtlCol="0">
            <a:spAutoFit/>
          </a:bodyPr>
          <a:lstStyle/>
          <a:p>
            <a:r>
              <a:rPr lang="zh-CN" altLang="en-US" sz="1200" dirty="0" smtClean="0">
                <a:solidFill>
                  <a:schemeClr val="tx1">
                    <a:lumMod val="75000"/>
                    <a:lumOff val="25000"/>
                  </a:schemeClr>
                </a:solidFill>
              </a:rPr>
              <a:t>汇报人</a:t>
            </a:r>
            <a:r>
              <a:rPr lang="zh-CN" altLang="en-US" sz="1200" dirty="0" smtClean="0">
                <a:solidFill>
                  <a:schemeClr val="tx1">
                    <a:lumMod val="75000"/>
                    <a:lumOff val="25000"/>
                  </a:schemeClr>
                </a:solidFill>
              </a:rPr>
              <a:t>：                   时间</a:t>
            </a:r>
            <a:r>
              <a:rPr lang="zh-CN" altLang="en-US" sz="1200" dirty="0" smtClean="0">
                <a:solidFill>
                  <a:schemeClr val="tx1">
                    <a:lumMod val="75000"/>
                    <a:lumOff val="25000"/>
                  </a:schemeClr>
                </a:solidFill>
              </a:rPr>
              <a:t>：</a:t>
            </a:r>
            <a:r>
              <a:rPr lang="en-US" altLang="zh-CN" sz="1200" dirty="0" smtClean="0">
                <a:solidFill>
                  <a:schemeClr val="tx1">
                    <a:lumMod val="75000"/>
                    <a:lumOff val="25000"/>
                  </a:schemeClr>
                </a:solidFill>
              </a:rPr>
              <a:t>XX</a:t>
            </a:r>
            <a:r>
              <a:rPr lang="zh-CN" altLang="en-US" sz="1200" dirty="0" smtClean="0">
                <a:solidFill>
                  <a:schemeClr val="tx1">
                    <a:lumMod val="75000"/>
                    <a:lumOff val="25000"/>
                  </a:schemeClr>
                </a:solidFill>
              </a:rPr>
              <a:t>年</a:t>
            </a:r>
            <a:r>
              <a:rPr lang="en-US" altLang="zh-CN" sz="1200" dirty="0" smtClean="0">
                <a:solidFill>
                  <a:schemeClr val="tx1">
                    <a:lumMod val="75000"/>
                    <a:lumOff val="25000"/>
                  </a:schemeClr>
                </a:solidFill>
              </a:rPr>
              <a:t>XX</a:t>
            </a:r>
            <a:r>
              <a:rPr lang="zh-CN" altLang="en-US" sz="1200" dirty="0" smtClean="0">
                <a:solidFill>
                  <a:schemeClr val="tx1">
                    <a:lumMod val="75000"/>
                    <a:lumOff val="25000"/>
                  </a:schemeClr>
                </a:solidFill>
              </a:rPr>
              <a:t>月</a:t>
            </a:r>
            <a:endParaRPr lang="zh-CN" altLang="en-US" sz="1200" dirty="0">
              <a:solidFill>
                <a:schemeClr val="tx1">
                  <a:lumMod val="75000"/>
                  <a:lumOff val="25000"/>
                </a:schemeClr>
              </a:solidFill>
            </a:endParaRPr>
          </a:p>
        </p:txBody>
      </p:sp>
      <p:pic>
        <p:nvPicPr>
          <p:cNvPr id="3" name="图片 2">
            <a:extLst>
              <a:ext uri="{FF2B5EF4-FFF2-40B4-BE49-F238E27FC236}">
                <a16:creationId xmlns:a16="http://schemas.microsoft.com/office/drawing/2014/main" xmlns="" id="{5A0E8EE0-0195-4783-AFCF-87DC2EDCE1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57246684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ppt_w</p:attrName>
                                        </p:attrNameLst>
                                      </p:cBhvr>
                                      <p:tavLst>
                                        <p:tav tm="0" fmla="#ppt_w*sin(2.5*pi*$)">
                                          <p:val>
                                            <p:fltVal val="0"/>
                                          </p:val>
                                        </p:tav>
                                        <p:tav tm="100000">
                                          <p:val>
                                            <p:fltVal val="1"/>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28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par>
                          <p:cTn id="28" fill="hold">
                            <p:stCondLst>
                              <p:cond delay="47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1"/>
                                          </p:val>
                                        </p:tav>
                                        <p:tav tm="100000">
                                          <p:val>
                                            <p:strVal val="#ppt_x"/>
                                          </p:val>
                                        </p:tav>
                                      </p:tavLst>
                                    </p:anim>
                                    <p:anim calcmode="lin" valueType="num">
                                      <p:cBhvr>
                                        <p:cTn id="33" dur="10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73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01</a:t>
            </a:r>
            <a:endParaRPr lang="zh-CN" altLang="en-US" sz="4801" dirty="0">
              <a:solidFill>
                <a:schemeClr val="bg1"/>
              </a:solidFill>
            </a:endParaRPr>
          </a:p>
        </p:txBody>
      </p:sp>
      <p:pic>
        <p:nvPicPr>
          <p:cNvPr id="7" name="图片 6">
            <a:extLst>
              <a:ext uri="{FF2B5EF4-FFF2-40B4-BE49-F238E27FC236}">
                <a16:creationId xmlns:a16="http://schemas.microsoft.com/office/drawing/2014/main" xmlns="" id="{F899D9F9-F770-4FE3-A748-7172F9C87E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9"/>
          <p:cNvGrpSpPr/>
          <p:nvPr/>
        </p:nvGrpSpPr>
        <p:grpSpPr>
          <a:xfrm>
            <a:off x="3200588" y="1200782"/>
            <a:ext cx="2744410" cy="2743527"/>
            <a:chOff x="3200032" y="1200149"/>
            <a:chExt cx="2743934" cy="2743202"/>
          </a:xfrm>
        </p:grpSpPr>
        <p:grpSp>
          <p:nvGrpSpPr>
            <p:cNvPr id="3" name="组合 3"/>
            <p:cNvGrpSpPr/>
            <p:nvPr/>
          </p:nvGrpSpPr>
          <p:grpSpPr>
            <a:xfrm>
              <a:off x="4736293" y="2102461"/>
              <a:ext cx="1207673" cy="939893"/>
              <a:chOff x="6340900" y="2729465"/>
              <a:chExt cx="1800195" cy="1401034"/>
            </a:xfrm>
          </p:grpSpPr>
          <p:sp>
            <p:nvSpPr>
              <p:cNvPr id="35" name="矩形 34"/>
              <p:cNvSpPr/>
              <p:nvPr/>
            </p:nvSpPr>
            <p:spPr>
              <a:xfrm rot="5400000">
                <a:off x="6755137" y="2973716"/>
                <a:ext cx="1020158" cy="938165"/>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6" name="任意多边形: 形状 35"/>
              <p:cNvSpPr/>
              <p:nvPr/>
            </p:nvSpPr>
            <p:spPr>
              <a:xfrm>
                <a:off x="7440578" y="2729465"/>
                <a:ext cx="700517" cy="1401034"/>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7" name="矩形 36"/>
              <p:cNvSpPr/>
              <p:nvPr/>
            </p:nvSpPr>
            <p:spPr>
              <a:xfrm>
                <a:off x="6340900" y="2729465"/>
                <a:ext cx="1099678" cy="455234"/>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8" name="矩形 37"/>
              <p:cNvSpPr/>
              <p:nvPr/>
            </p:nvSpPr>
            <p:spPr>
              <a:xfrm>
                <a:off x="6797285" y="3675265"/>
                <a:ext cx="643292" cy="455234"/>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 name="组合 4"/>
            <p:cNvGrpSpPr/>
            <p:nvPr/>
          </p:nvGrpSpPr>
          <p:grpSpPr>
            <a:xfrm>
              <a:off x="3200032" y="2102461"/>
              <a:ext cx="1206386" cy="939893"/>
              <a:chOff x="4050905" y="2729465"/>
              <a:chExt cx="1798278" cy="1401034"/>
            </a:xfrm>
          </p:grpSpPr>
          <p:sp>
            <p:nvSpPr>
              <p:cNvPr id="31" name="任意多边形: 形状 30"/>
              <p:cNvSpPr/>
              <p:nvPr/>
            </p:nvSpPr>
            <p:spPr>
              <a:xfrm rot="10800000">
                <a:off x="4050905" y="2729465"/>
                <a:ext cx="700517" cy="1401034"/>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2" name="矩形 31"/>
              <p:cNvSpPr/>
              <p:nvPr/>
            </p:nvSpPr>
            <p:spPr>
              <a:xfrm rot="10800000">
                <a:off x="4751422" y="3675264"/>
                <a:ext cx="1097761" cy="455234"/>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矩形 32"/>
              <p:cNvSpPr/>
              <p:nvPr/>
            </p:nvSpPr>
            <p:spPr>
              <a:xfrm rot="10800000">
                <a:off x="4751423" y="2729465"/>
                <a:ext cx="643292" cy="455234"/>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4" name="矩形 33"/>
              <p:cNvSpPr/>
              <p:nvPr/>
            </p:nvSpPr>
            <p:spPr>
              <a:xfrm rot="5400000">
                <a:off x="4415362" y="2973717"/>
                <a:ext cx="1020158" cy="938165"/>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 name="组合 5"/>
            <p:cNvGrpSpPr/>
            <p:nvPr/>
          </p:nvGrpSpPr>
          <p:grpSpPr>
            <a:xfrm>
              <a:off x="4101796" y="1200149"/>
              <a:ext cx="939895" cy="1207199"/>
              <a:chOff x="5395099" y="1384451"/>
              <a:chExt cx="1401036" cy="1799487"/>
            </a:xfrm>
          </p:grpSpPr>
          <p:sp>
            <p:nvSpPr>
              <p:cNvPr id="27" name="任意多边形: 形状 26"/>
              <p:cNvSpPr/>
              <p:nvPr/>
            </p:nvSpPr>
            <p:spPr>
              <a:xfrm rot="5400000" flipH="1" flipV="1">
                <a:off x="5745359" y="1034192"/>
                <a:ext cx="700517" cy="1401035"/>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8" name="矩形 27"/>
              <p:cNvSpPr/>
              <p:nvPr/>
            </p:nvSpPr>
            <p:spPr>
              <a:xfrm rot="5400000" flipH="1" flipV="1">
                <a:off x="5073231" y="2406836"/>
                <a:ext cx="1098970" cy="455234"/>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9" name="矩形 28"/>
              <p:cNvSpPr/>
              <p:nvPr/>
            </p:nvSpPr>
            <p:spPr>
              <a:xfrm rot="5400000" flipH="1" flipV="1">
                <a:off x="6246871" y="2178998"/>
                <a:ext cx="643292" cy="455234"/>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0" name="矩形 29"/>
              <p:cNvSpPr/>
              <p:nvPr/>
            </p:nvSpPr>
            <p:spPr>
              <a:xfrm rot="5400000">
                <a:off x="5598795" y="1749703"/>
                <a:ext cx="1020158" cy="93816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6" name="组合 6"/>
            <p:cNvGrpSpPr/>
            <p:nvPr/>
          </p:nvGrpSpPr>
          <p:grpSpPr>
            <a:xfrm>
              <a:off x="4101797" y="2736449"/>
              <a:ext cx="939894" cy="1206902"/>
              <a:chOff x="5395100" y="3674506"/>
              <a:chExt cx="1401035" cy="1799043"/>
            </a:xfrm>
            <a:solidFill>
              <a:srgbClr val="AABEB5"/>
            </a:solidFill>
          </p:grpSpPr>
          <p:sp>
            <p:nvSpPr>
              <p:cNvPr id="23" name="任意多边形: 形状 22"/>
              <p:cNvSpPr/>
              <p:nvPr/>
            </p:nvSpPr>
            <p:spPr>
              <a:xfrm rot="5400000">
                <a:off x="5745359" y="4422773"/>
                <a:ext cx="700517" cy="1401035"/>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4" name="矩形 23"/>
              <p:cNvSpPr/>
              <p:nvPr/>
            </p:nvSpPr>
            <p:spPr>
              <a:xfrm rot="5400000">
                <a:off x="6019255" y="3996152"/>
                <a:ext cx="1098525" cy="455234"/>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5" name="矩形 24"/>
              <p:cNvSpPr/>
              <p:nvPr/>
            </p:nvSpPr>
            <p:spPr>
              <a:xfrm rot="5400000">
                <a:off x="5301071" y="4223768"/>
                <a:ext cx="643292" cy="455234"/>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6" name="矩形 25"/>
              <p:cNvSpPr/>
              <p:nvPr/>
            </p:nvSpPr>
            <p:spPr>
              <a:xfrm rot="5400000">
                <a:off x="5598795" y="4170735"/>
                <a:ext cx="1020158" cy="938165"/>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
          <p:nvSpPr>
            <p:cNvPr id="8" name="任意多边形: 形状 7"/>
            <p:cNvSpPr>
              <a:spLocks/>
            </p:cNvSpPr>
            <p:nvPr/>
          </p:nvSpPr>
          <p:spPr bwMode="auto">
            <a:xfrm>
              <a:off x="3573863" y="2397926"/>
              <a:ext cx="293117" cy="29257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 name="任意多边形: 形状 8"/>
            <p:cNvSpPr>
              <a:spLocks/>
            </p:cNvSpPr>
            <p:nvPr/>
          </p:nvSpPr>
          <p:spPr bwMode="auto">
            <a:xfrm>
              <a:off x="4377851" y="1519063"/>
              <a:ext cx="367511" cy="30206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 name="任意多边形: 形状 9"/>
            <p:cNvSpPr>
              <a:spLocks/>
            </p:cNvSpPr>
            <p:nvPr/>
          </p:nvSpPr>
          <p:spPr bwMode="auto">
            <a:xfrm>
              <a:off x="4404174" y="3318280"/>
              <a:ext cx="314865" cy="30341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 name="任意多边形: 形状 10"/>
            <p:cNvSpPr>
              <a:spLocks noChangeAspect="1"/>
            </p:cNvSpPr>
            <p:nvPr/>
          </p:nvSpPr>
          <p:spPr bwMode="auto">
            <a:xfrm>
              <a:off x="5336893" y="2380536"/>
              <a:ext cx="345241" cy="34487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7" name="组合 11"/>
          <p:cNvGrpSpPr/>
          <p:nvPr/>
        </p:nvGrpSpPr>
        <p:grpSpPr>
          <a:xfrm>
            <a:off x="532808" y="1484437"/>
            <a:ext cx="8079976" cy="2287837"/>
            <a:chOff x="735248" y="2643961"/>
            <a:chExt cx="10771430" cy="3050088"/>
          </a:xfrm>
        </p:grpSpPr>
        <p:grpSp>
          <p:nvGrpSpPr>
            <p:cNvPr id="12" name="组合 12"/>
            <p:cNvGrpSpPr/>
            <p:nvPr/>
          </p:nvGrpSpPr>
          <p:grpSpPr>
            <a:xfrm>
              <a:off x="8575271" y="2643961"/>
              <a:ext cx="2931407" cy="3046673"/>
              <a:chOff x="8575271" y="2643961"/>
              <a:chExt cx="2931407" cy="3046673"/>
            </a:xfrm>
          </p:grpSpPr>
          <p:sp>
            <p:nvSpPr>
              <p:cNvPr id="19" name="文本框 94"/>
              <p:cNvSpPr txBox="1"/>
              <p:nvPr/>
            </p:nvSpPr>
            <p:spPr>
              <a:xfrm>
                <a:off x="8575271" y="2643961"/>
                <a:ext cx="2897592" cy="276999"/>
              </a:xfrm>
              <a:prstGeom prst="rect">
                <a:avLst/>
              </a:prstGeom>
              <a:noFill/>
            </p:spPr>
            <p:txBody>
              <a:bodyPr wrap="none" lIns="0" tIns="0" rIns="0" bIns="0">
                <a:normAutofit/>
              </a:bodyPr>
              <a:lstStyle/>
              <a:p>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0" name="矩形 19"/>
              <p:cNvSpPr/>
              <p:nvPr/>
            </p:nvSpPr>
            <p:spPr>
              <a:xfrm>
                <a:off x="8575271" y="2920959"/>
                <a:ext cx="2897592" cy="604673"/>
              </a:xfrm>
              <a:prstGeom prst="rect">
                <a:avLst/>
              </a:prstGeom>
            </p:spPr>
            <p:txBody>
              <a:bodyPr wrap="square" lIns="0" tIns="0" rIns="0" bIns="0" anchor="ctr">
                <a:normAutofit/>
              </a:bodyPr>
              <a:lstStyle/>
              <a:p>
                <a:pP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sp>
            <p:nvSpPr>
              <p:cNvPr id="21" name="文本框 96"/>
              <p:cNvSpPr txBox="1"/>
              <p:nvPr/>
            </p:nvSpPr>
            <p:spPr>
              <a:xfrm>
                <a:off x="8591128" y="4808963"/>
                <a:ext cx="2915550" cy="276999"/>
              </a:xfrm>
              <a:prstGeom prst="rect">
                <a:avLst/>
              </a:prstGeom>
              <a:noFill/>
            </p:spPr>
            <p:txBody>
              <a:bodyPr wrap="none" lIns="0" tIns="0" rIns="0" bIns="0">
                <a:normAutofit/>
              </a:bodyPr>
              <a:lstStyle/>
              <a:p>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2" name="矩形 21"/>
              <p:cNvSpPr/>
              <p:nvPr/>
            </p:nvSpPr>
            <p:spPr>
              <a:xfrm>
                <a:off x="8591128" y="5085961"/>
                <a:ext cx="2915550" cy="604673"/>
              </a:xfrm>
              <a:prstGeom prst="rect">
                <a:avLst/>
              </a:prstGeom>
            </p:spPr>
            <p:txBody>
              <a:bodyPr wrap="square" lIns="0" tIns="0" rIns="0" bIns="0" anchor="ctr">
                <a:normAutofit/>
              </a:bodyPr>
              <a:lstStyle/>
              <a:p>
                <a:pP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nvGrpSpPr>
            <p:cNvPr id="13" name="组合 13"/>
            <p:cNvGrpSpPr/>
            <p:nvPr/>
          </p:nvGrpSpPr>
          <p:grpSpPr>
            <a:xfrm>
              <a:off x="735248" y="2719547"/>
              <a:ext cx="2902014" cy="2974502"/>
              <a:chOff x="735248" y="2719547"/>
              <a:chExt cx="2902014" cy="2974502"/>
            </a:xfrm>
          </p:grpSpPr>
          <p:sp>
            <p:nvSpPr>
              <p:cNvPr id="15" name="文本框 90"/>
              <p:cNvSpPr txBox="1"/>
              <p:nvPr/>
            </p:nvSpPr>
            <p:spPr>
              <a:xfrm>
                <a:off x="735248" y="2719547"/>
                <a:ext cx="2902014" cy="276999"/>
              </a:xfrm>
              <a:prstGeom prst="rect">
                <a:avLst/>
              </a:prstGeom>
              <a:noFill/>
            </p:spPr>
            <p:txBody>
              <a:bodyPr wrap="none" lIns="0" tIns="0" rIns="0" bIns="0">
                <a:normAutofit/>
              </a:bodyPr>
              <a:lstStyle/>
              <a:p>
                <a:pPr algn="r"/>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16" name="矩形 15"/>
              <p:cNvSpPr/>
              <p:nvPr/>
            </p:nvSpPr>
            <p:spPr>
              <a:xfrm>
                <a:off x="735248" y="2996545"/>
                <a:ext cx="2902014" cy="604673"/>
              </a:xfrm>
              <a:prstGeom prst="rect">
                <a:avLst/>
              </a:prstGeom>
            </p:spPr>
            <p:txBody>
              <a:bodyPr wrap="square" lIns="0" tIns="0" rIns="0" bIns="0" anchor="ctr">
                <a:normAutofit/>
              </a:bodyPr>
              <a:lstStyle/>
              <a:p>
                <a:pPr algn="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sp>
            <p:nvSpPr>
              <p:cNvPr id="17" name="文本框 92"/>
              <p:cNvSpPr txBox="1"/>
              <p:nvPr/>
            </p:nvSpPr>
            <p:spPr>
              <a:xfrm>
                <a:off x="735248" y="4812378"/>
                <a:ext cx="2855562" cy="276999"/>
              </a:xfrm>
              <a:prstGeom prst="rect">
                <a:avLst/>
              </a:prstGeom>
              <a:noFill/>
            </p:spPr>
            <p:txBody>
              <a:bodyPr wrap="none" lIns="0" tIns="0" rIns="0" bIns="0">
                <a:normAutofit/>
              </a:bodyPr>
              <a:lstStyle/>
              <a:p>
                <a:pPr algn="r"/>
                <a:r>
                  <a:rPr lang="zh-CN" altLang="en-US" sz="1280" b="1">
                    <a:solidFill>
                      <a:schemeClr val="bg1">
                        <a:lumMod val="50000"/>
                      </a:schemeClr>
                    </a:solidFill>
                    <a:latin typeface="微软雅黑" pitchFamily="34" charset="-122"/>
                    <a:ea typeface="微软雅黑" pitchFamily="34" charset="-122"/>
                    <a:cs typeface="+mn-ea"/>
                    <a:sym typeface="+mn-lt"/>
                  </a:rPr>
                  <a:t>标题文本预设</a:t>
                </a:r>
              </a:p>
            </p:txBody>
          </p:sp>
          <p:sp>
            <p:nvSpPr>
              <p:cNvPr id="18" name="矩形 17"/>
              <p:cNvSpPr/>
              <p:nvPr/>
            </p:nvSpPr>
            <p:spPr>
              <a:xfrm>
                <a:off x="735248" y="5089376"/>
                <a:ext cx="2855562" cy="604673"/>
              </a:xfrm>
              <a:prstGeom prst="rect">
                <a:avLst/>
              </a:prstGeom>
            </p:spPr>
            <p:txBody>
              <a:bodyPr wrap="square" lIns="0" tIns="0" rIns="0" bIns="0" anchor="ctr">
                <a:normAutofit/>
              </a:bodyPr>
              <a:lstStyle/>
              <a:p>
                <a:pPr algn="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spTree>
    <p:extLst>
      <p:ext uri="{BB962C8B-B14F-4D97-AF65-F5344CB8AC3E}">
        <p14:creationId xmlns:p14="http://schemas.microsoft.com/office/powerpoint/2010/main" val="3334023646"/>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1921" y="1235632"/>
            <a:ext cx="8441749" cy="1620372"/>
            <a:chOff x="351858" y="1135245"/>
            <a:chExt cx="8440284" cy="1620180"/>
          </a:xfrm>
        </p:grpSpPr>
        <p:grpSp>
          <p:nvGrpSpPr>
            <p:cNvPr id="3" name="组合 3"/>
            <p:cNvGrpSpPr/>
            <p:nvPr/>
          </p:nvGrpSpPr>
          <p:grpSpPr>
            <a:xfrm>
              <a:off x="351858" y="1135245"/>
              <a:ext cx="1696768" cy="1620180"/>
              <a:chOff x="469144" y="1916832"/>
              <a:chExt cx="2262357" cy="2160240"/>
            </a:xfrm>
          </p:grpSpPr>
          <p:sp>
            <p:nvSpPr>
              <p:cNvPr id="48" name="左中括号 47"/>
              <p:cNvSpPr/>
              <p:nvPr/>
            </p:nvSpPr>
            <p:spPr>
              <a:xfrm>
                <a:off x="46914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9" name="左中括号 48"/>
              <p:cNvSpPr/>
              <p:nvPr/>
            </p:nvSpPr>
            <p:spPr>
              <a:xfrm flipH="1">
                <a:off x="249090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4" name="组合 49"/>
              <p:cNvGrpSpPr/>
              <p:nvPr/>
            </p:nvGrpSpPr>
            <p:grpSpPr>
              <a:xfrm>
                <a:off x="1235460" y="3356992"/>
                <a:ext cx="720080" cy="720080"/>
                <a:chOff x="1235460" y="3356992"/>
                <a:chExt cx="720080" cy="720080"/>
              </a:xfrm>
            </p:grpSpPr>
            <p:sp>
              <p:nvSpPr>
                <p:cNvPr id="54" name="椭圆 53"/>
                <p:cNvSpPr/>
                <p:nvPr/>
              </p:nvSpPr>
              <p:spPr bwMode="auto">
                <a:xfrm>
                  <a:off x="1235460" y="3356992"/>
                  <a:ext cx="720080" cy="720080"/>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5" name="任意多边形: 形状 54"/>
                <p:cNvSpPr>
                  <a:spLocks/>
                </p:cNvSpPr>
                <p:nvPr/>
              </p:nvSpPr>
              <p:spPr bwMode="auto">
                <a:xfrm>
                  <a:off x="1406193" y="3525656"/>
                  <a:ext cx="382754" cy="3827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 name="组合 50"/>
              <p:cNvGrpSpPr/>
              <p:nvPr/>
            </p:nvGrpSpPr>
            <p:grpSpPr>
              <a:xfrm>
                <a:off x="474650" y="2310245"/>
                <a:ext cx="2256851" cy="1007968"/>
                <a:chOff x="474650" y="1914201"/>
                <a:chExt cx="2256851" cy="1007968"/>
              </a:xfrm>
            </p:grpSpPr>
            <p:sp>
              <p:nvSpPr>
                <p:cNvPr id="52" name="矩形 51"/>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53" name="矩形 52"/>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6" name="组合 4"/>
            <p:cNvGrpSpPr/>
            <p:nvPr/>
          </p:nvGrpSpPr>
          <p:grpSpPr>
            <a:xfrm>
              <a:off x="2597827" y="1135245"/>
              <a:ext cx="1695885" cy="1620180"/>
              <a:chOff x="3463769" y="1916832"/>
              <a:chExt cx="2261180" cy="2160240"/>
            </a:xfrm>
          </p:grpSpPr>
          <p:sp>
            <p:nvSpPr>
              <p:cNvPr id="40" name="左中括号 39"/>
              <p:cNvSpPr/>
              <p:nvPr/>
            </p:nvSpPr>
            <p:spPr>
              <a:xfrm>
                <a:off x="346809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1" name="左中括号 40"/>
              <p:cNvSpPr/>
              <p:nvPr/>
            </p:nvSpPr>
            <p:spPr>
              <a:xfrm flipH="1">
                <a:off x="548986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7" name="组合 41"/>
              <p:cNvGrpSpPr/>
              <p:nvPr/>
            </p:nvGrpSpPr>
            <p:grpSpPr>
              <a:xfrm>
                <a:off x="4236483" y="3356992"/>
                <a:ext cx="720080" cy="720080"/>
                <a:chOff x="4236483" y="3356992"/>
                <a:chExt cx="720080" cy="720080"/>
              </a:xfrm>
            </p:grpSpPr>
            <p:sp>
              <p:nvSpPr>
                <p:cNvPr id="46" name="椭圆 45"/>
                <p:cNvSpPr/>
                <p:nvPr/>
              </p:nvSpPr>
              <p:spPr bwMode="auto">
                <a:xfrm>
                  <a:off x="4236483" y="3356992"/>
                  <a:ext cx="720080" cy="720080"/>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7" name="任意多边形: 形状 46"/>
                <p:cNvSpPr>
                  <a:spLocks/>
                </p:cNvSpPr>
                <p:nvPr/>
              </p:nvSpPr>
              <p:spPr bwMode="auto">
                <a:xfrm>
                  <a:off x="4405146" y="3525656"/>
                  <a:ext cx="382754" cy="38275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8" name="组合 42"/>
              <p:cNvGrpSpPr/>
              <p:nvPr/>
            </p:nvGrpSpPr>
            <p:grpSpPr>
              <a:xfrm>
                <a:off x="3463769" y="2310245"/>
                <a:ext cx="2256851" cy="1007968"/>
                <a:chOff x="474650" y="1914201"/>
                <a:chExt cx="2256851" cy="1007968"/>
              </a:xfrm>
            </p:grpSpPr>
            <p:sp>
              <p:nvSpPr>
                <p:cNvPr id="44" name="矩形 43"/>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45" name="矩形 44"/>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9" name="组合 5"/>
            <p:cNvGrpSpPr/>
            <p:nvPr/>
          </p:nvGrpSpPr>
          <p:grpSpPr>
            <a:xfrm>
              <a:off x="4839666" y="1135245"/>
              <a:ext cx="1703261" cy="1620180"/>
              <a:chOff x="6452888" y="1916832"/>
              <a:chExt cx="2271014" cy="2160240"/>
            </a:xfrm>
          </p:grpSpPr>
          <p:sp>
            <p:nvSpPr>
              <p:cNvPr id="32" name="左中括号 31"/>
              <p:cNvSpPr/>
              <p:nvPr/>
            </p:nvSpPr>
            <p:spPr>
              <a:xfrm>
                <a:off x="646705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左中括号 32"/>
              <p:cNvSpPr/>
              <p:nvPr/>
            </p:nvSpPr>
            <p:spPr>
              <a:xfrm flipH="1">
                <a:off x="8488813"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10" name="组合 33"/>
              <p:cNvGrpSpPr/>
              <p:nvPr/>
            </p:nvGrpSpPr>
            <p:grpSpPr>
              <a:xfrm>
                <a:off x="7237506" y="3356992"/>
                <a:ext cx="720080" cy="720080"/>
                <a:chOff x="7237506" y="3356992"/>
                <a:chExt cx="720080" cy="720080"/>
              </a:xfrm>
            </p:grpSpPr>
            <p:sp>
              <p:nvSpPr>
                <p:cNvPr id="38" name="椭圆 37"/>
                <p:cNvSpPr/>
                <p:nvPr/>
              </p:nvSpPr>
              <p:spPr bwMode="auto">
                <a:xfrm>
                  <a:off x="7237506" y="3356992"/>
                  <a:ext cx="720080" cy="720080"/>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9" name="任意多边形: 形状 38"/>
                <p:cNvSpPr>
                  <a:spLocks/>
                </p:cNvSpPr>
                <p:nvPr/>
              </p:nvSpPr>
              <p:spPr bwMode="auto">
                <a:xfrm>
                  <a:off x="7404140" y="3525656"/>
                  <a:ext cx="382754" cy="3827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11" name="组合 34"/>
              <p:cNvGrpSpPr/>
              <p:nvPr/>
            </p:nvGrpSpPr>
            <p:grpSpPr>
              <a:xfrm>
                <a:off x="6452888" y="2310245"/>
                <a:ext cx="2256851" cy="1007968"/>
                <a:chOff x="474650" y="1914201"/>
                <a:chExt cx="2256851" cy="1007968"/>
              </a:xfrm>
            </p:grpSpPr>
            <p:sp>
              <p:nvSpPr>
                <p:cNvPr id="36" name="矩形 35"/>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37" name="矩形 36"/>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26" name="组合 6"/>
            <p:cNvGrpSpPr/>
            <p:nvPr/>
          </p:nvGrpSpPr>
          <p:grpSpPr>
            <a:xfrm>
              <a:off x="7081505" y="1135245"/>
              <a:ext cx="1710637" cy="1620180"/>
              <a:chOff x="9442007" y="1916832"/>
              <a:chExt cx="2280849" cy="2160240"/>
            </a:xfrm>
          </p:grpSpPr>
          <p:sp>
            <p:nvSpPr>
              <p:cNvPr id="24" name="左中括号 23"/>
              <p:cNvSpPr/>
              <p:nvPr/>
            </p:nvSpPr>
            <p:spPr>
              <a:xfrm>
                <a:off x="946600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5" name="左中括号 24"/>
              <p:cNvSpPr/>
              <p:nvPr/>
            </p:nvSpPr>
            <p:spPr>
              <a:xfrm flipH="1">
                <a:off x="1148776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27" name="组合 25"/>
              <p:cNvGrpSpPr/>
              <p:nvPr/>
            </p:nvGrpSpPr>
            <p:grpSpPr>
              <a:xfrm>
                <a:off x="10238529" y="3356992"/>
                <a:ext cx="720080" cy="720080"/>
                <a:chOff x="10238529" y="3356992"/>
                <a:chExt cx="720080" cy="720080"/>
              </a:xfrm>
            </p:grpSpPr>
            <p:sp>
              <p:nvSpPr>
                <p:cNvPr id="30" name="椭圆 29"/>
                <p:cNvSpPr/>
                <p:nvPr/>
              </p:nvSpPr>
              <p:spPr bwMode="auto">
                <a:xfrm>
                  <a:off x="10238529" y="3356992"/>
                  <a:ext cx="720080" cy="720080"/>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1" name="任意多边形: 形状 30"/>
                <p:cNvSpPr>
                  <a:spLocks/>
                </p:cNvSpPr>
                <p:nvPr/>
              </p:nvSpPr>
              <p:spPr>
                <a:xfrm>
                  <a:off x="10402577" y="3526071"/>
                  <a:ext cx="382754" cy="38275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34" name="组合 26"/>
              <p:cNvGrpSpPr/>
              <p:nvPr/>
            </p:nvGrpSpPr>
            <p:grpSpPr>
              <a:xfrm>
                <a:off x="9442007" y="2310245"/>
                <a:ext cx="2256851" cy="1007968"/>
                <a:chOff x="474650" y="1914201"/>
                <a:chExt cx="2256851" cy="1007968"/>
              </a:xfrm>
            </p:grpSpPr>
            <p:sp>
              <p:nvSpPr>
                <p:cNvPr id="28" name="矩形 27"/>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9" name="矩形 28"/>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grpSp>
        <p:nvGrpSpPr>
          <p:cNvPr id="35" name="组合 7"/>
          <p:cNvGrpSpPr/>
          <p:nvPr/>
        </p:nvGrpSpPr>
        <p:grpSpPr>
          <a:xfrm>
            <a:off x="1031127" y="3043927"/>
            <a:ext cx="338647" cy="1065055"/>
            <a:chOff x="1374597" y="4327608"/>
            <a:chExt cx="451450" cy="1419904"/>
          </a:xfrm>
        </p:grpSpPr>
        <p:sp>
          <p:nvSpPr>
            <p:cNvPr id="21" name="椭圆 20"/>
            <p:cNvSpPr/>
            <p:nvPr/>
          </p:nvSpPr>
          <p:spPr bwMode="auto">
            <a:xfrm>
              <a:off x="1374597" y="4327608"/>
              <a:ext cx="451450" cy="451450"/>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2" name="椭圆 21"/>
            <p:cNvSpPr/>
            <p:nvPr/>
          </p:nvSpPr>
          <p:spPr bwMode="auto">
            <a:xfrm>
              <a:off x="1463769" y="5029594"/>
              <a:ext cx="273106" cy="273106"/>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3" name="椭圆 22"/>
            <p:cNvSpPr/>
            <p:nvPr/>
          </p:nvSpPr>
          <p:spPr bwMode="auto">
            <a:xfrm>
              <a:off x="1503184" y="5553236"/>
              <a:ext cx="194276" cy="194276"/>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2" name="组合 8"/>
          <p:cNvGrpSpPr/>
          <p:nvPr/>
        </p:nvGrpSpPr>
        <p:grpSpPr>
          <a:xfrm>
            <a:off x="3275421" y="3043927"/>
            <a:ext cx="338647" cy="1065055"/>
            <a:chOff x="4366469" y="4327608"/>
            <a:chExt cx="451450" cy="1419904"/>
          </a:xfrm>
        </p:grpSpPr>
        <p:sp>
          <p:nvSpPr>
            <p:cNvPr id="18" name="椭圆 17"/>
            <p:cNvSpPr/>
            <p:nvPr/>
          </p:nvSpPr>
          <p:spPr bwMode="auto">
            <a:xfrm>
              <a:off x="4366469" y="4327608"/>
              <a:ext cx="451450" cy="451450"/>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9" name="椭圆 18"/>
            <p:cNvSpPr/>
            <p:nvPr/>
          </p:nvSpPr>
          <p:spPr bwMode="auto">
            <a:xfrm>
              <a:off x="4455641" y="5029594"/>
              <a:ext cx="273106" cy="273106"/>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0" name="椭圆 19"/>
            <p:cNvSpPr/>
            <p:nvPr/>
          </p:nvSpPr>
          <p:spPr bwMode="auto">
            <a:xfrm>
              <a:off x="4495056" y="5553236"/>
              <a:ext cx="194276" cy="194276"/>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3" name="组合 9"/>
          <p:cNvGrpSpPr/>
          <p:nvPr/>
        </p:nvGrpSpPr>
        <p:grpSpPr>
          <a:xfrm>
            <a:off x="5519714" y="3043927"/>
            <a:ext cx="338647" cy="1065055"/>
            <a:chOff x="7358341" y="4327608"/>
            <a:chExt cx="451450" cy="1419904"/>
          </a:xfrm>
        </p:grpSpPr>
        <p:sp>
          <p:nvSpPr>
            <p:cNvPr id="15" name="椭圆 14"/>
            <p:cNvSpPr/>
            <p:nvPr/>
          </p:nvSpPr>
          <p:spPr bwMode="auto">
            <a:xfrm>
              <a:off x="7358341" y="4327608"/>
              <a:ext cx="451450" cy="451450"/>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 name="椭圆 15"/>
            <p:cNvSpPr/>
            <p:nvPr/>
          </p:nvSpPr>
          <p:spPr bwMode="auto">
            <a:xfrm>
              <a:off x="7447513" y="5029594"/>
              <a:ext cx="273106" cy="273106"/>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 name="椭圆 16"/>
            <p:cNvSpPr/>
            <p:nvPr/>
          </p:nvSpPr>
          <p:spPr bwMode="auto">
            <a:xfrm>
              <a:off x="7486928" y="5553236"/>
              <a:ext cx="194276" cy="194276"/>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0" name="组合 10"/>
          <p:cNvGrpSpPr/>
          <p:nvPr/>
        </p:nvGrpSpPr>
        <p:grpSpPr>
          <a:xfrm>
            <a:off x="7764008" y="3043927"/>
            <a:ext cx="338647" cy="1065055"/>
            <a:chOff x="10350213" y="4327608"/>
            <a:chExt cx="451450" cy="1419904"/>
          </a:xfrm>
        </p:grpSpPr>
        <p:sp>
          <p:nvSpPr>
            <p:cNvPr id="12" name="椭圆 11"/>
            <p:cNvSpPr/>
            <p:nvPr/>
          </p:nvSpPr>
          <p:spPr bwMode="auto">
            <a:xfrm>
              <a:off x="10350213" y="4327608"/>
              <a:ext cx="451450" cy="451450"/>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 name="椭圆 12"/>
            <p:cNvSpPr/>
            <p:nvPr/>
          </p:nvSpPr>
          <p:spPr bwMode="auto">
            <a:xfrm>
              <a:off x="10439385" y="5029594"/>
              <a:ext cx="273106" cy="273106"/>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 name="椭圆 13"/>
            <p:cNvSpPr/>
            <p:nvPr/>
          </p:nvSpPr>
          <p:spPr bwMode="auto">
            <a:xfrm>
              <a:off x="10478800" y="5553236"/>
              <a:ext cx="194276" cy="194276"/>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Tree>
    <p:extLst>
      <p:ext uri="{BB962C8B-B14F-4D97-AF65-F5344CB8AC3E}">
        <p14:creationId xmlns:p14="http://schemas.microsoft.com/office/powerpoint/2010/main" val="1594096389"/>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up)">
                                      <p:cBhvr>
                                        <p:cTn id="16" dur="500"/>
                                        <p:tgtEl>
                                          <p:spTgt spid="42"/>
                                        </p:tgtEl>
                                      </p:cBhvr>
                                    </p:animEffect>
                                  </p:childTnLst>
                                </p:cTn>
                              </p:par>
                              <p:par>
                                <p:cTn id="17" presetID="22" presetClass="entr" presetSubtype="1"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500"/>
                                        <p:tgtEl>
                                          <p:spTgt spid="43"/>
                                        </p:tgtEl>
                                      </p:cBhvr>
                                    </p:animEffect>
                                  </p:childTnLst>
                                </p:cTn>
                              </p:par>
                              <p:par>
                                <p:cTn id="20" presetID="22" presetClass="entr" presetSubtype="1"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up)">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7"/>
          <p:cNvGrpSpPr/>
          <p:nvPr/>
        </p:nvGrpSpPr>
        <p:grpSpPr>
          <a:xfrm>
            <a:off x="636853" y="1081833"/>
            <a:ext cx="3306402" cy="3330256"/>
            <a:chOff x="848990" y="1340768"/>
            <a:chExt cx="4407771" cy="4439814"/>
          </a:xfrm>
        </p:grpSpPr>
        <p:sp>
          <p:nvSpPr>
            <p:cNvPr id="25" name="Freeform: Shape 4"/>
            <p:cNvSpPr>
              <a:spLocks/>
            </p:cNvSpPr>
            <p:nvPr/>
          </p:nvSpPr>
          <p:spPr bwMode="auto">
            <a:xfrm>
              <a:off x="3016160" y="4640361"/>
              <a:ext cx="1616447" cy="860376"/>
            </a:xfrm>
            <a:custGeom>
              <a:avLst/>
              <a:gdLst>
                <a:gd name="T0" fmla="*/ 0 w 7184"/>
                <a:gd name="T1" fmla="*/ 3822 h 3823"/>
                <a:gd name="T2" fmla="*/ 0 w 7184"/>
                <a:gd name="T3" fmla="*/ 3822 h 3823"/>
                <a:gd name="T4" fmla="*/ 4509 w 7184"/>
                <a:gd name="T5" fmla="*/ 2556 h 3823"/>
                <a:gd name="T6" fmla="*/ 7183 w 7184"/>
                <a:gd name="T7" fmla="*/ 0 h 3823"/>
              </a:gdLst>
              <a:ahLst/>
              <a:cxnLst>
                <a:cxn ang="0">
                  <a:pos x="T0" y="T1"/>
                </a:cxn>
                <a:cxn ang="0">
                  <a:pos x="T2" y="T3"/>
                </a:cxn>
                <a:cxn ang="0">
                  <a:pos x="T4" y="T5"/>
                </a:cxn>
                <a:cxn ang="0">
                  <a:pos x="T6" y="T7"/>
                </a:cxn>
              </a:cxnLst>
              <a:rect l="0" t="0" r="r" b="b"/>
              <a:pathLst>
                <a:path w="7184" h="3823">
                  <a:moveTo>
                    <a:pt x="0" y="3822"/>
                  </a:moveTo>
                  <a:lnTo>
                    <a:pt x="0" y="3822"/>
                  </a:lnTo>
                  <a:cubicBezTo>
                    <a:pt x="1654" y="3822"/>
                    <a:pt x="3196" y="3356"/>
                    <a:pt x="4509" y="2556"/>
                  </a:cubicBezTo>
                  <a:cubicBezTo>
                    <a:pt x="5575" y="1908"/>
                    <a:pt x="6488" y="1031"/>
                    <a:pt x="7183" y="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6" name="Freeform: Shape 5"/>
            <p:cNvSpPr>
              <a:spLocks/>
            </p:cNvSpPr>
            <p:nvPr/>
          </p:nvSpPr>
          <p:spPr bwMode="auto">
            <a:xfrm>
              <a:off x="2317586" y="3550751"/>
              <a:ext cx="476301" cy="662896"/>
            </a:xfrm>
            <a:custGeom>
              <a:avLst/>
              <a:gdLst>
                <a:gd name="T0" fmla="*/ 0 w 2115"/>
                <a:gd name="T1" fmla="*/ 0 h 2944"/>
                <a:gd name="T2" fmla="*/ 0 w 2115"/>
                <a:gd name="T3" fmla="*/ 0 h 2944"/>
                <a:gd name="T4" fmla="*/ 2114 w 2115"/>
                <a:gd name="T5" fmla="*/ 2943 h 2944"/>
              </a:gdLst>
              <a:ahLst/>
              <a:cxnLst>
                <a:cxn ang="0">
                  <a:pos x="T0" y="T1"/>
                </a:cxn>
                <a:cxn ang="0">
                  <a:pos x="T2" y="T3"/>
                </a:cxn>
                <a:cxn ang="0">
                  <a:pos x="T4" y="T5"/>
                </a:cxn>
              </a:cxnLst>
              <a:rect l="0" t="0" r="r" b="b"/>
              <a:pathLst>
                <a:path w="2115" h="2944">
                  <a:moveTo>
                    <a:pt x="0" y="0"/>
                  </a:moveTo>
                  <a:lnTo>
                    <a:pt x="0" y="0"/>
                  </a:lnTo>
                  <a:cubicBezTo>
                    <a:pt x="0" y="1365"/>
                    <a:pt x="883" y="2525"/>
                    <a:pt x="2114" y="2943"/>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7" name="Straight Connector 6"/>
            <p:cNvSpPr>
              <a:spLocks/>
            </p:cNvSpPr>
            <p:nvPr/>
          </p:nvSpPr>
          <p:spPr bwMode="auto">
            <a:xfrm flipH="1">
              <a:off x="2473375" y="4232502"/>
              <a:ext cx="321503" cy="462439"/>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8" name="Freeform: Shape 7"/>
            <p:cNvSpPr>
              <a:spLocks/>
            </p:cNvSpPr>
            <p:nvPr/>
          </p:nvSpPr>
          <p:spPr bwMode="auto">
            <a:xfrm>
              <a:off x="1926621" y="4189830"/>
              <a:ext cx="547747" cy="505111"/>
            </a:xfrm>
            <a:custGeom>
              <a:avLst/>
              <a:gdLst>
                <a:gd name="T0" fmla="*/ 0 w 2433"/>
                <a:gd name="T1" fmla="*/ 0 h 2245"/>
                <a:gd name="T2" fmla="*/ 0 w 2433"/>
                <a:gd name="T3" fmla="*/ 0 h 2245"/>
                <a:gd name="T4" fmla="*/ 2432 w 2433"/>
                <a:gd name="T5" fmla="*/ 2244 h 2245"/>
              </a:gdLst>
              <a:ahLst/>
              <a:cxnLst>
                <a:cxn ang="0">
                  <a:pos x="T0" y="T1"/>
                </a:cxn>
                <a:cxn ang="0">
                  <a:pos x="T2" y="T3"/>
                </a:cxn>
                <a:cxn ang="0">
                  <a:pos x="T4" y="T5"/>
                </a:cxn>
              </a:cxnLst>
              <a:rect l="0" t="0" r="r" b="b"/>
              <a:pathLst>
                <a:path w="2433" h="2245">
                  <a:moveTo>
                    <a:pt x="0" y="0"/>
                  </a:moveTo>
                  <a:lnTo>
                    <a:pt x="0" y="0"/>
                  </a:lnTo>
                  <a:cubicBezTo>
                    <a:pt x="565" y="972"/>
                    <a:pt x="1413" y="1755"/>
                    <a:pt x="2432" y="2244"/>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9" name="Freeform: Shape 8"/>
            <p:cNvSpPr>
              <a:spLocks/>
            </p:cNvSpPr>
            <p:nvPr/>
          </p:nvSpPr>
          <p:spPr bwMode="auto">
            <a:xfrm>
              <a:off x="2273925" y="2526637"/>
              <a:ext cx="1426919" cy="304654"/>
            </a:xfrm>
            <a:custGeom>
              <a:avLst/>
              <a:gdLst>
                <a:gd name="T0" fmla="*/ 6340 w 6341"/>
                <a:gd name="T1" fmla="*/ 1354 h 1355"/>
                <a:gd name="T2" fmla="*/ 6340 w 6341"/>
                <a:gd name="T3" fmla="*/ 1354 h 1355"/>
                <a:gd name="T4" fmla="*/ 3103 w 6341"/>
                <a:gd name="T5" fmla="*/ 0 h 1355"/>
                <a:gd name="T6" fmla="*/ 0 w 6341"/>
                <a:gd name="T7" fmla="*/ 1225 h 1355"/>
              </a:gdLst>
              <a:ahLst/>
              <a:cxnLst>
                <a:cxn ang="0">
                  <a:pos x="T0" y="T1"/>
                </a:cxn>
                <a:cxn ang="0">
                  <a:pos x="T2" y="T3"/>
                </a:cxn>
                <a:cxn ang="0">
                  <a:pos x="T4" y="T5"/>
                </a:cxn>
                <a:cxn ang="0">
                  <a:pos x="T6" y="T7"/>
                </a:cxn>
              </a:cxnLst>
              <a:rect l="0" t="0" r="r" b="b"/>
              <a:pathLst>
                <a:path w="6341" h="1355">
                  <a:moveTo>
                    <a:pt x="6340" y="1354"/>
                  </a:moveTo>
                  <a:lnTo>
                    <a:pt x="6340" y="1354"/>
                  </a:lnTo>
                  <a:cubicBezTo>
                    <a:pt x="5516" y="518"/>
                    <a:pt x="4373" y="0"/>
                    <a:pt x="3103" y="0"/>
                  </a:cubicBezTo>
                  <a:cubicBezTo>
                    <a:pt x="1907" y="0"/>
                    <a:pt x="812" y="465"/>
                    <a:pt x="0" y="1225"/>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0" name="Straight Connector 9"/>
            <p:cNvSpPr>
              <a:spLocks/>
            </p:cNvSpPr>
            <p:nvPr/>
          </p:nvSpPr>
          <p:spPr bwMode="auto">
            <a:xfrm flipH="1">
              <a:off x="3669089" y="1965953"/>
              <a:ext cx="483247" cy="845490"/>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1" name="Straight Connector 10"/>
            <p:cNvSpPr>
              <a:spLocks/>
            </p:cNvSpPr>
            <p:nvPr/>
          </p:nvSpPr>
          <p:spPr bwMode="auto">
            <a:xfrm>
              <a:off x="3016160" y="1601757"/>
              <a:ext cx="992" cy="698621"/>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2" name="Freeform: Shape 11"/>
            <p:cNvSpPr>
              <a:spLocks/>
            </p:cNvSpPr>
            <p:nvPr/>
          </p:nvSpPr>
          <p:spPr bwMode="auto">
            <a:xfrm>
              <a:off x="1067294" y="3550751"/>
              <a:ext cx="876196" cy="1627468"/>
            </a:xfrm>
            <a:custGeom>
              <a:avLst/>
              <a:gdLst>
                <a:gd name="T0" fmla="*/ 0 w 3893"/>
                <a:gd name="T1" fmla="*/ 0 h 7231"/>
                <a:gd name="T2" fmla="*/ 0 w 3893"/>
                <a:gd name="T3" fmla="*/ 0 h 7231"/>
                <a:gd name="T4" fmla="*/ 830 w 3893"/>
                <a:gd name="T5" fmla="*/ 3697 h 7231"/>
                <a:gd name="T6" fmla="*/ 2785 w 3893"/>
                <a:gd name="T7" fmla="*/ 6358 h 7231"/>
                <a:gd name="T8" fmla="*/ 3892 w 3893"/>
                <a:gd name="T9" fmla="*/ 7230 h 7231"/>
              </a:gdLst>
              <a:ahLst/>
              <a:cxnLst>
                <a:cxn ang="0">
                  <a:pos x="T0" y="T1"/>
                </a:cxn>
                <a:cxn ang="0">
                  <a:pos x="T2" y="T3"/>
                </a:cxn>
                <a:cxn ang="0">
                  <a:pos x="T4" y="T5"/>
                </a:cxn>
                <a:cxn ang="0">
                  <a:pos x="T6" y="T7"/>
                </a:cxn>
                <a:cxn ang="0">
                  <a:pos x="T8" y="T9"/>
                </a:cxn>
              </a:cxnLst>
              <a:rect l="0" t="0" r="r" b="b"/>
              <a:pathLst>
                <a:path w="3893" h="7231">
                  <a:moveTo>
                    <a:pt x="0" y="0"/>
                  </a:moveTo>
                  <a:lnTo>
                    <a:pt x="0" y="0"/>
                  </a:lnTo>
                  <a:cubicBezTo>
                    <a:pt x="0" y="1324"/>
                    <a:pt x="300" y="2578"/>
                    <a:pt x="830" y="3697"/>
                  </a:cubicBezTo>
                  <a:cubicBezTo>
                    <a:pt x="1307" y="4710"/>
                    <a:pt x="1972" y="5611"/>
                    <a:pt x="2785" y="6358"/>
                  </a:cubicBezTo>
                  <a:cubicBezTo>
                    <a:pt x="3126" y="6676"/>
                    <a:pt x="3497" y="6971"/>
                    <a:pt x="3892" y="723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Freeform: Shape 12"/>
            <p:cNvSpPr>
              <a:spLocks/>
            </p:cNvSpPr>
            <p:nvPr/>
          </p:nvSpPr>
          <p:spPr bwMode="auto">
            <a:xfrm>
              <a:off x="1756938" y="2300378"/>
              <a:ext cx="1259221" cy="1259304"/>
            </a:xfrm>
            <a:custGeom>
              <a:avLst/>
              <a:gdLst>
                <a:gd name="T0" fmla="*/ 5594 w 5595"/>
                <a:gd name="T1" fmla="*/ 0 h 5595"/>
                <a:gd name="T2" fmla="*/ 5594 w 5595"/>
                <a:gd name="T3" fmla="*/ 0 h 5595"/>
                <a:gd name="T4" fmla="*/ 2915 w 5595"/>
                <a:gd name="T5" fmla="*/ 677 h 5595"/>
                <a:gd name="T6" fmla="*/ 442 w 5595"/>
                <a:gd name="T7" fmla="*/ 3415 h 5595"/>
                <a:gd name="T8" fmla="*/ 0 w 5595"/>
                <a:gd name="T9" fmla="*/ 5594 h 5595"/>
              </a:gdLst>
              <a:ahLst/>
              <a:cxnLst>
                <a:cxn ang="0">
                  <a:pos x="T0" y="T1"/>
                </a:cxn>
                <a:cxn ang="0">
                  <a:pos x="T2" y="T3"/>
                </a:cxn>
                <a:cxn ang="0">
                  <a:pos x="T4" y="T5"/>
                </a:cxn>
                <a:cxn ang="0">
                  <a:pos x="T6" y="T7"/>
                </a:cxn>
                <a:cxn ang="0">
                  <a:pos x="T8" y="T9"/>
                </a:cxn>
              </a:cxnLst>
              <a:rect l="0" t="0" r="r" b="b"/>
              <a:pathLst>
                <a:path w="5595" h="5595">
                  <a:moveTo>
                    <a:pt x="5594" y="0"/>
                  </a:moveTo>
                  <a:lnTo>
                    <a:pt x="5594" y="0"/>
                  </a:lnTo>
                  <a:cubicBezTo>
                    <a:pt x="4622" y="0"/>
                    <a:pt x="3710" y="247"/>
                    <a:pt x="2915" y="677"/>
                  </a:cubicBezTo>
                  <a:cubicBezTo>
                    <a:pt x="1814" y="1284"/>
                    <a:pt x="936" y="2249"/>
                    <a:pt x="442" y="3415"/>
                  </a:cubicBezTo>
                  <a:cubicBezTo>
                    <a:pt x="159" y="4086"/>
                    <a:pt x="0" y="4822"/>
                    <a:pt x="0" y="5594"/>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4" name="Freeform: Shape 13"/>
            <p:cNvSpPr>
              <a:spLocks/>
            </p:cNvSpPr>
            <p:nvPr/>
          </p:nvSpPr>
          <p:spPr bwMode="auto">
            <a:xfrm>
              <a:off x="1464212" y="1601758"/>
              <a:ext cx="1551948" cy="769079"/>
            </a:xfrm>
            <a:custGeom>
              <a:avLst/>
              <a:gdLst>
                <a:gd name="T0" fmla="*/ 6895 w 6896"/>
                <a:gd name="T1" fmla="*/ 0 h 3416"/>
                <a:gd name="T2" fmla="*/ 6895 w 6896"/>
                <a:gd name="T3" fmla="*/ 0 h 3416"/>
                <a:gd name="T4" fmla="*/ 2226 w 6896"/>
                <a:gd name="T5" fmla="*/ 1366 h 3416"/>
                <a:gd name="T6" fmla="*/ 0 w 6896"/>
                <a:gd name="T7" fmla="*/ 3415 h 3416"/>
              </a:gdLst>
              <a:ahLst/>
              <a:cxnLst>
                <a:cxn ang="0">
                  <a:pos x="T0" y="T1"/>
                </a:cxn>
                <a:cxn ang="0">
                  <a:pos x="T2" y="T3"/>
                </a:cxn>
                <a:cxn ang="0">
                  <a:pos x="T4" y="T5"/>
                </a:cxn>
                <a:cxn ang="0">
                  <a:pos x="T6" y="T7"/>
                </a:cxn>
              </a:cxnLst>
              <a:rect l="0" t="0" r="r" b="b"/>
              <a:pathLst>
                <a:path w="6896" h="3416">
                  <a:moveTo>
                    <a:pt x="6895" y="0"/>
                  </a:moveTo>
                  <a:lnTo>
                    <a:pt x="6895" y="0"/>
                  </a:lnTo>
                  <a:cubicBezTo>
                    <a:pt x="5176" y="0"/>
                    <a:pt x="3574" y="501"/>
                    <a:pt x="2226" y="1366"/>
                  </a:cubicBezTo>
                  <a:cubicBezTo>
                    <a:pt x="1366" y="1914"/>
                    <a:pt x="618" y="2608"/>
                    <a:pt x="0" y="3415"/>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5" name="Freeform: Shape 14"/>
            <p:cNvSpPr>
              <a:spLocks/>
            </p:cNvSpPr>
            <p:nvPr/>
          </p:nvSpPr>
          <p:spPr bwMode="auto">
            <a:xfrm>
              <a:off x="4090814" y="2979152"/>
              <a:ext cx="184567" cy="1236479"/>
            </a:xfrm>
            <a:custGeom>
              <a:avLst/>
              <a:gdLst>
                <a:gd name="T0" fmla="*/ 0 w 820"/>
                <a:gd name="T1" fmla="*/ 5492 h 5493"/>
                <a:gd name="T2" fmla="*/ 0 w 820"/>
                <a:gd name="T3" fmla="*/ 5492 h 5493"/>
                <a:gd name="T4" fmla="*/ 819 w 820"/>
                <a:gd name="T5" fmla="*/ 2579 h 5493"/>
                <a:gd name="T6" fmla="*/ 189 w 820"/>
                <a:gd name="T7" fmla="*/ 0 h 5493"/>
              </a:gdLst>
              <a:ahLst/>
              <a:cxnLst>
                <a:cxn ang="0">
                  <a:pos x="T0" y="T1"/>
                </a:cxn>
                <a:cxn ang="0">
                  <a:pos x="T2" y="T3"/>
                </a:cxn>
                <a:cxn ang="0">
                  <a:pos x="T4" y="T5"/>
                </a:cxn>
                <a:cxn ang="0">
                  <a:pos x="T6" y="T7"/>
                </a:cxn>
              </a:cxnLst>
              <a:rect l="0" t="0" r="r" b="b"/>
              <a:pathLst>
                <a:path w="820" h="5493">
                  <a:moveTo>
                    <a:pt x="0" y="5492"/>
                  </a:moveTo>
                  <a:lnTo>
                    <a:pt x="0" y="5492"/>
                  </a:lnTo>
                  <a:cubicBezTo>
                    <a:pt x="518" y="4644"/>
                    <a:pt x="819" y="3643"/>
                    <a:pt x="819" y="2579"/>
                  </a:cubicBezTo>
                  <a:cubicBezTo>
                    <a:pt x="819" y="1648"/>
                    <a:pt x="595" y="771"/>
                    <a:pt x="189" y="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6" name="Freeform: Shape 15"/>
            <p:cNvSpPr>
              <a:spLocks/>
            </p:cNvSpPr>
            <p:nvPr/>
          </p:nvSpPr>
          <p:spPr bwMode="auto">
            <a:xfrm>
              <a:off x="4385526" y="2767780"/>
              <a:ext cx="251050" cy="1641362"/>
            </a:xfrm>
            <a:custGeom>
              <a:avLst/>
              <a:gdLst>
                <a:gd name="T0" fmla="*/ 0 w 1114"/>
                <a:gd name="T1" fmla="*/ 7294 h 7295"/>
                <a:gd name="T2" fmla="*/ 0 w 1114"/>
                <a:gd name="T3" fmla="*/ 7294 h 7295"/>
                <a:gd name="T4" fmla="*/ 1113 w 1114"/>
                <a:gd name="T5" fmla="*/ 3356 h 7295"/>
                <a:gd name="T6" fmla="*/ 289 w 1114"/>
                <a:gd name="T7" fmla="*/ 0 h 7295"/>
              </a:gdLst>
              <a:ahLst/>
              <a:cxnLst>
                <a:cxn ang="0">
                  <a:pos x="T0" y="T1"/>
                </a:cxn>
                <a:cxn ang="0">
                  <a:pos x="T2" y="T3"/>
                </a:cxn>
                <a:cxn ang="0">
                  <a:pos x="T4" y="T5"/>
                </a:cxn>
                <a:cxn ang="0">
                  <a:pos x="T6" y="T7"/>
                </a:cxn>
              </a:cxnLst>
              <a:rect l="0" t="0" r="r" b="b"/>
              <a:pathLst>
                <a:path w="1114" h="7295">
                  <a:moveTo>
                    <a:pt x="0" y="7294"/>
                  </a:moveTo>
                  <a:lnTo>
                    <a:pt x="0" y="7294"/>
                  </a:lnTo>
                  <a:cubicBezTo>
                    <a:pt x="683" y="6193"/>
                    <a:pt x="1113" y="4738"/>
                    <a:pt x="1113" y="3356"/>
                  </a:cubicBezTo>
                  <a:cubicBezTo>
                    <a:pt x="1113" y="2143"/>
                    <a:pt x="813" y="1000"/>
                    <a:pt x="289" y="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7" name="Freeform: Shape 16"/>
            <p:cNvSpPr>
              <a:spLocks/>
            </p:cNvSpPr>
            <p:nvPr/>
          </p:nvSpPr>
          <p:spPr bwMode="auto">
            <a:xfrm>
              <a:off x="1395743" y="2339082"/>
              <a:ext cx="528893" cy="1184877"/>
            </a:xfrm>
            <a:custGeom>
              <a:avLst/>
              <a:gdLst>
                <a:gd name="T0" fmla="*/ 0 w 2350"/>
                <a:gd name="T1" fmla="*/ 5264 h 5265"/>
                <a:gd name="T2" fmla="*/ 0 w 2350"/>
                <a:gd name="T3" fmla="*/ 5264 h 5265"/>
                <a:gd name="T4" fmla="*/ 1407 w 2350"/>
                <a:gd name="T5" fmla="*/ 989 h 5265"/>
                <a:gd name="T6" fmla="*/ 2349 w 2350"/>
                <a:gd name="T7" fmla="*/ 0 h 5265"/>
              </a:gdLst>
              <a:ahLst/>
              <a:cxnLst>
                <a:cxn ang="0">
                  <a:pos x="T0" y="T1"/>
                </a:cxn>
                <a:cxn ang="0">
                  <a:pos x="T2" y="T3"/>
                </a:cxn>
                <a:cxn ang="0">
                  <a:pos x="T4" y="T5"/>
                </a:cxn>
                <a:cxn ang="0">
                  <a:pos x="T6" y="T7"/>
                </a:cxn>
              </a:cxnLst>
              <a:rect l="0" t="0" r="r" b="b"/>
              <a:pathLst>
                <a:path w="2350" h="5265">
                  <a:moveTo>
                    <a:pt x="0" y="5264"/>
                  </a:moveTo>
                  <a:lnTo>
                    <a:pt x="0" y="5264"/>
                  </a:lnTo>
                  <a:cubicBezTo>
                    <a:pt x="0" y="3662"/>
                    <a:pt x="512" y="2178"/>
                    <a:pt x="1407" y="989"/>
                  </a:cubicBezTo>
                  <a:cubicBezTo>
                    <a:pt x="1955" y="259"/>
                    <a:pt x="2349" y="0"/>
                    <a:pt x="2349" y="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8" name="Freeform: Shape 17"/>
            <p:cNvSpPr>
              <a:spLocks/>
            </p:cNvSpPr>
            <p:nvPr/>
          </p:nvSpPr>
          <p:spPr bwMode="auto">
            <a:xfrm>
              <a:off x="4151345" y="1965954"/>
              <a:ext cx="813681" cy="1584797"/>
            </a:xfrm>
            <a:custGeom>
              <a:avLst/>
              <a:gdLst>
                <a:gd name="T0" fmla="*/ 3615 w 3616"/>
                <a:gd name="T1" fmla="*/ 7042 h 7043"/>
                <a:gd name="T2" fmla="*/ 3615 w 3616"/>
                <a:gd name="T3" fmla="*/ 7042 h 7043"/>
                <a:gd name="T4" fmla="*/ 2544 w 3616"/>
                <a:gd name="T5" fmla="*/ 2862 h 7043"/>
                <a:gd name="T6" fmla="*/ 0 w 3616"/>
                <a:gd name="T7" fmla="*/ 0 h 7043"/>
              </a:gdLst>
              <a:ahLst/>
              <a:cxnLst>
                <a:cxn ang="0">
                  <a:pos x="T0" y="T1"/>
                </a:cxn>
                <a:cxn ang="0">
                  <a:pos x="T2" y="T3"/>
                </a:cxn>
                <a:cxn ang="0">
                  <a:pos x="T4" y="T5"/>
                </a:cxn>
                <a:cxn ang="0">
                  <a:pos x="T6" y="T7"/>
                </a:cxn>
              </a:cxnLst>
              <a:rect l="0" t="0" r="r" b="b"/>
              <a:pathLst>
                <a:path w="3616" h="7043">
                  <a:moveTo>
                    <a:pt x="3615" y="7042"/>
                  </a:moveTo>
                  <a:lnTo>
                    <a:pt x="3615" y="7042"/>
                  </a:lnTo>
                  <a:cubicBezTo>
                    <a:pt x="3615" y="5529"/>
                    <a:pt x="3227" y="4104"/>
                    <a:pt x="2544" y="2862"/>
                  </a:cubicBezTo>
                  <a:cubicBezTo>
                    <a:pt x="1920" y="1731"/>
                    <a:pt x="1042" y="748"/>
                    <a:pt x="0" y="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9" name="Freeform: Shape 18"/>
            <p:cNvSpPr>
              <a:spLocks/>
            </p:cNvSpPr>
            <p:nvPr/>
          </p:nvSpPr>
          <p:spPr bwMode="auto">
            <a:xfrm>
              <a:off x="2195533" y="4921199"/>
              <a:ext cx="1534086" cy="223281"/>
            </a:xfrm>
            <a:custGeom>
              <a:avLst/>
              <a:gdLst>
                <a:gd name="T0" fmla="*/ 0 w 6819"/>
                <a:gd name="T1" fmla="*/ 0 h 990"/>
                <a:gd name="T2" fmla="*/ 0 w 6819"/>
                <a:gd name="T3" fmla="*/ 0 h 990"/>
                <a:gd name="T4" fmla="*/ 3645 w 6819"/>
                <a:gd name="T5" fmla="*/ 989 h 990"/>
                <a:gd name="T6" fmla="*/ 6818 w 6819"/>
                <a:gd name="T7" fmla="*/ 253 h 990"/>
              </a:gdLst>
              <a:ahLst/>
              <a:cxnLst>
                <a:cxn ang="0">
                  <a:pos x="T0" y="T1"/>
                </a:cxn>
                <a:cxn ang="0">
                  <a:pos x="T2" y="T3"/>
                </a:cxn>
                <a:cxn ang="0">
                  <a:pos x="T4" y="T5"/>
                </a:cxn>
                <a:cxn ang="0">
                  <a:pos x="T6" y="T7"/>
                </a:cxn>
              </a:cxnLst>
              <a:rect l="0" t="0" r="r" b="b"/>
              <a:pathLst>
                <a:path w="6819" h="990">
                  <a:moveTo>
                    <a:pt x="0" y="0"/>
                  </a:moveTo>
                  <a:lnTo>
                    <a:pt x="0" y="0"/>
                  </a:lnTo>
                  <a:cubicBezTo>
                    <a:pt x="1072" y="624"/>
                    <a:pt x="2314" y="989"/>
                    <a:pt x="3645" y="989"/>
                  </a:cubicBezTo>
                  <a:cubicBezTo>
                    <a:pt x="4786" y="989"/>
                    <a:pt x="5858" y="724"/>
                    <a:pt x="6818" y="253"/>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0" name="Straight Connector 19"/>
            <p:cNvSpPr>
              <a:spLocks/>
            </p:cNvSpPr>
            <p:nvPr/>
          </p:nvSpPr>
          <p:spPr bwMode="auto">
            <a:xfrm>
              <a:off x="4385526" y="4400210"/>
              <a:ext cx="247081" cy="254044"/>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1" name="Freeform: Shape 20"/>
            <p:cNvSpPr>
              <a:spLocks/>
            </p:cNvSpPr>
            <p:nvPr/>
          </p:nvSpPr>
          <p:spPr bwMode="auto">
            <a:xfrm>
              <a:off x="3016160" y="2853122"/>
              <a:ext cx="698575" cy="698621"/>
            </a:xfrm>
            <a:custGeom>
              <a:avLst/>
              <a:gdLst>
                <a:gd name="T0" fmla="*/ 3102 w 3103"/>
                <a:gd name="T1" fmla="*/ 3103 h 3104"/>
                <a:gd name="T2" fmla="*/ 3102 w 3103"/>
                <a:gd name="T3" fmla="*/ 3103 h 3104"/>
                <a:gd name="T4" fmla="*/ 0 w 3103"/>
                <a:gd name="T5" fmla="*/ 0 h 3104"/>
              </a:gdLst>
              <a:ahLst/>
              <a:cxnLst>
                <a:cxn ang="0">
                  <a:pos x="T0" y="T1"/>
                </a:cxn>
                <a:cxn ang="0">
                  <a:pos x="T2" y="T3"/>
                </a:cxn>
                <a:cxn ang="0">
                  <a:pos x="T4" y="T5"/>
                </a:cxn>
              </a:cxnLst>
              <a:rect l="0" t="0" r="r" b="b"/>
              <a:pathLst>
                <a:path w="3103" h="3104">
                  <a:moveTo>
                    <a:pt x="3102" y="3103"/>
                  </a:moveTo>
                  <a:lnTo>
                    <a:pt x="3102" y="3103"/>
                  </a:lnTo>
                  <a:cubicBezTo>
                    <a:pt x="3102" y="1390"/>
                    <a:pt x="1712" y="0"/>
                    <a:pt x="0" y="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2" name="Straight Connector 21"/>
            <p:cNvSpPr>
              <a:spLocks/>
            </p:cNvSpPr>
            <p:nvPr/>
          </p:nvSpPr>
          <p:spPr bwMode="auto">
            <a:xfrm>
              <a:off x="3714735" y="3550751"/>
              <a:ext cx="281812" cy="993"/>
            </a:xfrm>
            <a:prstGeom prst="line">
              <a:avLst/>
            </a:prstGeom>
            <a:noFill/>
            <a:ln w="2160" cap="flat">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3" name="Straight Connector 22"/>
            <p:cNvSpPr>
              <a:spLocks/>
            </p:cNvSpPr>
            <p:nvPr/>
          </p:nvSpPr>
          <p:spPr bwMode="auto">
            <a:xfrm>
              <a:off x="1924637" y="2339082"/>
              <a:ext cx="358218" cy="449538"/>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4" name="Freeform: Shape 23"/>
            <p:cNvSpPr>
              <a:spLocks/>
            </p:cNvSpPr>
            <p:nvPr/>
          </p:nvSpPr>
          <p:spPr bwMode="auto">
            <a:xfrm>
              <a:off x="4447048" y="4467690"/>
              <a:ext cx="373103" cy="374120"/>
            </a:xfrm>
            <a:custGeom>
              <a:avLst/>
              <a:gdLst>
                <a:gd name="T0" fmla="*/ 1655 w 1656"/>
                <a:gd name="T1" fmla="*/ 830 h 1661"/>
                <a:gd name="T2" fmla="*/ 1655 w 1656"/>
                <a:gd name="T3" fmla="*/ 830 h 1661"/>
                <a:gd name="T4" fmla="*/ 825 w 1656"/>
                <a:gd name="T5" fmla="*/ 0 h 1661"/>
                <a:gd name="T6" fmla="*/ 0 w 1656"/>
                <a:gd name="T7" fmla="*/ 830 h 1661"/>
                <a:gd name="T8" fmla="*/ 825 w 1656"/>
                <a:gd name="T9" fmla="*/ 1660 h 1661"/>
                <a:gd name="T10" fmla="*/ 1655 w 1656"/>
                <a:gd name="T11" fmla="*/ 830 h 1661"/>
              </a:gdLst>
              <a:ahLst/>
              <a:cxnLst>
                <a:cxn ang="0">
                  <a:pos x="T0" y="T1"/>
                </a:cxn>
                <a:cxn ang="0">
                  <a:pos x="T2" y="T3"/>
                </a:cxn>
                <a:cxn ang="0">
                  <a:pos x="T4" y="T5"/>
                </a:cxn>
                <a:cxn ang="0">
                  <a:pos x="T6" y="T7"/>
                </a:cxn>
                <a:cxn ang="0">
                  <a:pos x="T8" y="T9"/>
                </a:cxn>
                <a:cxn ang="0">
                  <a:pos x="T10" y="T11"/>
                </a:cxn>
              </a:cxnLst>
              <a:rect l="0" t="0" r="r" b="b"/>
              <a:pathLst>
                <a:path w="1656" h="1661">
                  <a:moveTo>
                    <a:pt x="1655" y="830"/>
                  </a:moveTo>
                  <a:lnTo>
                    <a:pt x="1655" y="830"/>
                  </a:lnTo>
                  <a:cubicBezTo>
                    <a:pt x="1655" y="371"/>
                    <a:pt x="1284" y="0"/>
                    <a:pt x="825" y="0"/>
                  </a:cubicBezTo>
                  <a:cubicBezTo>
                    <a:pt x="371" y="0"/>
                    <a:pt x="0" y="371"/>
                    <a:pt x="0" y="830"/>
                  </a:cubicBezTo>
                  <a:cubicBezTo>
                    <a:pt x="0" y="1289"/>
                    <a:pt x="371" y="1660"/>
                    <a:pt x="825" y="1660"/>
                  </a:cubicBezTo>
                  <a:cubicBezTo>
                    <a:pt x="1284" y="1660"/>
                    <a:pt x="1655" y="1289"/>
                    <a:pt x="1655" y="830"/>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5" name="Straight Connector 24"/>
            <p:cNvSpPr>
              <a:spLocks/>
            </p:cNvSpPr>
            <p:nvPr/>
          </p:nvSpPr>
          <p:spPr bwMode="auto">
            <a:xfrm>
              <a:off x="1912729" y="3550751"/>
              <a:ext cx="405848" cy="993"/>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6" name="Straight Connector 25"/>
            <p:cNvSpPr>
              <a:spLocks/>
            </p:cNvSpPr>
            <p:nvPr/>
          </p:nvSpPr>
          <p:spPr bwMode="auto">
            <a:xfrm flipH="1">
              <a:off x="1034548" y="3540827"/>
              <a:ext cx="362188" cy="993"/>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7" name="Straight Connector 26"/>
            <p:cNvSpPr>
              <a:spLocks/>
            </p:cNvSpPr>
            <p:nvPr/>
          </p:nvSpPr>
          <p:spPr bwMode="auto">
            <a:xfrm flipH="1">
              <a:off x="1942498" y="4917229"/>
              <a:ext cx="252043" cy="260990"/>
            </a:xfrm>
            <a:prstGeom prst="line">
              <a:avLst/>
            </a:prstGeom>
            <a:noFill/>
            <a:ln w="4320" cap="flat">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8" name="Straight Connector 27"/>
            <p:cNvSpPr>
              <a:spLocks/>
            </p:cNvSpPr>
            <p:nvPr/>
          </p:nvSpPr>
          <p:spPr bwMode="auto">
            <a:xfrm>
              <a:off x="3027075" y="4574865"/>
              <a:ext cx="993" cy="924878"/>
            </a:xfrm>
            <a:prstGeom prst="line">
              <a:avLst/>
            </a:pr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9" name="Freeform: Shape 28"/>
            <p:cNvSpPr>
              <a:spLocks/>
            </p:cNvSpPr>
            <p:nvPr/>
          </p:nvSpPr>
          <p:spPr bwMode="auto">
            <a:xfrm>
              <a:off x="3025091" y="3550751"/>
              <a:ext cx="971456" cy="1024115"/>
            </a:xfrm>
            <a:custGeom>
              <a:avLst/>
              <a:gdLst>
                <a:gd name="T0" fmla="*/ 0 w 4316"/>
                <a:gd name="T1" fmla="*/ 4551 h 4552"/>
                <a:gd name="T2" fmla="*/ 0 w 4316"/>
                <a:gd name="T3" fmla="*/ 4551 h 4552"/>
                <a:gd name="T4" fmla="*/ 3079 w 4316"/>
                <a:gd name="T5" fmla="*/ 3120 h 4552"/>
                <a:gd name="T6" fmla="*/ 4315 w 4316"/>
                <a:gd name="T7" fmla="*/ 0 h 4552"/>
              </a:gdLst>
              <a:ahLst/>
              <a:cxnLst>
                <a:cxn ang="0">
                  <a:pos x="T0" y="T1"/>
                </a:cxn>
                <a:cxn ang="0">
                  <a:pos x="T2" y="T3"/>
                </a:cxn>
                <a:cxn ang="0">
                  <a:pos x="T4" y="T5"/>
                </a:cxn>
                <a:cxn ang="0">
                  <a:pos x="T6" y="T7"/>
                </a:cxn>
              </a:cxnLst>
              <a:rect l="0" t="0" r="r" b="b"/>
              <a:pathLst>
                <a:path w="4316" h="4552">
                  <a:moveTo>
                    <a:pt x="0" y="4551"/>
                  </a:moveTo>
                  <a:lnTo>
                    <a:pt x="0" y="4551"/>
                  </a:lnTo>
                  <a:cubicBezTo>
                    <a:pt x="1230" y="4504"/>
                    <a:pt x="2284" y="3962"/>
                    <a:pt x="3079" y="3120"/>
                  </a:cubicBezTo>
                  <a:cubicBezTo>
                    <a:pt x="3844" y="2307"/>
                    <a:pt x="4315" y="1206"/>
                    <a:pt x="4315" y="0"/>
                  </a:cubicBezTo>
                </a:path>
              </a:pathLst>
            </a:custGeom>
            <a:noFill/>
            <a:ln w="38100" cap="flat" cmpd="sng">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0" name="Straight Connector 29"/>
            <p:cNvSpPr>
              <a:spLocks/>
            </p:cNvSpPr>
            <p:nvPr/>
          </p:nvSpPr>
          <p:spPr bwMode="auto">
            <a:xfrm flipH="1">
              <a:off x="4137453" y="2773734"/>
              <a:ext cx="314557" cy="205418"/>
            </a:xfrm>
            <a:prstGeom prst="line">
              <a:avLst/>
            </a:prstGeom>
            <a:noFill/>
            <a:ln w="6480" cap="flat">
              <a:solidFill>
                <a:schemeClr val="bg1">
                  <a:lumMod val="85000"/>
                </a:schemeClr>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1" name="Freeform: Shape 30"/>
            <p:cNvSpPr>
              <a:spLocks/>
            </p:cNvSpPr>
            <p:nvPr/>
          </p:nvSpPr>
          <p:spPr bwMode="auto">
            <a:xfrm>
              <a:off x="3654206" y="3491209"/>
              <a:ext cx="121060" cy="119083"/>
            </a:xfrm>
            <a:custGeom>
              <a:avLst/>
              <a:gdLst>
                <a:gd name="T0" fmla="*/ 536 w 537"/>
                <a:gd name="T1" fmla="*/ 265 h 530"/>
                <a:gd name="T2" fmla="*/ 536 w 537"/>
                <a:gd name="T3" fmla="*/ 265 h 530"/>
                <a:gd name="T4" fmla="*/ 265 w 537"/>
                <a:gd name="T5" fmla="*/ 0 h 530"/>
                <a:gd name="T6" fmla="*/ 0 w 537"/>
                <a:gd name="T7" fmla="*/ 265 h 530"/>
                <a:gd name="T8" fmla="*/ 265 w 537"/>
                <a:gd name="T9" fmla="*/ 529 h 530"/>
                <a:gd name="T10" fmla="*/ 536 w 537"/>
                <a:gd name="T11" fmla="*/ 265 h 530"/>
              </a:gdLst>
              <a:ahLst/>
              <a:cxnLst>
                <a:cxn ang="0">
                  <a:pos x="T0" y="T1"/>
                </a:cxn>
                <a:cxn ang="0">
                  <a:pos x="T2" y="T3"/>
                </a:cxn>
                <a:cxn ang="0">
                  <a:pos x="T4" y="T5"/>
                </a:cxn>
                <a:cxn ang="0">
                  <a:pos x="T6" y="T7"/>
                </a:cxn>
                <a:cxn ang="0">
                  <a:pos x="T8" y="T9"/>
                </a:cxn>
                <a:cxn ang="0">
                  <a:pos x="T10" y="T11"/>
                </a:cxn>
              </a:cxnLst>
              <a:rect l="0" t="0" r="r" b="b"/>
              <a:pathLst>
                <a:path w="537" h="530">
                  <a:moveTo>
                    <a:pt x="536" y="265"/>
                  </a:moveTo>
                  <a:lnTo>
                    <a:pt x="536" y="265"/>
                  </a:lnTo>
                  <a:cubicBezTo>
                    <a:pt x="536" y="118"/>
                    <a:pt x="412" y="0"/>
                    <a:pt x="265" y="0"/>
                  </a:cubicBezTo>
                  <a:cubicBezTo>
                    <a:pt x="118" y="0"/>
                    <a:pt x="0" y="118"/>
                    <a:pt x="0" y="265"/>
                  </a:cubicBezTo>
                  <a:cubicBezTo>
                    <a:pt x="0" y="412"/>
                    <a:pt x="118" y="529"/>
                    <a:pt x="265" y="529"/>
                  </a:cubicBezTo>
                  <a:cubicBezTo>
                    <a:pt x="412" y="529"/>
                    <a:pt x="536" y="412"/>
                    <a:pt x="536" y="265"/>
                  </a:cubicBezTo>
                </a:path>
              </a:pathLst>
            </a:custGeom>
            <a:solidFill>
              <a:srgbClr val="6A7FA5"/>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2" name="Freeform: Shape 31"/>
            <p:cNvSpPr>
              <a:spLocks/>
            </p:cNvSpPr>
            <p:nvPr/>
          </p:nvSpPr>
          <p:spPr bwMode="auto">
            <a:xfrm>
              <a:off x="3807019" y="3368157"/>
              <a:ext cx="380049" cy="382058"/>
            </a:xfrm>
            <a:custGeom>
              <a:avLst/>
              <a:gdLst>
                <a:gd name="T0" fmla="*/ 1690 w 1691"/>
                <a:gd name="T1" fmla="*/ 848 h 1696"/>
                <a:gd name="T2" fmla="*/ 1690 w 1691"/>
                <a:gd name="T3" fmla="*/ 848 h 1696"/>
                <a:gd name="T4" fmla="*/ 842 w 1691"/>
                <a:gd name="T5" fmla="*/ 0 h 1696"/>
                <a:gd name="T6" fmla="*/ 0 w 1691"/>
                <a:gd name="T7" fmla="*/ 848 h 1696"/>
                <a:gd name="T8" fmla="*/ 842 w 1691"/>
                <a:gd name="T9" fmla="*/ 1695 h 1696"/>
                <a:gd name="T10" fmla="*/ 1690 w 1691"/>
                <a:gd name="T11" fmla="*/ 848 h 1696"/>
              </a:gdLst>
              <a:ahLst/>
              <a:cxnLst>
                <a:cxn ang="0">
                  <a:pos x="T0" y="T1"/>
                </a:cxn>
                <a:cxn ang="0">
                  <a:pos x="T2" y="T3"/>
                </a:cxn>
                <a:cxn ang="0">
                  <a:pos x="T4" y="T5"/>
                </a:cxn>
                <a:cxn ang="0">
                  <a:pos x="T6" y="T7"/>
                </a:cxn>
                <a:cxn ang="0">
                  <a:pos x="T8" y="T9"/>
                </a:cxn>
                <a:cxn ang="0">
                  <a:pos x="T10" y="T11"/>
                </a:cxn>
              </a:cxnLst>
              <a:rect l="0" t="0" r="r" b="b"/>
              <a:pathLst>
                <a:path w="1691" h="1696">
                  <a:moveTo>
                    <a:pt x="1690" y="848"/>
                  </a:moveTo>
                  <a:lnTo>
                    <a:pt x="1690" y="848"/>
                  </a:lnTo>
                  <a:cubicBezTo>
                    <a:pt x="1690" y="377"/>
                    <a:pt x="1313" y="0"/>
                    <a:pt x="842" y="0"/>
                  </a:cubicBezTo>
                  <a:cubicBezTo>
                    <a:pt x="377" y="0"/>
                    <a:pt x="0" y="377"/>
                    <a:pt x="0" y="848"/>
                  </a:cubicBezTo>
                  <a:cubicBezTo>
                    <a:pt x="0" y="1312"/>
                    <a:pt x="377" y="1695"/>
                    <a:pt x="842" y="1695"/>
                  </a:cubicBezTo>
                  <a:cubicBezTo>
                    <a:pt x="1313" y="1695"/>
                    <a:pt x="1690" y="1312"/>
                    <a:pt x="1690" y="848"/>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3" name="Freeform: Shape 32"/>
            <p:cNvSpPr>
              <a:spLocks/>
            </p:cNvSpPr>
            <p:nvPr/>
          </p:nvSpPr>
          <p:spPr bwMode="auto">
            <a:xfrm>
              <a:off x="4308127" y="4316853"/>
              <a:ext cx="156782" cy="156793"/>
            </a:xfrm>
            <a:custGeom>
              <a:avLst/>
              <a:gdLst>
                <a:gd name="T0" fmla="*/ 695 w 696"/>
                <a:gd name="T1" fmla="*/ 347 h 695"/>
                <a:gd name="T2" fmla="*/ 695 w 696"/>
                <a:gd name="T3" fmla="*/ 347 h 695"/>
                <a:gd name="T4" fmla="*/ 347 w 696"/>
                <a:gd name="T5" fmla="*/ 0 h 695"/>
                <a:gd name="T6" fmla="*/ 0 w 696"/>
                <a:gd name="T7" fmla="*/ 347 h 695"/>
                <a:gd name="T8" fmla="*/ 347 w 696"/>
                <a:gd name="T9" fmla="*/ 694 h 695"/>
                <a:gd name="T10" fmla="*/ 695 w 696"/>
                <a:gd name="T11" fmla="*/ 347 h 695"/>
              </a:gdLst>
              <a:ahLst/>
              <a:cxnLst>
                <a:cxn ang="0">
                  <a:pos x="T0" y="T1"/>
                </a:cxn>
                <a:cxn ang="0">
                  <a:pos x="T2" y="T3"/>
                </a:cxn>
                <a:cxn ang="0">
                  <a:pos x="T4" y="T5"/>
                </a:cxn>
                <a:cxn ang="0">
                  <a:pos x="T6" y="T7"/>
                </a:cxn>
                <a:cxn ang="0">
                  <a:pos x="T8" y="T9"/>
                </a:cxn>
                <a:cxn ang="0">
                  <a:pos x="T10" y="T11"/>
                </a:cxn>
              </a:cxnLst>
              <a:rect l="0" t="0" r="r" b="b"/>
              <a:pathLst>
                <a:path w="696" h="695">
                  <a:moveTo>
                    <a:pt x="695" y="347"/>
                  </a:moveTo>
                  <a:lnTo>
                    <a:pt x="695" y="347"/>
                  </a:lnTo>
                  <a:cubicBezTo>
                    <a:pt x="695" y="153"/>
                    <a:pt x="542" y="0"/>
                    <a:pt x="347" y="0"/>
                  </a:cubicBezTo>
                  <a:cubicBezTo>
                    <a:pt x="159" y="0"/>
                    <a:pt x="0" y="153"/>
                    <a:pt x="0" y="347"/>
                  </a:cubicBezTo>
                  <a:cubicBezTo>
                    <a:pt x="0" y="535"/>
                    <a:pt x="159" y="694"/>
                    <a:pt x="347" y="694"/>
                  </a:cubicBezTo>
                  <a:cubicBezTo>
                    <a:pt x="542" y="694"/>
                    <a:pt x="695" y="535"/>
                    <a:pt x="695" y="347"/>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4" name="Freeform: Shape 33"/>
            <p:cNvSpPr>
              <a:spLocks/>
            </p:cNvSpPr>
            <p:nvPr/>
          </p:nvSpPr>
          <p:spPr bwMode="auto">
            <a:xfrm>
              <a:off x="4076923" y="2917626"/>
              <a:ext cx="121060" cy="121068"/>
            </a:xfrm>
            <a:custGeom>
              <a:avLst/>
              <a:gdLst>
                <a:gd name="T0" fmla="*/ 536 w 537"/>
                <a:gd name="T1" fmla="*/ 271 h 537"/>
                <a:gd name="T2" fmla="*/ 536 w 537"/>
                <a:gd name="T3" fmla="*/ 271 h 537"/>
                <a:gd name="T4" fmla="*/ 271 w 537"/>
                <a:gd name="T5" fmla="*/ 0 h 537"/>
                <a:gd name="T6" fmla="*/ 0 w 537"/>
                <a:gd name="T7" fmla="*/ 271 h 537"/>
                <a:gd name="T8" fmla="*/ 271 w 537"/>
                <a:gd name="T9" fmla="*/ 536 h 537"/>
                <a:gd name="T10" fmla="*/ 536 w 537"/>
                <a:gd name="T11" fmla="*/ 271 h 537"/>
              </a:gdLst>
              <a:ahLst/>
              <a:cxnLst>
                <a:cxn ang="0">
                  <a:pos x="T0" y="T1"/>
                </a:cxn>
                <a:cxn ang="0">
                  <a:pos x="T2" y="T3"/>
                </a:cxn>
                <a:cxn ang="0">
                  <a:pos x="T4" y="T5"/>
                </a:cxn>
                <a:cxn ang="0">
                  <a:pos x="T6" y="T7"/>
                </a:cxn>
                <a:cxn ang="0">
                  <a:pos x="T8" y="T9"/>
                </a:cxn>
                <a:cxn ang="0">
                  <a:pos x="T10" y="T11"/>
                </a:cxn>
              </a:cxnLst>
              <a:rect l="0" t="0" r="r" b="b"/>
              <a:pathLst>
                <a:path w="537" h="537">
                  <a:moveTo>
                    <a:pt x="536" y="271"/>
                  </a:moveTo>
                  <a:lnTo>
                    <a:pt x="536" y="271"/>
                  </a:lnTo>
                  <a:cubicBezTo>
                    <a:pt x="536" y="123"/>
                    <a:pt x="419" y="0"/>
                    <a:pt x="271" y="0"/>
                  </a:cubicBezTo>
                  <a:cubicBezTo>
                    <a:pt x="124" y="0"/>
                    <a:pt x="0" y="123"/>
                    <a:pt x="0" y="271"/>
                  </a:cubicBezTo>
                  <a:cubicBezTo>
                    <a:pt x="0" y="418"/>
                    <a:pt x="124" y="536"/>
                    <a:pt x="271" y="536"/>
                  </a:cubicBezTo>
                  <a:cubicBezTo>
                    <a:pt x="419" y="536"/>
                    <a:pt x="536" y="418"/>
                    <a:pt x="536" y="271"/>
                  </a:cubicBezTo>
                </a:path>
              </a:pathLst>
            </a:custGeom>
            <a:solidFill>
              <a:srgbClr val="6A7FA5"/>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5" name="Freeform: Shape 34"/>
            <p:cNvSpPr>
              <a:spLocks/>
            </p:cNvSpPr>
            <p:nvPr/>
          </p:nvSpPr>
          <p:spPr bwMode="auto">
            <a:xfrm>
              <a:off x="4256527" y="2577247"/>
              <a:ext cx="380048" cy="382058"/>
            </a:xfrm>
            <a:custGeom>
              <a:avLst/>
              <a:gdLst>
                <a:gd name="T0" fmla="*/ 1690 w 1691"/>
                <a:gd name="T1" fmla="*/ 848 h 1696"/>
                <a:gd name="T2" fmla="*/ 1690 w 1691"/>
                <a:gd name="T3" fmla="*/ 848 h 1696"/>
                <a:gd name="T4" fmla="*/ 842 w 1691"/>
                <a:gd name="T5" fmla="*/ 0 h 1696"/>
                <a:gd name="T6" fmla="*/ 0 w 1691"/>
                <a:gd name="T7" fmla="*/ 848 h 1696"/>
                <a:gd name="T8" fmla="*/ 842 w 1691"/>
                <a:gd name="T9" fmla="*/ 1695 h 1696"/>
                <a:gd name="T10" fmla="*/ 1690 w 1691"/>
                <a:gd name="T11" fmla="*/ 848 h 1696"/>
              </a:gdLst>
              <a:ahLst/>
              <a:cxnLst>
                <a:cxn ang="0">
                  <a:pos x="T0" y="T1"/>
                </a:cxn>
                <a:cxn ang="0">
                  <a:pos x="T2" y="T3"/>
                </a:cxn>
                <a:cxn ang="0">
                  <a:pos x="T4" y="T5"/>
                </a:cxn>
                <a:cxn ang="0">
                  <a:pos x="T6" y="T7"/>
                </a:cxn>
                <a:cxn ang="0">
                  <a:pos x="T8" y="T9"/>
                </a:cxn>
                <a:cxn ang="0">
                  <a:pos x="T10" y="T11"/>
                </a:cxn>
              </a:cxnLst>
              <a:rect l="0" t="0" r="r" b="b"/>
              <a:pathLst>
                <a:path w="1691" h="1696">
                  <a:moveTo>
                    <a:pt x="1690" y="848"/>
                  </a:moveTo>
                  <a:lnTo>
                    <a:pt x="1690" y="848"/>
                  </a:lnTo>
                  <a:cubicBezTo>
                    <a:pt x="1690" y="377"/>
                    <a:pt x="1313" y="0"/>
                    <a:pt x="842" y="0"/>
                  </a:cubicBezTo>
                  <a:cubicBezTo>
                    <a:pt x="377" y="0"/>
                    <a:pt x="0" y="377"/>
                    <a:pt x="0" y="848"/>
                  </a:cubicBezTo>
                  <a:cubicBezTo>
                    <a:pt x="0" y="1313"/>
                    <a:pt x="377" y="1695"/>
                    <a:pt x="842" y="1695"/>
                  </a:cubicBezTo>
                  <a:cubicBezTo>
                    <a:pt x="1313" y="1695"/>
                    <a:pt x="1690" y="1313"/>
                    <a:pt x="1690" y="848"/>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6" name="Freeform: Shape 35"/>
            <p:cNvSpPr>
              <a:spLocks/>
            </p:cNvSpPr>
            <p:nvPr/>
          </p:nvSpPr>
          <p:spPr bwMode="auto">
            <a:xfrm>
              <a:off x="3953878" y="4062808"/>
              <a:ext cx="282804" cy="283815"/>
            </a:xfrm>
            <a:custGeom>
              <a:avLst/>
              <a:gdLst>
                <a:gd name="T0" fmla="*/ 1254 w 1255"/>
                <a:gd name="T1" fmla="*/ 630 h 1261"/>
                <a:gd name="T2" fmla="*/ 1254 w 1255"/>
                <a:gd name="T3" fmla="*/ 630 h 1261"/>
                <a:gd name="T4" fmla="*/ 630 w 1255"/>
                <a:gd name="T5" fmla="*/ 0 h 1261"/>
                <a:gd name="T6" fmla="*/ 0 w 1255"/>
                <a:gd name="T7" fmla="*/ 630 h 1261"/>
                <a:gd name="T8" fmla="*/ 630 w 1255"/>
                <a:gd name="T9" fmla="*/ 1260 h 1261"/>
                <a:gd name="T10" fmla="*/ 1254 w 1255"/>
                <a:gd name="T11" fmla="*/ 630 h 1261"/>
              </a:gdLst>
              <a:ahLst/>
              <a:cxnLst>
                <a:cxn ang="0">
                  <a:pos x="T0" y="T1"/>
                </a:cxn>
                <a:cxn ang="0">
                  <a:pos x="T2" y="T3"/>
                </a:cxn>
                <a:cxn ang="0">
                  <a:pos x="T4" y="T5"/>
                </a:cxn>
                <a:cxn ang="0">
                  <a:pos x="T6" y="T7"/>
                </a:cxn>
                <a:cxn ang="0">
                  <a:pos x="T8" y="T9"/>
                </a:cxn>
                <a:cxn ang="0">
                  <a:pos x="T10" y="T11"/>
                </a:cxn>
              </a:cxnLst>
              <a:rect l="0" t="0" r="r" b="b"/>
              <a:pathLst>
                <a:path w="1255" h="1261">
                  <a:moveTo>
                    <a:pt x="1254" y="630"/>
                  </a:moveTo>
                  <a:lnTo>
                    <a:pt x="1254" y="630"/>
                  </a:lnTo>
                  <a:cubicBezTo>
                    <a:pt x="1254" y="283"/>
                    <a:pt x="977" y="0"/>
                    <a:pt x="630" y="0"/>
                  </a:cubicBezTo>
                  <a:cubicBezTo>
                    <a:pt x="283" y="0"/>
                    <a:pt x="0" y="283"/>
                    <a:pt x="0" y="630"/>
                  </a:cubicBezTo>
                  <a:cubicBezTo>
                    <a:pt x="0" y="977"/>
                    <a:pt x="283" y="1260"/>
                    <a:pt x="630" y="1260"/>
                  </a:cubicBezTo>
                  <a:cubicBezTo>
                    <a:pt x="977" y="1260"/>
                    <a:pt x="1254" y="977"/>
                    <a:pt x="1254" y="630"/>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7" name="Freeform: Shape 36"/>
            <p:cNvSpPr>
              <a:spLocks/>
            </p:cNvSpPr>
            <p:nvPr/>
          </p:nvSpPr>
          <p:spPr bwMode="auto">
            <a:xfrm>
              <a:off x="2767094" y="5238754"/>
              <a:ext cx="520955" cy="521981"/>
            </a:xfrm>
            <a:custGeom>
              <a:avLst/>
              <a:gdLst>
                <a:gd name="T0" fmla="*/ 2313 w 2314"/>
                <a:gd name="T1" fmla="*/ 1160 h 2320"/>
                <a:gd name="T2" fmla="*/ 2313 w 2314"/>
                <a:gd name="T3" fmla="*/ 1160 h 2320"/>
                <a:gd name="T4" fmla="*/ 1154 w 2314"/>
                <a:gd name="T5" fmla="*/ 0 h 2320"/>
                <a:gd name="T6" fmla="*/ 0 w 2314"/>
                <a:gd name="T7" fmla="*/ 1160 h 2320"/>
                <a:gd name="T8" fmla="*/ 1154 w 2314"/>
                <a:gd name="T9" fmla="*/ 2319 h 2320"/>
                <a:gd name="T10" fmla="*/ 2313 w 2314"/>
                <a:gd name="T11" fmla="*/ 1160 h 2320"/>
              </a:gdLst>
              <a:ahLst/>
              <a:cxnLst>
                <a:cxn ang="0">
                  <a:pos x="T0" y="T1"/>
                </a:cxn>
                <a:cxn ang="0">
                  <a:pos x="T2" y="T3"/>
                </a:cxn>
                <a:cxn ang="0">
                  <a:pos x="T4" y="T5"/>
                </a:cxn>
                <a:cxn ang="0">
                  <a:pos x="T6" y="T7"/>
                </a:cxn>
                <a:cxn ang="0">
                  <a:pos x="T8" y="T9"/>
                </a:cxn>
                <a:cxn ang="0">
                  <a:pos x="T10" y="T11"/>
                </a:cxn>
              </a:cxnLst>
              <a:rect l="0" t="0" r="r" b="b"/>
              <a:pathLst>
                <a:path w="2314" h="2320">
                  <a:moveTo>
                    <a:pt x="2313" y="1160"/>
                  </a:moveTo>
                  <a:lnTo>
                    <a:pt x="2313" y="1160"/>
                  </a:lnTo>
                  <a:cubicBezTo>
                    <a:pt x="2313" y="518"/>
                    <a:pt x="1795" y="0"/>
                    <a:pt x="1154" y="0"/>
                  </a:cubicBezTo>
                  <a:cubicBezTo>
                    <a:pt x="518" y="0"/>
                    <a:pt x="0" y="518"/>
                    <a:pt x="0" y="1160"/>
                  </a:cubicBezTo>
                  <a:cubicBezTo>
                    <a:pt x="0" y="1801"/>
                    <a:pt x="518" y="2319"/>
                    <a:pt x="1154" y="2319"/>
                  </a:cubicBezTo>
                  <a:cubicBezTo>
                    <a:pt x="1795" y="2319"/>
                    <a:pt x="2313" y="1801"/>
                    <a:pt x="2313" y="1160"/>
                  </a:cubicBezTo>
                </a:path>
              </a:pathLst>
            </a:custGeom>
            <a:solidFill>
              <a:srgbClr val="38A6DD"/>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085271"/>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8" name="Freeform: Shape 37"/>
            <p:cNvSpPr>
              <a:spLocks/>
            </p:cNvSpPr>
            <p:nvPr/>
          </p:nvSpPr>
          <p:spPr bwMode="auto">
            <a:xfrm>
              <a:off x="4063031" y="4100518"/>
              <a:ext cx="140906" cy="140915"/>
            </a:xfrm>
            <a:custGeom>
              <a:avLst/>
              <a:gdLst>
                <a:gd name="T0" fmla="*/ 512 w 625"/>
                <a:gd name="T1" fmla="*/ 112 h 625"/>
                <a:gd name="T2" fmla="*/ 512 w 625"/>
                <a:gd name="T3" fmla="*/ 112 h 625"/>
                <a:gd name="T4" fmla="*/ 112 w 625"/>
                <a:gd name="T5" fmla="*/ 112 h 625"/>
                <a:gd name="T6" fmla="*/ 112 w 625"/>
                <a:gd name="T7" fmla="*/ 512 h 625"/>
                <a:gd name="T8" fmla="*/ 512 w 625"/>
                <a:gd name="T9" fmla="*/ 512 h 625"/>
                <a:gd name="T10" fmla="*/ 512 w 625"/>
                <a:gd name="T11" fmla="*/ 112 h 625"/>
                <a:gd name="T12" fmla="*/ 159 w 625"/>
                <a:gd name="T13" fmla="*/ 465 h 625"/>
                <a:gd name="T14" fmla="*/ 159 w 625"/>
                <a:gd name="T15" fmla="*/ 465 h 625"/>
                <a:gd name="T16" fmla="*/ 159 w 625"/>
                <a:gd name="T17" fmla="*/ 159 h 625"/>
                <a:gd name="T18" fmla="*/ 459 w 625"/>
                <a:gd name="T19" fmla="*/ 159 h 625"/>
                <a:gd name="T20" fmla="*/ 459 w 625"/>
                <a:gd name="T21" fmla="*/ 465 h 625"/>
                <a:gd name="T22" fmla="*/ 159 w 625"/>
                <a:gd name="T23" fmla="*/ 4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5" h="625">
                  <a:moveTo>
                    <a:pt x="512" y="112"/>
                  </a:moveTo>
                  <a:lnTo>
                    <a:pt x="512" y="112"/>
                  </a:lnTo>
                  <a:cubicBezTo>
                    <a:pt x="400" y="0"/>
                    <a:pt x="223" y="0"/>
                    <a:pt x="112" y="112"/>
                  </a:cubicBezTo>
                  <a:cubicBezTo>
                    <a:pt x="0" y="224"/>
                    <a:pt x="0" y="400"/>
                    <a:pt x="112" y="512"/>
                  </a:cubicBezTo>
                  <a:cubicBezTo>
                    <a:pt x="223" y="624"/>
                    <a:pt x="400" y="624"/>
                    <a:pt x="512" y="512"/>
                  </a:cubicBezTo>
                  <a:cubicBezTo>
                    <a:pt x="624" y="400"/>
                    <a:pt x="624" y="224"/>
                    <a:pt x="512" y="112"/>
                  </a:cubicBezTo>
                  <a:close/>
                  <a:moveTo>
                    <a:pt x="159" y="465"/>
                  </a:moveTo>
                  <a:lnTo>
                    <a:pt x="159" y="465"/>
                  </a:lnTo>
                  <a:cubicBezTo>
                    <a:pt x="76" y="377"/>
                    <a:pt x="76" y="247"/>
                    <a:pt x="159" y="159"/>
                  </a:cubicBezTo>
                  <a:cubicBezTo>
                    <a:pt x="241" y="76"/>
                    <a:pt x="376" y="76"/>
                    <a:pt x="459" y="159"/>
                  </a:cubicBezTo>
                  <a:cubicBezTo>
                    <a:pt x="541" y="247"/>
                    <a:pt x="541" y="377"/>
                    <a:pt x="459" y="465"/>
                  </a:cubicBezTo>
                  <a:cubicBezTo>
                    <a:pt x="376" y="547"/>
                    <a:pt x="241" y="547"/>
                    <a:pt x="159" y="465"/>
                  </a:cubicBez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9" name="Freeform: Shape 38"/>
            <p:cNvSpPr>
              <a:spLocks/>
            </p:cNvSpPr>
            <p:nvPr/>
          </p:nvSpPr>
          <p:spPr bwMode="auto">
            <a:xfrm>
              <a:off x="4003493" y="4214639"/>
              <a:ext cx="86330" cy="86335"/>
            </a:xfrm>
            <a:custGeom>
              <a:avLst/>
              <a:gdLst>
                <a:gd name="T0" fmla="*/ 135 w 383"/>
                <a:gd name="T1" fmla="*/ 354 h 384"/>
                <a:gd name="T2" fmla="*/ 135 w 383"/>
                <a:gd name="T3" fmla="*/ 354 h 384"/>
                <a:gd name="T4" fmla="*/ 29 w 383"/>
                <a:gd name="T5" fmla="*/ 354 h 384"/>
                <a:gd name="T6" fmla="*/ 29 w 383"/>
                <a:gd name="T7" fmla="*/ 354 h 384"/>
                <a:gd name="T8" fmla="*/ 29 w 383"/>
                <a:gd name="T9" fmla="*/ 242 h 384"/>
                <a:gd name="T10" fmla="*/ 241 w 383"/>
                <a:gd name="T11" fmla="*/ 30 h 384"/>
                <a:gd name="T12" fmla="*/ 347 w 383"/>
                <a:gd name="T13" fmla="*/ 30 h 384"/>
                <a:gd name="T14" fmla="*/ 347 w 383"/>
                <a:gd name="T15" fmla="*/ 30 h 384"/>
                <a:gd name="T16" fmla="*/ 347 w 383"/>
                <a:gd name="T17" fmla="*/ 142 h 384"/>
                <a:gd name="T18" fmla="*/ 135 w 383"/>
                <a:gd name="T19" fmla="*/ 35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 h="384">
                  <a:moveTo>
                    <a:pt x="135" y="354"/>
                  </a:moveTo>
                  <a:lnTo>
                    <a:pt x="135" y="354"/>
                  </a:lnTo>
                  <a:cubicBezTo>
                    <a:pt x="106" y="383"/>
                    <a:pt x="58" y="383"/>
                    <a:pt x="29" y="354"/>
                  </a:cubicBezTo>
                  <a:lnTo>
                    <a:pt x="29" y="354"/>
                  </a:lnTo>
                  <a:cubicBezTo>
                    <a:pt x="0" y="324"/>
                    <a:pt x="0" y="277"/>
                    <a:pt x="29" y="242"/>
                  </a:cubicBezTo>
                  <a:cubicBezTo>
                    <a:pt x="241" y="30"/>
                    <a:pt x="241" y="30"/>
                    <a:pt x="241" y="30"/>
                  </a:cubicBezTo>
                  <a:cubicBezTo>
                    <a:pt x="270" y="0"/>
                    <a:pt x="318" y="0"/>
                    <a:pt x="347" y="30"/>
                  </a:cubicBezTo>
                  <a:lnTo>
                    <a:pt x="347" y="30"/>
                  </a:lnTo>
                  <a:cubicBezTo>
                    <a:pt x="382" y="65"/>
                    <a:pt x="382" y="112"/>
                    <a:pt x="347" y="142"/>
                  </a:cubicBezTo>
                  <a:lnTo>
                    <a:pt x="135" y="354"/>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0" name="Freeform: Shape 39"/>
            <p:cNvSpPr>
              <a:spLocks/>
            </p:cNvSpPr>
            <p:nvPr/>
          </p:nvSpPr>
          <p:spPr bwMode="auto">
            <a:xfrm>
              <a:off x="4052116" y="4202730"/>
              <a:ext cx="48622" cy="47633"/>
            </a:xfrm>
            <a:custGeom>
              <a:avLst/>
              <a:gdLst>
                <a:gd name="T0" fmla="*/ 52 w 218"/>
                <a:gd name="T1" fmla="*/ 206 h 213"/>
                <a:gd name="T2" fmla="*/ 52 w 218"/>
                <a:gd name="T3" fmla="*/ 206 h 213"/>
                <a:gd name="T4" fmla="*/ 11 w 218"/>
                <a:gd name="T5" fmla="*/ 206 h 213"/>
                <a:gd name="T6" fmla="*/ 11 w 218"/>
                <a:gd name="T7" fmla="*/ 206 h 213"/>
                <a:gd name="T8" fmla="*/ 11 w 218"/>
                <a:gd name="T9" fmla="*/ 165 h 213"/>
                <a:gd name="T10" fmla="*/ 164 w 218"/>
                <a:gd name="T11" fmla="*/ 12 h 213"/>
                <a:gd name="T12" fmla="*/ 206 w 218"/>
                <a:gd name="T13" fmla="*/ 12 h 213"/>
                <a:gd name="T14" fmla="*/ 206 w 218"/>
                <a:gd name="T15" fmla="*/ 12 h 213"/>
                <a:gd name="T16" fmla="*/ 206 w 218"/>
                <a:gd name="T17" fmla="*/ 47 h 213"/>
                <a:gd name="T18" fmla="*/ 52 w 218"/>
                <a:gd name="T19" fmla="*/ 20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13">
                  <a:moveTo>
                    <a:pt x="52" y="206"/>
                  </a:moveTo>
                  <a:lnTo>
                    <a:pt x="52" y="206"/>
                  </a:lnTo>
                  <a:cubicBezTo>
                    <a:pt x="41" y="212"/>
                    <a:pt x="23" y="212"/>
                    <a:pt x="11" y="206"/>
                  </a:cubicBezTo>
                  <a:lnTo>
                    <a:pt x="11" y="206"/>
                  </a:lnTo>
                  <a:cubicBezTo>
                    <a:pt x="0" y="195"/>
                    <a:pt x="0" y="177"/>
                    <a:pt x="11" y="165"/>
                  </a:cubicBezTo>
                  <a:cubicBezTo>
                    <a:pt x="164" y="12"/>
                    <a:pt x="164" y="12"/>
                    <a:pt x="164" y="12"/>
                  </a:cubicBezTo>
                  <a:cubicBezTo>
                    <a:pt x="176" y="0"/>
                    <a:pt x="194" y="0"/>
                    <a:pt x="206" y="12"/>
                  </a:cubicBezTo>
                  <a:lnTo>
                    <a:pt x="206" y="12"/>
                  </a:lnTo>
                  <a:cubicBezTo>
                    <a:pt x="217" y="24"/>
                    <a:pt x="217" y="41"/>
                    <a:pt x="206" y="47"/>
                  </a:cubicBezTo>
                  <a:lnTo>
                    <a:pt x="52" y="206"/>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1" name="Freeform: Shape 40"/>
            <p:cNvSpPr>
              <a:spLocks/>
            </p:cNvSpPr>
            <p:nvPr/>
          </p:nvSpPr>
          <p:spPr bwMode="auto">
            <a:xfrm>
              <a:off x="4098753" y="4123342"/>
              <a:ext cx="82360" cy="82366"/>
            </a:xfrm>
            <a:custGeom>
              <a:avLst/>
              <a:gdLst>
                <a:gd name="T0" fmla="*/ 265 w 366"/>
                <a:gd name="T1" fmla="*/ 100 h 366"/>
                <a:gd name="T2" fmla="*/ 265 w 366"/>
                <a:gd name="T3" fmla="*/ 100 h 366"/>
                <a:gd name="T4" fmla="*/ 270 w 366"/>
                <a:gd name="T5" fmla="*/ 365 h 366"/>
                <a:gd name="T6" fmla="*/ 288 w 366"/>
                <a:gd name="T7" fmla="*/ 353 h 366"/>
                <a:gd name="T8" fmla="*/ 288 w 366"/>
                <a:gd name="T9" fmla="*/ 77 h 366"/>
                <a:gd name="T10" fmla="*/ 11 w 366"/>
                <a:gd name="T11" fmla="*/ 77 h 366"/>
                <a:gd name="T12" fmla="*/ 0 w 366"/>
                <a:gd name="T13" fmla="*/ 88 h 366"/>
                <a:gd name="T14" fmla="*/ 265 w 366"/>
                <a:gd name="T15" fmla="*/ 10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366">
                  <a:moveTo>
                    <a:pt x="265" y="100"/>
                  </a:moveTo>
                  <a:lnTo>
                    <a:pt x="265" y="100"/>
                  </a:lnTo>
                  <a:cubicBezTo>
                    <a:pt x="335" y="177"/>
                    <a:pt x="335" y="289"/>
                    <a:pt x="270" y="365"/>
                  </a:cubicBezTo>
                  <a:cubicBezTo>
                    <a:pt x="276" y="365"/>
                    <a:pt x="282" y="359"/>
                    <a:pt x="288" y="353"/>
                  </a:cubicBezTo>
                  <a:cubicBezTo>
                    <a:pt x="365" y="277"/>
                    <a:pt x="365" y="153"/>
                    <a:pt x="288" y="77"/>
                  </a:cubicBezTo>
                  <a:cubicBezTo>
                    <a:pt x="212" y="0"/>
                    <a:pt x="88" y="0"/>
                    <a:pt x="11" y="77"/>
                  </a:cubicBezTo>
                  <a:cubicBezTo>
                    <a:pt x="5" y="82"/>
                    <a:pt x="0" y="88"/>
                    <a:pt x="0" y="88"/>
                  </a:cubicBezTo>
                  <a:cubicBezTo>
                    <a:pt x="76" y="23"/>
                    <a:pt x="188" y="29"/>
                    <a:pt x="265" y="10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2" name="Freeform: Shape 41"/>
            <p:cNvSpPr>
              <a:spLocks/>
            </p:cNvSpPr>
            <p:nvPr/>
          </p:nvSpPr>
          <p:spPr bwMode="auto">
            <a:xfrm>
              <a:off x="2849455" y="2687399"/>
              <a:ext cx="332418" cy="331448"/>
            </a:xfrm>
            <a:custGeom>
              <a:avLst/>
              <a:gdLst>
                <a:gd name="T0" fmla="*/ 1477 w 1478"/>
                <a:gd name="T1" fmla="*/ 736 h 1473"/>
                <a:gd name="T2" fmla="*/ 1477 w 1478"/>
                <a:gd name="T3" fmla="*/ 736 h 1473"/>
                <a:gd name="T4" fmla="*/ 742 w 1478"/>
                <a:gd name="T5" fmla="*/ 0 h 1473"/>
                <a:gd name="T6" fmla="*/ 0 w 1478"/>
                <a:gd name="T7" fmla="*/ 736 h 1473"/>
                <a:gd name="T8" fmla="*/ 742 w 1478"/>
                <a:gd name="T9" fmla="*/ 1472 h 1473"/>
                <a:gd name="T10" fmla="*/ 1477 w 1478"/>
                <a:gd name="T11" fmla="*/ 736 h 1473"/>
              </a:gdLst>
              <a:ahLst/>
              <a:cxnLst>
                <a:cxn ang="0">
                  <a:pos x="T0" y="T1"/>
                </a:cxn>
                <a:cxn ang="0">
                  <a:pos x="T2" y="T3"/>
                </a:cxn>
                <a:cxn ang="0">
                  <a:pos x="T4" y="T5"/>
                </a:cxn>
                <a:cxn ang="0">
                  <a:pos x="T6" y="T7"/>
                </a:cxn>
                <a:cxn ang="0">
                  <a:pos x="T8" y="T9"/>
                </a:cxn>
                <a:cxn ang="0">
                  <a:pos x="T10" y="T11"/>
                </a:cxn>
              </a:cxnLst>
              <a:rect l="0" t="0" r="r" b="b"/>
              <a:pathLst>
                <a:path w="1478" h="1473">
                  <a:moveTo>
                    <a:pt x="1477" y="736"/>
                  </a:moveTo>
                  <a:lnTo>
                    <a:pt x="1477" y="736"/>
                  </a:lnTo>
                  <a:cubicBezTo>
                    <a:pt x="1477" y="330"/>
                    <a:pt x="1147" y="0"/>
                    <a:pt x="742" y="0"/>
                  </a:cubicBezTo>
                  <a:cubicBezTo>
                    <a:pt x="336" y="0"/>
                    <a:pt x="0" y="330"/>
                    <a:pt x="0" y="736"/>
                  </a:cubicBezTo>
                  <a:cubicBezTo>
                    <a:pt x="0" y="1143"/>
                    <a:pt x="336" y="1472"/>
                    <a:pt x="742" y="1472"/>
                  </a:cubicBezTo>
                  <a:cubicBezTo>
                    <a:pt x="1147" y="1472"/>
                    <a:pt x="1477" y="1143"/>
                    <a:pt x="1477" y="736"/>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3" name="Freeform: Shape 42"/>
            <p:cNvSpPr>
              <a:spLocks/>
            </p:cNvSpPr>
            <p:nvPr/>
          </p:nvSpPr>
          <p:spPr bwMode="auto">
            <a:xfrm>
              <a:off x="2913954" y="2750909"/>
              <a:ext cx="202428" cy="203434"/>
            </a:xfrm>
            <a:custGeom>
              <a:avLst/>
              <a:gdLst>
                <a:gd name="T0" fmla="*/ 793 w 901"/>
                <a:gd name="T1" fmla="*/ 677 h 902"/>
                <a:gd name="T2" fmla="*/ 793 w 901"/>
                <a:gd name="T3" fmla="*/ 606 h 902"/>
                <a:gd name="T4" fmla="*/ 153 w 901"/>
                <a:gd name="T5" fmla="*/ 177 h 902"/>
                <a:gd name="T6" fmla="*/ 217 w 901"/>
                <a:gd name="T7" fmla="*/ 171 h 902"/>
                <a:gd name="T8" fmla="*/ 211 w 901"/>
                <a:gd name="T9" fmla="*/ 218 h 902"/>
                <a:gd name="T10" fmla="*/ 147 w 901"/>
                <a:gd name="T11" fmla="*/ 235 h 902"/>
                <a:gd name="T12" fmla="*/ 200 w 901"/>
                <a:gd name="T13" fmla="*/ 224 h 902"/>
                <a:gd name="T14" fmla="*/ 265 w 901"/>
                <a:gd name="T15" fmla="*/ 306 h 902"/>
                <a:gd name="T16" fmla="*/ 223 w 901"/>
                <a:gd name="T17" fmla="*/ 324 h 902"/>
                <a:gd name="T18" fmla="*/ 147 w 901"/>
                <a:gd name="T19" fmla="*/ 400 h 902"/>
                <a:gd name="T20" fmla="*/ 170 w 901"/>
                <a:gd name="T21" fmla="*/ 489 h 902"/>
                <a:gd name="T22" fmla="*/ 282 w 901"/>
                <a:gd name="T23" fmla="*/ 536 h 902"/>
                <a:gd name="T24" fmla="*/ 276 w 901"/>
                <a:gd name="T25" fmla="*/ 636 h 902"/>
                <a:gd name="T26" fmla="*/ 223 w 901"/>
                <a:gd name="T27" fmla="*/ 748 h 902"/>
                <a:gd name="T28" fmla="*/ 194 w 901"/>
                <a:gd name="T29" fmla="*/ 718 h 902"/>
                <a:gd name="T30" fmla="*/ 164 w 901"/>
                <a:gd name="T31" fmla="*/ 559 h 902"/>
                <a:gd name="T32" fmla="*/ 129 w 901"/>
                <a:gd name="T33" fmla="*/ 471 h 902"/>
                <a:gd name="T34" fmla="*/ 47 w 901"/>
                <a:gd name="T35" fmla="*/ 377 h 902"/>
                <a:gd name="T36" fmla="*/ 206 w 901"/>
                <a:gd name="T37" fmla="*/ 135 h 902"/>
                <a:gd name="T38" fmla="*/ 817 w 901"/>
                <a:gd name="T39" fmla="*/ 271 h 902"/>
                <a:gd name="T40" fmla="*/ 782 w 901"/>
                <a:gd name="T41" fmla="*/ 383 h 902"/>
                <a:gd name="T42" fmla="*/ 723 w 901"/>
                <a:gd name="T43" fmla="*/ 489 h 902"/>
                <a:gd name="T44" fmla="*/ 682 w 901"/>
                <a:gd name="T45" fmla="*/ 442 h 902"/>
                <a:gd name="T46" fmla="*/ 617 w 901"/>
                <a:gd name="T47" fmla="*/ 436 h 902"/>
                <a:gd name="T48" fmla="*/ 594 w 901"/>
                <a:gd name="T49" fmla="*/ 436 h 902"/>
                <a:gd name="T50" fmla="*/ 541 w 901"/>
                <a:gd name="T51" fmla="*/ 477 h 902"/>
                <a:gd name="T52" fmla="*/ 488 w 901"/>
                <a:gd name="T53" fmla="*/ 677 h 902"/>
                <a:gd name="T54" fmla="*/ 406 w 901"/>
                <a:gd name="T55" fmla="*/ 506 h 902"/>
                <a:gd name="T56" fmla="*/ 412 w 901"/>
                <a:gd name="T57" fmla="*/ 365 h 902"/>
                <a:gd name="T58" fmla="*/ 482 w 901"/>
                <a:gd name="T59" fmla="*/ 365 h 902"/>
                <a:gd name="T60" fmla="*/ 459 w 901"/>
                <a:gd name="T61" fmla="*/ 341 h 902"/>
                <a:gd name="T62" fmla="*/ 429 w 901"/>
                <a:gd name="T63" fmla="*/ 330 h 902"/>
                <a:gd name="T64" fmla="*/ 382 w 901"/>
                <a:gd name="T65" fmla="*/ 312 h 902"/>
                <a:gd name="T66" fmla="*/ 388 w 901"/>
                <a:gd name="T67" fmla="*/ 247 h 902"/>
                <a:gd name="T68" fmla="*/ 412 w 901"/>
                <a:gd name="T69" fmla="*/ 235 h 902"/>
                <a:gd name="T70" fmla="*/ 518 w 901"/>
                <a:gd name="T71" fmla="*/ 200 h 902"/>
                <a:gd name="T72" fmla="*/ 617 w 901"/>
                <a:gd name="T73" fmla="*/ 171 h 902"/>
                <a:gd name="T74" fmla="*/ 687 w 901"/>
                <a:gd name="T75" fmla="*/ 129 h 902"/>
                <a:gd name="T76" fmla="*/ 841 w 901"/>
                <a:gd name="T77" fmla="*/ 330 h 902"/>
                <a:gd name="T78" fmla="*/ 805 w 901"/>
                <a:gd name="T79" fmla="*/ 489 h 902"/>
                <a:gd name="T80" fmla="*/ 782 w 901"/>
                <a:gd name="T81" fmla="*/ 530 h 902"/>
                <a:gd name="T82" fmla="*/ 776 w 901"/>
                <a:gd name="T83" fmla="*/ 565 h 902"/>
                <a:gd name="T84" fmla="*/ 799 w 901"/>
                <a:gd name="T85" fmla="*/ 447 h 902"/>
                <a:gd name="T86" fmla="*/ 823 w 901"/>
                <a:gd name="T87" fmla="*/ 383 h 902"/>
                <a:gd name="T88" fmla="*/ 829 w 901"/>
                <a:gd name="T89" fmla="*/ 383 h 902"/>
                <a:gd name="T90" fmla="*/ 741 w 901"/>
                <a:gd name="T91" fmla="*/ 548 h 902"/>
                <a:gd name="T92" fmla="*/ 553 w 901"/>
                <a:gd name="T93" fmla="*/ 624 h 902"/>
                <a:gd name="T94" fmla="*/ 247 w 901"/>
                <a:gd name="T95" fmla="*/ 760 h 902"/>
                <a:gd name="T96" fmla="*/ 270 w 901"/>
                <a:gd name="T97" fmla="*/ 177 h 902"/>
                <a:gd name="T98" fmla="*/ 229 w 901"/>
                <a:gd name="T99" fmla="*/ 129 h 902"/>
                <a:gd name="T100" fmla="*/ 382 w 901"/>
                <a:gd name="T101" fmla="*/ 88 h 902"/>
                <a:gd name="T102" fmla="*/ 365 w 901"/>
                <a:gd name="T103" fmla="*/ 159 h 902"/>
                <a:gd name="T104" fmla="*/ 306 w 901"/>
                <a:gd name="T105" fmla="*/ 212 h 902"/>
                <a:gd name="T106" fmla="*/ 429 w 901"/>
                <a:gd name="T107" fmla="*/ 129 h 902"/>
                <a:gd name="T108" fmla="*/ 453 w 901"/>
                <a:gd name="T109" fmla="*/ 106 h 902"/>
                <a:gd name="T110" fmla="*/ 359 w 901"/>
                <a:gd name="T111" fmla="*/ 212 h 902"/>
                <a:gd name="T112" fmla="*/ 582 w 901"/>
                <a:gd name="T113" fmla="*/ 135 h 902"/>
                <a:gd name="T114" fmla="*/ 553 w 901"/>
                <a:gd name="T115" fmla="*/ 112 h 902"/>
                <a:gd name="T116" fmla="*/ 170 w 901"/>
                <a:gd name="T117" fmla="*/ 218 h 902"/>
                <a:gd name="T118" fmla="*/ 164 w 901"/>
                <a:gd name="T119" fmla="*/ 436 h 902"/>
                <a:gd name="T120" fmla="*/ 182 w 901"/>
                <a:gd name="T121" fmla="*/ 453 h 902"/>
                <a:gd name="T122" fmla="*/ 182 w 901"/>
                <a:gd name="T123" fmla="*/ 418 h 902"/>
                <a:gd name="T124" fmla="*/ 846 w 901"/>
                <a:gd name="T125" fmla="*/ 565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1" h="902">
                  <a:moveTo>
                    <a:pt x="453" y="0"/>
                  </a:moveTo>
                  <a:lnTo>
                    <a:pt x="453" y="0"/>
                  </a:lnTo>
                  <a:cubicBezTo>
                    <a:pt x="200" y="0"/>
                    <a:pt x="0" y="206"/>
                    <a:pt x="0" y="453"/>
                  </a:cubicBezTo>
                  <a:cubicBezTo>
                    <a:pt x="0" y="701"/>
                    <a:pt x="200" y="901"/>
                    <a:pt x="453" y="901"/>
                  </a:cubicBezTo>
                  <a:cubicBezTo>
                    <a:pt x="699" y="901"/>
                    <a:pt x="900" y="701"/>
                    <a:pt x="900" y="453"/>
                  </a:cubicBezTo>
                  <a:cubicBezTo>
                    <a:pt x="900" y="206"/>
                    <a:pt x="699" y="0"/>
                    <a:pt x="453" y="0"/>
                  </a:cubicBezTo>
                  <a:close/>
                  <a:moveTo>
                    <a:pt x="841" y="589"/>
                  </a:moveTo>
                  <a:lnTo>
                    <a:pt x="841" y="589"/>
                  </a:lnTo>
                  <a:lnTo>
                    <a:pt x="835" y="589"/>
                  </a:lnTo>
                  <a:cubicBezTo>
                    <a:pt x="835" y="589"/>
                    <a:pt x="835" y="589"/>
                    <a:pt x="835" y="595"/>
                  </a:cubicBezTo>
                  <a:cubicBezTo>
                    <a:pt x="829" y="624"/>
                    <a:pt x="811" y="648"/>
                    <a:pt x="793" y="677"/>
                  </a:cubicBezTo>
                  <a:cubicBezTo>
                    <a:pt x="793" y="677"/>
                    <a:pt x="793" y="677"/>
                    <a:pt x="788" y="683"/>
                  </a:cubicBezTo>
                  <a:cubicBezTo>
                    <a:pt x="776" y="677"/>
                    <a:pt x="776" y="683"/>
                    <a:pt x="770" y="689"/>
                  </a:cubicBezTo>
                  <a:cubicBezTo>
                    <a:pt x="764" y="689"/>
                    <a:pt x="764" y="683"/>
                    <a:pt x="764" y="683"/>
                  </a:cubicBezTo>
                  <a:cubicBezTo>
                    <a:pt x="758" y="677"/>
                    <a:pt x="764" y="671"/>
                    <a:pt x="764" y="665"/>
                  </a:cubicBezTo>
                  <a:cubicBezTo>
                    <a:pt x="764" y="665"/>
                    <a:pt x="764" y="659"/>
                    <a:pt x="758" y="659"/>
                  </a:cubicBezTo>
                  <a:cubicBezTo>
                    <a:pt x="764" y="648"/>
                    <a:pt x="758" y="642"/>
                    <a:pt x="758" y="636"/>
                  </a:cubicBezTo>
                  <a:cubicBezTo>
                    <a:pt x="758" y="630"/>
                    <a:pt x="764" y="630"/>
                    <a:pt x="770" y="630"/>
                  </a:cubicBezTo>
                  <a:cubicBezTo>
                    <a:pt x="776" y="630"/>
                    <a:pt x="770" y="618"/>
                    <a:pt x="776" y="612"/>
                  </a:cubicBezTo>
                  <a:cubicBezTo>
                    <a:pt x="776" y="612"/>
                    <a:pt x="776" y="612"/>
                    <a:pt x="782" y="612"/>
                  </a:cubicBezTo>
                  <a:lnTo>
                    <a:pt x="782" y="606"/>
                  </a:lnTo>
                  <a:cubicBezTo>
                    <a:pt x="788" y="606"/>
                    <a:pt x="793" y="601"/>
                    <a:pt x="793" y="606"/>
                  </a:cubicBezTo>
                  <a:cubicBezTo>
                    <a:pt x="799" y="606"/>
                    <a:pt x="799" y="595"/>
                    <a:pt x="799" y="589"/>
                  </a:cubicBezTo>
                  <a:cubicBezTo>
                    <a:pt x="805" y="589"/>
                    <a:pt x="811" y="589"/>
                    <a:pt x="811" y="589"/>
                  </a:cubicBezTo>
                  <a:cubicBezTo>
                    <a:pt x="817" y="583"/>
                    <a:pt x="811" y="577"/>
                    <a:pt x="817" y="577"/>
                  </a:cubicBezTo>
                  <a:cubicBezTo>
                    <a:pt x="823" y="583"/>
                    <a:pt x="835" y="577"/>
                    <a:pt x="841" y="583"/>
                  </a:cubicBezTo>
                  <a:cubicBezTo>
                    <a:pt x="841" y="583"/>
                    <a:pt x="841" y="583"/>
                    <a:pt x="841" y="589"/>
                  </a:cubicBezTo>
                  <a:close/>
                  <a:moveTo>
                    <a:pt x="135" y="188"/>
                  </a:moveTo>
                  <a:lnTo>
                    <a:pt x="135" y="188"/>
                  </a:lnTo>
                  <a:cubicBezTo>
                    <a:pt x="135" y="188"/>
                    <a:pt x="135" y="188"/>
                    <a:pt x="141" y="194"/>
                  </a:cubicBezTo>
                  <a:cubicBezTo>
                    <a:pt x="147" y="188"/>
                    <a:pt x="141" y="182"/>
                    <a:pt x="153" y="182"/>
                  </a:cubicBezTo>
                  <a:cubicBezTo>
                    <a:pt x="153" y="188"/>
                    <a:pt x="153" y="194"/>
                    <a:pt x="153" y="194"/>
                  </a:cubicBezTo>
                  <a:cubicBezTo>
                    <a:pt x="159" y="188"/>
                    <a:pt x="159" y="177"/>
                    <a:pt x="153" y="177"/>
                  </a:cubicBezTo>
                  <a:cubicBezTo>
                    <a:pt x="153" y="171"/>
                    <a:pt x="153" y="171"/>
                    <a:pt x="153" y="165"/>
                  </a:cubicBezTo>
                  <a:cubicBezTo>
                    <a:pt x="159" y="165"/>
                    <a:pt x="159" y="171"/>
                    <a:pt x="164" y="171"/>
                  </a:cubicBezTo>
                  <a:cubicBezTo>
                    <a:pt x="170" y="177"/>
                    <a:pt x="170" y="182"/>
                    <a:pt x="176" y="182"/>
                  </a:cubicBezTo>
                  <a:cubicBezTo>
                    <a:pt x="176" y="194"/>
                    <a:pt x="170" y="188"/>
                    <a:pt x="176" y="194"/>
                  </a:cubicBezTo>
                  <a:cubicBezTo>
                    <a:pt x="176" y="188"/>
                    <a:pt x="182" y="188"/>
                    <a:pt x="182" y="182"/>
                  </a:cubicBezTo>
                  <a:lnTo>
                    <a:pt x="176" y="182"/>
                  </a:lnTo>
                  <a:cubicBezTo>
                    <a:pt x="164" y="171"/>
                    <a:pt x="176" y="159"/>
                    <a:pt x="182" y="153"/>
                  </a:cubicBezTo>
                  <a:cubicBezTo>
                    <a:pt x="188" y="153"/>
                    <a:pt x="188" y="153"/>
                    <a:pt x="188" y="159"/>
                  </a:cubicBezTo>
                  <a:cubicBezTo>
                    <a:pt x="188" y="153"/>
                    <a:pt x="200" y="153"/>
                    <a:pt x="200" y="165"/>
                  </a:cubicBezTo>
                  <a:cubicBezTo>
                    <a:pt x="206" y="165"/>
                    <a:pt x="206" y="159"/>
                    <a:pt x="211" y="159"/>
                  </a:cubicBezTo>
                  <a:cubicBezTo>
                    <a:pt x="211" y="165"/>
                    <a:pt x="217" y="165"/>
                    <a:pt x="217" y="171"/>
                  </a:cubicBezTo>
                  <a:cubicBezTo>
                    <a:pt x="223" y="171"/>
                    <a:pt x="229" y="171"/>
                    <a:pt x="229" y="171"/>
                  </a:cubicBezTo>
                  <a:cubicBezTo>
                    <a:pt x="229" y="177"/>
                    <a:pt x="235" y="177"/>
                    <a:pt x="235" y="182"/>
                  </a:cubicBezTo>
                  <a:cubicBezTo>
                    <a:pt x="235" y="182"/>
                    <a:pt x="235" y="182"/>
                    <a:pt x="229" y="188"/>
                  </a:cubicBezTo>
                  <a:cubicBezTo>
                    <a:pt x="235" y="188"/>
                    <a:pt x="241" y="188"/>
                    <a:pt x="247" y="194"/>
                  </a:cubicBezTo>
                  <a:cubicBezTo>
                    <a:pt x="247" y="194"/>
                    <a:pt x="247" y="200"/>
                    <a:pt x="247" y="194"/>
                  </a:cubicBezTo>
                  <a:cubicBezTo>
                    <a:pt x="247" y="200"/>
                    <a:pt x="247" y="200"/>
                    <a:pt x="247" y="206"/>
                  </a:cubicBezTo>
                  <a:cubicBezTo>
                    <a:pt x="241" y="206"/>
                    <a:pt x="241" y="206"/>
                    <a:pt x="241" y="212"/>
                  </a:cubicBezTo>
                  <a:cubicBezTo>
                    <a:pt x="241" y="212"/>
                    <a:pt x="235" y="206"/>
                    <a:pt x="229" y="206"/>
                  </a:cubicBezTo>
                  <a:cubicBezTo>
                    <a:pt x="229" y="212"/>
                    <a:pt x="235" y="212"/>
                    <a:pt x="235" y="218"/>
                  </a:cubicBezTo>
                  <a:cubicBezTo>
                    <a:pt x="235" y="224"/>
                    <a:pt x="229" y="224"/>
                    <a:pt x="235" y="235"/>
                  </a:cubicBezTo>
                  <a:cubicBezTo>
                    <a:pt x="223" y="230"/>
                    <a:pt x="217" y="224"/>
                    <a:pt x="211" y="218"/>
                  </a:cubicBezTo>
                  <a:cubicBezTo>
                    <a:pt x="206" y="218"/>
                    <a:pt x="200" y="218"/>
                    <a:pt x="200" y="212"/>
                  </a:cubicBezTo>
                  <a:cubicBezTo>
                    <a:pt x="200" y="200"/>
                    <a:pt x="211" y="206"/>
                    <a:pt x="217" y="194"/>
                  </a:cubicBezTo>
                  <a:cubicBezTo>
                    <a:pt x="217" y="188"/>
                    <a:pt x="206" y="194"/>
                    <a:pt x="211" y="182"/>
                  </a:cubicBezTo>
                  <a:cubicBezTo>
                    <a:pt x="206" y="188"/>
                    <a:pt x="200" y="177"/>
                    <a:pt x="200" y="182"/>
                  </a:cubicBezTo>
                  <a:cubicBezTo>
                    <a:pt x="194" y="182"/>
                    <a:pt x="194" y="182"/>
                    <a:pt x="188" y="182"/>
                  </a:cubicBezTo>
                  <a:lnTo>
                    <a:pt x="194" y="182"/>
                  </a:lnTo>
                  <a:cubicBezTo>
                    <a:pt x="194" y="188"/>
                    <a:pt x="194" y="194"/>
                    <a:pt x="194" y="200"/>
                  </a:cubicBezTo>
                  <a:cubicBezTo>
                    <a:pt x="188" y="206"/>
                    <a:pt x="182" y="206"/>
                    <a:pt x="170" y="206"/>
                  </a:cubicBezTo>
                  <a:cubicBezTo>
                    <a:pt x="170" y="212"/>
                    <a:pt x="170" y="212"/>
                    <a:pt x="170" y="212"/>
                  </a:cubicBezTo>
                  <a:cubicBezTo>
                    <a:pt x="164" y="212"/>
                    <a:pt x="164" y="224"/>
                    <a:pt x="159" y="230"/>
                  </a:cubicBezTo>
                  <a:cubicBezTo>
                    <a:pt x="159" y="230"/>
                    <a:pt x="153" y="235"/>
                    <a:pt x="147" y="235"/>
                  </a:cubicBezTo>
                  <a:cubicBezTo>
                    <a:pt x="147" y="241"/>
                    <a:pt x="147" y="241"/>
                    <a:pt x="147" y="241"/>
                  </a:cubicBezTo>
                  <a:cubicBezTo>
                    <a:pt x="147" y="247"/>
                    <a:pt x="153" y="247"/>
                    <a:pt x="153" y="253"/>
                  </a:cubicBezTo>
                  <a:cubicBezTo>
                    <a:pt x="159" y="259"/>
                    <a:pt x="164" y="259"/>
                    <a:pt x="164" y="265"/>
                  </a:cubicBezTo>
                  <a:cubicBezTo>
                    <a:pt x="170" y="265"/>
                    <a:pt x="170" y="265"/>
                    <a:pt x="170" y="265"/>
                  </a:cubicBezTo>
                  <a:cubicBezTo>
                    <a:pt x="176" y="265"/>
                    <a:pt x="176" y="265"/>
                    <a:pt x="176" y="265"/>
                  </a:cubicBezTo>
                  <a:cubicBezTo>
                    <a:pt x="176" y="271"/>
                    <a:pt x="182" y="282"/>
                    <a:pt x="182" y="282"/>
                  </a:cubicBezTo>
                  <a:cubicBezTo>
                    <a:pt x="182" y="277"/>
                    <a:pt x="182" y="271"/>
                    <a:pt x="188" y="265"/>
                  </a:cubicBezTo>
                  <a:lnTo>
                    <a:pt x="182" y="265"/>
                  </a:lnTo>
                  <a:cubicBezTo>
                    <a:pt x="188" y="259"/>
                    <a:pt x="188" y="265"/>
                    <a:pt x="194" y="265"/>
                  </a:cubicBezTo>
                  <a:cubicBezTo>
                    <a:pt x="188" y="253"/>
                    <a:pt x="194" y="241"/>
                    <a:pt x="194" y="224"/>
                  </a:cubicBezTo>
                  <a:cubicBezTo>
                    <a:pt x="200" y="224"/>
                    <a:pt x="200" y="224"/>
                    <a:pt x="200" y="224"/>
                  </a:cubicBezTo>
                  <a:cubicBezTo>
                    <a:pt x="206" y="224"/>
                    <a:pt x="206" y="230"/>
                    <a:pt x="206" y="224"/>
                  </a:cubicBezTo>
                  <a:cubicBezTo>
                    <a:pt x="211" y="224"/>
                    <a:pt x="211" y="235"/>
                    <a:pt x="217" y="230"/>
                  </a:cubicBezTo>
                  <a:cubicBezTo>
                    <a:pt x="217" y="235"/>
                    <a:pt x="217" y="241"/>
                    <a:pt x="217" y="247"/>
                  </a:cubicBezTo>
                  <a:cubicBezTo>
                    <a:pt x="217" y="247"/>
                    <a:pt x="223" y="247"/>
                    <a:pt x="229" y="247"/>
                  </a:cubicBezTo>
                  <a:lnTo>
                    <a:pt x="229" y="241"/>
                  </a:lnTo>
                  <a:cubicBezTo>
                    <a:pt x="241" y="241"/>
                    <a:pt x="235" y="253"/>
                    <a:pt x="241" y="253"/>
                  </a:cubicBezTo>
                  <a:cubicBezTo>
                    <a:pt x="241" y="259"/>
                    <a:pt x="241" y="259"/>
                    <a:pt x="241" y="265"/>
                  </a:cubicBezTo>
                  <a:cubicBezTo>
                    <a:pt x="241" y="271"/>
                    <a:pt x="247" y="271"/>
                    <a:pt x="247" y="277"/>
                  </a:cubicBezTo>
                  <a:cubicBezTo>
                    <a:pt x="253" y="277"/>
                    <a:pt x="253" y="277"/>
                    <a:pt x="253" y="277"/>
                  </a:cubicBezTo>
                  <a:cubicBezTo>
                    <a:pt x="253" y="289"/>
                    <a:pt x="253" y="289"/>
                    <a:pt x="253" y="300"/>
                  </a:cubicBezTo>
                  <a:cubicBezTo>
                    <a:pt x="259" y="300"/>
                    <a:pt x="259" y="306"/>
                    <a:pt x="265" y="306"/>
                  </a:cubicBezTo>
                  <a:cubicBezTo>
                    <a:pt x="259" y="312"/>
                    <a:pt x="259" y="318"/>
                    <a:pt x="265" y="318"/>
                  </a:cubicBezTo>
                  <a:cubicBezTo>
                    <a:pt x="259" y="324"/>
                    <a:pt x="253" y="312"/>
                    <a:pt x="253" y="318"/>
                  </a:cubicBezTo>
                  <a:lnTo>
                    <a:pt x="253" y="312"/>
                  </a:lnTo>
                  <a:cubicBezTo>
                    <a:pt x="247" y="312"/>
                    <a:pt x="247" y="318"/>
                    <a:pt x="241" y="312"/>
                  </a:cubicBezTo>
                  <a:cubicBezTo>
                    <a:pt x="241" y="306"/>
                    <a:pt x="247" y="300"/>
                    <a:pt x="253" y="289"/>
                  </a:cubicBezTo>
                  <a:cubicBezTo>
                    <a:pt x="247" y="289"/>
                    <a:pt x="241" y="300"/>
                    <a:pt x="235" y="294"/>
                  </a:cubicBezTo>
                  <a:cubicBezTo>
                    <a:pt x="229" y="300"/>
                    <a:pt x="235" y="300"/>
                    <a:pt x="235" y="306"/>
                  </a:cubicBezTo>
                  <a:cubicBezTo>
                    <a:pt x="229" y="306"/>
                    <a:pt x="229" y="306"/>
                    <a:pt x="229" y="312"/>
                  </a:cubicBezTo>
                  <a:cubicBezTo>
                    <a:pt x="223" y="318"/>
                    <a:pt x="235" y="318"/>
                    <a:pt x="235" y="318"/>
                  </a:cubicBezTo>
                  <a:cubicBezTo>
                    <a:pt x="235" y="324"/>
                    <a:pt x="229" y="324"/>
                    <a:pt x="223" y="330"/>
                  </a:cubicBezTo>
                  <a:cubicBezTo>
                    <a:pt x="223" y="324"/>
                    <a:pt x="223" y="324"/>
                    <a:pt x="223" y="324"/>
                  </a:cubicBezTo>
                  <a:cubicBezTo>
                    <a:pt x="217" y="324"/>
                    <a:pt x="211" y="330"/>
                    <a:pt x="206" y="330"/>
                  </a:cubicBezTo>
                  <a:cubicBezTo>
                    <a:pt x="206" y="336"/>
                    <a:pt x="206" y="336"/>
                    <a:pt x="206" y="341"/>
                  </a:cubicBezTo>
                  <a:cubicBezTo>
                    <a:pt x="200" y="341"/>
                    <a:pt x="200" y="347"/>
                    <a:pt x="194" y="347"/>
                  </a:cubicBezTo>
                  <a:cubicBezTo>
                    <a:pt x="194" y="359"/>
                    <a:pt x="188" y="359"/>
                    <a:pt x="188" y="365"/>
                  </a:cubicBezTo>
                  <a:cubicBezTo>
                    <a:pt x="188" y="365"/>
                    <a:pt x="188" y="365"/>
                    <a:pt x="182" y="365"/>
                  </a:cubicBezTo>
                  <a:cubicBezTo>
                    <a:pt x="182" y="371"/>
                    <a:pt x="182" y="371"/>
                    <a:pt x="182" y="377"/>
                  </a:cubicBezTo>
                  <a:cubicBezTo>
                    <a:pt x="176" y="377"/>
                    <a:pt x="170" y="383"/>
                    <a:pt x="164" y="394"/>
                  </a:cubicBezTo>
                  <a:cubicBezTo>
                    <a:pt x="164" y="400"/>
                    <a:pt x="170" y="400"/>
                    <a:pt x="170" y="406"/>
                  </a:cubicBezTo>
                  <a:cubicBezTo>
                    <a:pt x="170" y="412"/>
                    <a:pt x="170" y="412"/>
                    <a:pt x="170" y="418"/>
                  </a:cubicBezTo>
                  <a:cubicBezTo>
                    <a:pt x="164" y="418"/>
                    <a:pt x="159" y="412"/>
                    <a:pt x="159" y="406"/>
                  </a:cubicBezTo>
                  <a:cubicBezTo>
                    <a:pt x="159" y="400"/>
                    <a:pt x="153" y="400"/>
                    <a:pt x="147" y="400"/>
                  </a:cubicBezTo>
                  <a:cubicBezTo>
                    <a:pt x="141" y="400"/>
                    <a:pt x="141" y="400"/>
                    <a:pt x="141" y="406"/>
                  </a:cubicBezTo>
                  <a:cubicBezTo>
                    <a:pt x="135" y="406"/>
                    <a:pt x="135" y="400"/>
                    <a:pt x="123" y="400"/>
                  </a:cubicBezTo>
                  <a:cubicBezTo>
                    <a:pt x="123" y="400"/>
                    <a:pt x="117" y="406"/>
                    <a:pt x="111" y="406"/>
                  </a:cubicBezTo>
                  <a:cubicBezTo>
                    <a:pt x="117" y="418"/>
                    <a:pt x="106" y="447"/>
                    <a:pt x="123" y="447"/>
                  </a:cubicBezTo>
                  <a:cubicBezTo>
                    <a:pt x="129" y="447"/>
                    <a:pt x="129" y="436"/>
                    <a:pt x="129" y="436"/>
                  </a:cubicBezTo>
                  <a:cubicBezTo>
                    <a:pt x="135" y="436"/>
                    <a:pt x="135" y="436"/>
                    <a:pt x="147" y="436"/>
                  </a:cubicBezTo>
                  <a:cubicBezTo>
                    <a:pt x="147" y="447"/>
                    <a:pt x="141" y="447"/>
                    <a:pt x="141" y="453"/>
                  </a:cubicBezTo>
                  <a:cubicBezTo>
                    <a:pt x="147" y="459"/>
                    <a:pt x="153" y="459"/>
                    <a:pt x="159" y="459"/>
                  </a:cubicBezTo>
                  <a:cubicBezTo>
                    <a:pt x="159" y="471"/>
                    <a:pt x="153" y="477"/>
                    <a:pt x="159" y="489"/>
                  </a:cubicBezTo>
                  <a:lnTo>
                    <a:pt x="164" y="483"/>
                  </a:lnTo>
                  <a:cubicBezTo>
                    <a:pt x="170" y="483"/>
                    <a:pt x="170" y="483"/>
                    <a:pt x="170" y="489"/>
                  </a:cubicBezTo>
                  <a:cubicBezTo>
                    <a:pt x="176" y="483"/>
                    <a:pt x="182" y="483"/>
                    <a:pt x="182" y="477"/>
                  </a:cubicBezTo>
                  <a:cubicBezTo>
                    <a:pt x="188" y="477"/>
                    <a:pt x="188" y="471"/>
                    <a:pt x="188" y="471"/>
                  </a:cubicBezTo>
                  <a:cubicBezTo>
                    <a:pt x="194" y="471"/>
                    <a:pt x="194" y="477"/>
                    <a:pt x="194" y="477"/>
                  </a:cubicBezTo>
                  <a:cubicBezTo>
                    <a:pt x="200" y="477"/>
                    <a:pt x="200" y="471"/>
                    <a:pt x="200" y="471"/>
                  </a:cubicBezTo>
                  <a:cubicBezTo>
                    <a:pt x="200" y="477"/>
                    <a:pt x="211" y="477"/>
                    <a:pt x="211" y="483"/>
                  </a:cubicBezTo>
                  <a:cubicBezTo>
                    <a:pt x="211" y="483"/>
                    <a:pt x="211" y="483"/>
                    <a:pt x="217" y="483"/>
                  </a:cubicBezTo>
                  <a:cubicBezTo>
                    <a:pt x="223" y="483"/>
                    <a:pt x="229" y="489"/>
                    <a:pt x="235" y="489"/>
                  </a:cubicBezTo>
                  <a:cubicBezTo>
                    <a:pt x="235" y="500"/>
                    <a:pt x="241" y="500"/>
                    <a:pt x="241" y="506"/>
                  </a:cubicBezTo>
                  <a:cubicBezTo>
                    <a:pt x="253" y="500"/>
                    <a:pt x="265" y="518"/>
                    <a:pt x="259" y="524"/>
                  </a:cubicBezTo>
                  <a:cubicBezTo>
                    <a:pt x="259" y="530"/>
                    <a:pt x="265" y="530"/>
                    <a:pt x="270" y="530"/>
                  </a:cubicBezTo>
                  <a:cubicBezTo>
                    <a:pt x="270" y="536"/>
                    <a:pt x="276" y="536"/>
                    <a:pt x="282" y="536"/>
                  </a:cubicBezTo>
                  <a:lnTo>
                    <a:pt x="288" y="536"/>
                  </a:lnTo>
                  <a:cubicBezTo>
                    <a:pt x="294" y="542"/>
                    <a:pt x="300" y="542"/>
                    <a:pt x="300" y="548"/>
                  </a:cubicBezTo>
                  <a:cubicBezTo>
                    <a:pt x="306" y="548"/>
                    <a:pt x="306" y="542"/>
                    <a:pt x="312" y="548"/>
                  </a:cubicBezTo>
                  <a:cubicBezTo>
                    <a:pt x="312" y="548"/>
                    <a:pt x="312" y="553"/>
                    <a:pt x="312" y="559"/>
                  </a:cubicBezTo>
                  <a:cubicBezTo>
                    <a:pt x="312" y="565"/>
                    <a:pt x="312" y="565"/>
                    <a:pt x="312" y="571"/>
                  </a:cubicBezTo>
                  <a:cubicBezTo>
                    <a:pt x="306" y="571"/>
                    <a:pt x="312" y="577"/>
                    <a:pt x="306" y="577"/>
                  </a:cubicBezTo>
                  <a:cubicBezTo>
                    <a:pt x="306" y="583"/>
                    <a:pt x="300" y="583"/>
                    <a:pt x="300" y="589"/>
                  </a:cubicBezTo>
                  <a:cubicBezTo>
                    <a:pt x="300" y="589"/>
                    <a:pt x="300" y="595"/>
                    <a:pt x="294" y="595"/>
                  </a:cubicBezTo>
                  <a:lnTo>
                    <a:pt x="294" y="601"/>
                  </a:lnTo>
                  <a:cubicBezTo>
                    <a:pt x="300" y="612"/>
                    <a:pt x="294" y="618"/>
                    <a:pt x="288" y="630"/>
                  </a:cubicBezTo>
                  <a:cubicBezTo>
                    <a:pt x="282" y="636"/>
                    <a:pt x="288" y="636"/>
                    <a:pt x="276" y="636"/>
                  </a:cubicBezTo>
                  <a:cubicBezTo>
                    <a:pt x="276" y="636"/>
                    <a:pt x="276" y="642"/>
                    <a:pt x="270" y="648"/>
                  </a:cubicBezTo>
                  <a:cubicBezTo>
                    <a:pt x="270" y="648"/>
                    <a:pt x="270" y="653"/>
                    <a:pt x="270" y="659"/>
                  </a:cubicBezTo>
                  <a:cubicBezTo>
                    <a:pt x="270" y="659"/>
                    <a:pt x="265" y="665"/>
                    <a:pt x="265" y="671"/>
                  </a:cubicBezTo>
                  <a:cubicBezTo>
                    <a:pt x="259" y="671"/>
                    <a:pt x="259" y="677"/>
                    <a:pt x="259" y="683"/>
                  </a:cubicBezTo>
                  <a:lnTo>
                    <a:pt x="253" y="683"/>
                  </a:lnTo>
                  <a:lnTo>
                    <a:pt x="247" y="683"/>
                  </a:lnTo>
                  <a:cubicBezTo>
                    <a:pt x="247" y="689"/>
                    <a:pt x="247" y="689"/>
                    <a:pt x="247" y="701"/>
                  </a:cubicBezTo>
                  <a:cubicBezTo>
                    <a:pt x="241" y="701"/>
                    <a:pt x="241" y="706"/>
                    <a:pt x="229" y="706"/>
                  </a:cubicBezTo>
                  <a:cubicBezTo>
                    <a:pt x="229" y="712"/>
                    <a:pt x="229" y="718"/>
                    <a:pt x="223" y="718"/>
                  </a:cubicBezTo>
                  <a:cubicBezTo>
                    <a:pt x="229" y="718"/>
                    <a:pt x="223" y="736"/>
                    <a:pt x="223" y="736"/>
                  </a:cubicBezTo>
                  <a:cubicBezTo>
                    <a:pt x="217" y="742"/>
                    <a:pt x="223" y="742"/>
                    <a:pt x="223" y="748"/>
                  </a:cubicBezTo>
                  <a:cubicBezTo>
                    <a:pt x="223" y="754"/>
                    <a:pt x="223" y="754"/>
                    <a:pt x="217" y="754"/>
                  </a:cubicBezTo>
                  <a:cubicBezTo>
                    <a:pt x="217" y="760"/>
                    <a:pt x="217" y="760"/>
                    <a:pt x="217" y="771"/>
                  </a:cubicBezTo>
                  <a:cubicBezTo>
                    <a:pt x="211" y="777"/>
                    <a:pt x="223" y="771"/>
                    <a:pt x="217" y="777"/>
                  </a:cubicBezTo>
                  <a:cubicBezTo>
                    <a:pt x="223" y="783"/>
                    <a:pt x="223" y="783"/>
                    <a:pt x="229" y="783"/>
                  </a:cubicBezTo>
                  <a:cubicBezTo>
                    <a:pt x="229" y="789"/>
                    <a:pt x="217" y="783"/>
                    <a:pt x="211" y="789"/>
                  </a:cubicBezTo>
                  <a:cubicBezTo>
                    <a:pt x="211" y="783"/>
                    <a:pt x="206" y="783"/>
                    <a:pt x="206" y="783"/>
                  </a:cubicBezTo>
                  <a:lnTo>
                    <a:pt x="206" y="783"/>
                  </a:lnTo>
                  <a:cubicBezTo>
                    <a:pt x="206" y="777"/>
                    <a:pt x="206" y="777"/>
                    <a:pt x="206" y="777"/>
                  </a:cubicBezTo>
                  <a:cubicBezTo>
                    <a:pt x="200" y="771"/>
                    <a:pt x="200" y="765"/>
                    <a:pt x="194" y="760"/>
                  </a:cubicBezTo>
                  <a:cubicBezTo>
                    <a:pt x="200" y="748"/>
                    <a:pt x="194" y="742"/>
                    <a:pt x="194" y="736"/>
                  </a:cubicBezTo>
                  <a:cubicBezTo>
                    <a:pt x="194" y="730"/>
                    <a:pt x="188" y="724"/>
                    <a:pt x="194" y="718"/>
                  </a:cubicBezTo>
                  <a:cubicBezTo>
                    <a:pt x="194" y="718"/>
                    <a:pt x="188" y="718"/>
                    <a:pt x="188" y="712"/>
                  </a:cubicBezTo>
                  <a:cubicBezTo>
                    <a:pt x="194" y="712"/>
                    <a:pt x="200" y="712"/>
                    <a:pt x="200" y="701"/>
                  </a:cubicBezTo>
                  <a:cubicBezTo>
                    <a:pt x="194" y="701"/>
                    <a:pt x="194" y="706"/>
                    <a:pt x="188" y="701"/>
                  </a:cubicBezTo>
                  <a:cubicBezTo>
                    <a:pt x="194" y="689"/>
                    <a:pt x="188" y="671"/>
                    <a:pt x="200" y="665"/>
                  </a:cubicBezTo>
                  <a:cubicBezTo>
                    <a:pt x="200" y="659"/>
                    <a:pt x="194" y="648"/>
                    <a:pt x="200" y="642"/>
                  </a:cubicBezTo>
                  <a:lnTo>
                    <a:pt x="194" y="636"/>
                  </a:lnTo>
                  <a:cubicBezTo>
                    <a:pt x="194" y="636"/>
                    <a:pt x="194" y="630"/>
                    <a:pt x="200" y="630"/>
                  </a:cubicBezTo>
                  <a:cubicBezTo>
                    <a:pt x="200" y="618"/>
                    <a:pt x="194" y="612"/>
                    <a:pt x="188" y="606"/>
                  </a:cubicBezTo>
                  <a:cubicBezTo>
                    <a:pt x="182" y="606"/>
                    <a:pt x="182" y="595"/>
                    <a:pt x="176" y="589"/>
                  </a:cubicBezTo>
                  <a:cubicBezTo>
                    <a:pt x="176" y="589"/>
                    <a:pt x="176" y="589"/>
                    <a:pt x="176" y="583"/>
                  </a:cubicBezTo>
                  <a:cubicBezTo>
                    <a:pt x="170" y="577"/>
                    <a:pt x="164" y="577"/>
                    <a:pt x="164" y="559"/>
                  </a:cubicBezTo>
                  <a:lnTo>
                    <a:pt x="170" y="559"/>
                  </a:lnTo>
                  <a:cubicBezTo>
                    <a:pt x="170" y="553"/>
                    <a:pt x="164" y="553"/>
                    <a:pt x="164" y="553"/>
                  </a:cubicBezTo>
                  <a:cubicBezTo>
                    <a:pt x="164" y="548"/>
                    <a:pt x="159" y="542"/>
                    <a:pt x="164" y="530"/>
                  </a:cubicBezTo>
                  <a:cubicBezTo>
                    <a:pt x="164" y="524"/>
                    <a:pt x="170" y="524"/>
                    <a:pt x="164" y="512"/>
                  </a:cubicBezTo>
                  <a:cubicBezTo>
                    <a:pt x="164" y="506"/>
                    <a:pt x="170" y="512"/>
                    <a:pt x="170" y="506"/>
                  </a:cubicBezTo>
                  <a:cubicBezTo>
                    <a:pt x="170" y="500"/>
                    <a:pt x="164" y="500"/>
                    <a:pt x="164" y="494"/>
                  </a:cubicBezTo>
                  <a:cubicBezTo>
                    <a:pt x="164" y="494"/>
                    <a:pt x="164" y="494"/>
                    <a:pt x="164" y="500"/>
                  </a:cubicBezTo>
                  <a:cubicBezTo>
                    <a:pt x="153" y="494"/>
                    <a:pt x="153" y="489"/>
                    <a:pt x="147" y="489"/>
                  </a:cubicBezTo>
                  <a:lnTo>
                    <a:pt x="147" y="483"/>
                  </a:lnTo>
                  <a:cubicBezTo>
                    <a:pt x="141" y="483"/>
                    <a:pt x="141" y="477"/>
                    <a:pt x="141" y="477"/>
                  </a:cubicBezTo>
                  <a:cubicBezTo>
                    <a:pt x="135" y="477"/>
                    <a:pt x="135" y="471"/>
                    <a:pt x="129" y="471"/>
                  </a:cubicBezTo>
                  <a:cubicBezTo>
                    <a:pt x="123" y="471"/>
                    <a:pt x="123" y="465"/>
                    <a:pt x="123" y="459"/>
                  </a:cubicBezTo>
                  <a:cubicBezTo>
                    <a:pt x="106" y="465"/>
                    <a:pt x="100" y="459"/>
                    <a:pt x="88" y="453"/>
                  </a:cubicBezTo>
                  <a:cubicBezTo>
                    <a:pt x="88" y="447"/>
                    <a:pt x="82" y="442"/>
                    <a:pt x="82" y="430"/>
                  </a:cubicBezTo>
                  <a:cubicBezTo>
                    <a:pt x="82" y="424"/>
                    <a:pt x="76" y="418"/>
                    <a:pt x="76" y="418"/>
                  </a:cubicBezTo>
                  <a:cubicBezTo>
                    <a:pt x="76" y="412"/>
                    <a:pt x="76" y="412"/>
                    <a:pt x="70" y="412"/>
                  </a:cubicBezTo>
                  <a:cubicBezTo>
                    <a:pt x="70" y="424"/>
                    <a:pt x="76" y="418"/>
                    <a:pt x="76" y="424"/>
                  </a:cubicBezTo>
                  <a:cubicBezTo>
                    <a:pt x="70" y="430"/>
                    <a:pt x="70" y="424"/>
                    <a:pt x="64" y="424"/>
                  </a:cubicBezTo>
                  <a:cubicBezTo>
                    <a:pt x="64" y="418"/>
                    <a:pt x="58" y="412"/>
                    <a:pt x="58" y="406"/>
                  </a:cubicBezTo>
                  <a:cubicBezTo>
                    <a:pt x="58" y="406"/>
                    <a:pt x="53" y="406"/>
                    <a:pt x="58" y="406"/>
                  </a:cubicBezTo>
                  <a:cubicBezTo>
                    <a:pt x="53" y="400"/>
                    <a:pt x="53" y="389"/>
                    <a:pt x="47" y="383"/>
                  </a:cubicBezTo>
                  <a:lnTo>
                    <a:pt x="47" y="377"/>
                  </a:lnTo>
                  <a:cubicBezTo>
                    <a:pt x="58" y="306"/>
                    <a:pt x="88" y="241"/>
                    <a:pt x="135" y="188"/>
                  </a:cubicBezTo>
                  <a:close/>
                  <a:moveTo>
                    <a:pt x="182" y="135"/>
                  </a:moveTo>
                  <a:lnTo>
                    <a:pt x="182" y="135"/>
                  </a:lnTo>
                  <a:cubicBezTo>
                    <a:pt x="206" y="118"/>
                    <a:pt x="235" y="100"/>
                    <a:pt x="259" y="88"/>
                  </a:cubicBezTo>
                  <a:lnTo>
                    <a:pt x="265" y="88"/>
                  </a:lnTo>
                  <a:cubicBezTo>
                    <a:pt x="259" y="100"/>
                    <a:pt x="253" y="94"/>
                    <a:pt x="247" y="100"/>
                  </a:cubicBezTo>
                  <a:cubicBezTo>
                    <a:pt x="247" y="100"/>
                    <a:pt x="247" y="100"/>
                    <a:pt x="247" y="106"/>
                  </a:cubicBezTo>
                  <a:cubicBezTo>
                    <a:pt x="241" y="106"/>
                    <a:pt x="241" y="106"/>
                    <a:pt x="235" y="112"/>
                  </a:cubicBezTo>
                  <a:cubicBezTo>
                    <a:pt x="229" y="112"/>
                    <a:pt x="229" y="118"/>
                    <a:pt x="223" y="118"/>
                  </a:cubicBezTo>
                  <a:cubicBezTo>
                    <a:pt x="223" y="129"/>
                    <a:pt x="211" y="129"/>
                    <a:pt x="211" y="135"/>
                  </a:cubicBezTo>
                  <a:lnTo>
                    <a:pt x="206" y="135"/>
                  </a:lnTo>
                  <a:cubicBezTo>
                    <a:pt x="206" y="141"/>
                    <a:pt x="211" y="135"/>
                    <a:pt x="211" y="141"/>
                  </a:cubicBezTo>
                  <a:cubicBezTo>
                    <a:pt x="211" y="147"/>
                    <a:pt x="206" y="147"/>
                    <a:pt x="206" y="147"/>
                  </a:cubicBezTo>
                  <a:cubicBezTo>
                    <a:pt x="200" y="159"/>
                    <a:pt x="188" y="147"/>
                    <a:pt x="176" y="147"/>
                  </a:cubicBezTo>
                  <a:lnTo>
                    <a:pt x="176" y="147"/>
                  </a:lnTo>
                  <a:cubicBezTo>
                    <a:pt x="176" y="147"/>
                    <a:pt x="176" y="141"/>
                    <a:pt x="182" y="141"/>
                  </a:cubicBezTo>
                  <a:cubicBezTo>
                    <a:pt x="182" y="141"/>
                    <a:pt x="188" y="147"/>
                    <a:pt x="194" y="141"/>
                  </a:cubicBezTo>
                  <a:cubicBezTo>
                    <a:pt x="194" y="141"/>
                    <a:pt x="188" y="135"/>
                    <a:pt x="182" y="135"/>
                  </a:cubicBezTo>
                  <a:close/>
                  <a:moveTo>
                    <a:pt x="817" y="259"/>
                  </a:moveTo>
                  <a:lnTo>
                    <a:pt x="817" y="259"/>
                  </a:lnTo>
                  <a:cubicBezTo>
                    <a:pt x="811" y="265"/>
                    <a:pt x="811" y="265"/>
                    <a:pt x="811" y="271"/>
                  </a:cubicBezTo>
                  <a:cubicBezTo>
                    <a:pt x="811" y="277"/>
                    <a:pt x="817" y="271"/>
                    <a:pt x="817" y="271"/>
                  </a:cubicBezTo>
                  <a:cubicBezTo>
                    <a:pt x="823" y="277"/>
                    <a:pt x="823" y="282"/>
                    <a:pt x="829" y="282"/>
                  </a:cubicBezTo>
                  <a:cubicBezTo>
                    <a:pt x="829" y="294"/>
                    <a:pt x="829" y="300"/>
                    <a:pt x="829" y="312"/>
                  </a:cubicBezTo>
                  <a:cubicBezTo>
                    <a:pt x="823" y="318"/>
                    <a:pt x="817" y="324"/>
                    <a:pt x="817" y="330"/>
                  </a:cubicBezTo>
                  <a:cubicBezTo>
                    <a:pt x="811" y="336"/>
                    <a:pt x="811" y="336"/>
                    <a:pt x="805" y="336"/>
                  </a:cubicBezTo>
                  <a:cubicBezTo>
                    <a:pt x="799" y="353"/>
                    <a:pt x="811" y="371"/>
                    <a:pt x="799" y="377"/>
                  </a:cubicBezTo>
                  <a:cubicBezTo>
                    <a:pt x="799" y="371"/>
                    <a:pt x="793" y="371"/>
                    <a:pt x="793" y="365"/>
                  </a:cubicBezTo>
                  <a:cubicBezTo>
                    <a:pt x="793" y="359"/>
                    <a:pt x="788" y="353"/>
                    <a:pt x="788" y="353"/>
                  </a:cubicBezTo>
                  <a:cubicBezTo>
                    <a:pt x="776" y="353"/>
                    <a:pt x="788" y="359"/>
                    <a:pt x="782" y="359"/>
                  </a:cubicBezTo>
                  <a:cubicBezTo>
                    <a:pt x="782" y="365"/>
                    <a:pt x="782" y="365"/>
                    <a:pt x="782" y="365"/>
                  </a:cubicBezTo>
                  <a:cubicBezTo>
                    <a:pt x="782" y="371"/>
                    <a:pt x="776" y="365"/>
                    <a:pt x="776" y="371"/>
                  </a:cubicBezTo>
                  <a:cubicBezTo>
                    <a:pt x="776" y="377"/>
                    <a:pt x="782" y="377"/>
                    <a:pt x="782" y="383"/>
                  </a:cubicBezTo>
                  <a:cubicBezTo>
                    <a:pt x="782" y="383"/>
                    <a:pt x="782" y="389"/>
                    <a:pt x="788" y="389"/>
                  </a:cubicBezTo>
                  <a:cubicBezTo>
                    <a:pt x="782" y="394"/>
                    <a:pt x="788" y="406"/>
                    <a:pt x="782" y="412"/>
                  </a:cubicBezTo>
                  <a:lnTo>
                    <a:pt x="782" y="412"/>
                  </a:lnTo>
                  <a:cubicBezTo>
                    <a:pt x="776" y="424"/>
                    <a:pt x="770" y="430"/>
                    <a:pt x="764" y="436"/>
                  </a:cubicBezTo>
                  <a:cubicBezTo>
                    <a:pt x="758" y="436"/>
                    <a:pt x="752" y="436"/>
                    <a:pt x="752" y="442"/>
                  </a:cubicBezTo>
                  <a:lnTo>
                    <a:pt x="758" y="447"/>
                  </a:lnTo>
                  <a:cubicBezTo>
                    <a:pt x="758" y="447"/>
                    <a:pt x="758" y="453"/>
                    <a:pt x="752" y="453"/>
                  </a:cubicBezTo>
                  <a:cubicBezTo>
                    <a:pt x="752" y="477"/>
                    <a:pt x="752" y="489"/>
                    <a:pt x="735" y="489"/>
                  </a:cubicBezTo>
                  <a:cubicBezTo>
                    <a:pt x="735" y="489"/>
                    <a:pt x="735" y="489"/>
                    <a:pt x="735" y="483"/>
                  </a:cubicBezTo>
                  <a:cubicBezTo>
                    <a:pt x="729" y="483"/>
                    <a:pt x="729" y="477"/>
                    <a:pt x="723" y="471"/>
                  </a:cubicBezTo>
                  <a:cubicBezTo>
                    <a:pt x="717" y="471"/>
                    <a:pt x="723" y="483"/>
                    <a:pt x="723" y="489"/>
                  </a:cubicBezTo>
                  <a:cubicBezTo>
                    <a:pt x="723" y="494"/>
                    <a:pt x="729" y="494"/>
                    <a:pt x="729" y="500"/>
                  </a:cubicBezTo>
                  <a:cubicBezTo>
                    <a:pt x="729" y="506"/>
                    <a:pt x="741" y="512"/>
                    <a:pt x="741" y="524"/>
                  </a:cubicBezTo>
                  <a:cubicBezTo>
                    <a:pt x="729" y="518"/>
                    <a:pt x="723" y="506"/>
                    <a:pt x="717" y="500"/>
                  </a:cubicBezTo>
                  <a:cubicBezTo>
                    <a:pt x="717" y="494"/>
                    <a:pt x="717" y="494"/>
                    <a:pt x="717" y="489"/>
                  </a:cubicBezTo>
                  <a:cubicBezTo>
                    <a:pt x="711" y="483"/>
                    <a:pt x="717" y="483"/>
                    <a:pt x="717" y="483"/>
                  </a:cubicBezTo>
                  <a:cubicBezTo>
                    <a:pt x="717" y="477"/>
                    <a:pt x="717" y="471"/>
                    <a:pt x="711" y="471"/>
                  </a:cubicBezTo>
                  <a:cubicBezTo>
                    <a:pt x="711" y="465"/>
                    <a:pt x="711" y="465"/>
                    <a:pt x="711" y="459"/>
                  </a:cubicBezTo>
                  <a:cubicBezTo>
                    <a:pt x="711" y="459"/>
                    <a:pt x="699" y="465"/>
                    <a:pt x="699" y="459"/>
                  </a:cubicBezTo>
                  <a:cubicBezTo>
                    <a:pt x="699" y="453"/>
                    <a:pt x="699" y="453"/>
                    <a:pt x="699" y="447"/>
                  </a:cubicBezTo>
                  <a:cubicBezTo>
                    <a:pt x="693" y="447"/>
                    <a:pt x="693" y="442"/>
                    <a:pt x="693" y="436"/>
                  </a:cubicBezTo>
                  <a:cubicBezTo>
                    <a:pt x="687" y="436"/>
                    <a:pt x="682" y="436"/>
                    <a:pt x="682" y="442"/>
                  </a:cubicBezTo>
                  <a:cubicBezTo>
                    <a:pt x="676" y="447"/>
                    <a:pt x="670" y="447"/>
                    <a:pt x="670" y="453"/>
                  </a:cubicBezTo>
                  <a:cubicBezTo>
                    <a:pt x="670" y="453"/>
                    <a:pt x="670" y="459"/>
                    <a:pt x="664" y="459"/>
                  </a:cubicBezTo>
                  <a:cubicBezTo>
                    <a:pt x="664" y="459"/>
                    <a:pt x="664" y="459"/>
                    <a:pt x="664" y="465"/>
                  </a:cubicBezTo>
                  <a:cubicBezTo>
                    <a:pt x="664" y="465"/>
                    <a:pt x="664" y="465"/>
                    <a:pt x="658" y="465"/>
                  </a:cubicBezTo>
                  <a:cubicBezTo>
                    <a:pt x="658" y="477"/>
                    <a:pt x="658" y="483"/>
                    <a:pt x="652" y="494"/>
                  </a:cubicBezTo>
                  <a:lnTo>
                    <a:pt x="646" y="494"/>
                  </a:lnTo>
                  <a:cubicBezTo>
                    <a:pt x="646" y="489"/>
                    <a:pt x="646" y="489"/>
                    <a:pt x="646" y="483"/>
                  </a:cubicBezTo>
                  <a:cubicBezTo>
                    <a:pt x="646" y="477"/>
                    <a:pt x="640" y="477"/>
                    <a:pt x="640" y="471"/>
                  </a:cubicBezTo>
                  <a:cubicBezTo>
                    <a:pt x="634" y="465"/>
                    <a:pt x="634" y="453"/>
                    <a:pt x="629" y="453"/>
                  </a:cubicBezTo>
                  <a:cubicBezTo>
                    <a:pt x="629" y="447"/>
                    <a:pt x="629" y="447"/>
                    <a:pt x="629" y="442"/>
                  </a:cubicBezTo>
                  <a:cubicBezTo>
                    <a:pt x="629" y="436"/>
                    <a:pt x="623" y="436"/>
                    <a:pt x="617" y="436"/>
                  </a:cubicBezTo>
                  <a:cubicBezTo>
                    <a:pt x="623" y="430"/>
                    <a:pt x="623" y="430"/>
                    <a:pt x="623" y="430"/>
                  </a:cubicBezTo>
                  <a:cubicBezTo>
                    <a:pt x="617" y="430"/>
                    <a:pt x="617" y="424"/>
                    <a:pt x="606" y="424"/>
                  </a:cubicBezTo>
                  <a:cubicBezTo>
                    <a:pt x="600" y="424"/>
                    <a:pt x="600" y="424"/>
                    <a:pt x="600" y="418"/>
                  </a:cubicBezTo>
                  <a:cubicBezTo>
                    <a:pt x="594" y="418"/>
                    <a:pt x="594" y="424"/>
                    <a:pt x="588" y="424"/>
                  </a:cubicBezTo>
                  <a:cubicBezTo>
                    <a:pt x="588" y="418"/>
                    <a:pt x="582" y="418"/>
                    <a:pt x="582" y="418"/>
                  </a:cubicBezTo>
                  <a:cubicBezTo>
                    <a:pt x="571" y="418"/>
                    <a:pt x="571" y="400"/>
                    <a:pt x="565" y="394"/>
                  </a:cubicBezTo>
                  <a:cubicBezTo>
                    <a:pt x="565" y="394"/>
                    <a:pt x="565" y="400"/>
                    <a:pt x="559" y="400"/>
                  </a:cubicBezTo>
                  <a:cubicBezTo>
                    <a:pt x="565" y="400"/>
                    <a:pt x="565" y="406"/>
                    <a:pt x="565" y="406"/>
                  </a:cubicBezTo>
                  <a:cubicBezTo>
                    <a:pt x="565" y="412"/>
                    <a:pt x="571" y="418"/>
                    <a:pt x="571" y="424"/>
                  </a:cubicBezTo>
                  <a:cubicBezTo>
                    <a:pt x="577" y="418"/>
                    <a:pt x="577" y="418"/>
                    <a:pt x="582" y="418"/>
                  </a:cubicBezTo>
                  <a:cubicBezTo>
                    <a:pt x="582" y="430"/>
                    <a:pt x="588" y="430"/>
                    <a:pt x="594" y="436"/>
                  </a:cubicBezTo>
                  <a:cubicBezTo>
                    <a:pt x="594" y="442"/>
                    <a:pt x="588" y="442"/>
                    <a:pt x="588" y="447"/>
                  </a:cubicBezTo>
                  <a:cubicBezTo>
                    <a:pt x="582" y="447"/>
                    <a:pt x="582" y="453"/>
                    <a:pt x="577" y="453"/>
                  </a:cubicBezTo>
                  <a:cubicBezTo>
                    <a:pt x="571" y="453"/>
                    <a:pt x="571" y="459"/>
                    <a:pt x="571" y="459"/>
                  </a:cubicBezTo>
                  <a:cubicBezTo>
                    <a:pt x="559" y="465"/>
                    <a:pt x="553" y="471"/>
                    <a:pt x="541" y="477"/>
                  </a:cubicBezTo>
                  <a:cubicBezTo>
                    <a:pt x="535" y="471"/>
                    <a:pt x="535" y="459"/>
                    <a:pt x="535" y="453"/>
                  </a:cubicBezTo>
                  <a:cubicBezTo>
                    <a:pt x="530" y="447"/>
                    <a:pt x="524" y="436"/>
                    <a:pt x="518" y="430"/>
                  </a:cubicBezTo>
                  <a:cubicBezTo>
                    <a:pt x="518" y="424"/>
                    <a:pt x="518" y="418"/>
                    <a:pt x="512" y="418"/>
                  </a:cubicBezTo>
                  <a:cubicBezTo>
                    <a:pt x="512" y="418"/>
                    <a:pt x="512" y="424"/>
                    <a:pt x="512" y="430"/>
                  </a:cubicBezTo>
                  <a:cubicBezTo>
                    <a:pt x="518" y="430"/>
                    <a:pt x="518" y="436"/>
                    <a:pt x="524" y="436"/>
                  </a:cubicBezTo>
                  <a:cubicBezTo>
                    <a:pt x="518" y="447"/>
                    <a:pt x="530" y="447"/>
                    <a:pt x="530" y="459"/>
                  </a:cubicBezTo>
                  <a:cubicBezTo>
                    <a:pt x="530" y="465"/>
                    <a:pt x="541" y="471"/>
                    <a:pt x="541" y="477"/>
                  </a:cubicBezTo>
                  <a:cubicBezTo>
                    <a:pt x="541" y="477"/>
                    <a:pt x="547" y="477"/>
                    <a:pt x="553" y="477"/>
                  </a:cubicBezTo>
                  <a:cubicBezTo>
                    <a:pt x="559" y="483"/>
                    <a:pt x="559" y="471"/>
                    <a:pt x="565" y="477"/>
                  </a:cubicBezTo>
                  <a:cubicBezTo>
                    <a:pt x="565" y="477"/>
                    <a:pt x="565" y="489"/>
                    <a:pt x="565" y="494"/>
                  </a:cubicBezTo>
                  <a:cubicBezTo>
                    <a:pt x="559" y="500"/>
                    <a:pt x="553" y="518"/>
                    <a:pt x="547" y="524"/>
                  </a:cubicBezTo>
                  <a:cubicBezTo>
                    <a:pt x="541" y="530"/>
                    <a:pt x="541" y="530"/>
                    <a:pt x="535" y="536"/>
                  </a:cubicBezTo>
                  <a:cubicBezTo>
                    <a:pt x="535" y="542"/>
                    <a:pt x="530" y="548"/>
                    <a:pt x="530" y="553"/>
                  </a:cubicBezTo>
                  <a:cubicBezTo>
                    <a:pt x="530" y="571"/>
                    <a:pt x="530" y="589"/>
                    <a:pt x="530" y="601"/>
                  </a:cubicBezTo>
                  <a:cubicBezTo>
                    <a:pt x="518" y="606"/>
                    <a:pt x="512" y="618"/>
                    <a:pt x="512" y="636"/>
                  </a:cubicBezTo>
                  <a:cubicBezTo>
                    <a:pt x="506" y="636"/>
                    <a:pt x="506" y="642"/>
                    <a:pt x="506" y="642"/>
                  </a:cubicBezTo>
                  <a:cubicBezTo>
                    <a:pt x="506" y="648"/>
                    <a:pt x="500" y="648"/>
                    <a:pt x="500" y="653"/>
                  </a:cubicBezTo>
                  <a:cubicBezTo>
                    <a:pt x="494" y="659"/>
                    <a:pt x="494" y="665"/>
                    <a:pt x="488" y="677"/>
                  </a:cubicBezTo>
                  <a:cubicBezTo>
                    <a:pt x="477" y="677"/>
                    <a:pt x="471" y="689"/>
                    <a:pt x="459" y="689"/>
                  </a:cubicBezTo>
                  <a:cubicBezTo>
                    <a:pt x="453" y="677"/>
                    <a:pt x="453" y="665"/>
                    <a:pt x="447" y="653"/>
                  </a:cubicBezTo>
                  <a:cubicBezTo>
                    <a:pt x="447" y="648"/>
                    <a:pt x="447" y="648"/>
                    <a:pt x="447" y="642"/>
                  </a:cubicBezTo>
                  <a:cubicBezTo>
                    <a:pt x="441" y="630"/>
                    <a:pt x="441" y="624"/>
                    <a:pt x="435" y="612"/>
                  </a:cubicBezTo>
                  <a:cubicBezTo>
                    <a:pt x="435" y="606"/>
                    <a:pt x="435" y="595"/>
                    <a:pt x="441" y="589"/>
                  </a:cubicBezTo>
                  <a:cubicBezTo>
                    <a:pt x="435" y="577"/>
                    <a:pt x="435" y="571"/>
                    <a:pt x="435" y="565"/>
                  </a:cubicBezTo>
                  <a:cubicBezTo>
                    <a:pt x="435" y="553"/>
                    <a:pt x="429" y="548"/>
                    <a:pt x="423" y="542"/>
                  </a:cubicBezTo>
                  <a:cubicBezTo>
                    <a:pt x="423" y="530"/>
                    <a:pt x="429" y="524"/>
                    <a:pt x="429" y="512"/>
                  </a:cubicBezTo>
                  <a:cubicBezTo>
                    <a:pt x="423" y="506"/>
                    <a:pt x="423" y="512"/>
                    <a:pt x="418" y="512"/>
                  </a:cubicBezTo>
                  <a:cubicBezTo>
                    <a:pt x="418" y="512"/>
                    <a:pt x="412" y="506"/>
                    <a:pt x="406" y="512"/>
                  </a:cubicBezTo>
                  <a:cubicBezTo>
                    <a:pt x="406" y="506"/>
                    <a:pt x="406" y="506"/>
                    <a:pt x="406" y="506"/>
                  </a:cubicBezTo>
                  <a:cubicBezTo>
                    <a:pt x="400" y="500"/>
                    <a:pt x="400" y="506"/>
                    <a:pt x="394" y="512"/>
                  </a:cubicBezTo>
                  <a:cubicBezTo>
                    <a:pt x="388" y="512"/>
                    <a:pt x="382" y="512"/>
                    <a:pt x="376" y="512"/>
                  </a:cubicBezTo>
                  <a:cubicBezTo>
                    <a:pt x="365" y="512"/>
                    <a:pt x="365" y="506"/>
                    <a:pt x="359" y="500"/>
                  </a:cubicBezTo>
                  <a:cubicBezTo>
                    <a:pt x="353" y="489"/>
                    <a:pt x="353" y="483"/>
                    <a:pt x="347" y="477"/>
                  </a:cubicBezTo>
                  <a:cubicBezTo>
                    <a:pt x="347" y="465"/>
                    <a:pt x="347" y="447"/>
                    <a:pt x="347" y="436"/>
                  </a:cubicBezTo>
                  <a:cubicBezTo>
                    <a:pt x="347" y="430"/>
                    <a:pt x="353" y="424"/>
                    <a:pt x="353" y="418"/>
                  </a:cubicBezTo>
                  <a:cubicBezTo>
                    <a:pt x="353" y="412"/>
                    <a:pt x="365" y="406"/>
                    <a:pt x="365" y="400"/>
                  </a:cubicBezTo>
                  <a:cubicBezTo>
                    <a:pt x="371" y="394"/>
                    <a:pt x="365" y="389"/>
                    <a:pt x="371" y="377"/>
                  </a:cubicBezTo>
                  <a:cubicBezTo>
                    <a:pt x="376" y="377"/>
                    <a:pt x="376" y="377"/>
                    <a:pt x="382" y="371"/>
                  </a:cubicBezTo>
                  <a:lnTo>
                    <a:pt x="388" y="371"/>
                  </a:lnTo>
                  <a:cubicBezTo>
                    <a:pt x="394" y="365"/>
                    <a:pt x="406" y="365"/>
                    <a:pt x="412" y="365"/>
                  </a:cubicBezTo>
                  <a:cubicBezTo>
                    <a:pt x="418" y="365"/>
                    <a:pt x="429" y="365"/>
                    <a:pt x="435" y="365"/>
                  </a:cubicBezTo>
                  <a:lnTo>
                    <a:pt x="435" y="371"/>
                  </a:lnTo>
                  <a:cubicBezTo>
                    <a:pt x="435" y="371"/>
                    <a:pt x="435" y="371"/>
                    <a:pt x="435" y="377"/>
                  </a:cubicBezTo>
                  <a:cubicBezTo>
                    <a:pt x="441" y="389"/>
                    <a:pt x="453" y="389"/>
                    <a:pt x="459" y="394"/>
                  </a:cubicBezTo>
                  <a:cubicBezTo>
                    <a:pt x="465" y="394"/>
                    <a:pt x="465" y="389"/>
                    <a:pt x="471" y="383"/>
                  </a:cubicBezTo>
                  <a:cubicBezTo>
                    <a:pt x="482" y="383"/>
                    <a:pt x="494" y="389"/>
                    <a:pt x="506" y="389"/>
                  </a:cubicBezTo>
                  <a:cubicBezTo>
                    <a:pt x="512" y="389"/>
                    <a:pt x="506" y="377"/>
                    <a:pt x="512" y="377"/>
                  </a:cubicBezTo>
                  <a:cubicBezTo>
                    <a:pt x="512" y="371"/>
                    <a:pt x="512" y="371"/>
                    <a:pt x="512" y="365"/>
                  </a:cubicBezTo>
                  <a:cubicBezTo>
                    <a:pt x="506" y="365"/>
                    <a:pt x="512" y="377"/>
                    <a:pt x="506" y="377"/>
                  </a:cubicBezTo>
                  <a:cubicBezTo>
                    <a:pt x="500" y="377"/>
                    <a:pt x="506" y="371"/>
                    <a:pt x="500" y="365"/>
                  </a:cubicBezTo>
                  <a:cubicBezTo>
                    <a:pt x="500" y="371"/>
                    <a:pt x="488" y="371"/>
                    <a:pt x="482" y="365"/>
                  </a:cubicBezTo>
                  <a:cubicBezTo>
                    <a:pt x="482" y="365"/>
                    <a:pt x="482" y="359"/>
                    <a:pt x="477" y="359"/>
                  </a:cubicBezTo>
                  <a:cubicBezTo>
                    <a:pt x="482" y="353"/>
                    <a:pt x="477" y="353"/>
                    <a:pt x="482" y="347"/>
                  </a:cubicBezTo>
                  <a:cubicBezTo>
                    <a:pt x="477" y="347"/>
                    <a:pt x="477" y="347"/>
                    <a:pt x="477" y="347"/>
                  </a:cubicBezTo>
                  <a:cubicBezTo>
                    <a:pt x="471" y="353"/>
                    <a:pt x="477" y="359"/>
                    <a:pt x="477" y="365"/>
                  </a:cubicBezTo>
                  <a:cubicBezTo>
                    <a:pt x="477" y="365"/>
                    <a:pt x="482" y="365"/>
                    <a:pt x="482" y="371"/>
                  </a:cubicBezTo>
                  <a:cubicBezTo>
                    <a:pt x="477" y="371"/>
                    <a:pt x="477" y="371"/>
                    <a:pt x="471" y="371"/>
                  </a:cubicBezTo>
                  <a:cubicBezTo>
                    <a:pt x="477" y="371"/>
                    <a:pt x="477" y="371"/>
                    <a:pt x="477" y="365"/>
                  </a:cubicBezTo>
                  <a:cubicBezTo>
                    <a:pt x="471" y="365"/>
                    <a:pt x="465" y="365"/>
                    <a:pt x="465" y="365"/>
                  </a:cubicBezTo>
                  <a:cubicBezTo>
                    <a:pt x="465" y="365"/>
                    <a:pt x="465" y="359"/>
                    <a:pt x="465" y="353"/>
                  </a:cubicBezTo>
                  <a:cubicBezTo>
                    <a:pt x="465" y="353"/>
                    <a:pt x="465" y="353"/>
                    <a:pt x="465" y="347"/>
                  </a:cubicBezTo>
                  <a:cubicBezTo>
                    <a:pt x="459" y="347"/>
                    <a:pt x="459" y="341"/>
                    <a:pt x="459" y="341"/>
                  </a:cubicBezTo>
                  <a:cubicBezTo>
                    <a:pt x="453" y="336"/>
                    <a:pt x="447" y="330"/>
                    <a:pt x="441" y="324"/>
                  </a:cubicBezTo>
                  <a:cubicBezTo>
                    <a:pt x="441" y="336"/>
                    <a:pt x="459" y="341"/>
                    <a:pt x="459" y="347"/>
                  </a:cubicBezTo>
                  <a:cubicBezTo>
                    <a:pt x="459" y="353"/>
                    <a:pt x="453" y="341"/>
                    <a:pt x="453" y="347"/>
                  </a:cubicBezTo>
                  <a:cubicBezTo>
                    <a:pt x="453" y="347"/>
                    <a:pt x="459" y="347"/>
                    <a:pt x="453" y="353"/>
                  </a:cubicBezTo>
                  <a:cubicBezTo>
                    <a:pt x="453" y="353"/>
                    <a:pt x="447" y="359"/>
                    <a:pt x="447" y="365"/>
                  </a:cubicBezTo>
                  <a:cubicBezTo>
                    <a:pt x="447" y="359"/>
                    <a:pt x="441" y="359"/>
                    <a:pt x="441" y="353"/>
                  </a:cubicBezTo>
                  <a:cubicBezTo>
                    <a:pt x="447" y="353"/>
                    <a:pt x="447" y="353"/>
                    <a:pt x="447" y="353"/>
                  </a:cubicBezTo>
                  <a:cubicBezTo>
                    <a:pt x="447" y="347"/>
                    <a:pt x="441" y="341"/>
                    <a:pt x="435" y="341"/>
                  </a:cubicBezTo>
                  <a:cubicBezTo>
                    <a:pt x="435" y="341"/>
                    <a:pt x="435" y="336"/>
                    <a:pt x="429" y="336"/>
                  </a:cubicBezTo>
                  <a:cubicBezTo>
                    <a:pt x="429" y="347"/>
                    <a:pt x="435" y="353"/>
                    <a:pt x="429" y="353"/>
                  </a:cubicBezTo>
                  <a:cubicBezTo>
                    <a:pt x="423" y="347"/>
                    <a:pt x="423" y="336"/>
                    <a:pt x="429" y="330"/>
                  </a:cubicBezTo>
                  <a:cubicBezTo>
                    <a:pt x="423" y="330"/>
                    <a:pt x="418" y="336"/>
                    <a:pt x="412" y="330"/>
                  </a:cubicBezTo>
                  <a:cubicBezTo>
                    <a:pt x="406" y="330"/>
                    <a:pt x="406" y="341"/>
                    <a:pt x="400" y="347"/>
                  </a:cubicBezTo>
                  <a:cubicBezTo>
                    <a:pt x="400" y="353"/>
                    <a:pt x="400" y="359"/>
                    <a:pt x="394" y="365"/>
                  </a:cubicBezTo>
                  <a:cubicBezTo>
                    <a:pt x="388" y="365"/>
                    <a:pt x="388" y="365"/>
                    <a:pt x="382" y="365"/>
                  </a:cubicBezTo>
                  <a:cubicBezTo>
                    <a:pt x="382" y="365"/>
                    <a:pt x="376" y="365"/>
                    <a:pt x="371" y="365"/>
                  </a:cubicBezTo>
                  <a:cubicBezTo>
                    <a:pt x="371" y="359"/>
                    <a:pt x="371" y="353"/>
                    <a:pt x="371" y="347"/>
                  </a:cubicBezTo>
                  <a:cubicBezTo>
                    <a:pt x="376" y="347"/>
                    <a:pt x="371" y="336"/>
                    <a:pt x="371" y="330"/>
                  </a:cubicBezTo>
                  <a:cubicBezTo>
                    <a:pt x="382" y="336"/>
                    <a:pt x="388" y="330"/>
                    <a:pt x="394" y="330"/>
                  </a:cubicBezTo>
                  <a:cubicBezTo>
                    <a:pt x="394" y="330"/>
                    <a:pt x="394" y="330"/>
                    <a:pt x="394" y="324"/>
                  </a:cubicBezTo>
                  <a:cubicBezTo>
                    <a:pt x="400" y="318"/>
                    <a:pt x="388" y="318"/>
                    <a:pt x="388" y="312"/>
                  </a:cubicBezTo>
                  <a:lnTo>
                    <a:pt x="382" y="312"/>
                  </a:lnTo>
                  <a:cubicBezTo>
                    <a:pt x="382" y="306"/>
                    <a:pt x="382" y="306"/>
                    <a:pt x="388" y="306"/>
                  </a:cubicBezTo>
                  <a:cubicBezTo>
                    <a:pt x="394" y="300"/>
                    <a:pt x="394" y="294"/>
                    <a:pt x="400" y="300"/>
                  </a:cubicBezTo>
                  <a:lnTo>
                    <a:pt x="400" y="294"/>
                  </a:lnTo>
                  <a:cubicBezTo>
                    <a:pt x="394" y="294"/>
                    <a:pt x="388" y="294"/>
                    <a:pt x="376" y="294"/>
                  </a:cubicBezTo>
                  <a:cubicBezTo>
                    <a:pt x="376" y="289"/>
                    <a:pt x="382" y="294"/>
                    <a:pt x="388" y="289"/>
                  </a:cubicBezTo>
                  <a:cubicBezTo>
                    <a:pt x="382" y="289"/>
                    <a:pt x="382" y="282"/>
                    <a:pt x="382" y="277"/>
                  </a:cubicBezTo>
                  <a:cubicBezTo>
                    <a:pt x="382" y="277"/>
                    <a:pt x="388" y="277"/>
                    <a:pt x="388" y="271"/>
                  </a:cubicBezTo>
                  <a:cubicBezTo>
                    <a:pt x="388" y="271"/>
                    <a:pt x="388" y="271"/>
                    <a:pt x="382" y="265"/>
                  </a:cubicBezTo>
                  <a:cubicBezTo>
                    <a:pt x="382" y="259"/>
                    <a:pt x="382" y="253"/>
                    <a:pt x="382" y="247"/>
                  </a:cubicBezTo>
                  <a:cubicBezTo>
                    <a:pt x="388" y="247"/>
                    <a:pt x="388" y="241"/>
                    <a:pt x="394" y="241"/>
                  </a:cubicBezTo>
                  <a:cubicBezTo>
                    <a:pt x="394" y="247"/>
                    <a:pt x="394" y="247"/>
                    <a:pt x="388" y="247"/>
                  </a:cubicBezTo>
                  <a:cubicBezTo>
                    <a:pt x="394" y="253"/>
                    <a:pt x="394" y="253"/>
                    <a:pt x="394" y="253"/>
                  </a:cubicBezTo>
                  <a:cubicBezTo>
                    <a:pt x="394" y="265"/>
                    <a:pt x="400" y="265"/>
                    <a:pt x="400" y="271"/>
                  </a:cubicBezTo>
                  <a:cubicBezTo>
                    <a:pt x="400" y="277"/>
                    <a:pt x="406" y="277"/>
                    <a:pt x="406" y="277"/>
                  </a:cubicBezTo>
                  <a:cubicBezTo>
                    <a:pt x="400" y="282"/>
                    <a:pt x="400" y="289"/>
                    <a:pt x="400" y="294"/>
                  </a:cubicBezTo>
                  <a:cubicBezTo>
                    <a:pt x="406" y="294"/>
                    <a:pt x="400" y="282"/>
                    <a:pt x="412" y="289"/>
                  </a:cubicBezTo>
                  <a:cubicBezTo>
                    <a:pt x="412" y="282"/>
                    <a:pt x="412" y="282"/>
                    <a:pt x="412" y="277"/>
                  </a:cubicBezTo>
                  <a:cubicBezTo>
                    <a:pt x="418" y="277"/>
                    <a:pt x="418" y="277"/>
                    <a:pt x="423" y="271"/>
                  </a:cubicBezTo>
                  <a:lnTo>
                    <a:pt x="423" y="271"/>
                  </a:lnTo>
                  <a:cubicBezTo>
                    <a:pt x="423" y="265"/>
                    <a:pt x="423" y="265"/>
                    <a:pt x="429" y="259"/>
                  </a:cubicBezTo>
                  <a:cubicBezTo>
                    <a:pt x="423" y="253"/>
                    <a:pt x="418" y="259"/>
                    <a:pt x="418" y="253"/>
                  </a:cubicBezTo>
                  <a:cubicBezTo>
                    <a:pt x="418" y="247"/>
                    <a:pt x="418" y="241"/>
                    <a:pt x="412" y="235"/>
                  </a:cubicBezTo>
                  <a:cubicBezTo>
                    <a:pt x="418" y="230"/>
                    <a:pt x="418" y="218"/>
                    <a:pt x="429" y="218"/>
                  </a:cubicBezTo>
                  <a:lnTo>
                    <a:pt x="429" y="212"/>
                  </a:lnTo>
                  <a:lnTo>
                    <a:pt x="429" y="212"/>
                  </a:lnTo>
                  <a:cubicBezTo>
                    <a:pt x="435" y="206"/>
                    <a:pt x="435" y="200"/>
                    <a:pt x="441" y="194"/>
                  </a:cubicBezTo>
                  <a:cubicBezTo>
                    <a:pt x="447" y="188"/>
                    <a:pt x="453" y="182"/>
                    <a:pt x="453" y="177"/>
                  </a:cubicBezTo>
                  <a:cubicBezTo>
                    <a:pt x="459" y="177"/>
                    <a:pt x="459" y="177"/>
                    <a:pt x="459" y="177"/>
                  </a:cubicBezTo>
                  <a:cubicBezTo>
                    <a:pt x="465" y="177"/>
                    <a:pt x="465" y="171"/>
                    <a:pt x="471" y="171"/>
                  </a:cubicBezTo>
                  <a:cubicBezTo>
                    <a:pt x="477" y="171"/>
                    <a:pt x="477" y="171"/>
                    <a:pt x="482" y="171"/>
                  </a:cubicBezTo>
                  <a:cubicBezTo>
                    <a:pt x="488" y="171"/>
                    <a:pt x="488" y="177"/>
                    <a:pt x="488" y="177"/>
                  </a:cubicBezTo>
                  <a:cubicBezTo>
                    <a:pt x="494" y="177"/>
                    <a:pt x="500" y="182"/>
                    <a:pt x="500" y="182"/>
                  </a:cubicBezTo>
                  <a:cubicBezTo>
                    <a:pt x="512" y="188"/>
                    <a:pt x="524" y="188"/>
                    <a:pt x="518" y="200"/>
                  </a:cubicBezTo>
                  <a:cubicBezTo>
                    <a:pt x="524" y="200"/>
                    <a:pt x="524" y="194"/>
                    <a:pt x="524" y="182"/>
                  </a:cubicBezTo>
                  <a:cubicBezTo>
                    <a:pt x="530" y="188"/>
                    <a:pt x="530" y="188"/>
                    <a:pt x="535" y="188"/>
                  </a:cubicBezTo>
                  <a:lnTo>
                    <a:pt x="535" y="194"/>
                  </a:lnTo>
                  <a:cubicBezTo>
                    <a:pt x="541" y="194"/>
                    <a:pt x="547" y="188"/>
                    <a:pt x="553" y="182"/>
                  </a:cubicBezTo>
                  <a:cubicBezTo>
                    <a:pt x="559" y="188"/>
                    <a:pt x="565" y="182"/>
                    <a:pt x="571" y="182"/>
                  </a:cubicBezTo>
                  <a:cubicBezTo>
                    <a:pt x="571" y="177"/>
                    <a:pt x="565" y="182"/>
                    <a:pt x="565" y="177"/>
                  </a:cubicBezTo>
                  <a:cubicBezTo>
                    <a:pt x="577" y="177"/>
                    <a:pt x="577" y="177"/>
                    <a:pt x="582" y="177"/>
                  </a:cubicBezTo>
                  <a:cubicBezTo>
                    <a:pt x="588" y="171"/>
                    <a:pt x="594" y="165"/>
                    <a:pt x="600" y="159"/>
                  </a:cubicBezTo>
                  <a:cubicBezTo>
                    <a:pt x="606" y="159"/>
                    <a:pt x="606" y="165"/>
                    <a:pt x="606" y="165"/>
                  </a:cubicBezTo>
                  <a:cubicBezTo>
                    <a:pt x="612" y="171"/>
                    <a:pt x="606" y="159"/>
                    <a:pt x="612" y="165"/>
                  </a:cubicBezTo>
                  <a:cubicBezTo>
                    <a:pt x="612" y="165"/>
                    <a:pt x="612" y="171"/>
                    <a:pt x="617" y="171"/>
                  </a:cubicBezTo>
                  <a:lnTo>
                    <a:pt x="617" y="165"/>
                  </a:lnTo>
                  <a:cubicBezTo>
                    <a:pt x="623" y="159"/>
                    <a:pt x="629" y="165"/>
                    <a:pt x="629" y="171"/>
                  </a:cubicBezTo>
                  <a:cubicBezTo>
                    <a:pt x="634" y="159"/>
                    <a:pt x="623" y="165"/>
                    <a:pt x="623" y="159"/>
                  </a:cubicBezTo>
                  <a:cubicBezTo>
                    <a:pt x="623" y="153"/>
                    <a:pt x="629" y="159"/>
                    <a:pt x="634" y="159"/>
                  </a:cubicBezTo>
                  <a:cubicBezTo>
                    <a:pt x="634" y="153"/>
                    <a:pt x="634" y="153"/>
                    <a:pt x="634" y="147"/>
                  </a:cubicBezTo>
                  <a:cubicBezTo>
                    <a:pt x="640" y="147"/>
                    <a:pt x="640" y="147"/>
                    <a:pt x="646" y="141"/>
                  </a:cubicBezTo>
                  <a:cubicBezTo>
                    <a:pt x="652" y="141"/>
                    <a:pt x="658" y="141"/>
                    <a:pt x="658" y="135"/>
                  </a:cubicBezTo>
                  <a:cubicBezTo>
                    <a:pt x="664" y="135"/>
                    <a:pt x="664" y="141"/>
                    <a:pt x="664" y="141"/>
                  </a:cubicBezTo>
                  <a:cubicBezTo>
                    <a:pt x="670" y="141"/>
                    <a:pt x="670" y="135"/>
                    <a:pt x="676" y="135"/>
                  </a:cubicBezTo>
                  <a:cubicBezTo>
                    <a:pt x="676" y="129"/>
                    <a:pt x="676" y="129"/>
                    <a:pt x="682" y="124"/>
                  </a:cubicBezTo>
                  <a:cubicBezTo>
                    <a:pt x="687" y="124"/>
                    <a:pt x="687" y="129"/>
                    <a:pt x="687" y="129"/>
                  </a:cubicBezTo>
                  <a:cubicBezTo>
                    <a:pt x="693" y="129"/>
                    <a:pt x="699" y="135"/>
                    <a:pt x="705" y="129"/>
                  </a:cubicBezTo>
                  <a:cubicBezTo>
                    <a:pt x="705" y="135"/>
                    <a:pt x="711" y="135"/>
                    <a:pt x="711" y="141"/>
                  </a:cubicBezTo>
                  <a:cubicBezTo>
                    <a:pt x="711" y="147"/>
                    <a:pt x="711" y="147"/>
                    <a:pt x="711" y="153"/>
                  </a:cubicBezTo>
                  <a:cubicBezTo>
                    <a:pt x="717" y="147"/>
                    <a:pt x="717" y="153"/>
                    <a:pt x="723" y="153"/>
                  </a:cubicBezTo>
                  <a:lnTo>
                    <a:pt x="729" y="153"/>
                  </a:lnTo>
                  <a:cubicBezTo>
                    <a:pt x="729" y="153"/>
                    <a:pt x="735" y="159"/>
                    <a:pt x="741" y="159"/>
                  </a:cubicBezTo>
                  <a:cubicBezTo>
                    <a:pt x="770" y="188"/>
                    <a:pt x="793" y="224"/>
                    <a:pt x="817" y="259"/>
                  </a:cubicBezTo>
                  <a:close/>
                  <a:moveTo>
                    <a:pt x="846" y="336"/>
                  </a:moveTo>
                  <a:lnTo>
                    <a:pt x="846" y="336"/>
                  </a:lnTo>
                  <a:lnTo>
                    <a:pt x="846" y="336"/>
                  </a:lnTo>
                  <a:cubicBezTo>
                    <a:pt x="841" y="336"/>
                    <a:pt x="841" y="330"/>
                    <a:pt x="841" y="330"/>
                  </a:cubicBezTo>
                  <a:cubicBezTo>
                    <a:pt x="835" y="330"/>
                    <a:pt x="835" y="341"/>
                    <a:pt x="829" y="336"/>
                  </a:cubicBezTo>
                  <a:cubicBezTo>
                    <a:pt x="829" y="330"/>
                    <a:pt x="835" y="324"/>
                    <a:pt x="835" y="318"/>
                  </a:cubicBezTo>
                  <a:lnTo>
                    <a:pt x="841" y="318"/>
                  </a:lnTo>
                  <a:cubicBezTo>
                    <a:pt x="841" y="324"/>
                    <a:pt x="841" y="330"/>
                    <a:pt x="846" y="336"/>
                  </a:cubicBezTo>
                  <a:close/>
                  <a:moveTo>
                    <a:pt x="793" y="477"/>
                  </a:moveTo>
                  <a:lnTo>
                    <a:pt x="793" y="477"/>
                  </a:lnTo>
                  <a:cubicBezTo>
                    <a:pt x="799" y="477"/>
                    <a:pt x="799" y="471"/>
                    <a:pt x="805" y="477"/>
                  </a:cubicBezTo>
                  <a:cubicBezTo>
                    <a:pt x="805" y="471"/>
                    <a:pt x="805" y="465"/>
                    <a:pt x="805" y="465"/>
                  </a:cubicBezTo>
                  <a:cubicBezTo>
                    <a:pt x="811" y="465"/>
                    <a:pt x="811" y="465"/>
                    <a:pt x="811" y="471"/>
                  </a:cubicBezTo>
                  <a:cubicBezTo>
                    <a:pt x="811" y="477"/>
                    <a:pt x="817" y="471"/>
                    <a:pt x="817" y="483"/>
                  </a:cubicBezTo>
                  <a:cubicBezTo>
                    <a:pt x="811" y="483"/>
                    <a:pt x="805" y="483"/>
                    <a:pt x="805" y="489"/>
                  </a:cubicBezTo>
                  <a:cubicBezTo>
                    <a:pt x="799" y="489"/>
                    <a:pt x="805" y="483"/>
                    <a:pt x="805" y="477"/>
                  </a:cubicBezTo>
                  <a:cubicBezTo>
                    <a:pt x="799" y="477"/>
                    <a:pt x="799" y="483"/>
                    <a:pt x="793" y="477"/>
                  </a:cubicBezTo>
                  <a:close/>
                  <a:moveTo>
                    <a:pt x="799" y="548"/>
                  </a:moveTo>
                  <a:lnTo>
                    <a:pt x="799" y="548"/>
                  </a:lnTo>
                  <a:cubicBezTo>
                    <a:pt x="793" y="548"/>
                    <a:pt x="793" y="542"/>
                    <a:pt x="793" y="542"/>
                  </a:cubicBezTo>
                  <a:cubicBezTo>
                    <a:pt x="788" y="542"/>
                    <a:pt x="788" y="548"/>
                    <a:pt x="788" y="553"/>
                  </a:cubicBezTo>
                  <a:cubicBezTo>
                    <a:pt x="776" y="542"/>
                    <a:pt x="782" y="524"/>
                    <a:pt x="788" y="518"/>
                  </a:cubicBezTo>
                  <a:cubicBezTo>
                    <a:pt x="793" y="524"/>
                    <a:pt x="799" y="524"/>
                    <a:pt x="799" y="530"/>
                  </a:cubicBezTo>
                  <a:lnTo>
                    <a:pt x="793" y="530"/>
                  </a:lnTo>
                  <a:cubicBezTo>
                    <a:pt x="793" y="536"/>
                    <a:pt x="799" y="542"/>
                    <a:pt x="799" y="548"/>
                  </a:cubicBezTo>
                  <a:close/>
                  <a:moveTo>
                    <a:pt x="782" y="530"/>
                  </a:moveTo>
                  <a:lnTo>
                    <a:pt x="782" y="530"/>
                  </a:lnTo>
                  <a:cubicBezTo>
                    <a:pt x="776" y="530"/>
                    <a:pt x="782" y="542"/>
                    <a:pt x="776" y="542"/>
                  </a:cubicBezTo>
                  <a:lnTo>
                    <a:pt x="776" y="542"/>
                  </a:lnTo>
                  <a:cubicBezTo>
                    <a:pt x="776" y="548"/>
                    <a:pt x="776" y="548"/>
                    <a:pt x="776" y="548"/>
                  </a:cubicBezTo>
                  <a:cubicBezTo>
                    <a:pt x="764" y="553"/>
                    <a:pt x="764" y="542"/>
                    <a:pt x="758" y="542"/>
                  </a:cubicBezTo>
                  <a:cubicBezTo>
                    <a:pt x="758" y="536"/>
                    <a:pt x="752" y="536"/>
                    <a:pt x="752" y="530"/>
                  </a:cubicBezTo>
                  <a:cubicBezTo>
                    <a:pt x="752" y="512"/>
                    <a:pt x="770" y="518"/>
                    <a:pt x="770" y="500"/>
                  </a:cubicBezTo>
                  <a:cubicBezTo>
                    <a:pt x="776" y="500"/>
                    <a:pt x="782" y="500"/>
                    <a:pt x="788" y="506"/>
                  </a:cubicBezTo>
                  <a:cubicBezTo>
                    <a:pt x="788" y="512"/>
                    <a:pt x="782" y="512"/>
                    <a:pt x="782" y="512"/>
                  </a:cubicBezTo>
                  <a:cubicBezTo>
                    <a:pt x="782" y="518"/>
                    <a:pt x="782" y="524"/>
                    <a:pt x="782" y="530"/>
                  </a:cubicBezTo>
                  <a:close/>
                  <a:moveTo>
                    <a:pt x="776" y="565"/>
                  </a:moveTo>
                  <a:lnTo>
                    <a:pt x="776" y="565"/>
                  </a:lnTo>
                  <a:cubicBezTo>
                    <a:pt x="758" y="571"/>
                    <a:pt x="752" y="559"/>
                    <a:pt x="741" y="559"/>
                  </a:cubicBezTo>
                  <a:cubicBezTo>
                    <a:pt x="741" y="553"/>
                    <a:pt x="741" y="553"/>
                    <a:pt x="741" y="553"/>
                  </a:cubicBezTo>
                  <a:cubicBezTo>
                    <a:pt x="752" y="553"/>
                    <a:pt x="758" y="559"/>
                    <a:pt x="770" y="559"/>
                  </a:cubicBezTo>
                  <a:cubicBezTo>
                    <a:pt x="770" y="565"/>
                    <a:pt x="776" y="559"/>
                    <a:pt x="776" y="565"/>
                  </a:cubicBezTo>
                  <a:close/>
                  <a:moveTo>
                    <a:pt x="782" y="436"/>
                  </a:moveTo>
                  <a:lnTo>
                    <a:pt x="782" y="436"/>
                  </a:lnTo>
                  <a:cubicBezTo>
                    <a:pt x="782" y="430"/>
                    <a:pt x="782" y="424"/>
                    <a:pt x="782" y="424"/>
                  </a:cubicBezTo>
                  <a:cubicBezTo>
                    <a:pt x="782" y="418"/>
                    <a:pt x="788" y="412"/>
                    <a:pt x="788" y="418"/>
                  </a:cubicBezTo>
                  <a:cubicBezTo>
                    <a:pt x="788" y="424"/>
                    <a:pt x="788" y="430"/>
                    <a:pt x="782" y="436"/>
                  </a:cubicBezTo>
                  <a:close/>
                  <a:moveTo>
                    <a:pt x="799" y="447"/>
                  </a:moveTo>
                  <a:lnTo>
                    <a:pt x="799" y="447"/>
                  </a:lnTo>
                  <a:cubicBezTo>
                    <a:pt x="799" y="453"/>
                    <a:pt x="793" y="453"/>
                    <a:pt x="793" y="459"/>
                  </a:cubicBezTo>
                  <a:cubicBezTo>
                    <a:pt x="788" y="459"/>
                    <a:pt x="788" y="453"/>
                    <a:pt x="788" y="453"/>
                  </a:cubicBezTo>
                  <a:cubicBezTo>
                    <a:pt x="782" y="442"/>
                    <a:pt x="793" y="442"/>
                    <a:pt x="799" y="447"/>
                  </a:cubicBezTo>
                  <a:close/>
                  <a:moveTo>
                    <a:pt x="829" y="524"/>
                  </a:moveTo>
                  <a:lnTo>
                    <a:pt x="829" y="524"/>
                  </a:lnTo>
                  <a:cubicBezTo>
                    <a:pt x="829" y="530"/>
                    <a:pt x="823" y="530"/>
                    <a:pt x="817" y="530"/>
                  </a:cubicBezTo>
                  <a:cubicBezTo>
                    <a:pt x="817" y="518"/>
                    <a:pt x="829" y="518"/>
                    <a:pt x="829" y="524"/>
                  </a:cubicBezTo>
                  <a:close/>
                  <a:moveTo>
                    <a:pt x="829" y="383"/>
                  </a:moveTo>
                  <a:lnTo>
                    <a:pt x="829" y="383"/>
                  </a:lnTo>
                  <a:cubicBezTo>
                    <a:pt x="823" y="383"/>
                    <a:pt x="823" y="377"/>
                    <a:pt x="823" y="383"/>
                  </a:cubicBezTo>
                  <a:cubicBezTo>
                    <a:pt x="817" y="383"/>
                    <a:pt x="817" y="383"/>
                    <a:pt x="811" y="389"/>
                  </a:cubicBezTo>
                  <a:cubicBezTo>
                    <a:pt x="811" y="389"/>
                    <a:pt x="805" y="389"/>
                    <a:pt x="805" y="383"/>
                  </a:cubicBezTo>
                  <a:cubicBezTo>
                    <a:pt x="811" y="383"/>
                    <a:pt x="811" y="383"/>
                    <a:pt x="817" y="383"/>
                  </a:cubicBezTo>
                  <a:cubicBezTo>
                    <a:pt x="817" y="377"/>
                    <a:pt x="811" y="383"/>
                    <a:pt x="811" y="377"/>
                  </a:cubicBezTo>
                  <a:cubicBezTo>
                    <a:pt x="811" y="371"/>
                    <a:pt x="817" y="371"/>
                    <a:pt x="823" y="371"/>
                  </a:cubicBezTo>
                  <a:cubicBezTo>
                    <a:pt x="829" y="365"/>
                    <a:pt x="829" y="359"/>
                    <a:pt x="835" y="359"/>
                  </a:cubicBezTo>
                  <a:lnTo>
                    <a:pt x="835" y="353"/>
                  </a:lnTo>
                  <a:cubicBezTo>
                    <a:pt x="835" y="347"/>
                    <a:pt x="835" y="341"/>
                    <a:pt x="835" y="336"/>
                  </a:cubicBezTo>
                  <a:lnTo>
                    <a:pt x="841" y="336"/>
                  </a:lnTo>
                  <a:cubicBezTo>
                    <a:pt x="841" y="347"/>
                    <a:pt x="846" y="359"/>
                    <a:pt x="846" y="371"/>
                  </a:cubicBezTo>
                  <a:cubicBezTo>
                    <a:pt x="841" y="377"/>
                    <a:pt x="829" y="377"/>
                    <a:pt x="829" y="383"/>
                  </a:cubicBezTo>
                  <a:close/>
                  <a:moveTo>
                    <a:pt x="829" y="300"/>
                  </a:moveTo>
                  <a:lnTo>
                    <a:pt x="829" y="300"/>
                  </a:lnTo>
                  <a:cubicBezTo>
                    <a:pt x="835" y="300"/>
                    <a:pt x="835" y="306"/>
                    <a:pt x="841" y="312"/>
                  </a:cubicBezTo>
                  <a:cubicBezTo>
                    <a:pt x="835" y="312"/>
                    <a:pt x="835" y="306"/>
                    <a:pt x="829" y="300"/>
                  </a:cubicBezTo>
                  <a:close/>
                  <a:moveTo>
                    <a:pt x="705" y="506"/>
                  </a:moveTo>
                  <a:lnTo>
                    <a:pt x="705" y="506"/>
                  </a:lnTo>
                  <a:cubicBezTo>
                    <a:pt x="711" y="500"/>
                    <a:pt x="711" y="506"/>
                    <a:pt x="711" y="500"/>
                  </a:cubicBezTo>
                  <a:cubicBezTo>
                    <a:pt x="717" y="500"/>
                    <a:pt x="717" y="506"/>
                    <a:pt x="717" y="506"/>
                  </a:cubicBezTo>
                  <a:cubicBezTo>
                    <a:pt x="717" y="512"/>
                    <a:pt x="723" y="512"/>
                    <a:pt x="723" y="518"/>
                  </a:cubicBezTo>
                  <a:cubicBezTo>
                    <a:pt x="729" y="518"/>
                    <a:pt x="729" y="524"/>
                    <a:pt x="735" y="530"/>
                  </a:cubicBezTo>
                  <a:cubicBezTo>
                    <a:pt x="735" y="536"/>
                    <a:pt x="741" y="542"/>
                    <a:pt x="741" y="548"/>
                  </a:cubicBezTo>
                  <a:cubicBezTo>
                    <a:pt x="729" y="553"/>
                    <a:pt x="729" y="542"/>
                    <a:pt x="723" y="542"/>
                  </a:cubicBezTo>
                  <a:cubicBezTo>
                    <a:pt x="723" y="518"/>
                    <a:pt x="705" y="524"/>
                    <a:pt x="705" y="506"/>
                  </a:cubicBezTo>
                  <a:close/>
                  <a:moveTo>
                    <a:pt x="658" y="483"/>
                  </a:moveTo>
                  <a:lnTo>
                    <a:pt x="658" y="483"/>
                  </a:lnTo>
                  <a:cubicBezTo>
                    <a:pt x="664" y="489"/>
                    <a:pt x="664" y="489"/>
                    <a:pt x="664" y="494"/>
                  </a:cubicBezTo>
                  <a:cubicBezTo>
                    <a:pt x="664" y="494"/>
                    <a:pt x="664" y="500"/>
                    <a:pt x="658" y="500"/>
                  </a:cubicBezTo>
                  <a:cubicBezTo>
                    <a:pt x="652" y="494"/>
                    <a:pt x="664" y="494"/>
                    <a:pt x="658" y="483"/>
                  </a:cubicBezTo>
                  <a:close/>
                  <a:moveTo>
                    <a:pt x="559" y="612"/>
                  </a:moveTo>
                  <a:lnTo>
                    <a:pt x="559" y="612"/>
                  </a:lnTo>
                  <a:cubicBezTo>
                    <a:pt x="559" y="618"/>
                    <a:pt x="559" y="618"/>
                    <a:pt x="553" y="618"/>
                  </a:cubicBezTo>
                  <a:lnTo>
                    <a:pt x="553" y="624"/>
                  </a:lnTo>
                  <a:cubicBezTo>
                    <a:pt x="553" y="636"/>
                    <a:pt x="553" y="636"/>
                    <a:pt x="553" y="642"/>
                  </a:cubicBezTo>
                  <a:cubicBezTo>
                    <a:pt x="547" y="642"/>
                    <a:pt x="541" y="648"/>
                    <a:pt x="541" y="648"/>
                  </a:cubicBezTo>
                  <a:cubicBezTo>
                    <a:pt x="535" y="642"/>
                    <a:pt x="535" y="636"/>
                    <a:pt x="535" y="624"/>
                  </a:cubicBezTo>
                  <a:cubicBezTo>
                    <a:pt x="535" y="624"/>
                    <a:pt x="535" y="618"/>
                    <a:pt x="541" y="618"/>
                  </a:cubicBezTo>
                  <a:cubicBezTo>
                    <a:pt x="541" y="612"/>
                    <a:pt x="535" y="612"/>
                    <a:pt x="535" y="606"/>
                  </a:cubicBezTo>
                  <a:cubicBezTo>
                    <a:pt x="541" y="601"/>
                    <a:pt x="547" y="595"/>
                    <a:pt x="553" y="595"/>
                  </a:cubicBezTo>
                  <a:cubicBezTo>
                    <a:pt x="553" y="589"/>
                    <a:pt x="553" y="583"/>
                    <a:pt x="553" y="577"/>
                  </a:cubicBezTo>
                  <a:cubicBezTo>
                    <a:pt x="559" y="577"/>
                    <a:pt x="559" y="589"/>
                    <a:pt x="559" y="589"/>
                  </a:cubicBezTo>
                  <a:cubicBezTo>
                    <a:pt x="559" y="601"/>
                    <a:pt x="559" y="606"/>
                    <a:pt x="559" y="612"/>
                  </a:cubicBezTo>
                  <a:close/>
                  <a:moveTo>
                    <a:pt x="247" y="760"/>
                  </a:moveTo>
                  <a:lnTo>
                    <a:pt x="247" y="760"/>
                  </a:lnTo>
                  <a:cubicBezTo>
                    <a:pt x="247" y="754"/>
                    <a:pt x="253" y="754"/>
                    <a:pt x="253" y="760"/>
                  </a:cubicBezTo>
                  <a:cubicBezTo>
                    <a:pt x="253" y="760"/>
                    <a:pt x="253" y="760"/>
                    <a:pt x="247" y="760"/>
                  </a:cubicBezTo>
                  <a:close/>
                  <a:moveTo>
                    <a:pt x="300" y="235"/>
                  </a:moveTo>
                  <a:lnTo>
                    <a:pt x="300" y="235"/>
                  </a:lnTo>
                  <a:cubicBezTo>
                    <a:pt x="300" y="235"/>
                    <a:pt x="294" y="241"/>
                    <a:pt x="294" y="247"/>
                  </a:cubicBezTo>
                  <a:cubicBezTo>
                    <a:pt x="288" y="247"/>
                    <a:pt x="294" y="235"/>
                    <a:pt x="288" y="235"/>
                  </a:cubicBezTo>
                  <a:cubicBezTo>
                    <a:pt x="282" y="235"/>
                    <a:pt x="282" y="235"/>
                    <a:pt x="276" y="235"/>
                  </a:cubicBezTo>
                  <a:cubicBezTo>
                    <a:pt x="270" y="230"/>
                    <a:pt x="276" y="212"/>
                    <a:pt x="270" y="200"/>
                  </a:cubicBezTo>
                  <a:cubicBezTo>
                    <a:pt x="265" y="194"/>
                    <a:pt x="276" y="194"/>
                    <a:pt x="270" y="194"/>
                  </a:cubicBezTo>
                  <a:cubicBezTo>
                    <a:pt x="276" y="188"/>
                    <a:pt x="276" y="188"/>
                    <a:pt x="282" y="182"/>
                  </a:cubicBezTo>
                  <a:cubicBezTo>
                    <a:pt x="282" y="177"/>
                    <a:pt x="270" y="182"/>
                    <a:pt x="270" y="177"/>
                  </a:cubicBezTo>
                  <a:cubicBezTo>
                    <a:pt x="270" y="177"/>
                    <a:pt x="276" y="177"/>
                    <a:pt x="276" y="171"/>
                  </a:cubicBezTo>
                  <a:cubicBezTo>
                    <a:pt x="276" y="165"/>
                    <a:pt x="270" y="177"/>
                    <a:pt x="270" y="171"/>
                  </a:cubicBezTo>
                  <a:cubicBezTo>
                    <a:pt x="265" y="165"/>
                    <a:pt x="270" y="165"/>
                    <a:pt x="270" y="159"/>
                  </a:cubicBezTo>
                  <a:cubicBezTo>
                    <a:pt x="265" y="153"/>
                    <a:pt x="265" y="153"/>
                    <a:pt x="265" y="147"/>
                  </a:cubicBezTo>
                  <a:cubicBezTo>
                    <a:pt x="259" y="147"/>
                    <a:pt x="253" y="141"/>
                    <a:pt x="247" y="141"/>
                  </a:cubicBezTo>
                  <a:cubicBezTo>
                    <a:pt x="247" y="141"/>
                    <a:pt x="247" y="147"/>
                    <a:pt x="241" y="141"/>
                  </a:cubicBezTo>
                  <a:cubicBezTo>
                    <a:pt x="241" y="141"/>
                    <a:pt x="235" y="141"/>
                    <a:pt x="229" y="135"/>
                  </a:cubicBezTo>
                  <a:cubicBezTo>
                    <a:pt x="235" y="129"/>
                    <a:pt x="241" y="135"/>
                    <a:pt x="247" y="129"/>
                  </a:cubicBezTo>
                  <a:cubicBezTo>
                    <a:pt x="247" y="124"/>
                    <a:pt x="241" y="129"/>
                    <a:pt x="241" y="129"/>
                  </a:cubicBezTo>
                  <a:cubicBezTo>
                    <a:pt x="241" y="124"/>
                    <a:pt x="235" y="124"/>
                    <a:pt x="235" y="129"/>
                  </a:cubicBezTo>
                  <a:cubicBezTo>
                    <a:pt x="229" y="129"/>
                    <a:pt x="229" y="124"/>
                    <a:pt x="229" y="129"/>
                  </a:cubicBezTo>
                  <a:cubicBezTo>
                    <a:pt x="229" y="124"/>
                    <a:pt x="235" y="118"/>
                    <a:pt x="235" y="124"/>
                  </a:cubicBezTo>
                  <a:cubicBezTo>
                    <a:pt x="241" y="118"/>
                    <a:pt x="247" y="118"/>
                    <a:pt x="253" y="112"/>
                  </a:cubicBezTo>
                  <a:cubicBezTo>
                    <a:pt x="253" y="112"/>
                    <a:pt x="247" y="112"/>
                    <a:pt x="247" y="106"/>
                  </a:cubicBezTo>
                  <a:cubicBezTo>
                    <a:pt x="259" y="106"/>
                    <a:pt x="265" y="94"/>
                    <a:pt x="282" y="94"/>
                  </a:cubicBezTo>
                  <a:cubicBezTo>
                    <a:pt x="288" y="94"/>
                    <a:pt x="294" y="94"/>
                    <a:pt x="306" y="94"/>
                  </a:cubicBezTo>
                  <a:cubicBezTo>
                    <a:pt x="306" y="94"/>
                    <a:pt x="306" y="88"/>
                    <a:pt x="306" y="82"/>
                  </a:cubicBezTo>
                  <a:cubicBezTo>
                    <a:pt x="306" y="77"/>
                    <a:pt x="312" y="82"/>
                    <a:pt x="318" y="82"/>
                  </a:cubicBezTo>
                  <a:cubicBezTo>
                    <a:pt x="323" y="77"/>
                    <a:pt x="341" y="82"/>
                    <a:pt x="347" y="77"/>
                  </a:cubicBezTo>
                  <a:cubicBezTo>
                    <a:pt x="347" y="77"/>
                    <a:pt x="353" y="77"/>
                    <a:pt x="353" y="82"/>
                  </a:cubicBezTo>
                  <a:cubicBezTo>
                    <a:pt x="353" y="77"/>
                    <a:pt x="359" y="77"/>
                    <a:pt x="365" y="82"/>
                  </a:cubicBezTo>
                  <a:cubicBezTo>
                    <a:pt x="371" y="82"/>
                    <a:pt x="376" y="82"/>
                    <a:pt x="382" y="88"/>
                  </a:cubicBezTo>
                  <a:cubicBezTo>
                    <a:pt x="376" y="94"/>
                    <a:pt x="365" y="88"/>
                    <a:pt x="365" y="94"/>
                  </a:cubicBezTo>
                  <a:cubicBezTo>
                    <a:pt x="371" y="100"/>
                    <a:pt x="376" y="94"/>
                    <a:pt x="382" y="94"/>
                  </a:cubicBezTo>
                  <a:cubicBezTo>
                    <a:pt x="388" y="94"/>
                    <a:pt x="388" y="100"/>
                    <a:pt x="388" y="100"/>
                  </a:cubicBezTo>
                  <a:cubicBezTo>
                    <a:pt x="388" y="100"/>
                    <a:pt x="394" y="100"/>
                    <a:pt x="394" y="106"/>
                  </a:cubicBezTo>
                  <a:cubicBezTo>
                    <a:pt x="394" y="112"/>
                    <a:pt x="388" y="106"/>
                    <a:pt x="382" y="106"/>
                  </a:cubicBezTo>
                  <a:cubicBezTo>
                    <a:pt x="382" y="106"/>
                    <a:pt x="382" y="112"/>
                    <a:pt x="376" y="112"/>
                  </a:cubicBezTo>
                  <a:cubicBezTo>
                    <a:pt x="376" y="118"/>
                    <a:pt x="376" y="118"/>
                    <a:pt x="376" y="124"/>
                  </a:cubicBezTo>
                  <a:cubicBezTo>
                    <a:pt x="371" y="118"/>
                    <a:pt x="376" y="124"/>
                    <a:pt x="371" y="124"/>
                  </a:cubicBezTo>
                  <a:cubicBezTo>
                    <a:pt x="371" y="129"/>
                    <a:pt x="382" y="129"/>
                    <a:pt x="382" y="135"/>
                  </a:cubicBezTo>
                  <a:cubicBezTo>
                    <a:pt x="376" y="135"/>
                    <a:pt x="371" y="135"/>
                    <a:pt x="371" y="135"/>
                  </a:cubicBezTo>
                  <a:cubicBezTo>
                    <a:pt x="371" y="141"/>
                    <a:pt x="376" y="159"/>
                    <a:pt x="365" y="159"/>
                  </a:cubicBezTo>
                  <a:cubicBezTo>
                    <a:pt x="365" y="165"/>
                    <a:pt x="365" y="165"/>
                    <a:pt x="365" y="171"/>
                  </a:cubicBezTo>
                  <a:cubicBezTo>
                    <a:pt x="365" y="171"/>
                    <a:pt x="365" y="171"/>
                    <a:pt x="359" y="165"/>
                  </a:cubicBezTo>
                  <a:cubicBezTo>
                    <a:pt x="359" y="171"/>
                    <a:pt x="365" y="171"/>
                    <a:pt x="365" y="177"/>
                  </a:cubicBezTo>
                  <a:cubicBezTo>
                    <a:pt x="353" y="177"/>
                    <a:pt x="353" y="171"/>
                    <a:pt x="347" y="171"/>
                  </a:cubicBezTo>
                  <a:cubicBezTo>
                    <a:pt x="341" y="171"/>
                    <a:pt x="347" y="177"/>
                    <a:pt x="341" y="177"/>
                  </a:cubicBezTo>
                  <a:cubicBezTo>
                    <a:pt x="347" y="177"/>
                    <a:pt x="353" y="182"/>
                    <a:pt x="353" y="177"/>
                  </a:cubicBezTo>
                  <a:cubicBezTo>
                    <a:pt x="359" y="182"/>
                    <a:pt x="347" y="182"/>
                    <a:pt x="347" y="188"/>
                  </a:cubicBezTo>
                  <a:cubicBezTo>
                    <a:pt x="341" y="194"/>
                    <a:pt x="335" y="200"/>
                    <a:pt x="329" y="200"/>
                  </a:cubicBezTo>
                  <a:lnTo>
                    <a:pt x="323" y="206"/>
                  </a:lnTo>
                  <a:cubicBezTo>
                    <a:pt x="318" y="200"/>
                    <a:pt x="318" y="212"/>
                    <a:pt x="312" y="206"/>
                  </a:cubicBezTo>
                  <a:cubicBezTo>
                    <a:pt x="306" y="206"/>
                    <a:pt x="312" y="212"/>
                    <a:pt x="306" y="212"/>
                  </a:cubicBezTo>
                  <a:cubicBezTo>
                    <a:pt x="306" y="224"/>
                    <a:pt x="300" y="224"/>
                    <a:pt x="300" y="235"/>
                  </a:cubicBezTo>
                  <a:close/>
                  <a:moveTo>
                    <a:pt x="453" y="112"/>
                  </a:moveTo>
                  <a:lnTo>
                    <a:pt x="453" y="112"/>
                  </a:lnTo>
                  <a:cubicBezTo>
                    <a:pt x="453" y="112"/>
                    <a:pt x="459" y="118"/>
                    <a:pt x="459" y="112"/>
                  </a:cubicBezTo>
                  <a:cubicBezTo>
                    <a:pt x="465" y="124"/>
                    <a:pt x="471" y="124"/>
                    <a:pt x="471" y="135"/>
                  </a:cubicBezTo>
                  <a:cubicBezTo>
                    <a:pt x="459" y="135"/>
                    <a:pt x="459" y="129"/>
                    <a:pt x="453" y="124"/>
                  </a:cubicBezTo>
                  <a:cubicBezTo>
                    <a:pt x="453" y="129"/>
                    <a:pt x="453" y="135"/>
                    <a:pt x="453" y="141"/>
                  </a:cubicBezTo>
                  <a:cubicBezTo>
                    <a:pt x="447" y="141"/>
                    <a:pt x="441" y="141"/>
                    <a:pt x="441" y="141"/>
                  </a:cubicBezTo>
                  <a:cubicBezTo>
                    <a:pt x="435" y="141"/>
                    <a:pt x="435" y="135"/>
                    <a:pt x="435" y="135"/>
                  </a:cubicBezTo>
                  <a:cubicBezTo>
                    <a:pt x="435" y="129"/>
                    <a:pt x="441" y="129"/>
                    <a:pt x="441" y="124"/>
                  </a:cubicBezTo>
                  <a:cubicBezTo>
                    <a:pt x="435" y="118"/>
                    <a:pt x="435" y="129"/>
                    <a:pt x="429" y="129"/>
                  </a:cubicBezTo>
                  <a:cubicBezTo>
                    <a:pt x="423" y="124"/>
                    <a:pt x="429" y="124"/>
                    <a:pt x="429" y="118"/>
                  </a:cubicBezTo>
                  <a:cubicBezTo>
                    <a:pt x="429" y="118"/>
                    <a:pt x="423" y="118"/>
                    <a:pt x="423" y="112"/>
                  </a:cubicBezTo>
                  <a:cubicBezTo>
                    <a:pt x="423" y="94"/>
                    <a:pt x="435" y="106"/>
                    <a:pt x="435" y="112"/>
                  </a:cubicBezTo>
                  <a:cubicBezTo>
                    <a:pt x="441" y="112"/>
                    <a:pt x="435" y="106"/>
                    <a:pt x="441" y="100"/>
                  </a:cubicBezTo>
                  <a:cubicBezTo>
                    <a:pt x="447" y="100"/>
                    <a:pt x="447" y="106"/>
                    <a:pt x="447" y="112"/>
                  </a:cubicBezTo>
                  <a:cubicBezTo>
                    <a:pt x="447" y="112"/>
                    <a:pt x="447" y="112"/>
                    <a:pt x="453" y="112"/>
                  </a:cubicBezTo>
                  <a:close/>
                  <a:moveTo>
                    <a:pt x="453" y="100"/>
                  </a:moveTo>
                  <a:lnTo>
                    <a:pt x="453" y="100"/>
                  </a:lnTo>
                  <a:cubicBezTo>
                    <a:pt x="465" y="100"/>
                    <a:pt x="477" y="100"/>
                    <a:pt x="488" y="100"/>
                  </a:cubicBezTo>
                  <a:cubicBezTo>
                    <a:pt x="488" y="106"/>
                    <a:pt x="482" y="106"/>
                    <a:pt x="482" y="112"/>
                  </a:cubicBezTo>
                  <a:cubicBezTo>
                    <a:pt x="471" y="112"/>
                    <a:pt x="459" y="106"/>
                    <a:pt x="453" y="106"/>
                  </a:cubicBezTo>
                  <a:lnTo>
                    <a:pt x="453" y="100"/>
                  </a:lnTo>
                  <a:close/>
                  <a:moveTo>
                    <a:pt x="382" y="282"/>
                  </a:moveTo>
                  <a:lnTo>
                    <a:pt x="382" y="282"/>
                  </a:lnTo>
                  <a:cubicBezTo>
                    <a:pt x="376" y="282"/>
                    <a:pt x="371" y="282"/>
                    <a:pt x="371" y="282"/>
                  </a:cubicBezTo>
                  <a:cubicBezTo>
                    <a:pt x="365" y="282"/>
                    <a:pt x="371" y="277"/>
                    <a:pt x="365" y="271"/>
                  </a:cubicBezTo>
                  <a:cubicBezTo>
                    <a:pt x="371" y="271"/>
                    <a:pt x="371" y="277"/>
                    <a:pt x="371" y="265"/>
                  </a:cubicBezTo>
                  <a:cubicBezTo>
                    <a:pt x="376" y="265"/>
                    <a:pt x="376" y="265"/>
                    <a:pt x="382" y="265"/>
                  </a:cubicBezTo>
                  <a:cubicBezTo>
                    <a:pt x="382" y="277"/>
                    <a:pt x="376" y="277"/>
                    <a:pt x="382" y="282"/>
                  </a:cubicBezTo>
                  <a:close/>
                  <a:moveTo>
                    <a:pt x="371" y="218"/>
                  </a:moveTo>
                  <a:lnTo>
                    <a:pt x="371" y="218"/>
                  </a:lnTo>
                  <a:cubicBezTo>
                    <a:pt x="365" y="218"/>
                    <a:pt x="365" y="212"/>
                    <a:pt x="359" y="212"/>
                  </a:cubicBezTo>
                  <a:cubicBezTo>
                    <a:pt x="359" y="206"/>
                    <a:pt x="365" y="206"/>
                    <a:pt x="365" y="206"/>
                  </a:cubicBezTo>
                  <a:cubicBezTo>
                    <a:pt x="359" y="206"/>
                    <a:pt x="359" y="206"/>
                    <a:pt x="359" y="206"/>
                  </a:cubicBezTo>
                  <a:cubicBezTo>
                    <a:pt x="359" y="200"/>
                    <a:pt x="365" y="200"/>
                    <a:pt x="365" y="194"/>
                  </a:cubicBezTo>
                  <a:cubicBezTo>
                    <a:pt x="365" y="194"/>
                    <a:pt x="365" y="200"/>
                    <a:pt x="371" y="200"/>
                  </a:cubicBezTo>
                  <a:cubicBezTo>
                    <a:pt x="376" y="200"/>
                    <a:pt x="376" y="200"/>
                    <a:pt x="382" y="200"/>
                  </a:cubicBezTo>
                  <a:cubicBezTo>
                    <a:pt x="382" y="206"/>
                    <a:pt x="388" y="206"/>
                    <a:pt x="388" y="218"/>
                  </a:cubicBezTo>
                  <a:lnTo>
                    <a:pt x="382" y="218"/>
                  </a:lnTo>
                  <a:cubicBezTo>
                    <a:pt x="376" y="218"/>
                    <a:pt x="371" y="218"/>
                    <a:pt x="371" y="218"/>
                  </a:cubicBezTo>
                  <a:close/>
                  <a:moveTo>
                    <a:pt x="553" y="147"/>
                  </a:moveTo>
                  <a:lnTo>
                    <a:pt x="553" y="147"/>
                  </a:lnTo>
                  <a:cubicBezTo>
                    <a:pt x="565" y="141"/>
                    <a:pt x="571" y="135"/>
                    <a:pt x="582" y="135"/>
                  </a:cubicBezTo>
                  <a:cubicBezTo>
                    <a:pt x="582" y="135"/>
                    <a:pt x="582" y="135"/>
                    <a:pt x="582" y="129"/>
                  </a:cubicBezTo>
                  <a:lnTo>
                    <a:pt x="588" y="129"/>
                  </a:lnTo>
                  <a:cubicBezTo>
                    <a:pt x="588" y="141"/>
                    <a:pt x="582" y="147"/>
                    <a:pt x="577" y="141"/>
                  </a:cubicBezTo>
                  <a:cubicBezTo>
                    <a:pt x="571" y="147"/>
                    <a:pt x="565" y="153"/>
                    <a:pt x="553" y="159"/>
                  </a:cubicBezTo>
                  <a:cubicBezTo>
                    <a:pt x="553" y="165"/>
                    <a:pt x="559" y="171"/>
                    <a:pt x="559" y="177"/>
                  </a:cubicBezTo>
                  <a:cubicBezTo>
                    <a:pt x="559" y="177"/>
                    <a:pt x="559" y="177"/>
                    <a:pt x="559" y="182"/>
                  </a:cubicBezTo>
                  <a:cubicBezTo>
                    <a:pt x="553" y="177"/>
                    <a:pt x="547" y="177"/>
                    <a:pt x="541" y="171"/>
                  </a:cubicBezTo>
                  <a:cubicBezTo>
                    <a:pt x="541" y="165"/>
                    <a:pt x="547" y="165"/>
                    <a:pt x="547" y="159"/>
                  </a:cubicBezTo>
                  <a:cubicBezTo>
                    <a:pt x="547" y="153"/>
                    <a:pt x="553" y="153"/>
                    <a:pt x="553" y="147"/>
                  </a:cubicBezTo>
                  <a:close/>
                  <a:moveTo>
                    <a:pt x="553" y="112"/>
                  </a:moveTo>
                  <a:lnTo>
                    <a:pt x="553" y="112"/>
                  </a:lnTo>
                  <a:cubicBezTo>
                    <a:pt x="553" y="100"/>
                    <a:pt x="565" y="100"/>
                    <a:pt x="565" y="106"/>
                  </a:cubicBezTo>
                  <a:cubicBezTo>
                    <a:pt x="559" y="106"/>
                    <a:pt x="559" y="112"/>
                    <a:pt x="553" y="112"/>
                  </a:cubicBezTo>
                  <a:close/>
                  <a:moveTo>
                    <a:pt x="646" y="106"/>
                  </a:moveTo>
                  <a:lnTo>
                    <a:pt x="646" y="106"/>
                  </a:lnTo>
                  <a:cubicBezTo>
                    <a:pt x="652" y="106"/>
                    <a:pt x="664" y="106"/>
                    <a:pt x="670" y="112"/>
                  </a:cubicBezTo>
                  <a:cubicBezTo>
                    <a:pt x="664" y="124"/>
                    <a:pt x="652" y="118"/>
                    <a:pt x="640" y="118"/>
                  </a:cubicBezTo>
                  <a:cubicBezTo>
                    <a:pt x="646" y="112"/>
                    <a:pt x="640" y="106"/>
                    <a:pt x="646" y="106"/>
                  </a:cubicBezTo>
                  <a:close/>
                  <a:moveTo>
                    <a:pt x="194" y="218"/>
                  </a:moveTo>
                  <a:lnTo>
                    <a:pt x="194" y="218"/>
                  </a:lnTo>
                  <a:cubicBezTo>
                    <a:pt x="188" y="230"/>
                    <a:pt x="182" y="212"/>
                    <a:pt x="182" y="224"/>
                  </a:cubicBezTo>
                  <a:cubicBezTo>
                    <a:pt x="176" y="224"/>
                    <a:pt x="170" y="224"/>
                    <a:pt x="170" y="218"/>
                  </a:cubicBezTo>
                  <a:cubicBezTo>
                    <a:pt x="176" y="224"/>
                    <a:pt x="176" y="212"/>
                    <a:pt x="176" y="212"/>
                  </a:cubicBezTo>
                  <a:cubicBezTo>
                    <a:pt x="182" y="212"/>
                    <a:pt x="182" y="212"/>
                    <a:pt x="188" y="212"/>
                  </a:cubicBezTo>
                  <a:cubicBezTo>
                    <a:pt x="188" y="218"/>
                    <a:pt x="188" y="218"/>
                    <a:pt x="194" y="218"/>
                  </a:cubicBezTo>
                  <a:close/>
                  <a:moveTo>
                    <a:pt x="217" y="447"/>
                  </a:moveTo>
                  <a:lnTo>
                    <a:pt x="217" y="447"/>
                  </a:lnTo>
                  <a:cubicBezTo>
                    <a:pt x="217" y="453"/>
                    <a:pt x="211" y="453"/>
                    <a:pt x="206" y="453"/>
                  </a:cubicBezTo>
                  <a:lnTo>
                    <a:pt x="206" y="447"/>
                  </a:lnTo>
                  <a:cubicBezTo>
                    <a:pt x="211" y="447"/>
                    <a:pt x="211" y="447"/>
                    <a:pt x="217" y="447"/>
                  </a:cubicBezTo>
                  <a:close/>
                  <a:moveTo>
                    <a:pt x="176" y="442"/>
                  </a:moveTo>
                  <a:lnTo>
                    <a:pt x="176" y="442"/>
                  </a:lnTo>
                  <a:cubicBezTo>
                    <a:pt x="170" y="442"/>
                    <a:pt x="170" y="436"/>
                    <a:pt x="164" y="436"/>
                  </a:cubicBezTo>
                  <a:cubicBezTo>
                    <a:pt x="159" y="430"/>
                    <a:pt x="159" y="436"/>
                    <a:pt x="153" y="436"/>
                  </a:cubicBezTo>
                  <a:cubicBezTo>
                    <a:pt x="153" y="430"/>
                    <a:pt x="153" y="430"/>
                    <a:pt x="153" y="430"/>
                  </a:cubicBezTo>
                  <a:cubicBezTo>
                    <a:pt x="164" y="430"/>
                    <a:pt x="170" y="430"/>
                    <a:pt x="176" y="430"/>
                  </a:cubicBezTo>
                  <a:cubicBezTo>
                    <a:pt x="176" y="436"/>
                    <a:pt x="182" y="436"/>
                    <a:pt x="182" y="436"/>
                  </a:cubicBezTo>
                  <a:cubicBezTo>
                    <a:pt x="182" y="436"/>
                    <a:pt x="188" y="436"/>
                    <a:pt x="188" y="442"/>
                  </a:cubicBezTo>
                  <a:cubicBezTo>
                    <a:pt x="194" y="442"/>
                    <a:pt x="200" y="442"/>
                    <a:pt x="206" y="453"/>
                  </a:cubicBezTo>
                  <a:cubicBezTo>
                    <a:pt x="200" y="453"/>
                    <a:pt x="194" y="447"/>
                    <a:pt x="194" y="453"/>
                  </a:cubicBezTo>
                  <a:cubicBezTo>
                    <a:pt x="194" y="453"/>
                    <a:pt x="188" y="447"/>
                    <a:pt x="188" y="453"/>
                  </a:cubicBezTo>
                  <a:cubicBezTo>
                    <a:pt x="182" y="447"/>
                    <a:pt x="182" y="442"/>
                    <a:pt x="188" y="442"/>
                  </a:cubicBezTo>
                  <a:cubicBezTo>
                    <a:pt x="188" y="442"/>
                    <a:pt x="182" y="442"/>
                    <a:pt x="176" y="442"/>
                  </a:cubicBezTo>
                  <a:close/>
                  <a:moveTo>
                    <a:pt x="182" y="453"/>
                  </a:moveTo>
                  <a:lnTo>
                    <a:pt x="182" y="453"/>
                  </a:lnTo>
                  <a:cubicBezTo>
                    <a:pt x="176" y="453"/>
                    <a:pt x="176" y="453"/>
                    <a:pt x="170" y="453"/>
                  </a:cubicBezTo>
                  <a:lnTo>
                    <a:pt x="170" y="447"/>
                  </a:lnTo>
                  <a:cubicBezTo>
                    <a:pt x="176" y="447"/>
                    <a:pt x="182" y="447"/>
                    <a:pt x="182" y="453"/>
                  </a:cubicBezTo>
                  <a:close/>
                  <a:moveTo>
                    <a:pt x="170" y="424"/>
                  </a:moveTo>
                  <a:lnTo>
                    <a:pt x="170" y="424"/>
                  </a:lnTo>
                  <a:lnTo>
                    <a:pt x="170" y="418"/>
                  </a:lnTo>
                  <a:cubicBezTo>
                    <a:pt x="176" y="418"/>
                    <a:pt x="176" y="418"/>
                    <a:pt x="176" y="424"/>
                  </a:cubicBezTo>
                  <a:lnTo>
                    <a:pt x="170" y="424"/>
                  </a:lnTo>
                  <a:close/>
                  <a:moveTo>
                    <a:pt x="182" y="418"/>
                  </a:moveTo>
                  <a:lnTo>
                    <a:pt x="182" y="418"/>
                  </a:lnTo>
                  <a:cubicBezTo>
                    <a:pt x="182" y="418"/>
                    <a:pt x="182" y="418"/>
                    <a:pt x="188" y="418"/>
                  </a:cubicBezTo>
                  <a:lnTo>
                    <a:pt x="188" y="424"/>
                  </a:lnTo>
                  <a:cubicBezTo>
                    <a:pt x="182" y="430"/>
                    <a:pt x="182" y="424"/>
                    <a:pt x="182" y="418"/>
                  </a:cubicBezTo>
                  <a:close/>
                  <a:moveTo>
                    <a:pt x="188" y="436"/>
                  </a:moveTo>
                  <a:lnTo>
                    <a:pt x="188" y="436"/>
                  </a:lnTo>
                  <a:cubicBezTo>
                    <a:pt x="188" y="430"/>
                    <a:pt x="188" y="430"/>
                    <a:pt x="188" y="424"/>
                  </a:cubicBezTo>
                  <a:cubicBezTo>
                    <a:pt x="194" y="424"/>
                    <a:pt x="194" y="430"/>
                    <a:pt x="194" y="430"/>
                  </a:cubicBezTo>
                  <a:cubicBezTo>
                    <a:pt x="194" y="430"/>
                    <a:pt x="200" y="430"/>
                    <a:pt x="200" y="436"/>
                  </a:cubicBezTo>
                  <a:cubicBezTo>
                    <a:pt x="200" y="436"/>
                    <a:pt x="188" y="436"/>
                    <a:pt x="194" y="430"/>
                  </a:cubicBezTo>
                  <a:lnTo>
                    <a:pt x="188" y="436"/>
                  </a:lnTo>
                  <a:close/>
                  <a:moveTo>
                    <a:pt x="846" y="565"/>
                  </a:moveTo>
                  <a:lnTo>
                    <a:pt x="846" y="565"/>
                  </a:lnTo>
                  <a:cubicBezTo>
                    <a:pt x="846" y="559"/>
                    <a:pt x="846" y="559"/>
                    <a:pt x="846" y="553"/>
                  </a:cubicBezTo>
                  <a:cubicBezTo>
                    <a:pt x="841" y="548"/>
                    <a:pt x="835" y="542"/>
                    <a:pt x="829" y="536"/>
                  </a:cubicBezTo>
                  <a:cubicBezTo>
                    <a:pt x="823" y="536"/>
                    <a:pt x="823" y="542"/>
                    <a:pt x="823" y="536"/>
                  </a:cubicBezTo>
                  <a:cubicBezTo>
                    <a:pt x="817" y="530"/>
                    <a:pt x="823" y="536"/>
                    <a:pt x="823" y="530"/>
                  </a:cubicBezTo>
                  <a:cubicBezTo>
                    <a:pt x="829" y="530"/>
                    <a:pt x="829" y="536"/>
                    <a:pt x="829" y="536"/>
                  </a:cubicBezTo>
                  <a:cubicBezTo>
                    <a:pt x="835" y="536"/>
                    <a:pt x="835" y="530"/>
                    <a:pt x="835" y="530"/>
                  </a:cubicBezTo>
                  <a:cubicBezTo>
                    <a:pt x="841" y="530"/>
                    <a:pt x="841" y="530"/>
                    <a:pt x="846" y="530"/>
                  </a:cubicBezTo>
                  <a:cubicBezTo>
                    <a:pt x="852" y="530"/>
                    <a:pt x="852" y="530"/>
                    <a:pt x="852" y="536"/>
                  </a:cubicBezTo>
                  <a:cubicBezTo>
                    <a:pt x="852" y="542"/>
                    <a:pt x="846" y="553"/>
                    <a:pt x="846" y="565"/>
                  </a:cubicBez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4" name="Freeform: Shape 43"/>
            <p:cNvSpPr>
              <a:spLocks/>
            </p:cNvSpPr>
            <p:nvPr/>
          </p:nvSpPr>
          <p:spPr bwMode="auto">
            <a:xfrm>
              <a:off x="2959599" y="2782665"/>
              <a:ext cx="993" cy="1985"/>
            </a:xfrm>
            <a:custGeom>
              <a:avLst/>
              <a:gdLst>
                <a:gd name="T0" fmla="*/ 0 w 1"/>
                <a:gd name="T1" fmla="*/ 0 h 7"/>
                <a:gd name="T2" fmla="*/ 0 w 1"/>
                <a:gd name="T3" fmla="*/ 0 h 7"/>
                <a:gd name="T4" fmla="*/ 0 w 1"/>
                <a:gd name="T5" fmla="*/ 6 h 7"/>
                <a:gd name="T6" fmla="*/ 0 w 1"/>
                <a:gd name="T7" fmla="*/ 0 h 7"/>
              </a:gdLst>
              <a:ahLst/>
              <a:cxnLst>
                <a:cxn ang="0">
                  <a:pos x="T0" y="T1"/>
                </a:cxn>
                <a:cxn ang="0">
                  <a:pos x="T2" y="T3"/>
                </a:cxn>
                <a:cxn ang="0">
                  <a:pos x="T4" y="T5"/>
                </a:cxn>
                <a:cxn ang="0">
                  <a:pos x="T6" y="T7"/>
                </a:cxn>
              </a:cxnLst>
              <a:rect l="0" t="0" r="r" b="b"/>
              <a:pathLst>
                <a:path w="1" h="7">
                  <a:moveTo>
                    <a:pt x="0" y="0"/>
                  </a:moveTo>
                  <a:lnTo>
                    <a:pt x="0" y="0"/>
                  </a:lnTo>
                  <a:cubicBezTo>
                    <a:pt x="0" y="0"/>
                    <a:pt x="0" y="0"/>
                    <a:pt x="0" y="6"/>
                  </a:cubicBez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5" name="Freeform: Shape 44"/>
            <p:cNvSpPr>
              <a:spLocks/>
            </p:cNvSpPr>
            <p:nvPr/>
          </p:nvSpPr>
          <p:spPr bwMode="auto">
            <a:xfrm>
              <a:off x="3087605" y="2829306"/>
              <a:ext cx="1985" cy="2977"/>
            </a:xfrm>
            <a:custGeom>
              <a:avLst/>
              <a:gdLst>
                <a:gd name="T0" fmla="*/ 6 w 7"/>
                <a:gd name="T1" fmla="*/ 6 h 13"/>
                <a:gd name="T2" fmla="*/ 6 w 7"/>
                <a:gd name="T3" fmla="*/ 6 h 13"/>
                <a:gd name="T4" fmla="*/ 6 w 7"/>
                <a:gd name="T5" fmla="*/ 0 h 13"/>
                <a:gd name="T6" fmla="*/ 0 w 7"/>
                <a:gd name="T7" fmla="*/ 6 h 13"/>
                <a:gd name="T8" fmla="*/ 6 w 7"/>
                <a:gd name="T9" fmla="*/ 6 h 13"/>
              </a:gdLst>
              <a:ahLst/>
              <a:cxnLst>
                <a:cxn ang="0">
                  <a:pos x="T0" y="T1"/>
                </a:cxn>
                <a:cxn ang="0">
                  <a:pos x="T2" y="T3"/>
                </a:cxn>
                <a:cxn ang="0">
                  <a:pos x="T4" y="T5"/>
                </a:cxn>
                <a:cxn ang="0">
                  <a:pos x="T6" y="T7"/>
                </a:cxn>
                <a:cxn ang="0">
                  <a:pos x="T8" y="T9"/>
                </a:cxn>
              </a:cxnLst>
              <a:rect l="0" t="0" r="r" b="b"/>
              <a:pathLst>
                <a:path w="7" h="13">
                  <a:moveTo>
                    <a:pt x="6" y="6"/>
                  </a:moveTo>
                  <a:lnTo>
                    <a:pt x="6" y="6"/>
                  </a:lnTo>
                  <a:cubicBezTo>
                    <a:pt x="6" y="6"/>
                    <a:pt x="6" y="6"/>
                    <a:pt x="6" y="0"/>
                  </a:cubicBezTo>
                  <a:cubicBezTo>
                    <a:pt x="0" y="0"/>
                    <a:pt x="0" y="6"/>
                    <a:pt x="0" y="6"/>
                  </a:cubicBezTo>
                  <a:cubicBezTo>
                    <a:pt x="0" y="6"/>
                    <a:pt x="6" y="12"/>
                    <a:pt x="6" y="6"/>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6" name="Freeform: Shape 45"/>
            <p:cNvSpPr>
              <a:spLocks/>
            </p:cNvSpPr>
            <p:nvPr/>
          </p:nvSpPr>
          <p:spPr bwMode="auto">
            <a:xfrm>
              <a:off x="3071729" y="2786634"/>
              <a:ext cx="992"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7" name="Freeform: Shape 46"/>
            <p:cNvSpPr>
              <a:spLocks/>
            </p:cNvSpPr>
            <p:nvPr/>
          </p:nvSpPr>
          <p:spPr bwMode="auto">
            <a:xfrm>
              <a:off x="3071729" y="2785643"/>
              <a:ext cx="1985" cy="1985"/>
            </a:xfrm>
            <a:custGeom>
              <a:avLst/>
              <a:gdLst>
                <a:gd name="T0" fmla="*/ 6 w 7"/>
                <a:gd name="T1" fmla="*/ 6 h 7"/>
                <a:gd name="T2" fmla="*/ 6 w 7"/>
                <a:gd name="T3" fmla="*/ 6 h 7"/>
                <a:gd name="T4" fmla="*/ 6 w 7"/>
                <a:gd name="T5" fmla="*/ 0 h 7"/>
                <a:gd name="T6" fmla="*/ 6 w 7"/>
                <a:gd name="T7" fmla="*/ 6 h 7"/>
              </a:gdLst>
              <a:ahLst/>
              <a:cxnLst>
                <a:cxn ang="0">
                  <a:pos x="T0" y="T1"/>
                </a:cxn>
                <a:cxn ang="0">
                  <a:pos x="T2" y="T3"/>
                </a:cxn>
                <a:cxn ang="0">
                  <a:pos x="T4" y="T5"/>
                </a:cxn>
                <a:cxn ang="0">
                  <a:pos x="T6" y="T7"/>
                </a:cxn>
              </a:cxnLst>
              <a:rect l="0" t="0" r="r" b="b"/>
              <a:pathLst>
                <a:path w="7" h="7">
                  <a:moveTo>
                    <a:pt x="6" y="6"/>
                  </a:moveTo>
                  <a:lnTo>
                    <a:pt x="6" y="6"/>
                  </a:lnTo>
                  <a:lnTo>
                    <a:pt x="6" y="0"/>
                  </a:lnTo>
                  <a:cubicBezTo>
                    <a:pt x="6" y="0"/>
                    <a:pt x="0" y="0"/>
                    <a:pt x="6" y="6"/>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8" name="Freeform: Shape 47"/>
            <p:cNvSpPr>
              <a:spLocks/>
            </p:cNvSpPr>
            <p:nvPr/>
          </p:nvSpPr>
          <p:spPr bwMode="auto">
            <a:xfrm>
              <a:off x="3050890" y="2791597"/>
              <a:ext cx="2978" cy="1985"/>
            </a:xfrm>
            <a:custGeom>
              <a:avLst/>
              <a:gdLst>
                <a:gd name="T0" fmla="*/ 0 w 12"/>
                <a:gd name="T1" fmla="*/ 0 h 7"/>
                <a:gd name="T2" fmla="*/ 0 w 12"/>
                <a:gd name="T3" fmla="*/ 0 h 7"/>
                <a:gd name="T4" fmla="*/ 6 w 12"/>
                <a:gd name="T5" fmla="*/ 6 h 7"/>
                <a:gd name="T6" fmla="*/ 0 w 12"/>
                <a:gd name="T7" fmla="*/ 0 h 7"/>
              </a:gdLst>
              <a:ahLst/>
              <a:cxnLst>
                <a:cxn ang="0">
                  <a:pos x="T0" y="T1"/>
                </a:cxn>
                <a:cxn ang="0">
                  <a:pos x="T2" y="T3"/>
                </a:cxn>
                <a:cxn ang="0">
                  <a:pos x="T4" y="T5"/>
                </a:cxn>
                <a:cxn ang="0">
                  <a:pos x="T6" y="T7"/>
                </a:cxn>
              </a:cxnLst>
              <a:rect l="0" t="0" r="r" b="b"/>
              <a:pathLst>
                <a:path w="12" h="7">
                  <a:moveTo>
                    <a:pt x="0" y="0"/>
                  </a:moveTo>
                  <a:lnTo>
                    <a:pt x="0" y="0"/>
                  </a:lnTo>
                  <a:cubicBezTo>
                    <a:pt x="0" y="6"/>
                    <a:pt x="6" y="6"/>
                    <a:pt x="6" y="6"/>
                  </a:cubicBezTo>
                  <a:cubicBezTo>
                    <a:pt x="11" y="0"/>
                    <a:pt x="6" y="0"/>
                    <a:pt x="0" y="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9" name="Freeform: Shape 48"/>
            <p:cNvSpPr>
              <a:spLocks/>
            </p:cNvSpPr>
            <p:nvPr/>
          </p:nvSpPr>
          <p:spPr bwMode="auto">
            <a:xfrm>
              <a:off x="2929830" y="2843199"/>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0" name="Freeform: Shape 49"/>
            <p:cNvSpPr>
              <a:spLocks/>
            </p:cNvSpPr>
            <p:nvPr/>
          </p:nvSpPr>
          <p:spPr bwMode="auto">
            <a:xfrm>
              <a:off x="3011198" y="2826329"/>
              <a:ext cx="993"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1" name="Freeform: Shape 50"/>
            <p:cNvSpPr>
              <a:spLocks/>
            </p:cNvSpPr>
            <p:nvPr/>
          </p:nvSpPr>
          <p:spPr bwMode="auto">
            <a:xfrm>
              <a:off x="3011199" y="2797550"/>
              <a:ext cx="9923" cy="15878"/>
            </a:xfrm>
            <a:custGeom>
              <a:avLst/>
              <a:gdLst>
                <a:gd name="T0" fmla="*/ 42 w 43"/>
                <a:gd name="T1" fmla="*/ 0 h 72"/>
                <a:gd name="T2" fmla="*/ 42 w 43"/>
                <a:gd name="T3" fmla="*/ 0 h 72"/>
                <a:gd name="T4" fmla="*/ 24 w 43"/>
                <a:gd name="T5" fmla="*/ 29 h 72"/>
                <a:gd name="T6" fmla="*/ 24 w 43"/>
                <a:gd name="T7" fmla="*/ 41 h 72"/>
                <a:gd name="T8" fmla="*/ 18 w 43"/>
                <a:gd name="T9" fmla="*/ 59 h 72"/>
                <a:gd name="T10" fmla="*/ 0 w 43"/>
                <a:gd name="T11" fmla="*/ 47 h 72"/>
                <a:gd name="T12" fmla="*/ 6 w 43"/>
                <a:gd name="T13" fmla="*/ 59 h 72"/>
                <a:gd name="T14" fmla="*/ 6 w 43"/>
                <a:gd name="T15" fmla="*/ 65 h 72"/>
                <a:gd name="T16" fmla="*/ 12 w 43"/>
                <a:gd name="T17" fmla="*/ 65 h 72"/>
                <a:gd name="T18" fmla="*/ 18 w 43"/>
                <a:gd name="T19" fmla="*/ 65 h 72"/>
                <a:gd name="T20" fmla="*/ 30 w 43"/>
                <a:gd name="T21" fmla="*/ 65 h 72"/>
                <a:gd name="T22" fmla="*/ 36 w 43"/>
                <a:gd name="T23" fmla="*/ 41 h 72"/>
                <a:gd name="T24" fmla="*/ 42 w 43"/>
                <a:gd name="T25" fmla="*/ 47 h 72"/>
                <a:gd name="T26" fmla="*/ 42 w 43"/>
                <a:gd name="T27" fmla="*/ 29 h 72"/>
                <a:gd name="T28" fmla="*/ 30 w 43"/>
                <a:gd name="T29" fmla="*/ 24 h 72"/>
                <a:gd name="T30" fmla="*/ 42 w 43"/>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72">
                  <a:moveTo>
                    <a:pt x="42" y="0"/>
                  </a:moveTo>
                  <a:lnTo>
                    <a:pt x="42" y="0"/>
                  </a:lnTo>
                  <a:cubicBezTo>
                    <a:pt x="36" y="12"/>
                    <a:pt x="24" y="18"/>
                    <a:pt x="24" y="29"/>
                  </a:cubicBezTo>
                  <a:cubicBezTo>
                    <a:pt x="24" y="35"/>
                    <a:pt x="24" y="35"/>
                    <a:pt x="24" y="41"/>
                  </a:cubicBezTo>
                  <a:cubicBezTo>
                    <a:pt x="24" y="47"/>
                    <a:pt x="24" y="53"/>
                    <a:pt x="18" y="59"/>
                  </a:cubicBezTo>
                  <a:cubicBezTo>
                    <a:pt x="6" y="71"/>
                    <a:pt x="6" y="47"/>
                    <a:pt x="0" y="47"/>
                  </a:cubicBezTo>
                  <a:cubicBezTo>
                    <a:pt x="0" y="53"/>
                    <a:pt x="6" y="59"/>
                    <a:pt x="6" y="59"/>
                  </a:cubicBezTo>
                  <a:lnTo>
                    <a:pt x="6" y="65"/>
                  </a:lnTo>
                  <a:lnTo>
                    <a:pt x="12" y="65"/>
                  </a:lnTo>
                  <a:lnTo>
                    <a:pt x="18" y="65"/>
                  </a:lnTo>
                  <a:cubicBezTo>
                    <a:pt x="24" y="65"/>
                    <a:pt x="24" y="65"/>
                    <a:pt x="30" y="65"/>
                  </a:cubicBezTo>
                  <a:cubicBezTo>
                    <a:pt x="36" y="59"/>
                    <a:pt x="36" y="47"/>
                    <a:pt x="36" y="41"/>
                  </a:cubicBezTo>
                  <a:cubicBezTo>
                    <a:pt x="42" y="41"/>
                    <a:pt x="36" y="47"/>
                    <a:pt x="42" y="47"/>
                  </a:cubicBezTo>
                  <a:cubicBezTo>
                    <a:pt x="42" y="41"/>
                    <a:pt x="42" y="35"/>
                    <a:pt x="42" y="29"/>
                  </a:cubicBezTo>
                  <a:cubicBezTo>
                    <a:pt x="36" y="29"/>
                    <a:pt x="36" y="29"/>
                    <a:pt x="30" y="24"/>
                  </a:cubicBezTo>
                  <a:cubicBezTo>
                    <a:pt x="30" y="12"/>
                    <a:pt x="42" y="12"/>
                    <a:pt x="42" y="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2" name="Freeform: Shape 51"/>
            <p:cNvSpPr>
              <a:spLocks/>
            </p:cNvSpPr>
            <p:nvPr/>
          </p:nvSpPr>
          <p:spPr bwMode="auto">
            <a:xfrm>
              <a:off x="2968531" y="2813428"/>
              <a:ext cx="1985" cy="992"/>
            </a:xfrm>
            <a:custGeom>
              <a:avLst/>
              <a:gdLst>
                <a:gd name="T0" fmla="*/ 6 w 7"/>
                <a:gd name="T1" fmla="*/ 0 h 6"/>
                <a:gd name="T2" fmla="*/ 6 w 7"/>
                <a:gd name="T3" fmla="*/ 0 h 6"/>
                <a:gd name="T4" fmla="*/ 6 w 7"/>
                <a:gd name="T5" fmla="*/ 5 h 6"/>
                <a:gd name="T6" fmla="*/ 6 w 7"/>
                <a:gd name="T7" fmla="*/ 0 h 6"/>
              </a:gdLst>
              <a:ahLst/>
              <a:cxnLst>
                <a:cxn ang="0">
                  <a:pos x="T0" y="T1"/>
                </a:cxn>
                <a:cxn ang="0">
                  <a:pos x="T2" y="T3"/>
                </a:cxn>
                <a:cxn ang="0">
                  <a:pos x="T4" y="T5"/>
                </a:cxn>
                <a:cxn ang="0">
                  <a:pos x="T6" y="T7"/>
                </a:cxn>
              </a:cxnLst>
              <a:rect l="0" t="0" r="r" b="b"/>
              <a:pathLst>
                <a:path w="7" h="6">
                  <a:moveTo>
                    <a:pt x="6" y="0"/>
                  </a:moveTo>
                  <a:lnTo>
                    <a:pt x="6" y="0"/>
                  </a:lnTo>
                  <a:cubicBezTo>
                    <a:pt x="6" y="0"/>
                    <a:pt x="0" y="0"/>
                    <a:pt x="6" y="5"/>
                  </a:cubicBezTo>
                  <a:lnTo>
                    <a:pt x="6"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3" name="Freeform: Shape 52"/>
            <p:cNvSpPr>
              <a:spLocks/>
            </p:cNvSpPr>
            <p:nvPr/>
          </p:nvSpPr>
          <p:spPr bwMode="auto">
            <a:xfrm>
              <a:off x="3080659" y="2849153"/>
              <a:ext cx="2978" cy="3969"/>
            </a:xfrm>
            <a:custGeom>
              <a:avLst/>
              <a:gdLst>
                <a:gd name="T0" fmla="*/ 0 w 12"/>
                <a:gd name="T1" fmla="*/ 6 h 18"/>
                <a:gd name="T2" fmla="*/ 0 w 12"/>
                <a:gd name="T3" fmla="*/ 6 h 18"/>
                <a:gd name="T4" fmla="*/ 5 w 12"/>
                <a:gd name="T5" fmla="*/ 17 h 18"/>
                <a:gd name="T6" fmla="*/ 11 w 12"/>
                <a:gd name="T7" fmla="*/ 17 h 18"/>
                <a:gd name="T8" fmla="*/ 11 w 12"/>
                <a:gd name="T9" fmla="*/ 6 h 18"/>
                <a:gd name="T10" fmla="*/ 0 w 12"/>
                <a:gd name="T11" fmla="*/ 6 h 18"/>
              </a:gdLst>
              <a:ahLst/>
              <a:cxnLst>
                <a:cxn ang="0">
                  <a:pos x="T0" y="T1"/>
                </a:cxn>
                <a:cxn ang="0">
                  <a:pos x="T2" y="T3"/>
                </a:cxn>
                <a:cxn ang="0">
                  <a:pos x="T4" y="T5"/>
                </a:cxn>
                <a:cxn ang="0">
                  <a:pos x="T6" y="T7"/>
                </a:cxn>
                <a:cxn ang="0">
                  <a:pos x="T8" y="T9"/>
                </a:cxn>
                <a:cxn ang="0">
                  <a:pos x="T10" y="T11"/>
                </a:cxn>
              </a:cxnLst>
              <a:rect l="0" t="0" r="r" b="b"/>
              <a:pathLst>
                <a:path w="12" h="18">
                  <a:moveTo>
                    <a:pt x="0" y="6"/>
                  </a:moveTo>
                  <a:lnTo>
                    <a:pt x="0" y="6"/>
                  </a:lnTo>
                  <a:cubicBezTo>
                    <a:pt x="0" y="11"/>
                    <a:pt x="5" y="11"/>
                    <a:pt x="5" y="17"/>
                  </a:cubicBezTo>
                  <a:lnTo>
                    <a:pt x="11" y="17"/>
                  </a:lnTo>
                  <a:cubicBezTo>
                    <a:pt x="11" y="11"/>
                    <a:pt x="5" y="11"/>
                    <a:pt x="11" y="6"/>
                  </a:cubicBezTo>
                  <a:cubicBezTo>
                    <a:pt x="5" y="11"/>
                    <a:pt x="5" y="0"/>
                    <a:pt x="0" y="6"/>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4" name="Freeform: Shape 53"/>
            <p:cNvSpPr>
              <a:spLocks/>
            </p:cNvSpPr>
            <p:nvPr/>
          </p:nvSpPr>
          <p:spPr bwMode="auto">
            <a:xfrm>
              <a:off x="3027075" y="2795566"/>
              <a:ext cx="3969" cy="3969"/>
            </a:xfrm>
            <a:custGeom>
              <a:avLst/>
              <a:gdLst>
                <a:gd name="T0" fmla="*/ 0 w 19"/>
                <a:gd name="T1" fmla="*/ 0 h 19"/>
                <a:gd name="T2" fmla="*/ 0 w 19"/>
                <a:gd name="T3" fmla="*/ 0 h 19"/>
                <a:gd name="T4" fmla="*/ 6 w 19"/>
                <a:gd name="T5" fmla="*/ 12 h 19"/>
                <a:gd name="T6" fmla="*/ 12 w 19"/>
                <a:gd name="T7" fmla="*/ 6 h 19"/>
                <a:gd name="T8" fmla="*/ 18 w 19"/>
                <a:gd name="T9" fmla="*/ 0 h 19"/>
                <a:gd name="T10" fmla="*/ 0 w 19"/>
                <a:gd name="T11" fmla="*/ 0 h 19"/>
              </a:gdLst>
              <a:ahLst/>
              <a:cxnLst>
                <a:cxn ang="0">
                  <a:pos x="T0" y="T1"/>
                </a:cxn>
                <a:cxn ang="0">
                  <a:pos x="T2" y="T3"/>
                </a:cxn>
                <a:cxn ang="0">
                  <a:pos x="T4" y="T5"/>
                </a:cxn>
                <a:cxn ang="0">
                  <a:pos x="T6" y="T7"/>
                </a:cxn>
                <a:cxn ang="0">
                  <a:pos x="T8" y="T9"/>
                </a:cxn>
                <a:cxn ang="0">
                  <a:pos x="T10" y="T11"/>
                </a:cxn>
              </a:cxnLst>
              <a:rect l="0" t="0" r="r" b="b"/>
              <a:pathLst>
                <a:path w="19" h="19">
                  <a:moveTo>
                    <a:pt x="0" y="0"/>
                  </a:moveTo>
                  <a:lnTo>
                    <a:pt x="0" y="0"/>
                  </a:lnTo>
                  <a:cubicBezTo>
                    <a:pt x="0" y="0"/>
                    <a:pt x="0" y="18"/>
                    <a:pt x="6" y="12"/>
                  </a:cubicBezTo>
                  <a:cubicBezTo>
                    <a:pt x="12" y="12"/>
                    <a:pt x="6" y="12"/>
                    <a:pt x="12" y="6"/>
                  </a:cubicBezTo>
                  <a:cubicBezTo>
                    <a:pt x="12" y="6"/>
                    <a:pt x="18" y="6"/>
                    <a:pt x="18" y="0"/>
                  </a:cubicBezTo>
                  <a:cubicBezTo>
                    <a:pt x="12" y="0"/>
                    <a:pt x="6" y="0"/>
                    <a:pt x="0" y="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5" name="Freeform: Shape 54"/>
            <p:cNvSpPr>
              <a:spLocks/>
            </p:cNvSpPr>
            <p:nvPr/>
          </p:nvSpPr>
          <p:spPr bwMode="auto">
            <a:xfrm>
              <a:off x="3023106" y="2790603"/>
              <a:ext cx="1985" cy="993"/>
            </a:xfrm>
            <a:custGeom>
              <a:avLst/>
              <a:gdLst>
                <a:gd name="T0" fmla="*/ 6 w 7"/>
                <a:gd name="T1" fmla="*/ 5 h 6"/>
                <a:gd name="T2" fmla="*/ 6 w 7"/>
                <a:gd name="T3" fmla="*/ 5 h 6"/>
                <a:gd name="T4" fmla="*/ 6 w 7"/>
                <a:gd name="T5" fmla="*/ 0 h 6"/>
                <a:gd name="T6" fmla="*/ 6 w 7"/>
                <a:gd name="T7" fmla="*/ 5 h 6"/>
              </a:gdLst>
              <a:ahLst/>
              <a:cxnLst>
                <a:cxn ang="0">
                  <a:pos x="T0" y="T1"/>
                </a:cxn>
                <a:cxn ang="0">
                  <a:pos x="T2" y="T3"/>
                </a:cxn>
                <a:cxn ang="0">
                  <a:pos x="T4" y="T5"/>
                </a:cxn>
                <a:cxn ang="0">
                  <a:pos x="T6" y="T7"/>
                </a:cxn>
              </a:cxnLst>
              <a:rect l="0" t="0" r="r" b="b"/>
              <a:pathLst>
                <a:path w="7" h="6">
                  <a:moveTo>
                    <a:pt x="6" y="5"/>
                  </a:moveTo>
                  <a:lnTo>
                    <a:pt x="6" y="5"/>
                  </a:lnTo>
                  <a:lnTo>
                    <a:pt x="6" y="0"/>
                  </a:lnTo>
                  <a:cubicBezTo>
                    <a:pt x="6" y="0"/>
                    <a:pt x="0" y="0"/>
                    <a:pt x="6" y="5"/>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6" name="Freeform: Shape 55"/>
            <p:cNvSpPr>
              <a:spLocks/>
            </p:cNvSpPr>
            <p:nvPr/>
          </p:nvSpPr>
          <p:spPr bwMode="auto">
            <a:xfrm>
              <a:off x="3029059" y="2843199"/>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7" name="Freeform: Shape 56"/>
            <p:cNvSpPr>
              <a:spLocks/>
            </p:cNvSpPr>
            <p:nvPr/>
          </p:nvSpPr>
          <p:spPr bwMode="auto">
            <a:xfrm>
              <a:off x="3029059" y="2798542"/>
              <a:ext cx="993"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8" name="Freeform: Shape 57"/>
            <p:cNvSpPr>
              <a:spLocks/>
            </p:cNvSpPr>
            <p:nvPr/>
          </p:nvSpPr>
          <p:spPr bwMode="auto">
            <a:xfrm>
              <a:off x="3050890" y="2791597"/>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9" name="Freeform: Shape 58"/>
            <p:cNvSpPr>
              <a:spLocks/>
            </p:cNvSpPr>
            <p:nvPr/>
          </p:nvSpPr>
          <p:spPr bwMode="auto">
            <a:xfrm>
              <a:off x="3022114" y="2803505"/>
              <a:ext cx="992" cy="1985"/>
            </a:xfrm>
            <a:custGeom>
              <a:avLst/>
              <a:gdLst>
                <a:gd name="T0" fmla="*/ 0 w 6"/>
                <a:gd name="T1" fmla="*/ 6 h 7"/>
                <a:gd name="T2" fmla="*/ 0 w 6"/>
                <a:gd name="T3" fmla="*/ 6 h 7"/>
                <a:gd name="T4" fmla="*/ 5 w 6"/>
                <a:gd name="T5" fmla="*/ 0 h 7"/>
                <a:gd name="T6" fmla="*/ 0 w 6"/>
                <a:gd name="T7" fmla="*/ 6 h 7"/>
              </a:gdLst>
              <a:ahLst/>
              <a:cxnLst>
                <a:cxn ang="0">
                  <a:pos x="T0" y="T1"/>
                </a:cxn>
                <a:cxn ang="0">
                  <a:pos x="T2" y="T3"/>
                </a:cxn>
                <a:cxn ang="0">
                  <a:pos x="T4" y="T5"/>
                </a:cxn>
                <a:cxn ang="0">
                  <a:pos x="T6" y="T7"/>
                </a:cxn>
              </a:cxnLst>
              <a:rect l="0" t="0" r="r" b="b"/>
              <a:pathLst>
                <a:path w="6" h="7">
                  <a:moveTo>
                    <a:pt x="0" y="6"/>
                  </a:moveTo>
                  <a:lnTo>
                    <a:pt x="0" y="6"/>
                  </a:lnTo>
                  <a:cubicBezTo>
                    <a:pt x="0" y="6"/>
                    <a:pt x="5" y="6"/>
                    <a:pt x="5" y="0"/>
                  </a:cubicBezTo>
                  <a:cubicBezTo>
                    <a:pt x="5" y="6"/>
                    <a:pt x="0" y="0"/>
                    <a:pt x="0" y="6"/>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0" name="Freeform: Shape 59"/>
            <p:cNvSpPr>
              <a:spLocks/>
            </p:cNvSpPr>
            <p:nvPr/>
          </p:nvSpPr>
          <p:spPr bwMode="auto">
            <a:xfrm>
              <a:off x="3072721" y="2785643"/>
              <a:ext cx="1985" cy="992"/>
            </a:xfrm>
            <a:custGeom>
              <a:avLst/>
              <a:gdLst>
                <a:gd name="T0" fmla="*/ 0 w 7"/>
                <a:gd name="T1" fmla="*/ 0 h 1"/>
                <a:gd name="T2" fmla="*/ 0 w 7"/>
                <a:gd name="T3" fmla="*/ 0 h 1"/>
              </a:gdLst>
              <a:ahLst/>
              <a:cxnLst>
                <a:cxn ang="0">
                  <a:pos x="T0" y="T1"/>
                </a:cxn>
                <a:cxn ang="0">
                  <a:pos x="T2" y="T3"/>
                </a:cxn>
              </a:cxnLst>
              <a:rect l="0" t="0" r="r" b="b"/>
              <a:pathLst>
                <a:path w="7" h="1">
                  <a:moveTo>
                    <a:pt x="0" y="0"/>
                  </a:moveTo>
                  <a:cubicBezTo>
                    <a:pt x="0" y="0"/>
                    <a:pt x="6" y="0"/>
                    <a:pt x="0" y="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1" name="Freeform: Shape 60"/>
            <p:cNvSpPr>
              <a:spLocks/>
            </p:cNvSpPr>
            <p:nvPr/>
          </p:nvSpPr>
          <p:spPr bwMode="auto">
            <a:xfrm>
              <a:off x="2991353" y="2770757"/>
              <a:ext cx="5954" cy="2978"/>
            </a:xfrm>
            <a:custGeom>
              <a:avLst/>
              <a:gdLst>
                <a:gd name="T0" fmla="*/ 18 w 25"/>
                <a:gd name="T1" fmla="*/ 12 h 13"/>
                <a:gd name="T2" fmla="*/ 18 w 25"/>
                <a:gd name="T3" fmla="*/ 12 h 13"/>
                <a:gd name="T4" fmla="*/ 24 w 25"/>
                <a:gd name="T5" fmla="*/ 0 h 13"/>
                <a:gd name="T6" fmla="*/ 0 w 25"/>
                <a:gd name="T7" fmla="*/ 6 h 13"/>
                <a:gd name="T8" fmla="*/ 18 w 25"/>
                <a:gd name="T9" fmla="*/ 12 h 13"/>
              </a:gdLst>
              <a:ahLst/>
              <a:cxnLst>
                <a:cxn ang="0">
                  <a:pos x="T0" y="T1"/>
                </a:cxn>
                <a:cxn ang="0">
                  <a:pos x="T2" y="T3"/>
                </a:cxn>
                <a:cxn ang="0">
                  <a:pos x="T4" y="T5"/>
                </a:cxn>
                <a:cxn ang="0">
                  <a:pos x="T6" y="T7"/>
                </a:cxn>
                <a:cxn ang="0">
                  <a:pos x="T8" y="T9"/>
                </a:cxn>
              </a:cxnLst>
              <a:rect l="0" t="0" r="r" b="b"/>
              <a:pathLst>
                <a:path w="25" h="13">
                  <a:moveTo>
                    <a:pt x="18" y="12"/>
                  </a:moveTo>
                  <a:lnTo>
                    <a:pt x="18" y="12"/>
                  </a:lnTo>
                  <a:cubicBezTo>
                    <a:pt x="24" y="6"/>
                    <a:pt x="24" y="6"/>
                    <a:pt x="24" y="0"/>
                  </a:cubicBezTo>
                  <a:cubicBezTo>
                    <a:pt x="18" y="0"/>
                    <a:pt x="6" y="0"/>
                    <a:pt x="0" y="6"/>
                  </a:cubicBezTo>
                  <a:cubicBezTo>
                    <a:pt x="6" y="6"/>
                    <a:pt x="12" y="6"/>
                    <a:pt x="18" y="12"/>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2" name="Freeform: Shape 61"/>
            <p:cNvSpPr>
              <a:spLocks/>
            </p:cNvSpPr>
            <p:nvPr/>
          </p:nvSpPr>
          <p:spPr bwMode="auto">
            <a:xfrm>
              <a:off x="2993337" y="2786634"/>
              <a:ext cx="1985" cy="1985"/>
            </a:xfrm>
            <a:custGeom>
              <a:avLst/>
              <a:gdLst>
                <a:gd name="T0" fmla="*/ 0 w 7"/>
                <a:gd name="T1" fmla="*/ 6 h 7"/>
                <a:gd name="T2" fmla="*/ 0 w 7"/>
                <a:gd name="T3" fmla="*/ 6 h 7"/>
                <a:gd name="T4" fmla="*/ 6 w 7"/>
                <a:gd name="T5" fmla="*/ 0 h 7"/>
                <a:gd name="T6" fmla="*/ 0 w 7"/>
                <a:gd name="T7" fmla="*/ 6 h 7"/>
              </a:gdLst>
              <a:ahLst/>
              <a:cxnLst>
                <a:cxn ang="0">
                  <a:pos x="T0" y="T1"/>
                </a:cxn>
                <a:cxn ang="0">
                  <a:pos x="T2" y="T3"/>
                </a:cxn>
                <a:cxn ang="0">
                  <a:pos x="T4" y="T5"/>
                </a:cxn>
                <a:cxn ang="0">
                  <a:pos x="T6" y="T7"/>
                </a:cxn>
              </a:cxnLst>
              <a:rect l="0" t="0" r="r" b="b"/>
              <a:pathLst>
                <a:path w="7" h="7">
                  <a:moveTo>
                    <a:pt x="0" y="6"/>
                  </a:moveTo>
                  <a:lnTo>
                    <a:pt x="0" y="6"/>
                  </a:lnTo>
                  <a:cubicBezTo>
                    <a:pt x="6" y="6"/>
                    <a:pt x="6" y="0"/>
                    <a:pt x="6" y="0"/>
                  </a:cubicBezTo>
                  <a:cubicBezTo>
                    <a:pt x="0" y="0"/>
                    <a:pt x="0" y="6"/>
                    <a:pt x="0" y="6"/>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3" name="Freeform: Shape 62"/>
            <p:cNvSpPr>
              <a:spLocks/>
            </p:cNvSpPr>
            <p:nvPr/>
          </p:nvSpPr>
          <p:spPr bwMode="auto">
            <a:xfrm>
              <a:off x="2928839" y="2841215"/>
              <a:ext cx="1985" cy="2977"/>
            </a:xfrm>
            <a:custGeom>
              <a:avLst/>
              <a:gdLst>
                <a:gd name="T0" fmla="*/ 6 w 7"/>
                <a:gd name="T1" fmla="*/ 6 h 13"/>
                <a:gd name="T2" fmla="*/ 6 w 7"/>
                <a:gd name="T3" fmla="*/ 6 h 13"/>
                <a:gd name="T4" fmla="*/ 0 w 7"/>
                <a:gd name="T5" fmla="*/ 0 h 13"/>
                <a:gd name="T6" fmla="*/ 6 w 7"/>
                <a:gd name="T7" fmla="*/ 6 h 13"/>
              </a:gdLst>
              <a:ahLst/>
              <a:cxnLst>
                <a:cxn ang="0">
                  <a:pos x="T0" y="T1"/>
                </a:cxn>
                <a:cxn ang="0">
                  <a:pos x="T2" y="T3"/>
                </a:cxn>
                <a:cxn ang="0">
                  <a:pos x="T4" y="T5"/>
                </a:cxn>
                <a:cxn ang="0">
                  <a:pos x="T6" y="T7"/>
                </a:cxn>
              </a:cxnLst>
              <a:rect l="0" t="0" r="r" b="b"/>
              <a:pathLst>
                <a:path w="7" h="13">
                  <a:moveTo>
                    <a:pt x="6" y="6"/>
                  </a:moveTo>
                  <a:lnTo>
                    <a:pt x="6" y="6"/>
                  </a:lnTo>
                  <a:cubicBezTo>
                    <a:pt x="0" y="6"/>
                    <a:pt x="0" y="0"/>
                    <a:pt x="0" y="0"/>
                  </a:cubicBezTo>
                  <a:cubicBezTo>
                    <a:pt x="0" y="6"/>
                    <a:pt x="6" y="12"/>
                    <a:pt x="6" y="6"/>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4" name="Freeform: Shape 63"/>
            <p:cNvSpPr>
              <a:spLocks/>
            </p:cNvSpPr>
            <p:nvPr/>
          </p:nvSpPr>
          <p:spPr bwMode="auto">
            <a:xfrm>
              <a:off x="2928839" y="2839230"/>
              <a:ext cx="992" cy="1985"/>
            </a:xfrm>
            <a:custGeom>
              <a:avLst/>
              <a:gdLst>
                <a:gd name="T0" fmla="*/ 0 w 1"/>
                <a:gd name="T1" fmla="*/ 0 h 7"/>
                <a:gd name="T2" fmla="*/ 0 w 1"/>
                <a:gd name="T3" fmla="*/ 0 h 7"/>
              </a:gdLst>
              <a:ahLst/>
              <a:cxnLst>
                <a:cxn ang="0">
                  <a:pos x="T0" y="T1"/>
                </a:cxn>
                <a:cxn ang="0">
                  <a:pos x="T2" y="T3"/>
                </a:cxn>
              </a:cxnLst>
              <a:rect l="0" t="0" r="r" b="b"/>
              <a:pathLst>
                <a:path w="1" h="7">
                  <a:moveTo>
                    <a:pt x="0" y="0"/>
                  </a:moveTo>
                  <a:cubicBezTo>
                    <a:pt x="0" y="0"/>
                    <a:pt x="0" y="6"/>
                    <a:pt x="0" y="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5" name="Freeform: Shape 64"/>
            <p:cNvSpPr>
              <a:spLocks/>
            </p:cNvSpPr>
            <p:nvPr/>
          </p:nvSpPr>
          <p:spPr bwMode="auto">
            <a:xfrm>
              <a:off x="2746256" y="5218907"/>
              <a:ext cx="562630" cy="561675"/>
            </a:xfrm>
            <a:custGeom>
              <a:avLst/>
              <a:gdLst>
                <a:gd name="T0" fmla="*/ 2501 w 2502"/>
                <a:gd name="T1" fmla="*/ 1249 h 2498"/>
                <a:gd name="T2" fmla="*/ 2501 w 2502"/>
                <a:gd name="T3" fmla="*/ 1249 h 2498"/>
                <a:gd name="T4" fmla="*/ 1248 w 2502"/>
                <a:gd name="T5" fmla="*/ 0 h 2498"/>
                <a:gd name="T6" fmla="*/ 0 w 2502"/>
                <a:gd name="T7" fmla="*/ 1249 h 2498"/>
                <a:gd name="T8" fmla="*/ 1248 w 2502"/>
                <a:gd name="T9" fmla="*/ 2497 h 2498"/>
                <a:gd name="T10" fmla="*/ 2501 w 2502"/>
                <a:gd name="T11" fmla="*/ 1249 h 2498"/>
              </a:gdLst>
              <a:ahLst/>
              <a:cxnLst>
                <a:cxn ang="0">
                  <a:pos x="T0" y="T1"/>
                </a:cxn>
                <a:cxn ang="0">
                  <a:pos x="T2" y="T3"/>
                </a:cxn>
                <a:cxn ang="0">
                  <a:pos x="T4" y="T5"/>
                </a:cxn>
                <a:cxn ang="0">
                  <a:pos x="T6" y="T7"/>
                </a:cxn>
                <a:cxn ang="0">
                  <a:pos x="T8" y="T9"/>
                </a:cxn>
                <a:cxn ang="0">
                  <a:pos x="T10" y="T11"/>
                </a:cxn>
              </a:cxnLst>
              <a:rect l="0" t="0" r="r" b="b"/>
              <a:pathLst>
                <a:path w="2502" h="2498">
                  <a:moveTo>
                    <a:pt x="2501" y="1249"/>
                  </a:moveTo>
                  <a:lnTo>
                    <a:pt x="2501" y="1249"/>
                  </a:lnTo>
                  <a:cubicBezTo>
                    <a:pt x="2501" y="560"/>
                    <a:pt x="1942" y="0"/>
                    <a:pt x="1248" y="0"/>
                  </a:cubicBezTo>
                  <a:cubicBezTo>
                    <a:pt x="559" y="0"/>
                    <a:pt x="0" y="560"/>
                    <a:pt x="0" y="1249"/>
                  </a:cubicBezTo>
                  <a:cubicBezTo>
                    <a:pt x="0" y="1937"/>
                    <a:pt x="559" y="2497"/>
                    <a:pt x="1248" y="2497"/>
                  </a:cubicBezTo>
                  <a:cubicBezTo>
                    <a:pt x="1942" y="2497"/>
                    <a:pt x="2501" y="1937"/>
                    <a:pt x="2501" y="1249"/>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6" name="Freeform: Shape 65"/>
            <p:cNvSpPr>
              <a:spLocks/>
            </p:cNvSpPr>
            <p:nvPr/>
          </p:nvSpPr>
          <p:spPr bwMode="auto">
            <a:xfrm>
              <a:off x="2878232" y="5495775"/>
              <a:ext cx="303642" cy="129007"/>
            </a:xfrm>
            <a:custGeom>
              <a:avLst/>
              <a:gdLst>
                <a:gd name="T0" fmla="*/ 1272 w 1349"/>
                <a:gd name="T1" fmla="*/ 65 h 572"/>
                <a:gd name="T2" fmla="*/ 1272 w 1349"/>
                <a:gd name="T3" fmla="*/ 65 h 572"/>
                <a:gd name="T4" fmla="*/ 666 w 1349"/>
                <a:gd name="T5" fmla="*/ 0 h 572"/>
                <a:gd name="T6" fmla="*/ 0 w 1349"/>
                <a:gd name="T7" fmla="*/ 88 h 572"/>
                <a:gd name="T8" fmla="*/ 0 w 1349"/>
                <a:gd name="T9" fmla="*/ 571 h 572"/>
                <a:gd name="T10" fmla="*/ 672 w 1349"/>
                <a:gd name="T11" fmla="*/ 483 h 572"/>
                <a:gd name="T12" fmla="*/ 672 w 1349"/>
                <a:gd name="T13" fmla="*/ 483 h 572"/>
                <a:gd name="T14" fmla="*/ 1236 w 1349"/>
                <a:gd name="T15" fmla="*/ 547 h 572"/>
                <a:gd name="T16" fmla="*/ 1348 w 1349"/>
                <a:gd name="T17" fmla="*/ 571 h 572"/>
                <a:gd name="T18" fmla="*/ 1348 w 1349"/>
                <a:gd name="T19" fmla="*/ 571 h 572"/>
                <a:gd name="T20" fmla="*/ 1348 w 1349"/>
                <a:gd name="T21" fmla="*/ 88 h 572"/>
                <a:gd name="T22" fmla="*/ 1348 w 1349"/>
                <a:gd name="T23" fmla="*/ 88 h 572"/>
                <a:gd name="T24" fmla="*/ 1272 w 1349"/>
                <a:gd name="T25" fmla="*/ 65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9" h="572">
                  <a:moveTo>
                    <a:pt x="1272" y="65"/>
                  </a:moveTo>
                  <a:lnTo>
                    <a:pt x="1272" y="65"/>
                  </a:lnTo>
                  <a:cubicBezTo>
                    <a:pt x="1171" y="41"/>
                    <a:pt x="959" y="0"/>
                    <a:pt x="666" y="0"/>
                  </a:cubicBezTo>
                  <a:cubicBezTo>
                    <a:pt x="236" y="0"/>
                    <a:pt x="0" y="88"/>
                    <a:pt x="0" y="88"/>
                  </a:cubicBezTo>
                  <a:cubicBezTo>
                    <a:pt x="0" y="571"/>
                    <a:pt x="0" y="571"/>
                    <a:pt x="0" y="571"/>
                  </a:cubicBezTo>
                  <a:cubicBezTo>
                    <a:pt x="0" y="571"/>
                    <a:pt x="324" y="483"/>
                    <a:pt x="672" y="483"/>
                  </a:cubicBezTo>
                  <a:lnTo>
                    <a:pt x="672" y="483"/>
                  </a:lnTo>
                  <a:cubicBezTo>
                    <a:pt x="895" y="483"/>
                    <a:pt x="1112" y="524"/>
                    <a:pt x="1236" y="547"/>
                  </a:cubicBezTo>
                  <a:cubicBezTo>
                    <a:pt x="1307" y="559"/>
                    <a:pt x="1348" y="571"/>
                    <a:pt x="1348" y="571"/>
                  </a:cubicBezTo>
                  <a:lnTo>
                    <a:pt x="1348" y="571"/>
                  </a:lnTo>
                  <a:cubicBezTo>
                    <a:pt x="1348" y="88"/>
                    <a:pt x="1348" y="88"/>
                    <a:pt x="1348" y="88"/>
                  </a:cubicBezTo>
                  <a:lnTo>
                    <a:pt x="1348" y="88"/>
                  </a:lnTo>
                  <a:cubicBezTo>
                    <a:pt x="1348" y="88"/>
                    <a:pt x="1319" y="77"/>
                    <a:pt x="1272" y="65"/>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7" name="Freeform: Shape 66"/>
            <p:cNvSpPr>
              <a:spLocks/>
            </p:cNvSpPr>
            <p:nvPr/>
          </p:nvSpPr>
          <p:spPr bwMode="auto">
            <a:xfrm>
              <a:off x="2775033" y="5375699"/>
              <a:ext cx="509047" cy="154808"/>
            </a:xfrm>
            <a:custGeom>
              <a:avLst/>
              <a:gdLst>
                <a:gd name="T0" fmla="*/ 436 w 2261"/>
                <a:gd name="T1" fmla="*/ 601 h 690"/>
                <a:gd name="T2" fmla="*/ 436 w 2261"/>
                <a:gd name="T3" fmla="*/ 601 h 690"/>
                <a:gd name="T4" fmla="*/ 1149 w 2261"/>
                <a:gd name="T5" fmla="*/ 506 h 690"/>
                <a:gd name="T6" fmla="*/ 1795 w 2261"/>
                <a:gd name="T7" fmla="*/ 577 h 690"/>
                <a:gd name="T8" fmla="*/ 1872 w 2261"/>
                <a:gd name="T9" fmla="*/ 601 h 690"/>
                <a:gd name="T10" fmla="*/ 1872 w 2261"/>
                <a:gd name="T11" fmla="*/ 601 h 690"/>
                <a:gd name="T12" fmla="*/ 1872 w 2261"/>
                <a:gd name="T13" fmla="*/ 665 h 690"/>
                <a:gd name="T14" fmla="*/ 2260 w 2261"/>
                <a:gd name="T15" fmla="*/ 495 h 690"/>
                <a:gd name="T16" fmla="*/ 1131 w 2261"/>
                <a:gd name="T17" fmla="*/ 0 h 690"/>
                <a:gd name="T18" fmla="*/ 0 w 2261"/>
                <a:gd name="T19" fmla="*/ 495 h 690"/>
                <a:gd name="T20" fmla="*/ 436 w 2261"/>
                <a:gd name="T21" fmla="*/ 689 h 690"/>
                <a:gd name="T22" fmla="*/ 436 w 2261"/>
                <a:gd name="T23" fmla="*/ 6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1" h="690">
                  <a:moveTo>
                    <a:pt x="436" y="601"/>
                  </a:moveTo>
                  <a:lnTo>
                    <a:pt x="436" y="601"/>
                  </a:lnTo>
                  <a:cubicBezTo>
                    <a:pt x="436" y="601"/>
                    <a:pt x="689" y="506"/>
                    <a:pt x="1149" y="506"/>
                  </a:cubicBezTo>
                  <a:cubicBezTo>
                    <a:pt x="1465" y="506"/>
                    <a:pt x="1683" y="548"/>
                    <a:pt x="1795" y="577"/>
                  </a:cubicBezTo>
                  <a:cubicBezTo>
                    <a:pt x="1842" y="589"/>
                    <a:pt x="1872" y="601"/>
                    <a:pt x="1872" y="601"/>
                  </a:cubicBezTo>
                  <a:lnTo>
                    <a:pt x="1872" y="601"/>
                  </a:lnTo>
                  <a:cubicBezTo>
                    <a:pt x="1872" y="665"/>
                    <a:pt x="1872" y="665"/>
                    <a:pt x="1872" y="665"/>
                  </a:cubicBezTo>
                  <a:cubicBezTo>
                    <a:pt x="2260" y="495"/>
                    <a:pt x="2260" y="495"/>
                    <a:pt x="2260" y="495"/>
                  </a:cubicBezTo>
                  <a:cubicBezTo>
                    <a:pt x="1131" y="0"/>
                    <a:pt x="1131" y="0"/>
                    <a:pt x="1131" y="0"/>
                  </a:cubicBezTo>
                  <a:cubicBezTo>
                    <a:pt x="0" y="495"/>
                    <a:pt x="0" y="495"/>
                    <a:pt x="0" y="495"/>
                  </a:cubicBezTo>
                  <a:cubicBezTo>
                    <a:pt x="436" y="689"/>
                    <a:pt x="436" y="689"/>
                    <a:pt x="436" y="689"/>
                  </a:cubicBezTo>
                  <a:lnTo>
                    <a:pt x="436" y="601"/>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8" name="Freeform: Shape 67"/>
            <p:cNvSpPr>
              <a:spLocks/>
            </p:cNvSpPr>
            <p:nvPr/>
          </p:nvSpPr>
          <p:spPr bwMode="auto">
            <a:xfrm>
              <a:off x="3209657" y="5459058"/>
              <a:ext cx="28777" cy="156793"/>
            </a:xfrm>
            <a:custGeom>
              <a:avLst/>
              <a:gdLst>
                <a:gd name="T0" fmla="*/ 129 w 130"/>
                <a:gd name="T1" fmla="*/ 648 h 696"/>
                <a:gd name="T2" fmla="*/ 129 w 130"/>
                <a:gd name="T3" fmla="*/ 648 h 696"/>
                <a:gd name="T4" fmla="*/ 100 w 130"/>
                <a:gd name="T5" fmla="*/ 506 h 696"/>
                <a:gd name="T6" fmla="*/ 82 w 130"/>
                <a:gd name="T7" fmla="*/ 477 h 696"/>
                <a:gd name="T8" fmla="*/ 82 w 130"/>
                <a:gd name="T9" fmla="*/ 447 h 696"/>
                <a:gd name="T10" fmla="*/ 100 w 130"/>
                <a:gd name="T11" fmla="*/ 412 h 696"/>
                <a:gd name="T12" fmla="*/ 76 w 130"/>
                <a:gd name="T13" fmla="*/ 377 h 696"/>
                <a:gd name="T14" fmla="*/ 76 w 130"/>
                <a:gd name="T15" fmla="*/ 18 h 696"/>
                <a:gd name="T16" fmla="*/ 64 w 130"/>
                <a:gd name="T17" fmla="*/ 0 h 696"/>
                <a:gd name="T18" fmla="*/ 53 w 130"/>
                <a:gd name="T19" fmla="*/ 18 h 696"/>
                <a:gd name="T20" fmla="*/ 53 w 130"/>
                <a:gd name="T21" fmla="*/ 377 h 696"/>
                <a:gd name="T22" fmla="*/ 29 w 130"/>
                <a:gd name="T23" fmla="*/ 412 h 696"/>
                <a:gd name="T24" fmla="*/ 47 w 130"/>
                <a:gd name="T25" fmla="*/ 447 h 696"/>
                <a:gd name="T26" fmla="*/ 47 w 130"/>
                <a:gd name="T27" fmla="*/ 477 h 696"/>
                <a:gd name="T28" fmla="*/ 29 w 130"/>
                <a:gd name="T29" fmla="*/ 506 h 696"/>
                <a:gd name="T30" fmla="*/ 0 w 130"/>
                <a:gd name="T31" fmla="*/ 648 h 696"/>
                <a:gd name="T32" fmla="*/ 64 w 130"/>
                <a:gd name="T33" fmla="*/ 695 h 696"/>
                <a:gd name="T34" fmla="*/ 64 w 130"/>
                <a:gd name="T35" fmla="*/ 695 h 696"/>
                <a:gd name="T36" fmla="*/ 64 w 130"/>
                <a:gd name="T37" fmla="*/ 695 h 696"/>
                <a:gd name="T38" fmla="*/ 129 w 130"/>
                <a:gd name="T39" fmla="*/ 6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0" h="696">
                  <a:moveTo>
                    <a:pt x="129" y="648"/>
                  </a:moveTo>
                  <a:lnTo>
                    <a:pt x="129" y="648"/>
                  </a:lnTo>
                  <a:cubicBezTo>
                    <a:pt x="112" y="630"/>
                    <a:pt x="106" y="601"/>
                    <a:pt x="100" y="506"/>
                  </a:cubicBezTo>
                  <a:cubicBezTo>
                    <a:pt x="100" y="495"/>
                    <a:pt x="94" y="483"/>
                    <a:pt x="82" y="477"/>
                  </a:cubicBezTo>
                  <a:cubicBezTo>
                    <a:pt x="82" y="447"/>
                    <a:pt x="82" y="447"/>
                    <a:pt x="82" y="447"/>
                  </a:cubicBezTo>
                  <a:cubicBezTo>
                    <a:pt x="94" y="442"/>
                    <a:pt x="100" y="430"/>
                    <a:pt x="100" y="412"/>
                  </a:cubicBezTo>
                  <a:cubicBezTo>
                    <a:pt x="100" y="395"/>
                    <a:pt x="88" y="383"/>
                    <a:pt x="76" y="377"/>
                  </a:cubicBezTo>
                  <a:cubicBezTo>
                    <a:pt x="76" y="18"/>
                    <a:pt x="76" y="18"/>
                    <a:pt x="76" y="18"/>
                  </a:cubicBezTo>
                  <a:cubicBezTo>
                    <a:pt x="76" y="12"/>
                    <a:pt x="70" y="0"/>
                    <a:pt x="64" y="0"/>
                  </a:cubicBezTo>
                  <a:cubicBezTo>
                    <a:pt x="58" y="0"/>
                    <a:pt x="53" y="12"/>
                    <a:pt x="53" y="18"/>
                  </a:cubicBezTo>
                  <a:cubicBezTo>
                    <a:pt x="53" y="377"/>
                    <a:pt x="53" y="377"/>
                    <a:pt x="53" y="377"/>
                  </a:cubicBezTo>
                  <a:cubicBezTo>
                    <a:pt x="41" y="383"/>
                    <a:pt x="29" y="395"/>
                    <a:pt x="29" y="412"/>
                  </a:cubicBezTo>
                  <a:cubicBezTo>
                    <a:pt x="29" y="430"/>
                    <a:pt x="35" y="442"/>
                    <a:pt x="47" y="447"/>
                  </a:cubicBezTo>
                  <a:cubicBezTo>
                    <a:pt x="47" y="477"/>
                    <a:pt x="47" y="477"/>
                    <a:pt x="47" y="477"/>
                  </a:cubicBezTo>
                  <a:cubicBezTo>
                    <a:pt x="35" y="483"/>
                    <a:pt x="29" y="495"/>
                    <a:pt x="29" y="506"/>
                  </a:cubicBezTo>
                  <a:cubicBezTo>
                    <a:pt x="17" y="601"/>
                    <a:pt x="17" y="630"/>
                    <a:pt x="0" y="648"/>
                  </a:cubicBezTo>
                  <a:cubicBezTo>
                    <a:pt x="0" y="665"/>
                    <a:pt x="23" y="695"/>
                    <a:pt x="64" y="695"/>
                  </a:cubicBezTo>
                  <a:lnTo>
                    <a:pt x="64" y="695"/>
                  </a:lnTo>
                  <a:lnTo>
                    <a:pt x="64" y="695"/>
                  </a:lnTo>
                  <a:cubicBezTo>
                    <a:pt x="106" y="695"/>
                    <a:pt x="129" y="665"/>
                    <a:pt x="129" y="648"/>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9" name="Freeform: Shape 68"/>
            <p:cNvSpPr>
              <a:spLocks/>
            </p:cNvSpPr>
            <p:nvPr/>
          </p:nvSpPr>
          <p:spPr bwMode="auto">
            <a:xfrm>
              <a:off x="3851672" y="3402890"/>
              <a:ext cx="290742" cy="311600"/>
            </a:xfrm>
            <a:custGeom>
              <a:avLst/>
              <a:gdLst>
                <a:gd name="T0" fmla="*/ 1131 w 1291"/>
                <a:gd name="T1" fmla="*/ 642 h 1383"/>
                <a:gd name="T2" fmla="*/ 1249 w 1291"/>
                <a:gd name="T3" fmla="*/ 565 h 1383"/>
                <a:gd name="T4" fmla="*/ 1072 w 1291"/>
                <a:gd name="T5" fmla="*/ 277 h 1383"/>
                <a:gd name="T6" fmla="*/ 424 w 1291"/>
                <a:gd name="T7" fmla="*/ 312 h 1383"/>
                <a:gd name="T8" fmla="*/ 242 w 1291"/>
                <a:gd name="T9" fmla="*/ 200 h 1383"/>
                <a:gd name="T10" fmla="*/ 206 w 1291"/>
                <a:gd name="T11" fmla="*/ 695 h 1383"/>
                <a:gd name="T12" fmla="*/ 218 w 1291"/>
                <a:gd name="T13" fmla="*/ 1106 h 1383"/>
                <a:gd name="T14" fmla="*/ 424 w 1291"/>
                <a:gd name="T15" fmla="*/ 1212 h 1383"/>
                <a:gd name="T16" fmla="*/ 642 w 1291"/>
                <a:gd name="T17" fmla="*/ 1382 h 1383"/>
                <a:gd name="T18" fmla="*/ 1243 w 1291"/>
                <a:gd name="T19" fmla="*/ 1035 h 1383"/>
                <a:gd name="T20" fmla="*/ 218 w 1291"/>
                <a:gd name="T21" fmla="*/ 1065 h 1383"/>
                <a:gd name="T22" fmla="*/ 389 w 1291"/>
                <a:gd name="T23" fmla="*/ 841 h 1383"/>
                <a:gd name="T24" fmla="*/ 383 w 1291"/>
                <a:gd name="T25" fmla="*/ 782 h 1383"/>
                <a:gd name="T26" fmla="*/ 383 w 1291"/>
                <a:gd name="T27" fmla="*/ 600 h 1383"/>
                <a:gd name="T28" fmla="*/ 389 w 1291"/>
                <a:gd name="T29" fmla="*/ 547 h 1383"/>
                <a:gd name="T30" fmla="*/ 83 w 1291"/>
                <a:gd name="T31" fmla="*/ 371 h 1383"/>
                <a:gd name="T32" fmla="*/ 318 w 1291"/>
                <a:gd name="T33" fmla="*/ 329 h 1383"/>
                <a:gd name="T34" fmla="*/ 854 w 1291"/>
                <a:gd name="T35" fmla="*/ 512 h 1383"/>
                <a:gd name="T36" fmla="*/ 695 w 1291"/>
                <a:gd name="T37" fmla="*/ 424 h 1383"/>
                <a:gd name="T38" fmla="*/ 642 w 1291"/>
                <a:gd name="T39" fmla="*/ 47 h 1383"/>
                <a:gd name="T40" fmla="*/ 642 w 1291"/>
                <a:gd name="T41" fmla="*/ 394 h 1383"/>
                <a:gd name="T42" fmla="*/ 454 w 1291"/>
                <a:gd name="T43" fmla="*/ 365 h 1383"/>
                <a:gd name="T44" fmla="*/ 513 w 1291"/>
                <a:gd name="T45" fmla="*/ 465 h 1383"/>
                <a:gd name="T46" fmla="*/ 436 w 1291"/>
                <a:gd name="T47" fmla="*/ 870 h 1383"/>
                <a:gd name="T48" fmla="*/ 595 w 1291"/>
                <a:gd name="T49" fmla="*/ 964 h 1383"/>
                <a:gd name="T50" fmla="*/ 642 w 1291"/>
                <a:gd name="T51" fmla="*/ 1341 h 1383"/>
                <a:gd name="T52" fmla="*/ 601 w 1291"/>
                <a:gd name="T53" fmla="*/ 1212 h 1383"/>
                <a:gd name="T54" fmla="*/ 466 w 1291"/>
                <a:gd name="T55" fmla="*/ 1059 h 1383"/>
                <a:gd name="T56" fmla="*/ 642 w 1291"/>
                <a:gd name="T57" fmla="*/ 1341 h 1383"/>
                <a:gd name="T58" fmla="*/ 695 w 1291"/>
                <a:gd name="T59" fmla="*/ 964 h 1383"/>
                <a:gd name="T60" fmla="*/ 837 w 1291"/>
                <a:gd name="T61" fmla="*/ 1018 h 1383"/>
                <a:gd name="T62" fmla="*/ 754 w 1291"/>
                <a:gd name="T63" fmla="*/ 882 h 1383"/>
                <a:gd name="T64" fmla="*/ 430 w 1291"/>
                <a:gd name="T65" fmla="*/ 817 h 1383"/>
                <a:gd name="T66" fmla="*/ 536 w 1291"/>
                <a:gd name="T67" fmla="*/ 500 h 1383"/>
                <a:gd name="T68" fmla="*/ 860 w 1291"/>
                <a:gd name="T69" fmla="*/ 571 h 1383"/>
                <a:gd name="T70" fmla="*/ 1072 w 1291"/>
                <a:gd name="T71" fmla="*/ 318 h 1383"/>
                <a:gd name="T72" fmla="*/ 1196 w 1291"/>
                <a:gd name="T73" fmla="*/ 483 h 1383"/>
                <a:gd name="T74" fmla="*/ 1084 w 1291"/>
                <a:gd name="T75" fmla="*/ 595 h 1383"/>
                <a:gd name="T76" fmla="*/ 1096 w 1291"/>
                <a:gd name="T77" fmla="*/ 618 h 1383"/>
                <a:gd name="T78" fmla="*/ 872 w 1291"/>
                <a:gd name="T79" fmla="*/ 353 h 1383"/>
                <a:gd name="T80" fmla="*/ 907 w 1291"/>
                <a:gd name="T81" fmla="*/ 600 h 1383"/>
                <a:gd name="T82" fmla="*/ 907 w 1291"/>
                <a:gd name="T83" fmla="*/ 695 h 1383"/>
                <a:gd name="T84" fmla="*/ 1208 w 1291"/>
                <a:gd name="T85" fmla="*/ 1018 h 1383"/>
                <a:gd name="T86" fmla="*/ 901 w 1291"/>
                <a:gd name="T87" fmla="*/ 841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91" h="1383">
                  <a:moveTo>
                    <a:pt x="1084" y="695"/>
                  </a:moveTo>
                  <a:lnTo>
                    <a:pt x="1084" y="695"/>
                  </a:lnTo>
                  <a:cubicBezTo>
                    <a:pt x="1101" y="677"/>
                    <a:pt x="1119" y="659"/>
                    <a:pt x="1131" y="642"/>
                  </a:cubicBezTo>
                  <a:cubicBezTo>
                    <a:pt x="1143" y="648"/>
                    <a:pt x="1154" y="648"/>
                    <a:pt x="1160" y="648"/>
                  </a:cubicBezTo>
                  <a:cubicBezTo>
                    <a:pt x="1166" y="648"/>
                    <a:pt x="1172" y="648"/>
                    <a:pt x="1178" y="648"/>
                  </a:cubicBezTo>
                  <a:cubicBezTo>
                    <a:pt x="1219" y="642"/>
                    <a:pt x="1249" y="606"/>
                    <a:pt x="1249" y="565"/>
                  </a:cubicBezTo>
                  <a:cubicBezTo>
                    <a:pt x="1249" y="541"/>
                    <a:pt x="1243" y="524"/>
                    <a:pt x="1231" y="506"/>
                  </a:cubicBezTo>
                  <a:cubicBezTo>
                    <a:pt x="1261" y="447"/>
                    <a:pt x="1266" y="388"/>
                    <a:pt x="1243" y="347"/>
                  </a:cubicBezTo>
                  <a:cubicBezTo>
                    <a:pt x="1219" y="300"/>
                    <a:pt x="1160" y="277"/>
                    <a:pt x="1072" y="277"/>
                  </a:cubicBezTo>
                  <a:cubicBezTo>
                    <a:pt x="1013" y="277"/>
                    <a:pt x="942" y="288"/>
                    <a:pt x="866" y="312"/>
                  </a:cubicBezTo>
                  <a:cubicBezTo>
                    <a:pt x="819" y="124"/>
                    <a:pt x="737" y="0"/>
                    <a:pt x="642" y="0"/>
                  </a:cubicBezTo>
                  <a:cubicBezTo>
                    <a:pt x="554" y="0"/>
                    <a:pt x="471" y="124"/>
                    <a:pt x="424" y="312"/>
                  </a:cubicBezTo>
                  <a:cubicBezTo>
                    <a:pt x="389" y="300"/>
                    <a:pt x="360" y="294"/>
                    <a:pt x="330" y="288"/>
                  </a:cubicBezTo>
                  <a:lnTo>
                    <a:pt x="330" y="288"/>
                  </a:lnTo>
                  <a:cubicBezTo>
                    <a:pt x="330" y="241"/>
                    <a:pt x="289" y="200"/>
                    <a:pt x="242" y="200"/>
                  </a:cubicBezTo>
                  <a:cubicBezTo>
                    <a:pt x="195" y="200"/>
                    <a:pt x="159" y="235"/>
                    <a:pt x="154" y="282"/>
                  </a:cubicBezTo>
                  <a:cubicBezTo>
                    <a:pt x="101" y="288"/>
                    <a:pt x="65" y="312"/>
                    <a:pt x="47" y="347"/>
                  </a:cubicBezTo>
                  <a:cubicBezTo>
                    <a:pt x="0" y="430"/>
                    <a:pt x="65" y="559"/>
                    <a:pt x="206" y="695"/>
                  </a:cubicBezTo>
                  <a:cubicBezTo>
                    <a:pt x="65" y="823"/>
                    <a:pt x="0" y="959"/>
                    <a:pt x="47" y="1035"/>
                  </a:cubicBezTo>
                  <a:cubicBezTo>
                    <a:pt x="71" y="1082"/>
                    <a:pt x="130" y="1106"/>
                    <a:pt x="218" y="1106"/>
                  </a:cubicBezTo>
                  <a:lnTo>
                    <a:pt x="218" y="1106"/>
                  </a:lnTo>
                  <a:cubicBezTo>
                    <a:pt x="277" y="1106"/>
                    <a:pt x="348" y="1094"/>
                    <a:pt x="424" y="1070"/>
                  </a:cubicBezTo>
                  <a:cubicBezTo>
                    <a:pt x="430" y="1100"/>
                    <a:pt x="442" y="1129"/>
                    <a:pt x="448" y="1153"/>
                  </a:cubicBezTo>
                  <a:cubicBezTo>
                    <a:pt x="436" y="1171"/>
                    <a:pt x="424" y="1188"/>
                    <a:pt x="424" y="1212"/>
                  </a:cubicBezTo>
                  <a:cubicBezTo>
                    <a:pt x="424" y="1259"/>
                    <a:pt x="466" y="1300"/>
                    <a:pt x="513" y="1300"/>
                  </a:cubicBezTo>
                  <a:lnTo>
                    <a:pt x="519" y="1300"/>
                  </a:lnTo>
                  <a:cubicBezTo>
                    <a:pt x="554" y="1353"/>
                    <a:pt x="601" y="1382"/>
                    <a:pt x="642" y="1382"/>
                  </a:cubicBezTo>
                  <a:cubicBezTo>
                    <a:pt x="737" y="1382"/>
                    <a:pt x="819" y="1259"/>
                    <a:pt x="866" y="1070"/>
                  </a:cubicBezTo>
                  <a:cubicBezTo>
                    <a:pt x="942" y="1094"/>
                    <a:pt x="1013" y="1106"/>
                    <a:pt x="1072" y="1106"/>
                  </a:cubicBezTo>
                  <a:cubicBezTo>
                    <a:pt x="1160" y="1106"/>
                    <a:pt x="1219" y="1082"/>
                    <a:pt x="1243" y="1035"/>
                  </a:cubicBezTo>
                  <a:cubicBezTo>
                    <a:pt x="1290" y="959"/>
                    <a:pt x="1225" y="823"/>
                    <a:pt x="1084" y="695"/>
                  </a:cubicBezTo>
                  <a:close/>
                  <a:moveTo>
                    <a:pt x="218" y="1065"/>
                  </a:moveTo>
                  <a:lnTo>
                    <a:pt x="218" y="1065"/>
                  </a:lnTo>
                  <a:cubicBezTo>
                    <a:pt x="171" y="1065"/>
                    <a:pt x="106" y="1059"/>
                    <a:pt x="83" y="1018"/>
                  </a:cubicBezTo>
                  <a:cubicBezTo>
                    <a:pt x="53" y="959"/>
                    <a:pt x="106" y="847"/>
                    <a:pt x="236" y="723"/>
                  </a:cubicBezTo>
                  <a:cubicBezTo>
                    <a:pt x="283" y="758"/>
                    <a:pt x="330" y="800"/>
                    <a:pt x="389" y="841"/>
                  </a:cubicBezTo>
                  <a:cubicBezTo>
                    <a:pt x="395" y="906"/>
                    <a:pt x="401" y="970"/>
                    <a:pt x="413" y="1029"/>
                  </a:cubicBezTo>
                  <a:cubicBezTo>
                    <a:pt x="342" y="1053"/>
                    <a:pt x="271" y="1065"/>
                    <a:pt x="218" y="1065"/>
                  </a:cubicBezTo>
                  <a:close/>
                  <a:moveTo>
                    <a:pt x="383" y="782"/>
                  </a:moveTo>
                  <a:lnTo>
                    <a:pt x="383" y="782"/>
                  </a:lnTo>
                  <a:cubicBezTo>
                    <a:pt x="342" y="752"/>
                    <a:pt x="301" y="723"/>
                    <a:pt x="265" y="695"/>
                  </a:cubicBezTo>
                  <a:cubicBezTo>
                    <a:pt x="301" y="659"/>
                    <a:pt x="342" y="630"/>
                    <a:pt x="383" y="600"/>
                  </a:cubicBezTo>
                  <a:cubicBezTo>
                    <a:pt x="383" y="630"/>
                    <a:pt x="383" y="659"/>
                    <a:pt x="383" y="695"/>
                  </a:cubicBezTo>
                  <a:cubicBezTo>
                    <a:pt x="383" y="723"/>
                    <a:pt x="383" y="752"/>
                    <a:pt x="383" y="782"/>
                  </a:cubicBezTo>
                  <a:close/>
                  <a:moveTo>
                    <a:pt x="389" y="547"/>
                  </a:moveTo>
                  <a:lnTo>
                    <a:pt x="389" y="547"/>
                  </a:lnTo>
                  <a:cubicBezTo>
                    <a:pt x="330" y="583"/>
                    <a:pt x="283" y="624"/>
                    <a:pt x="236" y="665"/>
                  </a:cubicBezTo>
                  <a:cubicBezTo>
                    <a:pt x="106" y="541"/>
                    <a:pt x="53" y="430"/>
                    <a:pt x="83" y="371"/>
                  </a:cubicBezTo>
                  <a:cubicBezTo>
                    <a:pt x="101" y="341"/>
                    <a:pt x="130" y="329"/>
                    <a:pt x="165" y="324"/>
                  </a:cubicBezTo>
                  <a:cubicBezTo>
                    <a:pt x="177" y="353"/>
                    <a:pt x="206" y="377"/>
                    <a:pt x="242" y="377"/>
                  </a:cubicBezTo>
                  <a:cubicBezTo>
                    <a:pt x="271" y="377"/>
                    <a:pt x="301" y="359"/>
                    <a:pt x="318" y="329"/>
                  </a:cubicBezTo>
                  <a:cubicBezTo>
                    <a:pt x="348" y="335"/>
                    <a:pt x="383" y="341"/>
                    <a:pt x="413" y="353"/>
                  </a:cubicBezTo>
                  <a:cubicBezTo>
                    <a:pt x="401" y="412"/>
                    <a:pt x="395" y="477"/>
                    <a:pt x="389" y="547"/>
                  </a:cubicBezTo>
                  <a:close/>
                  <a:moveTo>
                    <a:pt x="854" y="512"/>
                  </a:moveTo>
                  <a:lnTo>
                    <a:pt x="854" y="512"/>
                  </a:lnTo>
                  <a:cubicBezTo>
                    <a:pt x="831" y="500"/>
                    <a:pt x="801" y="483"/>
                    <a:pt x="778" y="465"/>
                  </a:cubicBezTo>
                  <a:cubicBezTo>
                    <a:pt x="748" y="447"/>
                    <a:pt x="725" y="436"/>
                    <a:pt x="695" y="424"/>
                  </a:cubicBezTo>
                  <a:cubicBezTo>
                    <a:pt x="742" y="400"/>
                    <a:pt x="789" y="383"/>
                    <a:pt x="837" y="365"/>
                  </a:cubicBezTo>
                  <a:cubicBezTo>
                    <a:pt x="842" y="412"/>
                    <a:pt x="848" y="459"/>
                    <a:pt x="854" y="512"/>
                  </a:cubicBezTo>
                  <a:close/>
                  <a:moveTo>
                    <a:pt x="642" y="47"/>
                  </a:moveTo>
                  <a:lnTo>
                    <a:pt x="642" y="47"/>
                  </a:lnTo>
                  <a:cubicBezTo>
                    <a:pt x="713" y="47"/>
                    <a:pt x="784" y="147"/>
                    <a:pt x="825" y="324"/>
                  </a:cubicBezTo>
                  <a:cubicBezTo>
                    <a:pt x="766" y="341"/>
                    <a:pt x="707" y="365"/>
                    <a:pt x="642" y="394"/>
                  </a:cubicBezTo>
                  <a:cubicBezTo>
                    <a:pt x="583" y="365"/>
                    <a:pt x="525" y="341"/>
                    <a:pt x="466" y="324"/>
                  </a:cubicBezTo>
                  <a:cubicBezTo>
                    <a:pt x="507" y="147"/>
                    <a:pt x="577" y="47"/>
                    <a:pt x="642" y="47"/>
                  </a:cubicBezTo>
                  <a:close/>
                  <a:moveTo>
                    <a:pt x="454" y="365"/>
                  </a:moveTo>
                  <a:lnTo>
                    <a:pt x="454" y="365"/>
                  </a:lnTo>
                  <a:cubicBezTo>
                    <a:pt x="501" y="383"/>
                    <a:pt x="548" y="400"/>
                    <a:pt x="595" y="424"/>
                  </a:cubicBezTo>
                  <a:cubicBezTo>
                    <a:pt x="566" y="436"/>
                    <a:pt x="542" y="447"/>
                    <a:pt x="513" y="465"/>
                  </a:cubicBezTo>
                  <a:cubicBezTo>
                    <a:pt x="489" y="483"/>
                    <a:pt x="460" y="500"/>
                    <a:pt x="436" y="512"/>
                  </a:cubicBezTo>
                  <a:cubicBezTo>
                    <a:pt x="442" y="459"/>
                    <a:pt x="448" y="412"/>
                    <a:pt x="454" y="365"/>
                  </a:cubicBezTo>
                  <a:close/>
                  <a:moveTo>
                    <a:pt x="436" y="870"/>
                  </a:moveTo>
                  <a:lnTo>
                    <a:pt x="436" y="870"/>
                  </a:lnTo>
                  <a:cubicBezTo>
                    <a:pt x="460" y="888"/>
                    <a:pt x="489" y="906"/>
                    <a:pt x="513" y="917"/>
                  </a:cubicBezTo>
                  <a:cubicBezTo>
                    <a:pt x="542" y="935"/>
                    <a:pt x="566" y="947"/>
                    <a:pt x="595" y="964"/>
                  </a:cubicBezTo>
                  <a:cubicBezTo>
                    <a:pt x="548" y="982"/>
                    <a:pt x="501" y="1006"/>
                    <a:pt x="454" y="1018"/>
                  </a:cubicBezTo>
                  <a:cubicBezTo>
                    <a:pt x="448" y="970"/>
                    <a:pt x="442" y="923"/>
                    <a:pt x="436" y="870"/>
                  </a:cubicBezTo>
                  <a:close/>
                  <a:moveTo>
                    <a:pt x="642" y="1341"/>
                  </a:moveTo>
                  <a:lnTo>
                    <a:pt x="642" y="1341"/>
                  </a:lnTo>
                  <a:cubicBezTo>
                    <a:pt x="619" y="1341"/>
                    <a:pt x="589" y="1318"/>
                    <a:pt x="560" y="1282"/>
                  </a:cubicBezTo>
                  <a:cubicBezTo>
                    <a:pt x="583" y="1271"/>
                    <a:pt x="601" y="1241"/>
                    <a:pt x="601" y="1212"/>
                  </a:cubicBezTo>
                  <a:cubicBezTo>
                    <a:pt x="601" y="1165"/>
                    <a:pt x="560" y="1123"/>
                    <a:pt x="513" y="1123"/>
                  </a:cubicBezTo>
                  <a:cubicBezTo>
                    <a:pt x="501" y="1123"/>
                    <a:pt x="495" y="1129"/>
                    <a:pt x="483" y="1129"/>
                  </a:cubicBezTo>
                  <a:cubicBezTo>
                    <a:pt x="477" y="1106"/>
                    <a:pt x="471" y="1088"/>
                    <a:pt x="466" y="1059"/>
                  </a:cubicBezTo>
                  <a:cubicBezTo>
                    <a:pt x="525" y="1041"/>
                    <a:pt x="583" y="1018"/>
                    <a:pt x="642" y="988"/>
                  </a:cubicBezTo>
                  <a:cubicBezTo>
                    <a:pt x="707" y="1018"/>
                    <a:pt x="766" y="1041"/>
                    <a:pt x="825" y="1059"/>
                  </a:cubicBezTo>
                  <a:cubicBezTo>
                    <a:pt x="784" y="1235"/>
                    <a:pt x="713" y="1341"/>
                    <a:pt x="642" y="1341"/>
                  </a:cubicBezTo>
                  <a:close/>
                  <a:moveTo>
                    <a:pt x="837" y="1018"/>
                  </a:moveTo>
                  <a:lnTo>
                    <a:pt x="837" y="1018"/>
                  </a:lnTo>
                  <a:cubicBezTo>
                    <a:pt x="789" y="1006"/>
                    <a:pt x="742" y="982"/>
                    <a:pt x="695" y="964"/>
                  </a:cubicBezTo>
                  <a:cubicBezTo>
                    <a:pt x="725" y="947"/>
                    <a:pt x="748" y="935"/>
                    <a:pt x="778" y="917"/>
                  </a:cubicBezTo>
                  <a:cubicBezTo>
                    <a:pt x="801" y="906"/>
                    <a:pt x="831" y="888"/>
                    <a:pt x="854" y="870"/>
                  </a:cubicBezTo>
                  <a:cubicBezTo>
                    <a:pt x="848" y="923"/>
                    <a:pt x="842" y="970"/>
                    <a:pt x="837" y="1018"/>
                  </a:cubicBezTo>
                  <a:close/>
                  <a:moveTo>
                    <a:pt x="860" y="817"/>
                  </a:moveTo>
                  <a:lnTo>
                    <a:pt x="860" y="817"/>
                  </a:lnTo>
                  <a:cubicBezTo>
                    <a:pt x="825" y="841"/>
                    <a:pt x="789" y="859"/>
                    <a:pt x="754" y="882"/>
                  </a:cubicBezTo>
                  <a:cubicBezTo>
                    <a:pt x="719" y="900"/>
                    <a:pt x="683" y="923"/>
                    <a:pt x="642" y="941"/>
                  </a:cubicBezTo>
                  <a:cubicBezTo>
                    <a:pt x="607" y="923"/>
                    <a:pt x="572" y="900"/>
                    <a:pt x="536" y="882"/>
                  </a:cubicBezTo>
                  <a:cubicBezTo>
                    <a:pt x="501" y="859"/>
                    <a:pt x="466" y="841"/>
                    <a:pt x="430" y="817"/>
                  </a:cubicBezTo>
                  <a:cubicBezTo>
                    <a:pt x="430" y="776"/>
                    <a:pt x="424" y="735"/>
                    <a:pt x="424" y="695"/>
                  </a:cubicBezTo>
                  <a:cubicBezTo>
                    <a:pt x="424" y="648"/>
                    <a:pt x="430" y="606"/>
                    <a:pt x="430" y="571"/>
                  </a:cubicBezTo>
                  <a:cubicBezTo>
                    <a:pt x="466" y="547"/>
                    <a:pt x="501" y="524"/>
                    <a:pt x="536" y="500"/>
                  </a:cubicBezTo>
                  <a:cubicBezTo>
                    <a:pt x="572" y="483"/>
                    <a:pt x="607" y="465"/>
                    <a:pt x="642" y="447"/>
                  </a:cubicBezTo>
                  <a:cubicBezTo>
                    <a:pt x="683" y="465"/>
                    <a:pt x="719" y="483"/>
                    <a:pt x="754" y="500"/>
                  </a:cubicBezTo>
                  <a:cubicBezTo>
                    <a:pt x="789" y="524"/>
                    <a:pt x="825" y="547"/>
                    <a:pt x="860" y="571"/>
                  </a:cubicBezTo>
                  <a:cubicBezTo>
                    <a:pt x="860" y="606"/>
                    <a:pt x="866" y="648"/>
                    <a:pt x="866" y="695"/>
                  </a:cubicBezTo>
                  <a:cubicBezTo>
                    <a:pt x="866" y="735"/>
                    <a:pt x="860" y="776"/>
                    <a:pt x="860" y="817"/>
                  </a:cubicBezTo>
                  <a:close/>
                  <a:moveTo>
                    <a:pt x="1072" y="318"/>
                  </a:moveTo>
                  <a:lnTo>
                    <a:pt x="1072" y="318"/>
                  </a:lnTo>
                  <a:cubicBezTo>
                    <a:pt x="1119" y="318"/>
                    <a:pt x="1184" y="329"/>
                    <a:pt x="1208" y="371"/>
                  </a:cubicBezTo>
                  <a:cubicBezTo>
                    <a:pt x="1219" y="394"/>
                    <a:pt x="1219" y="436"/>
                    <a:pt x="1196" y="483"/>
                  </a:cubicBezTo>
                  <a:cubicBezTo>
                    <a:pt x="1184" y="477"/>
                    <a:pt x="1178" y="477"/>
                    <a:pt x="1166" y="477"/>
                  </a:cubicBezTo>
                  <a:cubicBezTo>
                    <a:pt x="1119" y="477"/>
                    <a:pt x="1078" y="518"/>
                    <a:pt x="1078" y="565"/>
                  </a:cubicBezTo>
                  <a:cubicBezTo>
                    <a:pt x="1078" y="577"/>
                    <a:pt x="1078" y="583"/>
                    <a:pt x="1084" y="595"/>
                  </a:cubicBezTo>
                  <a:lnTo>
                    <a:pt x="1084" y="595"/>
                  </a:lnTo>
                  <a:cubicBezTo>
                    <a:pt x="1084" y="600"/>
                    <a:pt x="1090" y="600"/>
                    <a:pt x="1090" y="606"/>
                  </a:cubicBezTo>
                  <a:cubicBezTo>
                    <a:pt x="1090" y="612"/>
                    <a:pt x="1096" y="612"/>
                    <a:pt x="1096" y="618"/>
                  </a:cubicBezTo>
                  <a:cubicBezTo>
                    <a:pt x="1084" y="636"/>
                    <a:pt x="1072" y="648"/>
                    <a:pt x="1054" y="665"/>
                  </a:cubicBezTo>
                  <a:cubicBezTo>
                    <a:pt x="1007" y="624"/>
                    <a:pt x="960" y="583"/>
                    <a:pt x="901" y="547"/>
                  </a:cubicBezTo>
                  <a:cubicBezTo>
                    <a:pt x="895" y="477"/>
                    <a:pt x="890" y="412"/>
                    <a:pt x="872" y="353"/>
                  </a:cubicBezTo>
                  <a:cubicBezTo>
                    <a:pt x="948" y="329"/>
                    <a:pt x="1019" y="318"/>
                    <a:pt x="1072" y="318"/>
                  </a:cubicBezTo>
                  <a:close/>
                  <a:moveTo>
                    <a:pt x="907" y="600"/>
                  </a:moveTo>
                  <a:lnTo>
                    <a:pt x="907" y="600"/>
                  </a:lnTo>
                  <a:cubicBezTo>
                    <a:pt x="948" y="630"/>
                    <a:pt x="990" y="659"/>
                    <a:pt x="1025" y="695"/>
                  </a:cubicBezTo>
                  <a:cubicBezTo>
                    <a:pt x="990" y="723"/>
                    <a:pt x="948" y="752"/>
                    <a:pt x="907" y="782"/>
                  </a:cubicBezTo>
                  <a:cubicBezTo>
                    <a:pt x="907" y="752"/>
                    <a:pt x="907" y="723"/>
                    <a:pt x="907" y="695"/>
                  </a:cubicBezTo>
                  <a:cubicBezTo>
                    <a:pt x="907" y="659"/>
                    <a:pt x="907" y="630"/>
                    <a:pt x="907" y="600"/>
                  </a:cubicBezTo>
                  <a:close/>
                  <a:moveTo>
                    <a:pt x="1208" y="1018"/>
                  </a:moveTo>
                  <a:lnTo>
                    <a:pt x="1208" y="1018"/>
                  </a:lnTo>
                  <a:cubicBezTo>
                    <a:pt x="1184" y="1059"/>
                    <a:pt x="1119" y="1065"/>
                    <a:pt x="1072" y="1065"/>
                  </a:cubicBezTo>
                  <a:cubicBezTo>
                    <a:pt x="1019" y="1065"/>
                    <a:pt x="948" y="1053"/>
                    <a:pt x="872" y="1029"/>
                  </a:cubicBezTo>
                  <a:cubicBezTo>
                    <a:pt x="890" y="970"/>
                    <a:pt x="895" y="906"/>
                    <a:pt x="901" y="841"/>
                  </a:cubicBezTo>
                  <a:cubicBezTo>
                    <a:pt x="960" y="800"/>
                    <a:pt x="1007" y="758"/>
                    <a:pt x="1054" y="723"/>
                  </a:cubicBezTo>
                  <a:cubicBezTo>
                    <a:pt x="1184" y="847"/>
                    <a:pt x="1237" y="959"/>
                    <a:pt x="1208" y="1018"/>
                  </a:cubicBez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0" name="Freeform: Shape 69"/>
            <p:cNvSpPr>
              <a:spLocks/>
            </p:cNvSpPr>
            <p:nvPr/>
          </p:nvSpPr>
          <p:spPr bwMode="auto">
            <a:xfrm>
              <a:off x="3967769" y="3528918"/>
              <a:ext cx="59538" cy="59541"/>
            </a:xfrm>
            <a:custGeom>
              <a:avLst/>
              <a:gdLst>
                <a:gd name="T0" fmla="*/ 129 w 266"/>
                <a:gd name="T1" fmla="*/ 0 h 265"/>
                <a:gd name="T2" fmla="*/ 129 w 266"/>
                <a:gd name="T3" fmla="*/ 0 h 265"/>
                <a:gd name="T4" fmla="*/ 0 w 266"/>
                <a:gd name="T5" fmla="*/ 136 h 265"/>
                <a:gd name="T6" fmla="*/ 129 w 266"/>
                <a:gd name="T7" fmla="*/ 264 h 265"/>
                <a:gd name="T8" fmla="*/ 265 w 266"/>
                <a:gd name="T9" fmla="*/ 136 h 265"/>
                <a:gd name="T10" fmla="*/ 129 w 266"/>
                <a:gd name="T11" fmla="*/ 0 h 265"/>
              </a:gdLst>
              <a:ahLst/>
              <a:cxnLst>
                <a:cxn ang="0">
                  <a:pos x="T0" y="T1"/>
                </a:cxn>
                <a:cxn ang="0">
                  <a:pos x="T2" y="T3"/>
                </a:cxn>
                <a:cxn ang="0">
                  <a:pos x="T4" y="T5"/>
                </a:cxn>
                <a:cxn ang="0">
                  <a:pos x="T6" y="T7"/>
                </a:cxn>
                <a:cxn ang="0">
                  <a:pos x="T8" y="T9"/>
                </a:cxn>
                <a:cxn ang="0">
                  <a:pos x="T10" y="T11"/>
                </a:cxn>
              </a:cxnLst>
              <a:rect l="0" t="0" r="r" b="b"/>
              <a:pathLst>
                <a:path w="266" h="265">
                  <a:moveTo>
                    <a:pt x="129" y="0"/>
                  </a:moveTo>
                  <a:lnTo>
                    <a:pt x="129" y="0"/>
                  </a:lnTo>
                  <a:cubicBezTo>
                    <a:pt x="59" y="0"/>
                    <a:pt x="0" y="59"/>
                    <a:pt x="0" y="136"/>
                  </a:cubicBezTo>
                  <a:cubicBezTo>
                    <a:pt x="0" y="205"/>
                    <a:pt x="59" y="264"/>
                    <a:pt x="129" y="264"/>
                  </a:cubicBezTo>
                  <a:cubicBezTo>
                    <a:pt x="206" y="264"/>
                    <a:pt x="265" y="205"/>
                    <a:pt x="265" y="136"/>
                  </a:cubicBezTo>
                  <a:cubicBezTo>
                    <a:pt x="265" y="59"/>
                    <a:pt x="206" y="0"/>
                    <a:pt x="129" y="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1" name="Freeform: Shape 70"/>
            <p:cNvSpPr>
              <a:spLocks/>
            </p:cNvSpPr>
            <p:nvPr/>
          </p:nvSpPr>
          <p:spPr bwMode="auto">
            <a:xfrm>
              <a:off x="4489717" y="4554026"/>
              <a:ext cx="286773" cy="201449"/>
            </a:xfrm>
            <a:custGeom>
              <a:avLst/>
              <a:gdLst>
                <a:gd name="T0" fmla="*/ 1254 w 1273"/>
                <a:gd name="T1" fmla="*/ 0 h 896"/>
                <a:gd name="T2" fmla="*/ 1254 w 1273"/>
                <a:gd name="T3" fmla="*/ 0 h 896"/>
                <a:gd name="T4" fmla="*/ 23 w 1273"/>
                <a:gd name="T5" fmla="*/ 0 h 896"/>
                <a:gd name="T6" fmla="*/ 0 w 1273"/>
                <a:gd name="T7" fmla="*/ 23 h 896"/>
                <a:gd name="T8" fmla="*/ 0 w 1273"/>
                <a:gd name="T9" fmla="*/ 871 h 896"/>
                <a:gd name="T10" fmla="*/ 23 w 1273"/>
                <a:gd name="T11" fmla="*/ 895 h 896"/>
                <a:gd name="T12" fmla="*/ 1254 w 1273"/>
                <a:gd name="T13" fmla="*/ 895 h 896"/>
                <a:gd name="T14" fmla="*/ 1272 w 1273"/>
                <a:gd name="T15" fmla="*/ 871 h 896"/>
                <a:gd name="T16" fmla="*/ 1272 w 1273"/>
                <a:gd name="T17" fmla="*/ 23 h 896"/>
                <a:gd name="T18" fmla="*/ 1254 w 1273"/>
                <a:gd name="T19" fmla="*/ 0 h 896"/>
                <a:gd name="T20" fmla="*/ 1195 w 1273"/>
                <a:gd name="T21" fmla="*/ 818 h 896"/>
                <a:gd name="T22" fmla="*/ 1195 w 1273"/>
                <a:gd name="T23" fmla="*/ 818 h 896"/>
                <a:gd name="T24" fmla="*/ 706 w 1273"/>
                <a:gd name="T25" fmla="*/ 818 h 896"/>
                <a:gd name="T26" fmla="*/ 636 w 1273"/>
                <a:gd name="T27" fmla="*/ 859 h 896"/>
                <a:gd name="T28" fmla="*/ 636 w 1273"/>
                <a:gd name="T29" fmla="*/ 859 h 896"/>
                <a:gd name="T30" fmla="*/ 636 w 1273"/>
                <a:gd name="T31" fmla="*/ 859 h 896"/>
                <a:gd name="T32" fmla="*/ 636 w 1273"/>
                <a:gd name="T33" fmla="*/ 859 h 896"/>
                <a:gd name="T34" fmla="*/ 636 w 1273"/>
                <a:gd name="T35" fmla="*/ 859 h 896"/>
                <a:gd name="T36" fmla="*/ 565 w 1273"/>
                <a:gd name="T37" fmla="*/ 818 h 896"/>
                <a:gd name="T38" fmla="*/ 76 w 1273"/>
                <a:gd name="T39" fmla="*/ 818 h 896"/>
                <a:gd name="T40" fmla="*/ 76 w 1273"/>
                <a:gd name="T41" fmla="*/ 70 h 896"/>
                <a:gd name="T42" fmla="*/ 565 w 1273"/>
                <a:gd name="T43" fmla="*/ 70 h 896"/>
                <a:gd name="T44" fmla="*/ 636 w 1273"/>
                <a:gd name="T45" fmla="*/ 135 h 896"/>
                <a:gd name="T46" fmla="*/ 636 w 1273"/>
                <a:gd name="T47" fmla="*/ 135 h 896"/>
                <a:gd name="T48" fmla="*/ 706 w 1273"/>
                <a:gd name="T49" fmla="*/ 70 h 896"/>
                <a:gd name="T50" fmla="*/ 1195 w 1273"/>
                <a:gd name="T51" fmla="*/ 70 h 896"/>
                <a:gd name="T52" fmla="*/ 1195 w 1273"/>
                <a:gd name="T53" fmla="*/ 818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3" h="896">
                  <a:moveTo>
                    <a:pt x="1254" y="0"/>
                  </a:moveTo>
                  <a:lnTo>
                    <a:pt x="1254" y="0"/>
                  </a:lnTo>
                  <a:cubicBezTo>
                    <a:pt x="23" y="0"/>
                    <a:pt x="23" y="0"/>
                    <a:pt x="23" y="0"/>
                  </a:cubicBezTo>
                  <a:cubicBezTo>
                    <a:pt x="11" y="0"/>
                    <a:pt x="0" y="11"/>
                    <a:pt x="0" y="23"/>
                  </a:cubicBezTo>
                  <a:cubicBezTo>
                    <a:pt x="0" y="871"/>
                    <a:pt x="0" y="871"/>
                    <a:pt x="0" y="871"/>
                  </a:cubicBezTo>
                  <a:cubicBezTo>
                    <a:pt x="0" y="883"/>
                    <a:pt x="11" y="895"/>
                    <a:pt x="23" y="895"/>
                  </a:cubicBezTo>
                  <a:cubicBezTo>
                    <a:pt x="1254" y="895"/>
                    <a:pt x="1254" y="895"/>
                    <a:pt x="1254" y="895"/>
                  </a:cubicBezTo>
                  <a:cubicBezTo>
                    <a:pt x="1266" y="895"/>
                    <a:pt x="1272" y="883"/>
                    <a:pt x="1272" y="871"/>
                  </a:cubicBezTo>
                  <a:cubicBezTo>
                    <a:pt x="1272" y="23"/>
                    <a:pt x="1272" y="23"/>
                    <a:pt x="1272" y="23"/>
                  </a:cubicBezTo>
                  <a:cubicBezTo>
                    <a:pt x="1272" y="11"/>
                    <a:pt x="1266" y="0"/>
                    <a:pt x="1254" y="0"/>
                  </a:cubicBezTo>
                  <a:close/>
                  <a:moveTo>
                    <a:pt x="1195" y="818"/>
                  </a:moveTo>
                  <a:lnTo>
                    <a:pt x="1195" y="818"/>
                  </a:lnTo>
                  <a:cubicBezTo>
                    <a:pt x="706" y="818"/>
                    <a:pt x="706" y="818"/>
                    <a:pt x="706" y="818"/>
                  </a:cubicBezTo>
                  <a:cubicBezTo>
                    <a:pt x="677" y="818"/>
                    <a:pt x="653" y="836"/>
                    <a:pt x="636" y="859"/>
                  </a:cubicBezTo>
                  <a:lnTo>
                    <a:pt x="636" y="859"/>
                  </a:lnTo>
                  <a:lnTo>
                    <a:pt x="636" y="859"/>
                  </a:lnTo>
                  <a:lnTo>
                    <a:pt x="636" y="859"/>
                  </a:lnTo>
                  <a:lnTo>
                    <a:pt x="636" y="859"/>
                  </a:lnTo>
                  <a:cubicBezTo>
                    <a:pt x="624" y="836"/>
                    <a:pt x="600" y="818"/>
                    <a:pt x="565" y="818"/>
                  </a:cubicBezTo>
                  <a:cubicBezTo>
                    <a:pt x="76" y="818"/>
                    <a:pt x="76" y="818"/>
                    <a:pt x="76" y="818"/>
                  </a:cubicBezTo>
                  <a:cubicBezTo>
                    <a:pt x="76" y="70"/>
                    <a:pt x="76" y="70"/>
                    <a:pt x="76" y="70"/>
                  </a:cubicBezTo>
                  <a:cubicBezTo>
                    <a:pt x="565" y="70"/>
                    <a:pt x="565" y="70"/>
                    <a:pt x="565" y="70"/>
                  </a:cubicBezTo>
                  <a:cubicBezTo>
                    <a:pt x="606" y="70"/>
                    <a:pt x="636" y="100"/>
                    <a:pt x="636" y="135"/>
                  </a:cubicBezTo>
                  <a:lnTo>
                    <a:pt x="636" y="135"/>
                  </a:lnTo>
                  <a:cubicBezTo>
                    <a:pt x="641" y="100"/>
                    <a:pt x="671" y="70"/>
                    <a:pt x="706" y="70"/>
                  </a:cubicBezTo>
                  <a:cubicBezTo>
                    <a:pt x="1195" y="70"/>
                    <a:pt x="1195" y="70"/>
                    <a:pt x="1195" y="70"/>
                  </a:cubicBezTo>
                  <a:lnTo>
                    <a:pt x="1195" y="818"/>
                  </a:ln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2" name="Freeform: Shape 71"/>
            <p:cNvSpPr>
              <a:spLocks/>
            </p:cNvSpPr>
            <p:nvPr/>
          </p:nvSpPr>
          <p:spPr bwMode="auto">
            <a:xfrm>
              <a:off x="4649477" y="4593721"/>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3" name="Freeform: Shape 72"/>
            <p:cNvSpPr>
              <a:spLocks/>
            </p:cNvSpPr>
            <p:nvPr/>
          </p:nvSpPr>
          <p:spPr bwMode="auto">
            <a:xfrm>
              <a:off x="4649477" y="4616544"/>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4" name="Freeform: Shape 73"/>
            <p:cNvSpPr>
              <a:spLocks/>
            </p:cNvSpPr>
            <p:nvPr/>
          </p:nvSpPr>
          <p:spPr bwMode="auto">
            <a:xfrm>
              <a:off x="4649477" y="4638377"/>
              <a:ext cx="97245" cy="6947"/>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5" name="Freeform: Shape 74"/>
            <p:cNvSpPr>
              <a:spLocks/>
            </p:cNvSpPr>
            <p:nvPr/>
          </p:nvSpPr>
          <p:spPr bwMode="auto">
            <a:xfrm>
              <a:off x="4649477" y="4661201"/>
              <a:ext cx="97245" cy="6946"/>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6" name="Freeform: Shape 75"/>
            <p:cNvSpPr>
              <a:spLocks/>
            </p:cNvSpPr>
            <p:nvPr/>
          </p:nvSpPr>
          <p:spPr bwMode="auto">
            <a:xfrm>
              <a:off x="4649477" y="4684025"/>
              <a:ext cx="97245" cy="6947"/>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7" name="Freeform: Shape 76"/>
            <p:cNvSpPr>
              <a:spLocks/>
            </p:cNvSpPr>
            <p:nvPr/>
          </p:nvSpPr>
          <p:spPr bwMode="auto">
            <a:xfrm>
              <a:off x="4649477" y="4706849"/>
              <a:ext cx="97245" cy="6946"/>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8" name="Freeform: Shape 77"/>
            <p:cNvSpPr>
              <a:spLocks/>
            </p:cNvSpPr>
            <p:nvPr/>
          </p:nvSpPr>
          <p:spPr bwMode="auto">
            <a:xfrm>
              <a:off x="4518493" y="4593721"/>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9" name="Freeform: Shape 78"/>
            <p:cNvSpPr>
              <a:spLocks/>
            </p:cNvSpPr>
            <p:nvPr/>
          </p:nvSpPr>
          <p:spPr bwMode="auto">
            <a:xfrm>
              <a:off x="4518493" y="4616544"/>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0" name="Freeform: Shape 79"/>
            <p:cNvSpPr>
              <a:spLocks/>
            </p:cNvSpPr>
            <p:nvPr/>
          </p:nvSpPr>
          <p:spPr bwMode="auto">
            <a:xfrm>
              <a:off x="4518493" y="4638377"/>
              <a:ext cx="97245" cy="6947"/>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1" name="Freeform: Shape 80"/>
            <p:cNvSpPr>
              <a:spLocks/>
            </p:cNvSpPr>
            <p:nvPr/>
          </p:nvSpPr>
          <p:spPr bwMode="auto">
            <a:xfrm>
              <a:off x="4518493" y="4661201"/>
              <a:ext cx="97245" cy="6946"/>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2" name="Freeform: Shape 81"/>
            <p:cNvSpPr>
              <a:spLocks/>
            </p:cNvSpPr>
            <p:nvPr/>
          </p:nvSpPr>
          <p:spPr bwMode="auto">
            <a:xfrm>
              <a:off x="4518493" y="4684025"/>
              <a:ext cx="97245" cy="6947"/>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3" name="Freeform: Shape 82"/>
            <p:cNvSpPr>
              <a:spLocks/>
            </p:cNvSpPr>
            <p:nvPr/>
          </p:nvSpPr>
          <p:spPr bwMode="auto">
            <a:xfrm>
              <a:off x="4518493" y="4706849"/>
              <a:ext cx="97245" cy="6946"/>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4" name="Freeform: Shape 83"/>
            <p:cNvSpPr>
              <a:spLocks/>
            </p:cNvSpPr>
            <p:nvPr/>
          </p:nvSpPr>
          <p:spPr bwMode="auto">
            <a:xfrm>
              <a:off x="4414302" y="2811443"/>
              <a:ext cx="65491" cy="22824"/>
            </a:xfrm>
            <a:custGeom>
              <a:avLst/>
              <a:gdLst>
                <a:gd name="T0" fmla="*/ 6 w 290"/>
                <a:gd name="T1" fmla="*/ 0 h 101"/>
                <a:gd name="T2" fmla="*/ 0 w 290"/>
                <a:gd name="T3" fmla="*/ 100 h 101"/>
                <a:gd name="T4" fmla="*/ 289 w 290"/>
                <a:gd name="T5" fmla="*/ 100 h 101"/>
                <a:gd name="T6" fmla="*/ 283 w 290"/>
                <a:gd name="T7" fmla="*/ 0 h 101"/>
                <a:gd name="T8" fmla="*/ 6 w 290"/>
                <a:gd name="T9" fmla="*/ 0 h 101"/>
              </a:gdLst>
              <a:ahLst/>
              <a:cxnLst>
                <a:cxn ang="0">
                  <a:pos x="T0" y="T1"/>
                </a:cxn>
                <a:cxn ang="0">
                  <a:pos x="T2" y="T3"/>
                </a:cxn>
                <a:cxn ang="0">
                  <a:pos x="T4" y="T5"/>
                </a:cxn>
                <a:cxn ang="0">
                  <a:pos x="T6" y="T7"/>
                </a:cxn>
                <a:cxn ang="0">
                  <a:pos x="T8" y="T9"/>
                </a:cxn>
              </a:cxnLst>
              <a:rect l="0" t="0" r="r" b="b"/>
              <a:pathLst>
                <a:path w="290" h="101">
                  <a:moveTo>
                    <a:pt x="6" y="0"/>
                  </a:moveTo>
                  <a:lnTo>
                    <a:pt x="0" y="100"/>
                  </a:lnTo>
                  <a:lnTo>
                    <a:pt x="289" y="100"/>
                  </a:lnTo>
                  <a:lnTo>
                    <a:pt x="283" y="0"/>
                  </a:lnTo>
                  <a:lnTo>
                    <a:pt x="6"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5" name="Freeform: Shape 84"/>
            <p:cNvSpPr>
              <a:spLocks/>
            </p:cNvSpPr>
            <p:nvPr/>
          </p:nvSpPr>
          <p:spPr bwMode="auto">
            <a:xfrm>
              <a:off x="4355757" y="2694345"/>
              <a:ext cx="181589" cy="113129"/>
            </a:xfrm>
            <a:custGeom>
              <a:avLst/>
              <a:gdLst>
                <a:gd name="T0" fmla="*/ 542 w 808"/>
                <a:gd name="T1" fmla="*/ 500 h 501"/>
                <a:gd name="T2" fmla="*/ 807 w 808"/>
                <a:gd name="T3" fmla="*/ 500 h 501"/>
                <a:gd name="T4" fmla="*/ 807 w 808"/>
                <a:gd name="T5" fmla="*/ 0 h 501"/>
                <a:gd name="T6" fmla="*/ 400 w 808"/>
                <a:gd name="T7" fmla="*/ 0 h 501"/>
                <a:gd name="T8" fmla="*/ 400 w 808"/>
                <a:gd name="T9" fmla="*/ 59 h 501"/>
                <a:gd name="T10" fmla="*/ 730 w 808"/>
                <a:gd name="T11" fmla="*/ 59 h 501"/>
                <a:gd name="T12" fmla="*/ 730 w 808"/>
                <a:gd name="T13" fmla="*/ 441 h 501"/>
                <a:gd name="T14" fmla="*/ 536 w 808"/>
                <a:gd name="T15" fmla="*/ 441 h 501"/>
                <a:gd name="T16" fmla="*/ 400 w 808"/>
                <a:gd name="T17" fmla="*/ 441 h 501"/>
                <a:gd name="T18" fmla="*/ 400 w 808"/>
                <a:gd name="T19" fmla="*/ 500 h 501"/>
                <a:gd name="T20" fmla="*/ 542 w 808"/>
                <a:gd name="T21" fmla="*/ 500 h 501"/>
                <a:gd name="T22" fmla="*/ 400 w 808"/>
                <a:gd name="T23" fmla="*/ 0 h 501"/>
                <a:gd name="T24" fmla="*/ 0 w 808"/>
                <a:gd name="T25" fmla="*/ 0 h 501"/>
                <a:gd name="T26" fmla="*/ 0 w 808"/>
                <a:gd name="T27" fmla="*/ 500 h 501"/>
                <a:gd name="T28" fmla="*/ 265 w 808"/>
                <a:gd name="T29" fmla="*/ 500 h 501"/>
                <a:gd name="T30" fmla="*/ 400 w 808"/>
                <a:gd name="T31" fmla="*/ 500 h 501"/>
                <a:gd name="T32" fmla="*/ 400 w 808"/>
                <a:gd name="T33" fmla="*/ 441 h 501"/>
                <a:gd name="T34" fmla="*/ 271 w 808"/>
                <a:gd name="T35" fmla="*/ 441 h 501"/>
                <a:gd name="T36" fmla="*/ 71 w 808"/>
                <a:gd name="T37" fmla="*/ 441 h 501"/>
                <a:gd name="T38" fmla="*/ 71 w 808"/>
                <a:gd name="T39" fmla="*/ 441 h 501"/>
                <a:gd name="T40" fmla="*/ 71 w 808"/>
                <a:gd name="T41" fmla="*/ 59 h 501"/>
                <a:gd name="T42" fmla="*/ 400 w 808"/>
                <a:gd name="T43" fmla="*/ 59 h 501"/>
                <a:gd name="T44" fmla="*/ 400 w 808"/>
                <a:gd name="T45"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8" h="501">
                  <a:moveTo>
                    <a:pt x="542" y="500"/>
                  </a:moveTo>
                  <a:lnTo>
                    <a:pt x="807" y="500"/>
                  </a:lnTo>
                  <a:lnTo>
                    <a:pt x="807" y="0"/>
                  </a:lnTo>
                  <a:lnTo>
                    <a:pt x="400" y="0"/>
                  </a:lnTo>
                  <a:lnTo>
                    <a:pt x="400" y="59"/>
                  </a:lnTo>
                  <a:lnTo>
                    <a:pt x="730" y="59"/>
                  </a:lnTo>
                  <a:lnTo>
                    <a:pt x="730" y="441"/>
                  </a:lnTo>
                  <a:lnTo>
                    <a:pt x="536" y="441"/>
                  </a:lnTo>
                  <a:lnTo>
                    <a:pt x="400" y="441"/>
                  </a:lnTo>
                  <a:lnTo>
                    <a:pt x="400" y="500"/>
                  </a:lnTo>
                  <a:lnTo>
                    <a:pt x="542" y="500"/>
                  </a:lnTo>
                  <a:close/>
                  <a:moveTo>
                    <a:pt x="400" y="0"/>
                  </a:moveTo>
                  <a:lnTo>
                    <a:pt x="0" y="0"/>
                  </a:lnTo>
                  <a:lnTo>
                    <a:pt x="0" y="500"/>
                  </a:lnTo>
                  <a:lnTo>
                    <a:pt x="265" y="500"/>
                  </a:lnTo>
                  <a:lnTo>
                    <a:pt x="400" y="500"/>
                  </a:lnTo>
                  <a:lnTo>
                    <a:pt x="400" y="441"/>
                  </a:lnTo>
                  <a:lnTo>
                    <a:pt x="271" y="441"/>
                  </a:lnTo>
                  <a:lnTo>
                    <a:pt x="71" y="441"/>
                  </a:lnTo>
                  <a:lnTo>
                    <a:pt x="71" y="441"/>
                  </a:lnTo>
                  <a:lnTo>
                    <a:pt x="71" y="59"/>
                  </a:lnTo>
                  <a:lnTo>
                    <a:pt x="400" y="59"/>
                  </a:lnTo>
                  <a:lnTo>
                    <a:pt x="400" y="0"/>
                  </a:ln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6" name="Freeform: Shape 85"/>
            <p:cNvSpPr>
              <a:spLocks/>
            </p:cNvSpPr>
            <p:nvPr/>
          </p:nvSpPr>
          <p:spPr bwMode="auto">
            <a:xfrm>
              <a:off x="4402395" y="2839230"/>
              <a:ext cx="89307" cy="9924"/>
            </a:xfrm>
            <a:custGeom>
              <a:avLst/>
              <a:gdLst>
                <a:gd name="T0" fmla="*/ 0 w 396"/>
                <a:gd name="T1" fmla="*/ 0 h 43"/>
                <a:gd name="T2" fmla="*/ 0 w 396"/>
                <a:gd name="T3" fmla="*/ 42 h 43"/>
                <a:gd name="T4" fmla="*/ 395 w 396"/>
                <a:gd name="T5" fmla="*/ 42 h 43"/>
                <a:gd name="T6" fmla="*/ 395 w 396"/>
                <a:gd name="T7" fmla="*/ 0 h 43"/>
                <a:gd name="T8" fmla="*/ 342 w 396"/>
                <a:gd name="T9" fmla="*/ 0 h 43"/>
                <a:gd name="T10" fmla="*/ 53 w 396"/>
                <a:gd name="T11" fmla="*/ 0 h 43"/>
                <a:gd name="T12" fmla="*/ 0 w 39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96" h="43">
                  <a:moveTo>
                    <a:pt x="0" y="0"/>
                  </a:moveTo>
                  <a:lnTo>
                    <a:pt x="0" y="42"/>
                  </a:lnTo>
                  <a:lnTo>
                    <a:pt x="395" y="42"/>
                  </a:lnTo>
                  <a:lnTo>
                    <a:pt x="395" y="0"/>
                  </a:lnTo>
                  <a:lnTo>
                    <a:pt x="342" y="0"/>
                  </a:lnTo>
                  <a:lnTo>
                    <a:pt x="53" y="0"/>
                  </a:lnTo>
                  <a:lnTo>
                    <a:pt x="0"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6A7FA5"/>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7" name="Freeform: Shape 86"/>
            <p:cNvSpPr>
              <a:spLocks/>
            </p:cNvSpPr>
            <p:nvPr/>
          </p:nvSpPr>
          <p:spPr bwMode="auto">
            <a:xfrm>
              <a:off x="1319337" y="3462430"/>
              <a:ext cx="154798" cy="156793"/>
            </a:xfrm>
            <a:custGeom>
              <a:avLst/>
              <a:gdLst>
                <a:gd name="T0" fmla="*/ 689 w 690"/>
                <a:gd name="T1" fmla="*/ 347 h 695"/>
                <a:gd name="T2" fmla="*/ 689 w 690"/>
                <a:gd name="T3" fmla="*/ 347 h 695"/>
                <a:gd name="T4" fmla="*/ 342 w 690"/>
                <a:gd name="T5" fmla="*/ 0 h 695"/>
                <a:gd name="T6" fmla="*/ 0 w 690"/>
                <a:gd name="T7" fmla="*/ 347 h 695"/>
                <a:gd name="T8" fmla="*/ 342 w 690"/>
                <a:gd name="T9" fmla="*/ 694 h 695"/>
                <a:gd name="T10" fmla="*/ 689 w 690"/>
                <a:gd name="T11" fmla="*/ 347 h 695"/>
              </a:gdLst>
              <a:ahLst/>
              <a:cxnLst>
                <a:cxn ang="0">
                  <a:pos x="T0" y="T1"/>
                </a:cxn>
                <a:cxn ang="0">
                  <a:pos x="T2" y="T3"/>
                </a:cxn>
                <a:cxn ang="0">
                  <a:pos x="T4" y="T5"/>
                </a:cxn>
                <a:cxn ang="0">
                  <a:pos x="T6" y="T7"/>
                </a:cxn>
                <a:cxn ang="0">
                  <a:pos x="T8" y="T9"/>
                </a:cxn>
                <a:cxn ang="0">
                  <a:pos x="T10" y="T11"/>
                </a:cxn>
              </a:cxnLst>
              <a:rect l="0" t="0" r="r" b="b"/>
              <a:pathLst>
                <a:path w="690" h="695">
                  <a:moveTo>
                    <a:pt x="689" y="347"/>
                  </a:moveTo>
                  <a:lnTo>
                    <a:pt x="689" y="347"/>
                  </a:lnTo>
                  <a:cubicBezTo>
                    <a:pt x="689" y="153"/>
                    <a:pt x="536" y="0"/>
                    <a:pt x="342" y="0"/>
                  </a:cubicBezTo>
                  <a:cubicBezTo>
                    <a:pt x="153" y="0"/>
                    <a:pt x="0" y="153"/>
                    <a:pt x="0" y="347"/>
                  </a:cubicBezTo>
                  <a:cubicBezTo>
                    <a:pt x="0" y="535"/>
                    <a:pt x="153" y="694"/>
                    <a:pt x="342" y="694"/>
                  </a:cubicBezTo>
                  <a:cubicBezTo>
                    <a:pt x="536" y="694"/>
                    <a:pt x="689" y="535"/>
                    <a:pt x="689" y="347"/>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8" name="Freeform: Shape 87"/>
            <p:cNvSpPr>
              <a:spLocks/>
            </p:cNvSpPr>
            <p:nvPr/>
          </p:nvSpPr>
          <p:spPr bwMode="auto">
            <a:xfrm>
              <a:off x="2222325" y="2728086"/>
              <a:ext cx="121060" cy="121068"/>
            </a:xfrm>
            <a:custGeom>
              <a:avLst/>
              <a:gdLst>
                <a:gd name="T0" fmla="*/ 536 w 537"/>
                <a:gd name="T1" fmla="*/ 265 h 537"/>
                <a:gd name="T2" fmla="*/ 536 w 537"/>
                <a:gd name="T3" fmla="*/ 265 h 537"/>
                <a:gd name="T4" fmla="*/ 265 w 537"/>
                <a:gd name="T5" fmla="*/ 0 h 537"/>
                <a:gd name="T6" fmla="*/ 0 w 537"/>
                <a:gd name="T7" fmla="*/ 265 h 537"/>
                <a:gd name="T8" fmla="*/ 265 w 537"/>
                <a:gd name="T9" fmla="*/ 536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118"/>
                    <a:pt x="412" y="0"/>
                    <a:pt x="265" y="0"/>
                  </a:cubicBezTo>
                  <a:cubicBezTo>
                    <a:pt x="118" y="0"/>
                    <a:pt x="0" y="118"/>
                    <a:pt x="0" y="265"/>
                  </a:cubicBezTo>
                  <a:cubicBezTo>
                    <a:pt x="0" y="412"/>
                    <a:pt x="118" y="536"/>
                    <a:pt x="265" y="536"/>
                  </a:cubicBezTo>
                  <a:cubicBezTo>
                    <a:pt x="412" y="536"/>
                    <a:pt x="536" y="412"/>
                    <a:pt x="536" y="265"/>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9" name="Freeform: Shape 88"/>
            <p:cNvSpPr>
              <a:spLocks/>
            </p:cNvSpPr>
            <p:nvPr/>
          </p:nvSpPr>
          <p:spPr bwMode="auto">
            <a:xfrm>
              <a:off x="4675277" y="3259990"/>
              <a:ext cx="581484" cy="583507"/>
            </a:xfrm>
            <a:custGeom>
              <a:avLst/>
              <a:gdLst>
                <a:gd name="T0" fmla="*/ 2585 w 2586"/>
                <a:gd name="T1" fmla="*/ 1295 h 2591"/>
                <a:gd name="T2" fmla="*/ 2585 w 2586"/>
                <a:gd name="T3" fmla="*/ 1295 h 2591"/>
                <a:gd name="T4" fmla="*/ 1289 w 2586"/>
                <a:gd name="T5" fmla="*/ 0 h 2591"/>
                <a:gd name="T6" fmla="*/ 0 w 2586"/>
                <a:gd name="T7" fmla="*/ 1295 h 2591"/>
                <a:gd name="T8" fmla="*/ 1289 w 2586"/>
                <a:gd name="T9" fmla="*/ 2590 h 2591"/>
                <a:gd name="T10" fmla="*/ 2585 w 2586"/>
                <a:gd name="T11" fmla="*/ 1295 h 2591"/>
              </a:gdLst>
              <a:ahLst/>
              <a:cxnLst>
                <a:cxn ang="0">
                  <a:pos x="T0" y="T1"/>
                </a:cxn>
                <a:cxn ang="0">
                  <a:pos x="T2" y="T3"/>
                </a:cxn>
                <a:cxn ang="0">
                  <a:pos x="T4" y="T5"/>
                </a:cxn>
                <a:cxn ang="0">
                  <a:pos x="T6" y="T7"/>
                </a:cxn>
                <a:cxn ang="0">
                  <a:pos x="T8" y="T9"/>
                </a:cxn>
                <a:cxn ang="0">
                  <a:pos x="T10" y="T11"/>
                </a:cxn>
              </a:cxnLst>
              <a:rect l="0" t="0" r="r" b="b"/>
              <a:pathLst>
                <a:path w="2586" h="2591">
                  <a:moveTo>
                    <a:pt x="2585" y="1295"/>
                  </a:moveTo>
                  <a:lnTo>
                    <a:pt x="2585" y="1295"/>
                  </a:lnTo>
                  <a:cubicBezTo>
                    <a:pt x="2585" y="583"/>
                    <a:pt x="2008" y="0"/>
                    <a:pt x="1289" y="0"/>
                  </a:cubicBezTo>
                  <a:cubicBezTo>
                    <a:pt x="577" y="0"/>
                    <a:pt x="0" y="583"/>
                    <a:pt x="0" y="1295"/>
                  </a:cubicBezTo>
                  <a:cubicBezTo>
                    <a:pt x="0" y="2007"/>
                    <a:pt x="577" y="2590"/>
                    <a:pt x="1289" y="2590"/>
                  </a:cubicBezTo>
                  <a:cubicBezTo>
                    <a:pt x="2008" y="2590"/>
                    <a:pt x="2585" y="2007"/>
                    <a:pt x="2585" y="1295"/>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0" name="Freeform: Shape 89"/>
            <p:cNvSpPr>
              <a:spLocks/>
            </p:cNvSpPr>
            <p:nvPr/>
          </p:nvSpPr>
          <p:spPr bwMode="auto">
            <a:xfrm>
              <a:off x="3874494" y="1690079"/>
              <a:ext cx="552708" cy="552744"/>
            </a:xfrm>
            <a:custGeom>
              <a:avLst/>
              <a:gdLst>
                <a:gd name="T0" fmla="*/ 2455 w 2456"/>
                <a:gd name="T1" fmla="*/ 1230 h 2456"/>
                <a:gd name="T2" fmla="*/ 2455 w 2456"/>
                <a:gd name="T3" fmla="*/ 1230 h 2456"/>
                <a:gd name="T4" fmla="*/ 1230 w 2456"/>
                <a:gd name="T5" fmla="*/ 0 h 2456"/>
                <a:gd name="T6" fmla="*/ 0 w 2456"/>
                <a:gd name="T7" fmla="*/ 1230 h 2456"/>
                <a:gd name="T8" fmla="*/ 1230 w 2456"/>
                <a:gd name="T9" fmla="*/ 2455 h 2456"/>
                <a:gd name="T10" fmla="*/ 2455 w 2456"/>
                <a:gd name="T11" fmla="*/ 1230 h 2456"/>
              </a:gdLst>
              <a:ahLst/>
              <a:cxnLst>
                <a:cxn ang="0">
                  <a:pos x="T0" y="T1"/>
                </a:cxn>
                <a:cxn ang="0">
                  <a:pos x="T2" y="T3"/>
                </a:cxn>
                <a:cxn ang="0">
                  <a:pos x="T4" y="T5"/>
                </a:cxn>
                <a:cxn ang="0">
                  <a:pos x="T6" y="T7"/>
                </a:cxn>
                <a:cxn ang="0">
                  <a:pos x="T8" y="T9"/>
                </a:cxn>
                <a:cxn ang="0">
                  <a:pos x="T10" y="T11"/>
                </a:cxn>
              </a:cxnLst>
              <a:rect l="0" t="0" r="r" b="b"/>
              <a:pathLst>
                <a:path w="2456" h="2456">
                  <a:moveTo>
                    <a:pt x="2455" y="1230"/>
                  </a:moveTo>
                  <a:lnTo>
                    <a:pt x="2455" y="1230"/>
                  </a:lnTo>
                  <a:cubicBezTo>
                    <a:pt x="2455" y="553"/>
                    <a:pt x="1907" y="0"/>
                    <a:pt x="1230" y="0"/>
                  </a:cubicBezTo>
                  <a:cubicBezTo>
                    <a:pt x="547" y="0"/>
                    <a:pt x="0" y="553"/>
                    <a:pt x="0" y="1230"/>
                  </a:cubicBezTo>
                  <a:cubicBezTo>
                    <a:pt x="0" y="1907"/>
                    <a:pt x="547" y="2455"/>
                    <a:pt x="1230" y="2455"/>
                  </a:cubicBezTo>
                  <a:cubicBezTo>
                    <a:pt x="1907" y="2455"/>
                    <a:pt x="2455" y="1907"/>
                    <a:pt x="2455" y="1230"/>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1" name="Freeform: Shape 90"/>
            <p:cNvSpPr>
              <a:spLocks/>
            </p:cNvSpPr>
            <p:nvPr/>
          </p:nvSpPr>
          <p:spPr bwMode="auto">
            <a:xfrm>
              <a:off x="1711293" y="2123738"/>
              <a:ext cx="428671" cy="428699"/>
            </a:xfrm>
            <a:custGeom>
              <a:avLst/>
              <a:gdLst>
                <a:gd name="T0" fmla="*/ 1902 w 1903"/>
                <a:gd name="T1" fmla="*/ 954 h 1903"/>
                <a:gd name="T2" fmla="*/ 1902 w 1903"/>
                <a:gd name="T3" fmla="*/ 954 h 1903"/>
                <a:gd name="T4" fmla="*/ 948 w 1903"/>
                <a:gd name="T5" fmla="*/ 0 h 1903"/>
                <a:gd name="T6" fmla="*/ 0 w 1903"/>
                <a:gd name="T7" fmla="*/ 954 h 1903"/>
                <a:gd name="T8" fmla="*/ 948 w 1903"/>
                <a:gd name="T9" fmla="*/ 1902 h 1903"/>
                <a:gd name="T10" fmla="*/ 1902 w 1903"/>
                <a:gd name="T11" fmla="*/ 954 h 1903"/>
              </a:gdLst>
              <a:ahLst/>
              <a:cxnLst>
                <a:cxn ang="0">
                  <a:pos x="T0" y="T1"/>
                </a:cxn>
                <a:cxn ang="0">
                  <a:pos x="T2" y="T3"/>
                </a:cxn>
                <a:cxn ang="0">
                  <a:pos x="T4" y="T5"/>
                </a:cxn>
                <a:cxn ang="0">
                  <a:pos x="T6" y="T7"/>
                </a:cxn>
                <a:cxn ang="0">
                  <a:pos x="T8" y="T9"/>
                </a:cxn>
                <a:cxn ang="0">
                  <a:pos x="T10" y="T11"/>
                </a:cxn>
              </a:cxnLst>
              <a:rect l="0" t="0" r="r" b="b"/>
              <a:pathLst>
                <a:path w="1903" h="1903">
                  <a:moveTo>
                    <a:pt x="1902" y="954"/>
                  </a:moveTo>
                  <a:lnTo>
                    <a:pt x="1902" y="954"/>
                  </a:lnTo>
                  <a:cubicBezTo>
                    <a:pt x="1902" y="430"/>
                    <a:pt x="1472" y="0"/>
                    <a:pt x="948" y="0"/>
                  </a:cubicBezTo>
                  <a:cubicBezTo>
                    <a:pt x="424" y="0"/>
                    <a:pt x="0" y="430"/>
                    <a:pt x="0" y="954"/>
                  </a:cubicBezTo>
                  <a:cubicBezTo>
                    <a:pt x="0" y="1478"/>
                    <a:pt x="424" y="1902"/>
                    <a:pt x="948" y="1902"/>
                  </a:cubicBezTo>
                  <a:cubicBezTo>
                    <a:pt x="1472" y="1902"/>
                    <a:pt x="1902" y="1478"/>
                    <a:pt x="1902" y="954"/>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2" name="Freeform: Shape 91"/>
            <p:cNvSpPr>
              <a:spLocks/>
            </p:cNvSpPr>
            <p:nvPr/>
          </p:nvSpPr>
          <p:spPr bwMode="auto">
            <a:xfrm>
              <a:off x="848990" y="3332431"/>
              <a:ext cx="437601" cy="437630"/>
            </a:xfrm>
            <a:custGeom>
              <a:avLst/>
              <a:gdLst>
                <a:gd name="T0" fmla="*/ 1943 w 1944"/>
                <a:gd name="T1" fmla="*/ 971 h 1943"/>
                <a:gd name="T2" fmla="*/ 1943 w 1944"/>
                <a:gd name="T3" fmla="*/ 971 h 1943"/>
                <a:gd name="T4" fmla="*/ 972 w 1944"/>
                <a:gd name="T5" fmla="*/ 0 h 1943"/>
                <a:gd name="T6" fmla="*/ 0 w 1944"/>
                <a:gd name="T7" fmla="*/ 971 h 1943"/>
                <a:gd name="T8" fmla="*/ 972 w 1944"/>
                <a:gd name="T9" fmla="*/ 1942 h 1943"/>
                <a:gd name="T10" fmla="*/ 1943 w 1944"/>
                <a:gd name="T11" fmla="*/ 971 h 1943"/>
              </a:gdLst>
              <a:ahLst/>
              <a:cxnLst>
                <a:cxn ang="0">
                  <a:pos x="T0" y="T1"/>
                </a:cxn>
                <a:cxn ang="0">
                  <a:pos x="T2" y="T3"/>
                </a:cxn>
                <a:cxn ang="0">
                  <a:pos x="T4" y="T5"/>
                </a:cxn>
                <a:cxn ang="0">
                  <a:pos x="T6" y="T7"/>
                </a:cxn>
                <a:cxn ang="0">
                  <a:pos x="T8" y="T9"/>
                </a:cxn>
                <a:cxn ang="0">
                  <a:pos x="T10" y="T11"/>
                </a:cxn>
              </a:cxnLst>
              <a:rect l="0" t="0" r="r" b="b"/>
              <a:pathLst>
                <a:path w="1944" h="1943">
                  <a:moveTo>
                    <a:pt x="1943" y="971"/>
                  </a:moveTo>
                  <a:lnTo>
                    <a:pt x="1943" y="971"/>
                  </a:lnTo>
                  <a:cubicBezTo>
                    <a:pt x="1943" y="436"/>
                    <a:pt x="1507" y="0"/>
                    <a:pt x="972" y="0"/>
                  </a:cubicBezTo>
                  <a:cubicBezTo>
                    <a:pt x="436" y="0"/>
                    <a:pt x="0" y="436"/>
                    <a:pt x="0" y="971"/>
                  </a:cubicBezTo>
                  <a:cubicBezTo>
                    <a:pt x="0" y="1506"/>
                    <a:pt x="436" y="1942"/>
                    <a:pt x="972" y="1942"/>
                  </a:cubicBezTo>
                  <a:cubicBezTo>
                    <a:pt x="1507" y="1942"/>
                    <a:pt x="1943" y="1506"/>
                    <a:pt x="1943" y="971"/>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3" name="Freeform: Shape 92"/>
            <p:cNvSpPr>
              <a:spLocks/>
            </p:cNvSpPr>
            <p:nvPr/>
          </p:nvSpPr>
          <p:spPr bwMode="auto">
            <a:xfrm>
              <a:off x="1719231" y="4953946"/>
              <a:ext cx="448517" cy="448546"/>
            </a:xfrm>
            <a:custGeom>
              <a:avLst/>
              <a:gdLst>
                <a:gd name="T0" fmla="*/ 1991 w 1992"/>
                <a:gd name="T1" fmla="*/ 995 h 1991"/>
                <a:gd name="T2" fmla="*/ 1991 w 1992"/>
                <a:gd name="T3" fmla="*/ 995 h 1991"/>
                <a:gd name="T4" fmla="*/ 996 w 1992"/>
                <a:gd name="T5" fmla="*/ 0 h 1991"/>
                <a:gd name="T6" fmla="*/ 0 w 1992"/>
                <a:gd name="T7" fmla="*/ 995 h 1991"/>
                <a:gd name="T8" fmla="*/ 996 w 1992"/>
                <a:gd name="T9" fmla="*/ 1990 h 1991"/>
                <a:gd name="T10" fmla="*/ 1991 w 1992"/>
                <a:gd name="T11" fmla="*/ 995 h 1991"/>
              </a:gdLst>
              <a:ahLst/>
              <a:cxnLst>
                <a:cxn ang="0">
                  <a:pos x="T0" y="T1"/>
                </a:cxn>
                <a:cxn ang="0">
                  <a:pos x="T2" y="T3"/>
                </a:cxn>
                <a:cxn ang="0">
                  <a:pos x="T4" y="T5"/>
                </a:cxn>
                <a:cxn ang="0">
                  <a:pos x="T6" y="T7"/>
                </a:cxn>
                <a:cxn ang="0">
                  <a:pos x="T8" y="T9"/>
                </a:cxn>
                <a:cxn ang="0">
                  <a:pos x="T10" y="T11"/>
                </a:cxn>
              </a:cxnLst>
              <a:rect l="0" t="0" r="r" b="b"/>
              <a:pathLst>
                <a:path w="1992" h="1991">
                  <a:moveTo>
                    <a:pt x="1991" y="995"/>
                  </a:moveTo>
                  <a:lnTo>
                    <a:pt x="1991" y="995"/>
                  </a:lnTo>
                  <a:cubicBezTo>
                    <a:pt x="1991" y="447"/>
                    <a:pt x="1543" y="0"/>
                    <a:pt x="996" y="0"/>
                  </a:cubicBezTo>
                  <a:cubicBezTo>
                    <a:pt x="448" y="0"/>
                    <a:pt x="0" y="447"/>
                    <a:pt x="0" y="995"/>
                  </a:cubicBezTo>
                  <a:cubicBezTo>
                    <a:pt x="0" y="1542"/>
                    <a:pt x="448" y="1990"/>
                    <a:pt x="996" y="1990"/>
                  </a:cubicBezTo>
                  <a:cubicBezTo>
                    <a:pt x="1543" y="1990"/>
                    <a:pt x="1991" y="1542"/>
                    <a:pt x="1991" y="995"/>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4" name="Freeform: Shape 93"/>
            <p:cNvSpPr>
              <a:spLocks/>
            </p:cNvSpPr>
            <p:nvPr/>
          </p:nvSpPr>
          <p:spPr bwMode="auto">
            <a:xfrm>
              <a:off x="2115157" y="4838833"/>
              <a:ext cx="154798" cy="156793"/>
            </a:xfrm>
            <a:custGeom>
              <a:avLst/>
              <a:gdLst>
                <a:gd name="T0" fmla="*/ 689 w 690"/>
                <a:gd name="T1" fmla="*/ 348 h 696"/>
                <a:gd name="T2" fmla="*/ 689 w 690"/>
                <a:gd name="T3" fmla="*/ 348 h 696"/>
                <a:gd name="T4" fmla="*/ 347 w 690"/>
                <a:gd name="T5" fmla="*/ 0 h 696"/>
                <a:gd name="T6" fmla="*/ 0 w 690"/>
                <a:gd name="T7" fmla="*/ 348 h 696"/>
                <a:gd name="T8" fmla="*/ 347 w 690"/>
                <a:gd name="T9" fmla="*/ 695 h 696"/>
                <a:gd name="T10" fmla="*/ 689 w 690"/>
                <a:gd name="T11" fmla="*/ 348 h 696"/>
              </a:gdLst>
              <a:ahLst/>
              <a:cxnLst>
                <a:cxn ang="0">
                  <a:pos x="T0" y="T1"/>
                </a:cxn>
                <a:cxn ang="0">
                  <a:pos x="T2" y="T3"/>
                </a:cxn>
                <a:cxn ang="0">
                  <a:pos x="T4" y="T5"/>
                </a:cxn>
                <a:cxn ang="0">
                  <a:pos x="T6" y="T7"/>
                </a:cxn>
                <a:cxn ang="0">
                  <a:pos x="T8" y="T9"/>
                </a:cxn>
                <a:cxn ang="0">
                  <a:pos x="T10" y="T11"/>
                </a:cxn>
              </a:cxnLst>
              <a:rect l="0" t="0" r="r" b="b"/>
              <a:pathLst>
                <a:path w="690" h="696">
                  <a:moveTo>
                    <a:pt x="689" y="348"/>
                  </a:moveTo>
                  <a:lnTo>
                    <a:pt x="689" y="348"/>
                  </a:lnTo>
                  <a:cubicBezTo>
                    <a:pt x="689" y="159"/>
                    <a:pt x="536" y="0"/>
                    <a:pt x="347" y="0"/>
                  </a:cubicBezTo>
                  <a:cubicBezTo>
                    <a:pt x="153" y="0"/>
                    <a:pt x="0" y="159"/>
                    <a:pt x="0" y="348"/>
                  </a:cubicBezTo>
                  <a:cubicBezTo>
                    <a:pt x="0" y="542"/>
                    <a:pt x="153" y="695"/>
                    <a:pt x="347" y="695"/>
                  </a:cubicBezTo>
                  <a:cubicBezTo>
                    <a:pt x="536" y="695"/>
                    <a:pt x="689" y="542"/>
                    <a:pt x="689" y="348"/>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5" name="Freeform: Shape 94"/>
            <p:cNvSpPr>
              <a:spLocks/>
            </p:cNvSpPr>
            <p:nvPr/>
          </p:nvSpPr>
          <p:spPr bwMode="auto">
            <a:xfrm>
              <a:off x="3505361" y="4754482"/>
              <a:ext cx="450502" cy="452515"/>
            </a:xfrm>
            <a:custGeom>
              <a:avLst/>
              <a:gdLst>
                <a:gd name="T0" fmla="*/ 2002 w 2003"/>
                <a:gd name="T1" fmla="*/ 1006 h 2009"/>
                <a:gd name="T2" fmla="*/ 2002 w 2003"/>
                <a:gd name="T3" fmla="*/ 1006 h 2009"/>
                <a:gd name="T4" fmla="*/ 1001 w 2003"/>
                <a:gd name="T5" fmla="*/ 0 h 2009"/>
                <a:gd name="T6" fmla="*/ 0 w 2003"/>
                <a:gd name="T7" fmla="*/ 1006 h 2009"/>
                <a:gd name="T8" fmla="*/ 1001 w 2003"/>
                <a:gd name="T9" fmla="*/ 2008 h 2009"/>
                <a:gd name="T10" fmla="*/ 2002 w 2003"/>
                <a:gd name="T11" fmla="*/ 1006 h 2009"/>
              </a:gdLst>
              <a:ahLst/>
              <a:cxnLst>
                <a:cxn ang="0">
                  <a:pos x="T0" y="T1"/>
                </a:cxn>
                <a:cxn ang="0">
                  <a:pos x="T2" y="T3"/>
                </a:cxn>
                <a:cxn ang="0">
                  <a:pos x="T4" y="T5"/>
                </a:cxn>
                <a:cxn ang="0">
                  <a:pos x="T6" y="T7"/>
                </a:cxn>
                <a:cxn ang="0">
                  <a:pos x="T8" y="T9"/>
                </a:cxn>
                <a:cxn ang="0">
                  <a:pos x="T10" y="T11"/>
                </a:cxn>
              </a:cxnLst>
              <a:rect l="0" t="0" r="r" b="b"/>
              <a:pathLst>
                <a:path w="2003" h="2009">
                  <a:moveTo>
                    <a:pt x="2002" y="1006"/>
                  </a:moveTo>
                  <a:lnTo>
                    <a:pt x="2002" y="1006"/>
                  </a:lnTo>
                  <a:cubicBezTo>
                    <a:pt x="2002" y="453"/>
                    <a:pt x="1554" y="0"/>
                    <a:pt x="1001" y="0"/>
                  </a:cubicBezTo>
                  <a:cubicBezTo>
                    <a:pt x="447" y="0"/>
                    <a:pt x="0" y="453"/>
                    <a:pt x="0" y="1006"/>
                  </a:cubicBezTo>
                  <a:cubicBezTo>
                    <a:pt x="0" y="1560"/>
                    <a:pt x="447" y="2008"/>
                    <a:pt x="1001" y="2008"/>
                  </a:cubicBezTo>
                  <a:cubicBezTo>
                    <a:pt x="1554" y="2008"/>
                    <a:pt x="2002" y="1560"/>
                    <a:pt x="2002" y="1006"/>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6" name="Freeform: Shape 95"/>
            <p:cNvSpPr>
              <a:spLocks/>
            </p:cNvSpPr>
            <p:nvPr/>
          </p:nvSpPr>
          <p:spPr bwMode="auto">
            <a:xfrm>
              <a:off x="3479561" y="2611979"/>
              <a:ext cx="382033" cy="382058"/>
            </a:xfrm>
            <a:custGeom>
              <a:avLst/>
              <a:gdLst>
                <a:gd name="T0" fmla="*/ 1696 w 1697"/>
                <a:gd name="T1" fmla="*/ 848 h 1696"/>
                <a:gd name="T2" fmla="*/ 1696 w 1697"/>
                <a:gd name="T3" fmla="*/ 848 h 1696"/>
                <a:gd name="T4" fmla="*/ 848 w 1697"/>
                <a:gd name="T5" fmla="*/ 0 h 1696"/>
                <a:gd name="T6" fmla="*/ 0 w 1697"/>
                <a:gd name="T7" fmla="*/ 848 h 1696"/>
                <a:gd name="T8" fmla="*/ 848 w 1697"/>
                <a:gd name="T9" fmla="*/ 1695 h 1696"/>
                <a:gd name="T10" fmla="*/ 1696 w 1697"/>
                <a:gd name="T11" fmla="*/ 848 h 1696"/>
              </a:gdLst>
              <a:ahLst/>
              <a:cxnLst>
                <a:cxn ang="0">
                  <a:pos x="T0" y="T1"/>
                </a:cxn>
                <a:cxn ang="0">
                  <a:pos x="T2" y="T3"/>
                </a:cxn>
                <a:cxn ang="0">
                  <a:pos x="T4" y="T5"/>
                </a:cxn>
                <a:cxn ang="0">
                  <a:pos x="T6" y="T7"/>
                </a:cxn>
                <a:cxn ang="0">
                  <a:pos x="T8" y="T9"/>
                </a:cxn>
                <a:cxn ang="0">
                  <a:pos x="T10" y="T11"/>
                </a:cxn>
              </a:cxnLst>
              <a:rect l="0" t="0" r="r" b="b"/>
              <a:pathLst>
                <a:path w="1697" h="1696">
                  <a:moveTo>
                    <a:pt x="1696" y="848"/>
                  </a:moveTo>
                  <a:lnTo>
                    <a:pt x="1696" y="848"/>
                  </a:lnTo>
                  <a:cubicBezTo>
                    <a:pt x="1696" y="376"/>
                    <a:pt x="1313" y="0"/>
                    <a:pt x="848" y="0"/>
                  </a:cubicBezTo>
                  <a:cubicBezTo>
                    <a:pt x="377" y="0"/>
                    <a:pt x="0" y="376"/>
                    <a:pt x="0" y="848"/>
                  </a:cubicBezTo>
                  <a:cubicBezTo>
                    <a:pt x="0" y="1313"/>
                    <a:pt x="377" y="1695"/>
                    <a:pt x="848" y="1695"/>
                  </a:cubicBezTo>
                  <a:cubicBezTo>
                    <a:pt x="1313" y="1695"/>
                    <a:pt x="1696" y="1313"/>
                    <a:pt x="1696" y="848"/>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7" name="Freeform: Shape 96"/>
            <p:cNvSpPr>
              <a:spLocks/>
            </p:cNvSpPr>
            <p:nvPr/>
          </p:nvSpPr>
          <p:spPr bwMode="auto">
            <a:xfrm>
              <a:off x="4043184" y="1886565"/>
              <a:ext cx="53583" cy="197479"/>
            </a:xfrm>
            <a:custGeom>
              <a:avLst/>
              <a:gdLst>
                <a:gd name="T0" fmla="*/ 236 w 237"/>
                <a:gd name="T1" fmla="*/ 877 h 878"/>
                <a:gd name="T2" fmla="*/ 0 w 237"/>
                <a:gd name="T3" fmla="*/ 877 h 878"/>
                <a:gd name="T4" fmla="*/ 0 w 237"/>
                <a:gd name="T5" fmla="*/ 0 h 878"/>
                <a:gd name="T6" fmla="*/ 236 w 237"/>
                <a:gd name="T7" fmla="*/ 0 h 878"/>
                <a:gd name="T8" fmla="*/ 236 w 237"/>
                <a:gd name="T9" fmla="*/ 877 h 878"/>
              </a:gdLst>
              <a:ahLst/>
              <a:cxnLst>
                <a:cxn ang="0">
                  <a:pos x="T0" y="T1"/>
                </a:cxn>
                <a:cxn ang="0">
                  <a:pos x="T2" y="T3"/>
                </a:cxn>
                <a:cxn ang="0">
                  <a:pos x="T4" y="T5"/>
                </a:cxn>
                <a:cxn ang="0">
                  <a:pos x="T6" y="T7"/>
                </a:cxn>
                <a:cxn ang="0">
                  <a:pos x="T8" y="T9"/>
                </a:cxn>
              </a:cxnLst>
              <a:rect l="0" t="0" r="r" b="b"/>
              <a:pathLst>
                <a:path w="237" h="878">
                  <a:moveTo>
                    <a:pt x="236" y="877"/>
                  </a:moveTo>
                  <a:lnTo>
                    <a:pt x="0" y="877"/>
                  </a:lnTo>
                  <a:lnTo>
                    <a:pt x="0" y="0"/>
                  </a:lnTo>
                  <a:lnTo>
                    <a:pt x="236" y="0"/>
                  </a:lnTo>
                  <a:lnTo>
                    <a:pt x="236" y="877"/>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5EB2D3"/>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8" name="Freeform: Shape 97"/>
            <p:cNvSpPr>
              <a:spLocks/>
            </p:cNvSpPr>
            <p:nvPr/>
          </p:nvSpPr>
          <p:spPr bwMode="auto">
            <a:xfrm>
              <a:off x="4122568" y="1980838"/>
              <a:ext cx="59538" cy="103206"/>
            </a:xfrm>
            <a:custGeom>
              <a:avLst/>
              <a:gdLst>
                <a:gd name="T0" fmla="*/ 265 w 266"/>
                <a:gd name="T1" fmla="*/ 459 h 460"/>
                <a:gd name="T2" fmla="*/ 0 w 266"/>
                <a:gd name="T3" fmla="*/ 459 h 460"/>
                <a:gd name="T4" fmla="*/ 0 w 266"/>
                <a:gd name="T5" fmla="*/ 0 h 460"/>
                <a:gd name="T6" fmla="*/ 265 w 266"/>
                <a:gd name="T7" fmla="*/ 0 h 460"/>
                <a:gd name="T8" fmla="*/ 265 w 266"/>
                <a:gd name="T9" fmla="*/ 459 h 460"/>
              </a:gdLst>
              <a:ahLst/>
              <a:cxnLst>
                <a:cxn ang="0">
                  <a:pos x="T0" y="T1"/>
                </a:cxn>
                <a:cxn ang="0">
                  <a:pos x="T2" y="T3"/>
                </a:cxn>
                <a:cxn ang="0">
                  <a:pos x="T4" y="T5"/>
                </a:cxn>
                <a:cxn ang="0">
                  <a:pos x="T6" y="T7"/>
                </a:cxn>
                <a:cxn ang="0">
                  <a:pos x="T8" y="T9"/>
                </a:cxn>
              </a:cxnLst>
              <a:rect l="0" t="0" r="r" b="b"/>
              <a:pathLst>
                <a:path w="266" h="460">
                  <a:moveTo>
                    <a:pt x="265" y="459"/>
                  </a:moveTo>
                  <a:lnTo>
                    <a:pt x="0" y="459"/>
                  </a:lnTo>
                  <a:lnTo>
                    <a:pt x="0" y="0"/>
                  </a:lnTo>
                  <a:lnTo>
                    <a:pt x="265" y="0"/>
                  </a:lnTo>
                  <a:lnTo>
                    <a:pt x="265" y="459"/>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5EB2D3"/>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9" name="Freeform: Shape 98"/>
            <p:cNvSpPr>
              <a:spLocks/>
            </p:cNvSpPr>
            <p:nvPr/>
          </p:nvSpPr>
          <p:spPr bwMode="auto">
            <a:xfrm>
              <a:off x="4206913" y="1930229"/>
              <a:ext cx="53583" cy="153815"/>
            </a:xfrm>
            <a:custGeom>
              <a:avLst/>
              <a:gdLst>
                <a:gd name="T0" fmla="*/ 236 w 237"/>
                <a:gd name="T1" fmla="*/ 683 h 684"/>
                <a:gd name="T2" fmla="*/ 0 w 237"/>
                <a:gd name="T3" fmla="*/ 683 h 684"/>
                <a:gd name="T4" fmla="*/ 0 w 237"/>
                <a:gd name="T5" fmla="*/ 0 h 684"/>
                <a:gd name="T6" fmla="*/ 236 w 237"/>
                <a:gd name="T7" fmla="*/ 0 h 684"/>
                <a:gd name="T8" fmla="*/ 236 w 237"/>
                <a:gd name="T9" fmla="*/ 683 h 684"/>
              </a:gdLst>
              <a:ahLst/>
              <a:cxnLst>
                <a:cxn ang="0">
                  <a:pos x="T0" y="T1"/>
                </a:cxn>
                <a:cxn ang="0">
                  <a:pos x="T2" y="T3"/>
                </a:cxn>
                <a:cxn ang="0">
                  <a:pos x="T4" y="T5"/>
                </a:cxn>
                <a:cxn ang="0">
                  <a:pos x="T6" y="T7"/>
                </a:cxn>
                <a:cxn ang="0">
                  <a:pos x="T8" y="T9"/>
                </a:cxn>
              </a:cxnLst>
              <a:rect l="0" t="0" r="r" b="b"/>
              <a:pathLst>
                <a:path w="237" h="684">
                  <a:moveTo>
                    <a:pt x="236" y="683"/>
                  </a:moveTo>
                  <a:lnTo>
                    <a:pt x="0" y="683"/>
                  </a:lnTo>
                  <a:lnTo>
                    <a:pt x="0" y="0"/>
                  </a:lnTo>
                  <a:lnTo>
                    <a:pt x="236" y="0"/>
                  </a:lnTo>
                  <a:lnTo>
                    <a:pt x="236" y="683"/>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5EB2D3"/>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0" name="Straight Connector 99"/>
            <p:cNvSpPr>
              <a:spLocks/>
            </p:cNvSpPr>
            <p:nvPr/>
          </p:nvSpPr>
          <p:spPr bwMode="auto">
            <a:xfrm>
              <a:off x="3996547" y="2084044"/>
              <a:ext cx="307611" cy="993"/>
            </a:xfrm>
            <a:prstGeom prst="line">
              <a:avLst/>
            </a:prstGeom>
            <a:noFill/>
            <a:ln w="2160" cap="flat">
              <a:solidFill>
                <a:srgbClr val="FFFFFF"/>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1" name="Straight Connector 100"/>
            <p:cNvSpPr>
              <a:spLocks/>
            </p:cNvSpPr>
            <p:nvPr/>
          </p:nvSpPr>
          <p:spPr bwMode="auto">
            <a:xfrm flipV="1">
              <a:off x="3996547" y="1817101"/>
              <a:ext cx="992" cy="267937"/>
            </a:xfrm>
            <a:prstGeom prst="line">
              <a:avLst/>
            </a:prstGeom>
            <a:noFill/>
            <a:ln w="2160" cap="flat">
              <a:solidFill>
                <a:srgbClr val="FFFFFF"/>
              </a:solidFill>
              <a:round/>
              <a:headEnd/>
              <a:tailEnd/>
            </a:ln>
            <a:effectLst/>
            <a:extLst>
              <a:ext uri="{909E8E84-426E-40dd-AFC4-6F175D3DCCD1}">
                <a14:hiddenFill xmlns="" xmlns:lc="http://schemas.openxmlformats.org/drawingml/2006/lockedCanvas" xmlns:p14="http://schemas.microsoft.com/office/powerpoint/2010/main" xmlns:a14="http://schemas.microsoft.com/office/drawing/2010/main">
                  <a:noFill/>
                </a14:hiddenFill>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2" name="Freeform: Shape 101"/>
            <p:cNvSpPr>
              <a:spLocks/>
            </p:cNvSpPr>
            <p:nvPr/>
          </p:nvSpPr>
          <p:spPr bwMode="auto">
            <a:xfrm>
              <a:off x="1790677" y="5025397"/>
              <a:ext cx="305627" cy="304654"/>
            </a:xfrm>
            <a:custGeom>
              <a:avLst/>
              <a:gdLst>
                <a:gd name="T0" fmla="*/ 1355 w 1356"/>
                <a:gd name="T1" fmla="*/ 753 h 1355"/>
                <a:gd name="T2" fmla="*/ 1355 w 1356"/>
                <a:gd name="T3" fmla="*/ 753 h 1355"/>
                <a:gd name="T4" fmla="*/ 1355 w 1356"/>
                <a:gd name="T5" fmla="*/ 600 h 1355"/>
                <a:gd name="T6" fmla="*/ 1237 w 1356"/>
                <a:gd name="T7" fmla="*/ 600 h 1355"/>
                <a:gd name="T8" fmla="*/ 1202 w 1356"/>
                <a:gd name="T9" fmla="*/ 465 h 1355"/>
                <a:gd name="T10" fmla="*/ 1302 w 1356"/>
                <a:gd name="T11" fmla="*/ 400 h 1355"/>
                <a:gd name="T12" fmla="*/ 1231 w 1356"/>
                <a:gd name="T13" fmla="*/ 270 h 1355"/>
                <a:gd name="T14" fmla="*/ 1125 w 1356"/>
                <a:gd name="T15" fmla="*/ 329 h 1355"/>
                <a:gd name="T16" fmla="*/ 1025 w 1356"/>
                <a:gd name="T17" fmla="*/ 229 h 1355"/>
                <a:gd name="T18" fmla="*/ 1084 w 1356"/>
                <a:gd name="T19" fmla="*/ 129 h 1355"/>
                <a:gd name="T20" fmla="*/ 954 w 1356"/>
                <a:gd name="T21" fmla="*/ 53 h 1355"/>
                <a:gd name="T22" fmla="*/ 890 w 1356"/>
                <a:gd name="T23" fmla="*/ 153 h 1355"/>
                <a:gd name="T24" fmla="*/ 754 w 1356"/>
                <a:gd name="T25" fmla="*/ 117 h 1355"/>
                <a:gd name="T26" fmla="*/ 754 w 1356"/>
                <a:gd name="T27" fmla="*/ 0 h 1355"/>
                <a:gd name="T28" fmla="*/ 601 w 1356"/>
                <a:gd name="T29" fmla="*/ 0 h 1355"/>
                <a:gd name="T30" fmla="*/ 601 w 1356"/>
                <a:gd name="T31" fmla="*/ 117 h 1355"/>
                <a:gd name="T32" fmla="*/ 466 w 1356"/>
                <a:gd name="T33" fmla="*/ 153 h 1355"/>
                <a:gd name="T34" fmla="*/ 401 w 1356"/>
                <a:gd name="T35" fmla="*/ 53 h 1355"/>
                <a:gd name="T36" fmla="*/ 271 w 1356"/>
                <a:gd name="T37" fmla="*/ 129 h 1355"/>
                <a:gd name="T38" fmla="*/ 330 w 1356"/>
                <a:gd name="T39" fmla="*/ 229 h 1355"/>
                <a:gd name="T40" fmla="*/ 230 w 1356"/>
                <a:gd name="T41" fmla="*/ 329 h 1355"/>
                <a:gd name="T42" fmla="*/ 130 w 1356"/>
                <a:gd name="T43" fmla="*/ 270 h 1355"/>
                <a:gd name="T44" fmla="*/ 53 w 1356"/>
                <a:gd name="T45" fmla="*/ 400 h 1355"/>
                <a:gd name="T46" fmla="*/ 154 w 1356"/>
                <a:gd name="T47" fmla="*/ 465 h 1355"/>
                <a:gd name="T48" fmla="*/ 118 w 1356"/>
                <a:gd name="T49" fmla="*/ 600 h 1355"/>
                <a:gd name="T50" fmla="*/ 0 w 1356"/>
                <a:gd name="T51" fmla="*/ 600 h 1355"/>
                <a:gd name="T52" fmla="*/ 0 w 1356"/>
                <a:gd name="T53" fmla="*/ 753 h 1355"/>
                <a:gd name="T54" fmla="*/ 118 w 1356"/>
                <a:gd name="T55" fmla="*/ 753 h 1355"/>
                <a:gd name="T56" fmla="*/ 154 w 1356"/>
                <a:gd name="T57" fmla="*/ 889 h 1355"/>
                <a:gd name="T58" fmla="*/ 53 w 1356"/>
                <a:gd name="T59" fmla="*/ 953 h 1355"/>
                <a:gd name="T60" fmla="*/ 130 w 1356"/>
                <a:gd name="T61" fmla="*/ 1083 h 1355"/>
                <a:gd name="T62" fmla="*/ 230 w 1356"/>
                <a:gd name="T63" fmla="*/ 1024 h 1355"/>
                <a:gd name="T64" fmla="*/ 330 w 1356"/>
                <a:gd name="T65" fmla="*/ 1124 h 1355"/>
                <a:gd name="T66" fmla="*/ 271 w 1356"/>
                <a:gd name="T67" fmla="*/ 1224 h 1355"/>
                <a:gd name="T68" fmla="*/ 401 w 1356"/>
                <a:gd name="T69" fmla="*/ 1301 h 1355"/>
                <a:gd name="T70" fmla="*/ 466 w 1356"/>
                <a:gd name="T71" fmla="*/ 1201 h 1355"/>
                <a:gd name="T72" fmla="*/ 601 w 1356"/>
                <a:gd name="T73" fmla="*/ 1236 h 1355"/>
                <a:gd name="T74" fmla="*/ 601 w 1356"/>
                <a:gd name="T75" fmla="*/ 1354 h 1355"/>
                <a:gd name="T76" fmla="*/ 754 w 1356"/>
                <a:gd name="T77" fmla="*/ 1354 h 1355"/>
                <a:gd name="T78" fmla="*/ 754 w 1356"/>
                <a:gd name="T79" fmla="*/ 1236 h 1355"/>
                <a:gd name="T80" fmla="*/ 890 w 1356"/>
                <a:gd name="T81" fmla="*/ 1201 h 1355"/>
                <a:gd name="T82" fmla="*/ 954 w 1356"/>
                <a:gd name="T83" fmla="*/ 1301 h 1355"/>
                <a:gd name="T84" fmla="*/ 1084 w 1356"/>
                <a:gd name="T85" fmla="*/ 1224 h 1355"/>
                <a:gd name="T86" fmla="*/ 1025 w 1356"/>
                <a:gd name="T87" fmla="*/ 1124 h 1355"/>
                <a:gd name="T88" fmla="*/ 1125 w 1356"/>
                <a:gd name="T89" fmla="*/ 1024 h 1355"/>
                <a:gd name="T90" fmla="*/ 1231 w 1356"/>
                <a:gd name="T91" fmla="*/ 1083 h 1355"/>
                <a:gd name="T92" fmla="*/ 1302 w 1356"/>
                <a:gd name="T93" fmla="*/ 953 h 1355"/>
                <a:gd name="T94" fmla="*/ 1202 w 1356"/>
                <a:gd name="T95" fmla="*/ 889 h 1355"/>
                <a:gd name="T96" fmla="*/ 1237 w 1356"/>
                <a:gd name="T97" fmla="*/ 753 h 1355"/>
                <a:gd name="T98" fmla="*/ 1355 w 1356"/>
                <a:gd name="T99" fmla="*/ 753 h 1355"/>
                <a:gd name="T100" fmla="*/ 336 w 1356"/>
                <a:gd name="T101" fmla="*/ 677 h 1355"/>
                <a:gd name="T102" fmla="*/ 336 w 1356"/>
                <a:gd name="T103" fmla="*/ 677 h 1355"/>
                <a:gd name="T104" fmla="*/ 678 w 1356"/>
                <a:gd name="T105" fmla="*/ 335 h 1355"/>
                <a:gd name="T106" fmla="*/ 1019 w 1356"/>
                <a:gd name="T107" fmla="*/ 677 h 1355"/>
                <a:gd name="T108" fmla="*/ 678 w 1356"/>
                <a:gd name="T109" fmla="*/ 1018 h 1355"/>
                <a:gd name="T110" fmla="*/ 336 w 1356"/>
                <a:gd name="T111" fmla="*/ 677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56" h="1355">
                  <a:moveTo>
                    <a:pt x="1355" y="753"/>
                  </a:moveTo>
                  <a:lnTo>
                    <a:pt x="1355" y="753"/>
                  </a:lnTo>
                  <a:cubicBezTo>
                    <a:pt x="1355" y="600"/>
                    <a:pt x="1355" y="600"/>
                    <a:pt x="1355" y="600"/>
                  </a:cubicBezTo>
                  <a:cubicBezTo>
                    <a:pt x="1237" y="600"/>
                    <a:pt x="1237" y="600"/>
                    <a:pt x="1237" y="600"/>
                  </a:cubicBezTo>
                  <a:cubicBezTo>
                    <a:pt x="1231" y="553"/>
                    <a:pt x="1219" y="506"/>
                    <a:pt x="1202" y="465"/>
                  </a:cubicBezTo>
                  <a:cubicBezTo>
                    <a:pt x="1302" y="400"/>
                    <a:pt x="1302" y="400"/>
                    <a:pt x="1302" y="400"/>
                  </a:cubicBezTo>
                  <a:cubicBezTo>
                    <a:pt x="1231" y="270"/>
                    <a:pt x="1231" y="270"/>
                    <a:pt x="1231" y="270"/>
                  </a:cubicBezTo>
                  <a:cubicBezTo>
                    <a:pt x="1125" y="329"/>
                    <a:pt x="1125" y="329"/>
                    <a:pt x="1125" y="329"/>
                  </a:cubicBezTo>
                  <a:cubicBezTo>
                    <a:pt x="1096" y="294"/>
                    <a:pt x="1060" y="259"/>
                    <a:pt x="1025" y="229"/>
                  </a:cubicBezTo>
                  <a:cubicBezTo>
                    <a:pt x="1084" y="129"/>
                    <a:pt x="1084" y="129"/>
                    <a:pt x="1084" y="129"/>
                  </a:cubicBezTo>
                  <a:cubicBezTo>
                    <a:pt x="954" y="53"/>
                    <a:pt x="954" y="53"/>
                    <a:pt x="954" y="53"/>
                  </a:cubicBezTo>
                  <a:cubicBezTo>
                    <a:pt x="890" y="153"/>
                    <a:pt x="890" y="153"/>
                    <a:pt x="890" y="153"/>
                  </a:cubicBezTo>
                  <a:cubicBezTo>
                    <a:pt x="848" y="135"/>
                    <a:pt x="801" y="123"/>
                    <a:pt x="754" y="117"/>
                  </a:cubicBezTo>
                  <a:cubicBezTo>
                    <a:pt x="754" y="0"/>
                    <a:pt x="754" y="0"/>
                    <a:pt x="754" y="0"/>
                  </a:cubicBezTo>
                  <a:cubicBezTo>
                    <a:pt x="601" y="0"/>
                    <a:pt x="601" y="0"/>
                    <a:pt x="601" y="0"/>
                  </a:cubicBezTo>
                  <a:cubicBezTo>
                    <a:pt x="601" y="117"/>
                    <a:pt x="601" y="117"/>
                    <a:pt x="601" y="117"/>
                  </a:cubicBezTo>
                  <a:cubicBezTo>
                    <a:pt x="554" y="123"/>
                    <a:pt x="507" y="135"/>
                    <a:pt x="466" y="153"/>
                  </a:cubicBezTo>
                  <a:cubicBezTo>
                    <a:pt x="401" y="53"/>
                    <a:pt x="401" y="53"/>
                    <a:pt x="401" y="53"/>
                  </a:cubicBezTo>
                  <a:cubicBezTo>
                    <a:pt x="271" y="129"/>
                    <a:pt x="271" y="129"/>
                    <a:pt x="271" y="129"/>
                  </a:cubicBezTo>
                  <a:cubicBezTo>
                    <a:pt x="330" y="229"/>
                    <a:pt x="330" y="229"/>
                    <a:pt x="330" y="229"/>
                  </a:cubicBezTo>
                  <a:cubicBezTo>
                    <a:pt x="295" y="259"/>
                    <a:pt x="259" y="294"/>
                    <a:pt x="230" y="329"/>
                  </a:cubicBezTo>
                  <a:cubicBezTo>
                    <a:pt x="130" y="270"/>
                    <a:pt x="130" y="270"/>
                    <a:pt x="130" y="270"/>
                  </a:cubicBezTo>
                  <a:cubicBezTo>
                    <a:pt x="53" y="400"/>
                    <a:pt x="53" y="400"/>
                    <a:pt x="53" y="400"/>
                  </a:cubicBezTo>
                  <a:cubicBezTo>
                    <a:pt x="154" y="465"/>
                    <a:pt x="154" y="465"/>
                    <a:pt x="154" y="465"/>
                  </a:cubicBezTo>
                  <a:cubicBezTo>
                    <a:pt x="136" y="506"/>
                    <a:pt x="124" y="553"/>
                    <a:pt x="118" y="600"/>
                  </a:cubicBezTo>
                  <a:cubicBezTo>
                    <a:pt x="0" y="600"/>
                    <a:pt x="0" y="600"/>
                    <a:pt x="0" y="600"/>
                  </a:cubicBezTo>
                  <a:cubicBezTo>
                    <a:pt x="0" y="753"/>
                    <a:pt x="0" y="753"/>
                    <a:pt x="0" y="753"/>
                  </a:cubicBezTo>
                  <a:cubicBezTo>
                    <a:pt x="118" y="753"/>
                    <a:pt x="118" y="753"/>
                    <a:pt x="118" y="753"/>
                  </a:cubicBezTo>
                  <a:cubicBezTo>
                    <a:pt x="124" y="801"/>
                    <a:pt x="136" y="848"/>
                    <a:pt x="154" y="889"/>
                  </a:cubicBezTo>
                  <a:cubicBezTo>
                    <a:pt x="53" y="953"/>
                    <a:pt x="53" y="953"/>
                    <a:pt x="53" y="953"/>
                  </a:cubicBezTo>
                  <a:cubicBezTo>
                    <a:pt x="130" y="1083"/>
                    <a:pt x="130" y="1083"/>
                    <a:pt x="130" y="1083"/>
                  </a:cubicBezTo>
                  <a:cubicBezTo>
                    <a:pt x="230" y="1024"/>
                    <a:pt x="230" y="1024"/>
                    <a:pt x="230" y="1024"/>
                  </a:cubicBezTo>
                  <a:cubicBezTo>
                    <a:pt x="259" y="1060"/>
                    <a:pt x="295" y="1095"/>
                    <a:pt x="330" y="1124"/>
                  </a:cubicBezTo>
                  <a:cubicBezTo>
                    <a:pt x="271" y="1224"/>
                    <a:pt x="271" y="1224"/>
                    <a:pt x="271" y="1224"/>
                  </a:cubicBezTo>
                  <a:cubicBezTo>
                    <a:pt x="401" y="1301"/>
                    <a:pt x="401" y="1301"/>
                    <a:pt x="401" y="1301"/>
                  </a:cubicBezTo>
                  <a:cubicBezTo>
                    <a:pt x="466" y="1201"/>
                    <a:pt x="466" y="1201"/>
                    <a:pt x="466" y="1201"/>
                  </a:cubicBezTo>
                  <a:cubicBezTo>
                    <a:pt x="507" y="1218"/>
                    <a:pt x="554" y="1230"/>
                    <a:pt x="601" y="1236"/>
                  </a:cubicBezTo>
                  <a:cubicBezTo>
                    <a:pt x="601" y="1354"/>
                    <a:pt x="601" y="1354"/>
                    <a:pt x="601" y="1354"/>
                  </a:cubicBezTo>
                  <a:cubicBezTo>
                    <a:pt x="754" y="1354"/>
                    <a:pt x="754" y="1354"/>
                    <a:pt x="754" y="1354"/>
                  </a:cubicBezTo>
                  <a:cubicBezTo>
                    <a:pt x="754" y="1236"/>
                    <a:pt x="754" y="1236"/>
                    <a:pt x="754" y="1236"/>
                  </a:cubicBezTo>
                  <a:cubicBezTo>
                    <a:pt x="801" y="1230"/>
                    <a:pt x="848" y="1218"/>
                    <a:pt x="890" y="1201"/>
                  </a:cubicBezTo>
                  <a:cubicBezTo>
                    <a:pt x="954" y="1301"/>
                    <a:pt x="954" y="1301"/>
                    <a:pt x="954" y="1301"/>
                  </a:cubicBezTo>
                  <a:cubicBezTo>
                    <a:pt x="1084" y="1224"/>
                    <a:pt x="1084" y="1224"/>
                    <a:pt x="1084" y="1224"/>
                  </a:cubicBezTo>
                  <a:cubicBezTo>
                    <a:pt x="1025" y="1124"/>
                    <a:pt x="1025" y="1124"/>
                    <a:pt x="1025" y="1124"/>
                  </a:cubicBezTo>
                  <a:cubicBezTo>
                    <a:pt x="1060" y="1095"/>
                    <a:pt x="1096" y="1060"/>
                    <a:pt x="1125" y="1024"/>
                  </a:cubicBezTo>
                  <a:cubicBezTo>
                    <a:pt x="1231" y="1083"/>
                    <a:pt x="1231" y="1083"/>
                    <a:pt x="1231" y="1083"/>
                  </a:cubicBezTo>
                  <a:cubicBezTo>
                    <a:pt x="1302" y="953"/>
                    <a:pt x="1302" y="953"/>
                    <a:pt x="1302" y="953"/>
                  </a:cubicBezTo>
                  <a:cubicBezTo>
                    <a:pt x="1202" y="889"/>
                    <a:pt x="1202" y="889"/>
                    <a:pt x="1202" y="889"/>
                  </a:cubicBezTo>
                  <a:cubicBezTo>
                    <a:pt x="1219" y="848"/>
                    <a:pt x="1231" y="801"/>
                    <a:pt x="1237" y="753"/>
                  </a:cubicBezTo>
                  <a:lnTo>
                    <a:pt x="1355" y="753"/>
                  </a:lnTo>
                  <a:close/>
                  <a:moveTo>
                    <a:pt x="336" y="677"/>
                  </a:moveTo>
                  <a:lnTo>
                    <a:pt x="336" y="677"/>
                  </a:lnTo>
                  <a:cubicBezTo>
                    <a:pt x="336" y="488"/>
                    <a:pt x="489" y="335"/>
                    <a:pt x="678" y="335"/>
                  </a:cubicBezTo>
                  <a:cubicBezTo>
                    <a:pt x="866" y="335"/>
                    <a:pt x="1019" y="488"/>
                    <a:pt x="1019" y="677"/>
                  </a:cubicBezTo>
                  <a:cubicBezTo>
                    <a:pt x="1019" y="865"/>
                    <a:pt x="866" y="1018"/>
                    <a:pt x="678" y="1018"/>
                  </a:cubicBezTo>
                  <a:cubicBezTo>
                    <a:pt x="489" y="1018"/>
                    <a:pt x="336" y="865"/>
                    <a:pt x="336" y="677"/>
                  </a:cubicBez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3" name="Freeform: Shape 102"/>
            <p:cNvSpPr>
              <a:spLocks/>
            </p:cNvSpPr>
            <p:nvPr/>
          </p:nvSpPr>
          <p:spPr bwMode="auto">
            <a:xfrm>
              <a:off x="4795343" y="3398920"/>
              <a:ext cx="339365" cy="276868"/>
            </a:xfrm>
            <a:custGeom>
              <a:avLst/>
              <a:gdLst>
                <a:gd name="T0" fmla="*/ 1389 w 1508"/>
                <a:gd name="T1" fmla="*/ 571 h 1231"/>
                <a:gd name="T2" fmla="*/ 1472 w 1508"/>
                <a:gd name="T3" fmla="*/ 495 h 1231"/>
                <a:gd name="T4" fmla="*/ 1130 w 1508"/>
                <a:gd name="T5" fmla="*/ 247 h 1231"/>
                <a:gd name="T6" fmla="*/ 377 w 1508"/>
                <a:gd name="T7" fmla="*/ 247 h 1231"/>
                <a:gd name="T8" fmla="*/ 35 w 1508"/>
                <a:gd name="T9" fmla="*/ 495 h 1231"/>
                <a:gd name="T10" fmla="*/ 124 w 1508"/>
                <a:gd name="T11" fmla="*/ 571 h 1231"/>
                <a:gd name="T12" fmla="*/ 124 w 1508"/>
                <a:gd name="T13" fmla="*/ 648 h 1231"/>
                <a:gd name="T14" fmla="*/ 117 w 1508"/>
                <a:gd name="T15" fmla="*/ 953 h 1231"/>
                <a:gd name="T16" fmla="*/ 94 w 1508"/>
                <a:gd name="T17" fmla="*/ 1024 h 1231"/>
                <a:gd name="T18" fmla="*/ 35 w 1508"/>
                <a:gd name="T19" fmla="*/ 1041 h 1231"/>
                <a:gd name="T20" fmla="*/ 383 w 1508"/>
                <a:gd name="T21" fmla="*/ 1230 h 1231"/>
                <a:gd name="T22" fmla="*/ 1472 w 1508"/>
                <a:gd name="T23" fmla="*/ 1230 h 1231"/>
                <a:gd name="T24" fmla="*/ 1419 w 1508"/>
                <a:gd name="T25" fmla="*/ 1041 h 1231"/>
                <a:gd name="T26" fmla="*/ 1419 w 1508"/>
                <a:gd name="T27" fmla="*/ 953 h 1231"/>
                <a:gd name="T28" fmla="*/ 1372 w 1508"/>
                <a:gd name="T29" fmla="*/ 648 h 1231"/>
                <a:gd name="T30" fmla="*/ 1389 w 1508"/>
                <a:gd name="T31" fmla="*/ 595 h 1231"/>
                <a:gd name="T32" fmla="*/ 836 w 1508"/>
                <a:gd name="T33" fmla="*/ 648 h 1231"/>
                <a:gd name="T34" fmla="*/ 836 w 1508"/>
                <a:gd name="T35" fmla="*/ 953 h 1231"/>
                <a:gd name="T36" fmla="*/ 812 w 1508"/>
                <a:gd name="T37" fmla="*/ 1024 h 1231"/>
                <a:gd name="T38" fmla="*/ 700 w 1508"/>
                <a:gd name="T39" fmla="*/ 1041 h 1231"/>
                <a:gd name="T40" fmla="*/ 700 w 1508"/>
                <a:gd name="T41" fmla="*/ 953 h 1231"/>
                <a:gd name="T42" fmla="*/ 653 w 1508"/>
                <a:gd name="T43" fmla="*/ 648 h 1231"/>
                <a:gd name="T44" fmla="*/ 671 w 1508"/>
                <a:gd name="T45" fmla="*/ 595 h 1231"/>
                <a:gd name="T46" fmla="*/ 836 w 1508"/>
                <a:gd name="T47" fmla="*/ 571 h 1231"/>
                <a:gd name="T48" fmla="*/ 341 w 1508"/>
                <a:gd name="T49" fmla="*/ 1041 h 1231"/>
                <a:gd name="T50" fmla="*/ 341 w 1508"/>
                <a:gd name="T51" fmla="*/ 953 h 1231"/>
                <a:gd name="T52" fmla="*/ 294 w 1508"/>
                <a:gd name="T53" fmla="*/ 648 h 1231"/>
                <a:gd name="T54" fmla="*/ 312 w 1508"/>
                <a:gd name="T55" fmla="*/ 595 h 1231"/>
                <a:gd name="T56" fmla="*/ 483 w 1508"/>
                <a:gd name="T57" fmla="*/ 571 h 1231"/>
                <a:gd name="T58" fmla="*/ 483 w 1508"/>
                <a:gd name="T59" fmla="*/ 648 h 1231"/>
                <a:gd name="T60" fmla="*/ 477 w 1508"/>
                <a:gd name="T61" fmla="*/ 953 h 1231"/>
                <a:gd name="T62" fmla="*/ 453 w 1508"/>
                <a:gd name="T63" fmla="*/ 1024 h 1231"/>
                <a:gd name="T64" fmla="*/ 341 w 1508"/>
                <a:gd name="T65" fmla="*/ 1041 h 1231"/>
                <a:gd name="T66" fmla="*/ 1172 w 1508"/>
                <a:gd name="T67" fmla="*/ 953 h 1231"/>
                <a:gd name="T68" fmla="*/ 1172 w 1508"/>
                <a:gd name="T69" fmla="*/ 1041 h 1231"/>
                <a:gd name="T70" fmla="*/ 1060 w 1508"/>
                <a:gd name="T71" fmla="*/ 1024 h 1231"/>
                <a:gd name="T72" fmla="*/ 1030 w 1508"/>
                <a:gd name="T73" fmla="*/ 953 h 1231"/>
                <a:gd name="T74" fmla="*/ 1030 w 1508"/>
                <a:gd name="T75" fmla="*/ 648 h 1231"/>
                <a:gd name="T76" fmla="*/ 1030 w 1508"/>
                <a:gd name="T77" fmla="*/ 571 h 1231"/>
                <a:gd name="T78" fmla="*/ 1195 w 1508"/>
                <a:gd name="T79" fmla="*/ 595 h 1231"/>
                <a:gd name="T80" fmla="*/ 1213 w 1508"/>
                <a:gd name="T81" fmla="*/ 648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8" h="1231">
                  <a:moveTo>
                    <a:pt x="1389" y="595"/>
                  </a:moveTo>
                  <a:lnTo>
                    <a:pt x="1389" y="571"/>
                  </a:lnTo>
                  <a:lnTo>
                    <a:pt x="1472" y="571"/>
                  </a:lnTo>
                  <a:lnTo>
                    <a:pt x="1472" y="495"/>
                  </a:lnTo>
                  <a:lnTo>
                    <a:pt x="1507" y="495"/>
                  </a:lnTo>
                  <a:lnTo>
                    <a:pt x="1130" y="247"/>
                  </a:lnTo>
                  <a:lnTo>
                    <a:pt x="753" y="0"/>
                  </a:lnTo>
                  <a:lnTo>
                    <a:pt x="377" y="247"/>
                  </a:lnTo>
                  <a:lnTo>
                    <a:pt x="0" y="495"/>
                  </a:lnTo>
                  <a:lnTo>
                    <a:pt x="35" y="495"/>
                  </a:lnTo>
                  <a:lnTo>
                    <a:pt x="35" y="571"/>
                  </a:lnTo>
                  <a:lnTo>
                    <a:pt x="124" y="571"/>
                  </a:lnTo>
                  <a:lnTo>
                    <a:pt x="124" y="595"/>
                  </a:lnTo>
                  <a:lnTo>
                    <a:pt x="124" y="648"/>
                  </a:lnTo>
                  <a:lnTo>
                    <a:pt x="141" y="648"/>
                  </a:lnTo>
                  <a:lnTo>
                    <a:pt x="117" y="953"/>
                  </a:lnTo>
                  <a:lnTo>
                    <a:pt x="94" y="953"/>
                  </a:lnTo>
                  <a:lnTo>
                    <a:pt x="94" y="1024"/>
                  </a:lnTo>
                  <a:lnTo>
                    <a:pt x="94" y="1041"/>
                  </a:lnTo>
                  <a:lnTo>
                    <a:pt x="35" y="1041"/>
                  </a:lnTo>
                  <a:lnTo>
                    <a:pt x="35" y="1230"/>
                  </a:lnTo>
                  <a:lnTo>
                    <a:pt x="383" y="1230"/>
                  </a:lnTo>
                  <a:lnTo>
                    <a:pt x="1124" y="1230"/>
                  </a:lnTo>
                  <a:lnTo>
                    <a:pt x="1472" y="1230"/>
                  </a:lnTo>
                  <a:lnTo>
                    <a:pt x="1472" y="1041"/>
                  </a:lnTo>
                  <a:lnTo>
                    <a:pt x="1419" y="1041"/>
                  </a:lnTo>
                  <a:lnTo>
                    <a:pt x="1419" y="1024"/>
                  </a:lnTo>
                  <a:lnTo>
                    <a:pt x="1419" y="953"/>
                  </a:lnTo>
                  <a:lnTo>
                    <a:pt x="1389" y="953"/>
                  </a:lnTo>
                  <a:lnTo>
                    <a:pt x="1372" y="648"/>
                  </a:lnTo>
                  <a:lnTo>
                    <a:pt x="1389" y="648"/>
                  </a:lnTo>
                  <a:lnTo>
                    <a:pt x="1389" y="595"/>
                  </a:lnTo>
                  <a:close/>
                  <a:moveTo>
                    <a:pt x="836" y="595"/>
                  </a:moveTo>
                  <a:lnTo>
                    <a:pt x="836" y="648"/>
                  </a:lnTo>
                  <a:lnTo>
                    <a:pt x="859" y="648"/>
                  </a:lnTo>
                  <a:lnTo>
                    <a:pt x="836" y="953"/>
                  </a:lnTo>
                  <a:lnTo>
                    <a:pt x="812" y="953"/>
                  </a:lnTo>
                  <a:lnTo>
                    <a:pt x="812" y="1024"/>
                  </a:lnTo>
                  <a:lnTo>
                    <a:pt x="812" y="1041"/>
                  </a:lnTo>
                  <a:lnTo>
                    <a:pt x="700" y="1041"/>
                  </a:lnTo>
                  <a:lnTo>
                    <a:pt x="700" y="1024"/>
                  </a:lnTo>
                  <a:lnTo>
                    <a:pt x="700" y="953"/>
                  </a:lnTo>
                  <a:lnTo>
                    <a:pt x="671" y="953"/>
                  </a:lnTo>
                  <a:lnTo>
                    <a:pt x="653" y="648"/>
                  </a:lnTo>
                  <a:lnTo>
                    <a:pt x="671" y="648"/>
                  </a:lnTo>
                  <a:lnTo>
                    <a:pt x="671" y="595"/>
                  </a:lnTo>
                  <a:lnTo>
                    <a:pt x="671" y="571"/>
                  </a:lnTo>
                  <a:lnTo>
                    <a:pt x="836" y="571"/>
                  </a:lnTo>
                  <a:lnTo>
                    <a:pt x="836" y="595"/>
                  </a:lnTo>
                  <a:close/>
                  <a:moveTo>
                    <a:pt x="341" y="1041"/>
                  </a:moveTo>
                  <a:lnTo>
                    <a:pt x="341" y="1024"/>
                  </a:lnTo>
                  <a:lnTo>
                    <a:pt x="341" y="953"/>
                  </a:lnTo>
                  <a:lnTo>
                    <a:pt x="312" y="953"/>
                  </a:lnTo>
                  <a:lnTo>
                    <a:pt x="294" y="648"/>
                  </a:lnTo>
                  <a:lnTo>
                    <a:pt x="312" y="648"/>
                  </a:lnTo>
                  <a:lnTo>
                    <a:pt x="312" y="595"/>
                  </a:lnTo>
                  <a:lnTo>
                    <a:pt x="312" y="571"/>
                  </a:lnTo>
                  <a:lnTo>
                    <a:pt x="483" y="571"/>
                  </a:lnTo>
                  <a:lnTo>
                    <a:pt x="483" y="595"/>
                  </a:lnTo>
                  <a:lnTo>
                    <a:pt x="483" y="648"/>
                  </a:lnTo>
                  <a:lnTo>
                    <a:pt x="500" y="648"/>
                  </a:lnTo>
                  <a:lnTo>
                    <a:pt x="477" y="953"/>
                  </a:lnTo>
                  <a:lnTo>
                    <a:pt x="453" y="953"/>
                  </a:lnTo>
                  <a:lnTo>
                    <a:pt x="453" y="1024"/>
                  </a:lnTo>
                  <a:lnTo>
                    <a:pt x="453" y="1041"/>
                  </a:lnTo>
                  <a:lnTo>
                    <a:pt x="341" y="1041"/>
                  </a:lnTo>
                  <a:close/>
                  <a:moveTo>
                    <a:pt x="1195" y="953"/>
                  </a:moveTo>
                  <a:lnTo>
                    <a:pt x="1172" y="953"/>
                  </a:lnTo>
                  <a:lnTo>
                    <a:pt x="1172" y="1024"/>
                  </a:lnTo>
                  <a:lnTo>
                    <a:pt x="1172" y="1041"/>
                  </a:lnTo>
                  <a:lnTo>
                    <a:pt x="1060" y="1041"/>
                  </a:lnTo>
                  <a:lnTo>
                    <a:pt x="1060" y="1024"/>
                  </a:lnTo>
                  <a:lnTo>
                    <a:pt x="1060" y="953"/>
                  </a:lnTo>
                  <a:lnTo>
                    <a:pt x="1030" y="953"/>
                  </a:lnTo>
                  <a:lnTo>
                    <a:pt x="1012" y="648"/>
                  </a:lnTo>
                  <a:lnTo>
                    <a:pt x="1030" y="648"/>
                  </a:lnTo>
                  <a:lnTo>
                    <a:pt x="1030" y="595"/>
                  </a:lnTo>
                  <a:lnTo>
                    <a:pt x="1030" y="571"/>
                  </a:lnTo>
                  <a:lnTo>
                    <a:pt x="1195" y="571"/>
                  </a:lnTo>
                  <a:lnTo>
                    <a:pt x="1195" y="595"/>
                  </a:lnTo>
                  <a:lnTo>
                    <a:pt x="1195" y="648"/>
                  </a:lnTo>
                  <a:lnTo>
                    <a:pt x="1213" y="648"/>
                  </a:lnTo>
                  <a:lnTo>
                    <a:pt x="1195" y="953"/>
                  </a:ln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4" name="Freeform: Shape 103"/>
            <p:cNvSpPr>
              <a:spLocks/>
            </p:cNvSpPr>
            <p:nvPr/>
          </p:nvSpPr>
          <p:spPr bwMode="auto">
            <a:xfrm>
              <a:off x="932343" y="3373119"/>
              <a:ext cx="258989" cy="284806"/>
            </a:xfrm>
            <a:custGeom>
              <a:avLst/>
              <a:gdLst>
                <a:gd name="T0" fmla="*/ 924 w 1149"/>
                <a:gd name="T1" fmla="*/ 259 h 1266"/>
                <a:gd name="T2" fmla="*/ 924 w 1149"/>
                <a:gd name="T3" fmla="*/ 259 h 1266"/>
                <a:gd name="T4" fmla="*/ 41 w 1149"/>
                <a:gd name="T5" fmla="*/ 912 h 1266"/>
                <a:gd name="T6" fmla="*/ 524 w 1149"/>
                <a:gd name="T7" fmla="*/ 1030 h 1266"/>
                <a:gd name="T8" fmla="*/ 712 w 1149"/>
                <a:gd name="T9" fmla="*/ 830 h 1266"/>
                <a:gd name="T10" fmla="*/ 1001 w 1149"/>
                <a:gd name="T11" fmla="*/ 766 h 1266"/>
                <a:gd name="T12" fmla="*/ 924 w 1149"/>
                <a:gd name="T13" fmla="*/ 259 h 1266"/>
                <a:gd name="T14" fmla="*/ 259 w 1149"/>
                <a:gd name="T15" fmla="*/ 354 h 1266"/>
                <a:gd name="T16" fmla="*/ 259 w 1149"/>
                <a:gd name="T17" fmla="*/ 354 h 1266"/>
                <a:gd name="T18" fmla="*/ 353 w 1149"/>
                <a:gd name="T19" fmla="*/ 295 h 1266"/>
                <a:gd name="T20" fmla="*/ 412 w 1149"/>
                <a:gd name="T21" fmla="*/ 389 h 1266"/>
                <a:gd name="T22" fmla="*/ 318 w 1149"/>
                <a:gd name="T23" fmla="*/ 448 h 1266"/>
                <a:gd name="T24" fmla="*/ 259 w 1149"/>
                <a:gd name="T25" fmla="*/ 354 h 1266"/>
                <a:gd name="T26" fmla="*/ 247 w 1149"/>
                <a:gd name="T27" fmla="*/ 660 h 1266"/>
                <a:gd name="T28" fmla="*/ 247 w 1149"/>
                <a:gd name="T29" fmla="*/ 660 h 1266"/>
                <a:gd name="T30" fmla="*/ 147 w 1149"/>
                <a:gd name="T31" fmla="*/ 624 h 1266"/>
                <a:gd name="T32" fmla="*/ 182 w 1149"/>
                <a:gd name="T33" fmla="*/ 518 h 1266"/>
                <a:gd name="T34" fmla="*/ 288 w 1149"/>
                <a:gd name="T35" fmla="*/ 560 h 1266"/>
                <a:gd name="T36" fmla="*/ 247 w 1149"/>
                <a:gd name="T37" fmla="*/ 660 h 1266"/>
                <a:gd name="T38" fmla="*/ 612 w 1149"/>
                <a:gd name="T39" fmla="*/ 342 h 1266"/>
                <a:gd name="T40" fmla="*/ 612 w 1149"/>
                <a:gd name="T41" fmla="*/ 342 h 1266"/>
                <a:gd name="T42" fmla="*/ 506 w 1149"/>
                <a:gd name="T43" fmla="*/ 324 h 1266"/>
                <a:gd name="T44" fmla="*/ 524 w 1149"/>
                <a:gd name="T45" fmla="*/ 218 h 1266"/>
                <a:gd name="T46" fmla="*/ 630 w 1149"/>
                <a:gd name="T47" fmla="*/ 236 h 1266"/>
                <a:gd name="T48" fmla="*/ 612 w 1149"/>
                <a:gd name="T49" fmla="*/ 342 h 1266"/>
                <a:gd name="T50" fmla="*/ 730 w 1149"/>
                <a:gd name="T51" fmla="*/ 354 h 1266"/>
                <a:gd name="T52" fmla="*/ 730 w 1149"/>
                <a:gd name="T53" fmla="*/ 354 h 1266"/>
                <a:gd name="T54" fmla="*/ 812 w 1149"/>
                <a:gd name="T55" fmla="*/ 283 h 1266"/>
                <a:gd name="T56" fmla="*/ 883 w 1149"/>
                <a:gd name="T57" fmla="*/ 365 h 1266"/>
                <a:gd name="T58" fmla="*/ 801 w 1149"/>
                <a:gd name="T59" fmla="*/ 436 h 1266"/>
                <a:gd name="T60" fmla="*/ 730 w 1149"/>
                <a:gd name="T61" fmla="*/ 354 h 1266"/>
                <a:gd name="T62" fmla="*/ 341 w 1149"/>
                <a:gd name="T63" fmla="*/ 1077 h 1266"/>
                <a:gd name="T64" fmla="*/ 341 w 1149"/>
                <a:gd name="T65" fmla="*/ 1077 h 1266"/>
                <a:gd name="T66" fmla="*/ 188 w 1149"/>
                <a:gd name="T67" fmla="*/ 1024 h 1266"/>
                <a:gd name="T68" fmla="*/ 265 w 1149"/>
                <a:gd name="T69" fmla="*/ 882 h 1266"/>
                <a:gd name="T70" fmla="*/ 424 w 1149"/>
                <a:gd name="T71" fmla="*/ 936 h 1266"/>
                <a:gd name="T72" fmla="*/ 341 w 1149"/>
                <a:gd name="T73" fmla="*/ 1077 h 1266"/>
                <a:gd name="T74" fmla="*/ 883 w 1149"/>
                <a:gd name="T75" fmla="*/ 630 h 1266"/>
                <a:gd name="T76" fmla="*/ 883 w 1149"/>
                <a:gd name="T77" fmla="*/ 630 h 1266"/>
                <a:gd name="T78" fmla="*/ 883 w 1149"/>
                <a:gd name="T79" fmla="*/ 518 h 1266"/>
                <a:gd name="T80" fmla="*/ 989 w 1149"/>
                <a:gd name="T81" fmla="*/ 518 h 1266"/>
                <a:gd name="T82" fmla="*/ 989 w 1149"/>
                <a:gd name="T83" fmla="*/ 630 h 1266"/>
                <a:gd name="T84" fmla="*/ 883 w 1149"/>
                <a:gd name="T85" fmla="*/ 630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49" h="1266">
                  <a:moveTo>
                    <a:pt x="924" y="259"/>
                  </a:moveTo>
                  <a:lnTo>
                    <a:pt x="924" y="259"/>
                  </a:lnTo>
                  <a:cubicBezTo>
                    <a:pt x="653" y="0"/>
                    <a:pt x="0" y="118"/>
                    <a:pt x="41" y="912"/>
                  </a:cubicBezTo>
                  <a:cubicBezTo>
                    <a:pt x="59" y="1224"/>
                    <a:pt x="453" y="1265"/>
                    <a:pt x="524" y="1030"/>
                  </a:cubicBezTo>
                  <a:cubicBezTo>
                    <a:pt x="542" y="965"/>
                    <a:pt x="606" y="825"/>
                    <a:pt x="712" y="830"/>
                  </a:cubicBezTo>
                  <a:cubicBezTo>
                    <a:pt x="842" y="841"/>
                    <a:pt x="918" y="853"/>
                    <a:pt x="1001" y="766"/>
                  </a:cubicBezTo>
                  <a:cubicBezTo>
                    <a:pt x="1113" y="648"/>
                    <a:pt x="1148" y="465"/>
                    <a:pt x="924" y="259"/>
                  </a:cubicBezTo>
                  <a:close/>
                  <a:moveTo>
                    <a:pt x="259" y="354"/>
                  </a:moveTo>
                  <a:lnTo>
                    <a:pt x="259" y="354"/>
                  </a:lnTo>
                  <a:cubicBezTo>
                    <a:pt x="271" y="312"/>
                    <a:pt x="312" y="283"/>
                    <a:pt x="353" y="295"/>
                  </a:cubicBezTo>
                  <a:cubicBezTo>
                    <a:pt x="400" y="306"/>
                    <a:pt x="424" y="348"/>
                    <a:pt x="412" y="389"/>
                  </a:cubicBezTo>
                  <a:cubicBezTo>
                    <a:pt x="400" y="430"/>
                    <a:pt x="359" y="459"/>
                    <a:pt x="318" y="448"/>
                  </a:cubicBezTo>
                  <a:cubicBezTo>
                    <a:pt x="277" y="436"/>
                    <a:pt x="247" y="395"/>
                    <a:pt x="259" y="354"/>
                  </a:cubicBezTo>
                  <a:close/>
                  <a:moveTo>
                    <a:pt x="247" y="660"/>
                  </a:moveTo>
                  <a:lnTo>
                    <a:pt x="247" y="660"/>
                  </a:lnTo>
                  <a:cubicBezTo>
                    <a:pt x="212" y="677"/>
                    <a:pt x="165" y="660"/>
                    <a:pt x="147" y="624"/>
                  </a:cubicBezTo>
                  <a:cubicBezTo>
                    <a:pt x="129" y="583"/>
                    <a:pt x="147" y="536"/>
                    <a:pt x="182" y="518"/>
                  </a:cubicBezTo>
                  <a:cubicBezTo>
                    <a:pt x="224" y="501"/>
                    <a:pt x="271" y="518"/>
                    <a:pt x="288" y="560"/>
                  </a:cubicBezTo>
                  <a:cubicBezTo>
                    <a:pt x="306" y="595"/>
                    <a:pt x="288" y="642"/>
                    <a:pt x="247" y="660"/>
                  </a:cubicBezTo>
                  <a:close/>
                  <a:moveTo>
                    <a:pt x="612" y="342"/>
                  </a:moveTo>
                  <a:lnTo>
                    <a:pt x="612" y="342"/>
                  </a:lnTo>
                  <a:cubicBezTo>
                    <a:pt x="577" y="371"/>
                    <a:pt x="530" y="359"/>
                    <a:pt x="506" y="324"/>
                  </a:cubicBezTo>
                  <a:cubicBezTo>
                    <a:pt x="483" y="289"/>
                    <a:pt x="489" y="242"/>
                    <a:pt x="524" y="218"/>
                  </a:cubicBezTo>
                  <a:cubicBezTo>
                    <a:pt x="559" y="195"/>
                    <a:pt x="606" y="200"/>
                    <a:pt x="630" y="236"/>
                  </a:cubicBezTo>
                  <a:cubicBezTo>
                    <a:pt x="659" y="271"/>
                    <a:pt x="648" y="318"/>
                    <a:pt x="612" y="342"/>
                  </a:cubicBezTo>
                  <a:close/>
                  <a:moveTo>
                    <a:pt x="730" y="354"/>
                  </a:moveTo>
                  <a:lnTo>
                    <a:pt x="730" y="354"/>
                  </a:lnTo>
                  <a:cubicBezTo>
                    <a:pt x="730" y="312"/>
                    <a:pt x="771" y="277"/>
                    <a:pt x="812" y="283"/>
                  </a:cubicBezTo>
                  <a:cubicBezTo>
                    <a:pt x="854" y="289"/>
                    <a:pt x="889" y="324"/>
                    <a:pt x="883" y="365"/>
                  </a:cubicBezTo>
                  <a:cubicBezTo>
                    <a:pt x="877" y="412"/>
                    <a:pt x="842" y="442"/>
                    <a:pt x="801" y="436"/>
                  </a:cubicBezTo>
                  <a:cubicBezTo>
                    <a:pt x="759" y="436"/>
                    <a:pt x="724" y="395"/>
                    <a:pt x="730" y="354"/>
                  </a:cubicBezTo>
                  <a:close/>
                  <a:moveTo>
                    <a:pt x="341" y="1077"/>
                  </a:moveTo>
                  <a:lnTo>
                    <a:pt x="341" y="1077"/>
                  </a:lnTo>
                  <a:cubicBezTo>
                    <a:pt x="277" y="1100"/>
                    <a:pt x="212" y="1077"/>
                    <a:pt x="188" y="1024"/>
                  </a:cubicBezTo>
                  <a:cubicBezTo>
                    <a:pt x="165" y="971"/>
                    <a:pt x="200" y="912"/>
                    <a:pt x="265" y="882"/>
                  </a:cubicBezTo>
                  <a:cubicBezTo>
                    <a:pt x="330" y="859"/>
                    <a:pt x="400" y="882"/>
                    <a:pt x="424" y="936"/>
                  </a:cubicBezTo>
                  <a:cubicBezTo>
                    <a:pt x="441" y="989"/>
                    <a:pt x="406" y="1053"/>
                    <a:pt x="341" y="1077"/>
                  </a:cubicBezTo>
                  <a:close/>
                  <a:moveTo>
                    <a:pt x="883" y="630"/>
                  </a:moveTo>
                  <a:lnTo>
                    <a:pt x="883" y="630"/>
                  </a:lnTo>
                  <a:cubicBezTo>
                    <a:pt x="854" y="601"/>
                    <a:pt x="854" y="548"/>
                    <a:pt x="883" y="518"/>
                  </a:cubicBezTo>
                  <a:cubicBezTo>
                    <a:pt x="913" y="489"/>
                    <a:pt x="960" y="489"/>
                    <a:pt x="989" y="518"/>
                  </a:cubicBezTo>
                  <a:cubicBezTo>
                    <a:pt x="1019" y="548"/>
                    <a:pt x="1019" y="601"/>
                    <a:pt x="989" y="630"/>
                  </a:cubicBezTo>
                  <a:cubicBezTo>
                    <a:pt x="960" y="660"/>
                    <a:pt x="913" y="660"/>
                    <a:pt x="883" y="630"/>
                  </a:cubicBez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5" name="Freeform: Shape 104"/>
            <p:cNvSpPr>
              <a:spLocks/>
            </p:cNvSpPr>
            <p:nvPr/>
          </p:nvSpPr>
          <p:spPr bwMode="auto">
            <a:xfrm>
              <a:off x="1044471" y="3491210"/>
              <a:ext cx="204413" cy="200457"/>
            </a:xfrm>
            <a:custGeom>
              <a:avLst/>
              <a:gdLst>
                <a:gd name="T0" fmla="*/ 424 w 908"/>
                <a:gd name="T1" fmla="*/ 635 h 889"/>
                <a:gd name="T2" fmla="*/ 424 w 908"/>
                <a:gd name="T3" fmla="*/ 635 h 889"/>
                <a:gd name="T4" fmla="*/ 448 w 908"/>
                <a:gd name="T5" fmla="*/ 618 h 889"/>
                <a:gd name="T6" fmla="*/ 442 w 908"/>
                <a:gd name="T7" fmla="*/ 612 h 889"/>
                <a:gd name="T8" fmla="*/ 819 w 908"/>
                <a:gd name="T9" fmla="*/ 183 h 889"/>
                <a:gd name="T10" fmla="*/ 731 w 908"/>
                <a:gd name="T11" fmla="*/ 89 h 889"/>
                <a:gd name="T12" fmla="*/ 301 w 908"/>
                <a:gd name="T13" fmla="*/ 470 h 889"/>
                <a:gd name="T14" fmla="*/ 295 w 908"/>
                <a:gd name="T15" fmla="*/ 465 h 889"/>
                <a:gd name="T16" fmla="*/ 271 w 908"/>
                <a:gd name="T17" fmla="*/ 488 h 889"/>
                <a:gd name="T18" fmla="*/ 277 w 908"/>
                <a:gd name="T19" fmla="*/ 494 h 889"/>
                <a:gd name="T20" fmla="*/ 183 w 908"/>
                <a:gd name="T21" fmla="*/ 641 h 889"/>
                <a:gd name="T22" fmla="*/ 171 w 908"/>
                <a:gd name="T23" fmla="*/ 641 h 889"/>
                <a:gd name="T24" fmla="*/ 171 w 908"/>
                <a:gd name="T25" fmla="*/ 641 h 889"/>
                <a:gd name="T26" fmla="*/ 148 w 908"/>
                <a:gd name="T27" fmla="*/ 641 h 889"/>
                <a:gd name="T28" fmla="*/ 142 w 908"/>
                <a:gd name="T29" fmla="*/ 641 h 889"/>
                <a:gd name="T30" fmla="*/ 136 w 908"/>
                <a:gd name="T31" fmla="*/ 647 h 889"/>
                <a:gd name="T32" fmla="*/ 130 w 908"/>
                <a:gd name="T33" fmla="*/ 647 h 889"/>
                <a:gd name="T34" fmla="*/ 118 w 908"/>
                <a:gd name="T35" fmla="*/ 653 h 889"/>
                <a:gd name="T36" fmla="*/ 118 w 908"/>
                <a:gd name="T37" fmla="*/ 653 h 889"/>
                <a:gd name="T38" fmla="*/ 106 w 908"/>
                <a:gd name="T39" fmla="*/ 659 h 889"/>
                <a:gd name="T40" fmla="*/ 106 w 908"/>
                <a:gd name="T41" fmla="*/ 659 h 889"/>
                <a:gd name="T42" fmla="*/ 101 w 908"/>
                <a:gd name="T43" fmla="*/ 665 h 889"/>
                <a:gd name="T44" fmla="*/ 95 w 908"/>
                <a:gd name="T45" fmla="*/ 665 h 889"/>
                <a:gd name="T46" fmla="*/ 89 w 908"/>
                <a:gd name="T47" fmla="*/ 676 h 889"/>
                <a:gd name="T48" fmla="*/ 65 w 908"/>
                <a:gd name="T49" fmla="*/ 724 h 889"/>
                <a:gd name="T50" fmla="*/ 0 w 908"/>
                <a:gd name="T51" fmla="*/ 859 h 889"/>
                <a:gd name="T52" fmla="*/ 201 w 908"/>
                <a:gd name="T53" fmla="*/ 847 h 889"/>
                <a:gd name="T54" fmla="*/ 242 w 908"/>
                <a:gd name="T55" fmla="*/ 812 h 889"/>
                <a:gd name="T56" fmla="*/ 265 w 908"/>
                <a:gd name="T57" fmla="*/ 724 h 889"/>
                <a:gd name="T58" fmla="*/ 413 w 908"/>
                <a:gd name="T59" fmla="*/ 629 h 889"/>
                <a:gd name="T60" fmla="*/ 424 w 908"/>
                <a:gd name="T61" fmla="*/ 635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8" h="889">
                  <a:moveTo>
                    <a:pt x="424" y="635"/>
                  </a:moveTo>
                  <a:lnTo>
                    <a:pt x="424" y="635"/>
                  </a:lnTo>
                  <a:cubicBezTo>
                    <a:pt x="448" y="618"/>
                    <a:pt x="448" y="618"/>
                    <a:pt x="448" y="618"/>
                  </a:cubicBezTo>
                  <a:cubicBezTo>
                    <a:pt x="442" y="612"/>
                    <a:pt x="442" y="612"/>
                    <a:pt x="442" y="612"/>
                  </a:cubicBezTo>
                  <a:cubicBezTo>
                    <a:pt x="583" y="447"/>
                    <a:pt x="677" y="341"/>
                    <a:pt x="819" y="183"/>
                  </a:cubicBezTo>
                  <a:cubicBezTo>
                    <a:pt x="907" y="83"/>
                    <a:pt x="825" y="0"/>
                    <a:pt x="731" y="89"/>
                  </a:cubicBezTo>
                  <a:cubicBezTo>
                    <a:pt x="566" y="236"/>
                    <a:pt x="460" y="323"/>
                    <a:pt x="301" y="470"/>
                  </a:cubicBezTo>
                  <a:cubicBezTo>
                    <a:pt x="295" y="465"/>
                    <a:pt x="295" y="465"/>
                    <a:pt x="295" y="465"/>
                  </a:cubicBezTo>
                  <a:cubicBezTo>
                    <a:pt x="271" y="488"/>
                    <a:pt x="271" y="488"/>
                    <a:pt x="271" y="488"/>
                  </a:cubicBezTo>
                  <a:cubicBezTo>
                    <a:pt x="277" y="494"/>
                    <a:pt x="277" y="494"/>
                    <a:pt x="277" y="494"/>
                  </a:cubicBezTo>
                  <a:cubicBezTo>
                    <a:pt x="248" y="547"/>
                    <a:pt x="218" y="588"/>
                    <a:pt x="183" y="641"/>
                  </a:cubicBezTo>
                  <a:cubicBezTo>
                    <a:pt x="183" y="641"/>
                    <a:pt x="177" y="641"/>
                    <a:pt x="171" y="641"/>
                  </a:cubicBezTo>
                  <a:lnTo>
                    <a:pt x="171" y="641"/>
                  </a:lnTo>
                  <a:cubicBezTo>
                    <a:pt x="165" y="641"/>
                    <a:pt x="153" y="641"/>
                    <a:pt x="148" y="641"/>
                  </a:cubicBezTo>
                  <a:cubicBezTo>
                    <a:pt x="148" y="641"/>
                    <a:pt x="148" y="641"/>
                    <a:pt x="142" y="641"/>
                  </a:cubicBezTo>
                  <a:cubicBezTo>
                    <a:pt x="142" y="641"/>
                    <a:pt x="136" y="641"/>
                    <a:pt x="136" y="647"/>
                  </a:cubicBezTo>
                  <a:cubicBezTo>
                    <a:pt x="130" y="647"/>
                    <a:pt x="130" y="647"/>
                    <a:pt x="130" y="647"/>
                  </a:cubicBezTo>
                  <a:cubicBezTo>
                    <a:pt x="130" y="647"/>
                    <a:pt x="124" y="647"/>
                    <a:pt x="118" y="653"/>
                  </a:cubicBezTo>
                  <a:lnTo>
                    <a:pt x="118" y="653"/>
                  </a:lnTo>
                  <a:cubicBezTo>
                    <a:pt x="118" y="653"/>
                    <a:pt x="112" y="653"/>
                    <a:pt x="106" y="659"/>
                  </a:cubicBezTo>
                  <a:lnTo>
                    <a:pt x="106" y="659"/>
                  </a:lnTo>
                  <a:cubicBezTo>
                    <a:pt x="101" y="659"/>
                    <a:pt x="101" y="665"/>
                    <a:pt x="101" y="665"/>
                  </a:cubicBezTo>
                  <a:cubicBezTo>
                    <a:pt x="95" y="665"/>
                    <a:pt x="95" y="665"/>
                    <a:pt x="95" y="665"/>
                  </a:cubicBezTo>
                  <a:cubicBezTo>
                    <a:pt x="95" y="671"/>
                    <a:pt x="89" y="671"/>
                    <a:pt x="89" y="676"/>
                  </a:cubicBezTo>
                  <a:cubicBezTo>
                    <a:pt x="71" y="688"/>
                    <a:pt x="65" y="706"/>
                    <a:pt x="65" y="724"/>
                  </a:cubicBezTo>
                  <a:cubicBezTo>
                    <a:pt x="53" y="759"/>
                    <a:pt x="59" y="847"/>
                    <a:pt x="0" y="859"/>
                  </a:cubicBezTo>
                  <a:cubicBezTo>
                    <a:pt x="0" y="859"/>
                    <a:pt x="124" y="888"/>
                    <a:pt x="201" y="847"/>
                  </a:cubicBezTo>
                  <a:cubicBezTo>
                    <a:pt x="218" y="836"/>
                    <a:pt x="230" y="829"/>
                    <a:pt x="242" y="812"/>
                  </a:cubicBezTo>
                  <a:cubicBezTo>
                    <a:pt x="265" y="788"/>
                    <a:pt x="271" y="753"/>
                    <a:pt x="265" y="724"/>
                  </a:cubicBezTo>
                  <a:cubicBezTo>
                    <a:pt x="318" y="688"/>
                    <a:pt x="360" y="665"/>
                    <a:pt x="413" y="629"/>
                  </a:cubicBezTo>
                  <a:lnTo>
                    <a:pt x="424" y="635"/>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6" name="Freeform: Shape 105"/>
            <p:cNvSpPr>
              <a:spLocks/>
            </p:cNvSpPr>
            <p:nvPr/>
          </p:nvSpPr>
          <p:spPr bwMode="auto">
            <a:xfrm>
              <a:off x="3586729" y="2683429"/>
              <a:ext cx="165713" cy="239159"/>
            </a:xfrm>
            <a:custGeom>
              <a:avLst/>
              <a:gdLst>
                <a:gd name="T0" fmla="*/ 0 w 737"/>
                <a:gd name="T1" fmla="*/ 323 h 1061"/>
                <a:gd name="T2" fmla="*/ 35 w 737"/>
                <a:gd name="T3" fmla="*/ 1060 h 1061"/>
                <a:gd name="T4" fmla="*/ 736 w 737"/>
                <a:gd name="T5" fmla="*/ 1024 h 1061"/>
                <a:gd name="T6" fmla="*/ 724 w 737"/>
                <a:gd name="T7" fmla="*/ 6 h 1061"/>
                <a:gd name="T8" fmla="*/ 12 w 737"/>
                <a:gd name="T9" fmla="*/ 6 h 1061"/>
                <a:gd name="T10" fmla="*/ 171 w 737"/>
                <a:gd name="T11" fmla="*/ 983 h 1061"/>
                <a:gd name="T12" fmla="*/ 82 w 737"/>
                <a:gd name="T13" fmla="*/ 989 h 1061"/>
                <a:gd name="T14" fmla="*/ 82 w 737"/>
                <a:gd name="T15" fmla="*/ 895 h 1061"/>
                <a:gd name="T16" fmla="*/ 171 w 737"/>
                <a:gd name="T17" fmla="*/ 983 h 1061"/>
                <a:gd name="T18" fmla="*/ 165 w 737"/>
                <a:gd name="T19" fmla="*/ 818 h 1061"/>
                <a:gd name="T20" fmla="*/ 76 w 737"/>
                <a:gd name="T21" fmla="*/ 736 h 1061"/>
                <a:gd name="T22" fmla="*/ 171 w 737"/>
                <a:gd name="T23" fmla="*/ 736 h 1061"/>
                <a:gd name="T24" fmla="*/ 171 w 737"/>
                <a:gd name="T25" fmla="*/ 647 h 1061"/>
                <a:gd name="T26" fmla="*/ 76 w 737"/>
                <a:gd name="T27" fmla="*/ 647 h 1061"/>
                <a:gd name="T28" fmla="*/ 165 w 737"/>
                <a:gd name="T29" fmla="*/ 565 h 1061"/>
                <a:gd name="T30" fmla="*/ 335 w 737"/>
                <a:gd name="T31" fmla="*/ 983 h 1061"/>
                <a:gd name="T32" fmla="*/ 247 w 737"/>
                <a:gd name="T33" fmla="*/ 989 h 1061"/>
                <a:gd name="T34" fmla="*/ 247 w 737"/>
                <a:gd name="T35" fmla="*/ 895 h 1061"/>
                <a:gd name="T36" fmla="*/ 335 w 737"/>
                <a:gd name="T37" fmla="*/ 983 h 1061"/>
                <a:gd name="T38" fmla="*/ 329 w 737"/>
                <a:gd name="T39" fmla="*/ 818 h 1061"/>
                <a:gd name="T40" fmla="*/ 241 w 737"/>
                <a:gd name="T41" fmla="*/ 736 h 1061"/>
                <a:gd name="T42" fmla="*/ 335 w 737"/>
                <a:gd name="T43" fmla="*/ 736 h 1061"/>
                <a:gd name="T44" fmla="*/ 335 w 737"/>
                <a:gd name="T45" fmla="*/ 647 h 1061"/>
                <a:gd name="T46" fmla="*/ 241 w 737"/>
                <a:gd name="T47" fmla="*/ 647 h 1061"/>
                <a:gd name="T48" fmla="*/ 329 w 737"/>
                <a:gd name="T49" fmla="*/ 565 h 1061"/>
                <a:gd name="T50" fmla="*/ 335 w 737"/>
                <a:gd name="T51" fmla="*/ 482 h 1061"/>
                <a:gd name="T52" fmla="*/ 82 w 737"/>
                <a:gd name="T53" fmla="*/ 488 h 1061"/>
                <a:gd name="T54" fmla="*/ 82 w 737"/>
                <a:gd name="T55" fmla="*/ 400 h 1061"/>
                <a:gd name="T56" fmla="*/ 335 w 737"/>
                <a:gd name="T57" fmla="*/ 482 h 1061"/>
                <a:gd name="T58" fmla="*/ 494 w 737"/>
                <a:gd name="T59" fmla="*/ 989 h 1061"/>
                <a:gd name="T60" fmla="*/ 412 w 737"/>
                <a:gd name="T61" fmla="*/ 901 h 1061"/>
                <a:gd name="T62" fmla="*/ 500 w 737"/>
                <a:gd name="T63" fmla="*/ 901 h 1061"/>
                <a:gd name="T64" fmla="*/ 500 w 737"/>
                <a:gd name="T65" fmla="*/ 812 h 1061"/>
                <a:gd name="T66" fmla="*/ 412 w 737"/>
                <a:gd name="T67" fmla="*/ 812 h 1061"/>
                <a:gd name="T68" fmla="*/ 494 w 737"/>
                <a:gd name="T69" fmla="*/ 730 h 1061"/>
                <a:gd name="T70" fmla="*/ 500 w 737"/>
                <a:gd name="T71" fmla="*/ 647 h 1061"/>
                <a:gd name="T72" fmla="*/ 418 w 737"/>
                <a:gd name="T73" fmla="*/ 653 h 1061"/>
                <a:gd name="T74" fmla="*/ 418 w 737"/>
                <a:gd name="T75" fmla="*/ 565 h 1061"/>
                <a:gd name="T76" fmla="*/ 500 w 737"/>
                <a:gd name="T77" fmla="*/ 647 h 1061"/>
                <a:gd name="T78" fmla="*/ 494 w 737"/>
                <a:gd name="T79" fmla="*/ 488 h 1061"/>
                <a:gd name="T80" fmla="*/ 412 w 737"/>
                <a:gd name="T81" fmla="*/ 406 h 1061"/>
                <a:gd name="T82" fmla="*/ 500 w 737"/>
                <a:gd name="T83" fmla="*/ 406 h 1061"/>
                <a:gd name="T84" fmla="*/ 665 w 737"/>
                <a:gd name="T85" fmla="*/ 983 h 1061"/>
                <a:gd name="T86" fmla="*/ 577 w 737"/>
                <a:gd name="T87" fmla="*/ 983 h 1061"/>
                <a:gd name="T88" fmla="*/ 659 w 737"/>
                <a:gd name="T89" fmla="*/ 895 h 1061"/>
                <a:gd name="T90" fmla="*/ 665 w 737"/>
                <a:gd name="T91" fmla="*/ 812 h 1061"/>
                <a:gd name="T92" fmla="*/ 583 w 737"/>
                <a:gd name="T93" fmla="*/ 818 h 1061"/>
                <a:gd name="T94" fmla="*/ 583 w 737"/>
                <a:gd name="T95" fmla="*/ 730 h 1061"/>
                <a:gd name="T96" fmla="*/ 665 w 737"/>
                <a:gd name="T97" fmla="*/ 812 h 1061"/>
                <a:gd name="T98" fmla="*/ 659 w 737"/>
                <a:gd name="T99" fmla="*/ 653 h 1061"/>
                <a:gd name="T100" fmla="*/ 577 w 737"/>
                <a:gd name="T101" fmla="*/ 571 h 1061"/>
                <a:gd name="T102" fmla="*/ 665 w 737"/>
                <a:gd name="T103" fmla="*/ 571 h 1061"/>
                <a:gd name="T104" fmla="*/ 665 w 737"/>
                <a:gd name="T105" fmla="*/ 482 h 1061"/>
                <a:gd name="T106" fmla="*/ 577 w 737"/>
                <a:gd name="T107" fmla="*/ 482 h 1061"/>
                <a:gd name="T108" fmla="*/ 659 w 737"/>
                <a:gd name="T109" fmla="*/ 400 h 1061"/>
                <a:gd name="T110" fmla="*/ 65 w 737"/>
                <a:gd name="T111" fmla="*/ 76 h 1061"/>
                <a:gd name="T112" fmla="*/ 82 w 737"/>
                <a:gd name="T113" fmla="*/ 58 h 1061"/>
                <a:gd name="T114" fmla="*/ 683 w 737"/>
                <a:gd name="T115" fmla="*/ 76 h 1061"/>
                <a:gd name="T116" fmla="*/ 659 w 737"/>
                <a:gd name="T117" fmla="*/ 265 h 1061"/>
                <a:gd name="T118" fmla="*/ 65 w 737"/>
                <a:gd name="T119" fmla="*/ 247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7" h="1061">
                  <a:moveTo>
                    <a:pt x="0" y="312"/>
                  </a:moveTo>
                  <a:lnTo>
                    <a:pt x="0" y="312"/>
                  </a:lnTo>
                  <a:cubicBezTo>
                    <a:pt x="0" y="323"/>
                    <a:pt x="0" y="323"/>
                    <a:pt x="0" y="323"/>
                  </a:cubicBezTo>
                  <a:cubicBezTo>
                    <a:pt x="0" y="1024"/>
                    <a:pt x="0" y="1024"/>
                    <a:pt x="0" y="1024"/>
                  </a:cubicBezTo>
                  <a:cubicBezTo>
                    <a:pt x="0" y="1036"/>
                    <a:pt x="6" y="1042"/>
                    <a:pt x="12" y="1048"/>
                  </a:cubicBezTo>
                  <a:cubicBezTo>
                    <a:pt x="17" y="1054"/>
                    <a:pt x="29" y="1060"/>
                    <a:pt x="35" y="1060"/>
                  </a:cubicBezTo>
                  <a:cubicBezTo>
                    <a:pt x="700" y="1060"/>
                    <a:pt x="700" y="1060"/>
                    <a:pt x="700" y="1060"/>
                  </a:cubicBezTo>
                  <a:cubicBezTo>
                    <a:pt x="712" y="1060"/>
                    <a:pt x="718" y="1054"/>
                    <a:pt x="724" y="1048"/>
                  </a:cubicBezTo>
                  <a:cubicBezTo>
                    <a:pt x="736" y="1042"/>
                    <a:pt x="736" y="1036"/>
                    <a:pt x="736" y="1024"/>
                  </a:cubicBezTo>
                  <a:cubicBezTo>
                    <a:pt x="736" y="323"/>
                    <a:pt x="736" y="323"/>
                    <a:pt x="736" y="323"/>
                  </a:cubicBezTo>
                  <a:cubicBezTo>
                    <a:pt x="736" y="35"/>
                    <a:pt x="736" y="35"/>
                    <a:pt x="736" y="35"/>
                  </a:cubicBezTo>
                  <a:cubicBezTo>
                    <a:pt x="736" y="23"/>
                    <a:pt x="736" y="17"/>
                    <a:pt x="724" y="6"/>
                  </a:cubicBezTo>
                  <a:cubicBezTo>
                    <a:pt x="718" y="0"/>
                    <a:pt x="712" y="0"/>
                    <a:pt x="700" y="0"/>
                  </a:cubicBezTo>
                  <a:cubicBezTo>
                    <a:pt x="35" y="0"/>
                    <a:pt x="35" y="0"/>
                    <a:pt x="35" y="0"/>
                  </a:cubicBezTo>
                  <a:cubicBezTo>
                    <a:pt x="29" y="0"/>
                    <a:pt x="17" y="0"/>
                    <a:pt x="12" y="6"/>
                  </a:cubicBezTo>
                  <a:cubicBezTo>
                    <a:pt x="6" y="17"/>
                    <a:pt x="0" y="23"/>
                    <a:pt x="0" y="35"/>
                  </a:cubicBezTo>
                  <a:cubicBezTo>
                    <a:pt x="0" y="312"/>
                    <a:pt x="0" y="312"/>
                    <a:pt x="0" y="312"/>
                  </a:cubicBezTo>
                  <a:close/>
                  <a:moveTo>
                    <a:pt x="171" y="983"/>
                  </a:moveTo>
                  <a:lnTo>
                    <a:pt x="171" y="983"/>
                  </a:lnTo>
                  <a:lnTo>
                    <a:pt x="165" y="989"/>
                  </a:lnTo>
                  <a:cubicBezTo>
                    <a:pt x="82" y="989"/>
                    <a:pt x="82" y="989"/>
                    <a:pt x="82" y="989"/>
                  </a:cubicBezTo>
                  <a:lnTo>
                    <a:pt x="76" y="983"/>
                  </a:lnTo>
                  <a:cubicBezTo>
                    <a:pt x="76" y="901"/>
                    <a:pt x="76" y="901"/>
                    <a:pt x="76" y="901"/>
                  </a:cubicBezTo>
                  <a:lnTo>
                    <a:pt x="82" y="895"/>
                  </a:lnTo>
                  <a:cubicBezTo>
                    <a:pt x="165" y="895"/>
                    <a:pt x="165" y="895"/>
                    <a:pt x="165" y="895"/>
                  </a:cubicBezTo>
                  <a:lnTo>
                    <a:pt x="171" y="901"/>
                  </a:lnTo>
                  <a:lnTo>
                    <a:pt x="171" y="983"/>
                  </a:lnTo>
                  <a:close/>
                  <a:moveTo>
                    <a:pt x="171" y="812"/>
                  </a:moveTo>
                  <a:lnTo>
                    <a:pt x="171" y="812"/>
                  </a:lnTo>
                  <a:cubicBezTo>
                    <a:pt x="171" y="818"/>
                    <a:pt x="165" y="818"/>
                    <a:pt x="165" y="818"/>
                  </a:cubicBezTo>
                  <a:cubicBezTo>
                    <a:pt x="82" y="818"/>
                    <a:pt x="82" y="818"/>
                    <a:pt x="82" y="818"/>
                  </a:cubicBezTo>
                  <a:cubicBezTo>
                    <a:pt x="82" y="818"/>
                    <a:pt x="76" y="818"/>
                    <a:pt x="76" y="812"/>
                  </a:cubicBezTo>
                  <a:cubicBezTo>
                    <a:pt x="76" y="736"/>
                    <a:pt x="76" y="736"/>
                    <a:pt x="76" y="736"/>
                  </a:cubicBezTo>
                  <a:cubicBezTo>
                    <a:pt x="76" y="730"/>
                    <a:pt x="82" y="730"/>
                    <a:pt x="82" y="730"/>
                  </a:cubicBezTo>
                  <a:cubicBezTo>
                    <a:pt x="165" y="730"/>
                    <a:pt x="165" y="730"/>
                    <a:pt x="165" y="730"/>
                  </a:cubicBezTo>
                  <a:cubicBezTo>
                    <a:pt x="165" y="730"/>
                    <a:pt x="171" y="730"/>
                    <a:pt x="171" y="736"/>
                  </a:cubicBezTo>
                  <a:lnTo>
                    <a:pt x="171" y="812"/>
                  </a:lnTo>
                  <a:close/>
                  <a:moveTo>
                    <a:pt x="171" y="647"/>
                  </a:moveTo>
                  <a:lnTo>
                    <a:pt x="171" y="647"/>
                  </a:lnTo>
                  <a:cubicBezTo>
                    <a:pt x="171" y="653"/>
                    <a:pt x="165" y="653"/>
                    <a:pt x="165" y="653"/>
                  </a:cubicBezTo>
                  <a:cubicBezTo>
                    <a:pt x="82" y="653"/>
                    <a:pt x="82" y="653"/>
                    <a:pt x="82" y="653"/>
                  </a:cubicBezTo>
                  <a:cubicBezTo>
                    <a:pt x="82" y="653"/>
                    <a:pt x="76" y="653"/>
                    <a:pt x="76" y="647"/>
                  </a:cubicBezTo>
                  <a:cubicBezTo>
                    <a:pt x="76" y="571"/>
                    <a:pt x="76" y="571"/>
                    <a:pt x="76" y="571"/>
                  </a:cubicBezTo>
                  <a:cubicBezTo>
                    <a:pt x="76" y="565"/>
                    <a:pt x="82" y="565"/>
                    <a:pt x="82" y="565"/>
                  </a:cubicBezTo>
                  <a:cubicBezTo>
                    <a:pt x="165" y="565"/>
                    <a:pt x="165" y="565"/>
                    <a:pt x="165" y="565"/>
                  </a:cubicBezTo>
                  <a:cubicBezTo>
                    <a:pt x="165" y="565"/>
                    <a:pt x="171" y="565"/>
                    <a:pt x="171" y="571"/>
                  </a:cubicBezTo>
                  <a:lnTo>
                    <a:pt x="171" y="647"/>
                  </a:lnTo>
                  <a:close/>
                  <a:moveTo>
                    <a:pt x="335" y="983"/>
                  </a:moveTo>
                  <a:lnTo>
                    <a:pt x="335" y="983"/>
                  </a:lnTo>
                  <a:lnTo>
                    <a:pt x="329" y="989"/>
                  </a:lnTo>
                  <a:cubicBezTo>
                    <a:pt x="247" y="989"/>
                    <a:pt x="247" y="989"/>
                    <a:pt x="247" y="989"/>
                  </a:cubicBezTo>
                  <a:lnTo>
                    <a:pt x="241" y="983"/>
                  </a:lnTo>
                  <a:cubicBezTo>
                    <a:pt x="241" y="901"/>
                    <a:pt x="241" y="901"/>
                    <a:pt x="241" y="901"/>
                  </a:cubicBezTo>
                  <a:lnTo>
                    <a:pt x="247" y="895"/>
                  </a:lnTo>
                  <a:cubicBezTo>
                    <a:pt x="329" y="895"/>
                    <a:pt x="329" y="895"/>
                    <a:pt x="329" y="895"/>
                  </a:cubicBezTo>
                  <a:lnTo>
                    <a:pt x="335" y="901"/>
                  </a:lnTo>
                  <a:lnTo>
                    <a:pt x="335" y="983"/>
                  </a:lnTo>
                  <a:close/>
                  <a:moveTo>
                    <a:pt x="335" y="812"/>
                  </a:moveTo>
                  <a:lnTo>
                    <a:pt x="335" y="812"/>
                  </a:lnTo>
                  <a:cubicBezTo>
                    <a:pt x="335" y="818"/>
                    <a:pt x="329" y="818"/>
                    <a:pt x="329" y="818"/>
                  </a:cubicBezTo>
                  <a:cubicBezTo>
                    <a:pt x="247" y="818"/>
                    <a:pt x="247" y="818"/>
                    <a:pt x="247" y="818"/>
                  </a:cubicBezTo>
                  <a:cubicBezTo>
                    <a:pt x="247" y="818"/>
                    <a:pt x="241" y="818"/>
                    <a:pt x="241" y="812"/>
                  </a:cubicBezTo>
                  <a:cubicBezTo>
                    <a:pt x="241" y="736"/>
                    <a:pt x="241" y="736"/>
                    <a:pt x="241" y="736"/>
                  </a:cubicBezTo>
                  <a:cubicBezTo>
                    <a:pt x="241" y="730"/>
                    <a:pt x="247" y="730"/>
                    <a:pt x="247" y="730"/>
                  </a:cubicBezTo>
                  <a:cubicBezTo>
                    <a:pt x="329" y="730"/>
                    <a:pt x="329" y="730"/>
                    <a:pt x="329" y="730"/>
                  </a:cubicBezTo>
                  <a:cubicBezTo>
                    <a:pt x="329" y="730"/>
                    <a:pt x="335" y="730"/>
                    <a:pt x="335" y="736"/>
                  </a:cubicBezTo>
                  <a:lnTo>
                    <a:pt x="335" y="812"/>
                  </a:lnTo>
                  <a:close/>
                  <a:moveTo>
                    <a:pt x="335" y="647"/>
                  </a:moveTo>
                  <a:lnTo>
                    <a:pt x="335" y="647"/>
                  </a:lnTo>
                  <a:cubicBezTo>
                    <a:pt x="335" y="653"/>
                    <a:pt x="329" y="653"/>
                    <a:pt x="329" y="653"/>
                  </a:cubicBezTo>
                  <a:cubicBezTo>
                    <a:pt x="247" y="653"/>
                    <a:pt x="247" y="653"/>
                    <a:pt x="247" y="653"/>
                  </a:cubicBezTo>
                  <a:cubicBezTo>
                    <a:pt x="247" y="653"/>
                    <a:pt x="241" y="653"/>
                    <a:pt x="241" y="647"/>
                  </a:cubicBezTo>
                  <a:cubicBezTo>
                    <a:pt x="241" y="571"/>
                    <a:pt x="241" y="571"/>
                    <a:pt x="241" y="571"/>
                  </a:cubicBezTo>
                  <a:cubicBezTo>
                    <a:pt x="241" y="565"/>
                    <a:pt x="247" y="565"/>
                    <a:pt x="247" y="565"/>
                  </a:cubicBezTo>
                  <a:cubicBezTo>
                    <a:pt x="329" y="565"/>
                    <a:pt x="329" y="565"/>
                    <a:pt x="329" y="565"/>
                  </a:cubicBezTo>
                  <a:cubicBezTo>
                    <a:pt x="329" y="565"/>
                    <a:pt x="335" y="565"/>
                    <a:pt x="335" y="571"/>
                  </a:cubicBezTo>
                  <a:lnTo>
                    <a:pt x="335" y="647"/>
                  </a:lnTo>
                  <a:close/>
                  <a:moveTo>
                    <a:pt x="335" y="482"/>
                  </a:moveTo>
                  <a:lnTo>
                    <a:pt x="335" y="482"/>
                  </a:lnTo>
                  <a:cubicBezTo>
                    <a:pt x="335" y="488"/>
                    <a:pt x="329" y="488"/>
                    <a:pt x="329" y="488"/>
                  </a:cubicBezTo>
                  <a:cubicBezTo>
                    <a:pt x="82" y="488"/>
                    <a:pt x="82" y="488"/>
                    <a:pt x="82" y="488"/>
                  </a:cubicBezTo>
                  <a:cubicBezTo>
                    <a:pt x="82" y="488"/>
                    <a:pt x="76" y="488"/>
                    <a:pt x="76" y="482"/>
                  </a:cubicBezTo>
                  <a:cubicBezTo>
                    <a:pt x="76" y="406"/>
                    <a:pt x="76" y="406"/>
                    <a:pt x="76" y="406"/>
                  </a:cubicBezTo>
                  <a:cubicBezTo>
                    <a:pt x="76" y="400"/>
                    <a:pt x="82" y="400"/>
                    <a:pt x="82" y="400"/>
                  </a:cubicBezTo>
                  <a:cubicBezTo>
                    <a:pt x="329" y="400"/>
                    <a:pt x="329" y="400"/>
                    <a:pt x="329" y="400"/>
                  </a:cubicBezTo>
                  <a:cubicBezTo>
                    <a:pt x="329" y="400"/>
                    <a:pt x="335" y="400"/>
                    <a:pt x="335" y="406"/>
                  </a:cubicBezTo>
                  <a:lnTo>
                    <a:pt x="335" y="482"/>
                  </a:lnTo>
                  <a:close/>
                  <a:moveTo>
                    <a:pt x="500" y="983"/>
                  </a:moveTo>
                  <a:lnTo>
                    <a:pt x="500" y="983"/>
                  </a:lnTo>
                  <a:cubicBezTo>
                    <a:pt x="500" y="983"/>
                    <a:pt x="500" y="989"/>
                    <a:pt x="494" y="989"/>
                  </a:cubicBezTo>
                  <a:cubicBezTo>
                    <a:pt x="418" y="989"/>
                    <a:pt x="418" y="989"/>
                    <a:pt x="418" y="989"/>
                  </a:cubicBezTo>
                  <a:cubicBezTo>
                    <a:pt x="412" y="989"/>
                    <a:pt x="412" y="983"/>
                    <a:pt x="412" y="983"/>
                  </a:cubicBezTo>
                  <a:cubicBezTo>
                    <a:pt x="412" y="901"/>
                    <a:pt x="412" y="901"/>
                    <a:pt x="412" y="901"/>
                  </a:cubicBezTo>
                  <a:cubicBezTo>
                    <a:pt x="412" y="901"/>
                    <a:pt x="412" y="895"/>
                    <a:pt x="418" y="895"/>
                  </a:cubicBezTo>
                  <a:cubicBezTo>
                    <a:pt x="494" y="895"/>
                    <a:pt x="494" y="895"/>
                    <a:pt x="494" y="895"/>
                  </a:cubicBezTo>
                  <a:cubicBezTo>
                    <a:pt x="500" y="895"/>
                    <a:pt x="500" y="901"/>
                    <a:pt x="500" y="901"/>
                  </a:cubicBezTo>
                  <a:lnTo>
                    <a:pt x="500" y="983"/>
                  </a:lnTo>
                  <a:close/>
                  <a:moveTo>
                    <a:pt x="500" y="812"/>
                  </a:moveTo>
                  <a:lnTo>
                    <a:pt x="500" y="812"/>
                  </a:lnTo>
                  <a:cubicBezTo>
                    <a:pt x="500" y="818"/>
                    <a:pt x="494" y="818"/>
                    <a:pt x="494" y="818"/>
                  </a:cubicBezTo>
                  <a:cubicBezTo>
                    <a:pt x="418" y="818"/>
                    <a:pt x="418" y="818"/>
                    <a:pt x="418" y="818"/>
                  </a:cubicBezTo>
                  <a:cubicBezTo>
                    <a:pt x="412" y="818"/>
                    <a:pt x="412" y="818"/>
                    <a:pt x="412" y="812"/>
                  </a:cubicBezTo>
                  <a:cubicBezTo>
                    <a:pt x="412" y="736"/>
                    <a:pt x="412" y="736"/>
                    <a:pt x="412" y="736"/>
                  </a:cubicBezTo>
                  <a:cubicBezTo>
                    <a:pt x="412" y="730"/>
                    <a:pt x="412" y="730"/>
                    <a:pt x="418" y="730"/>
                  </a:cubicBezTo>
                  <a:cubicBezTo>
                    <a:pt x="494" y="730"/>
                    <a:pt x="494" y="730"/>
                    <a:pt x="494" y="730"/>
                  </a:cubicBezTo>
                  <a:cubicBezTo>
                    <a:pt x="494" y="730"/>
                    <a:pt x="500" y="730"/>
                    <a:pt x="500" y="736"/>
                  </a:cubicBezTo>
                  <a:lnTo>
                    <a:pt x="500" y="812"/>
                  </a:lnTo>
                  <a:close/>
                  <a:moveTo>
                    <a:pt x="500" y="647"/>
                  </a:moveTo>
                  <a:lnTo>
                    <a:pt x="500" y="647"/>
                  </a:lnTo>
                  <a:cubicBezTo>
                    <a:pt x="500" y="653"/>
                    <a:pt x="494" y="653"/>
                    <a:pt x="494" y="653"/>
                  </a:cubicBezTo>
                  <a:cubicBezTo>
                    <a:pt x="418" y="653"/>
                    <a:pt x="418" y="653"/>
                    <a:pt x="418" y="653"/>
                  </a:cubicBezTo>
                  <a:cubicBezTo>
                    <a:pt x="412" y="653"/>
                    <a:pt x="412" y="653"/>
                    <a:pt x="412" y="647"/>
                  </a:cubicBezTo>
                  <a:cubicBezTo>
                    <a:pt x="412" y="571"/>
                    <a:pt x="412" y="571"/>
                    <a:pt x="412" y="571"/>
                  </a:cubicBezTo>
                  <a:cubicBezTo>
                    <a:pt x="412" y="565"/>
                    <a:pt x="412" y="565"/>
                    <a:pt x="418" y="565"/>
                  </a:cubicBezTo>
                  <a:cubicBezTo>
                    <a:pt x="494" y="565"/>
                    <a:pt x="494" y="565"/>
                    <a:pt x="494" y="565"/>
                  </a:cubicBezTo>
                  <a:cubicBezTo>
                    <a:pt x="500" y="565"/>
                    <a:pt x="500" y="565"/>
                    <a:pt x="500" y="571"/>
                  </a:cubicBezTo>
                  <a:lnTo>
                    <a:pt x="500" y="647"/>
                  </a:lnTo>
                  <a:close/>
                  <a:moveTo>
                    <a:pt x="500" y="482"/>
                  </a:moveTo>
                  <a:lnTo>
                    <a:pt x="500" y="482"/>
                  </a:lnTo>
                  <a:cubicBezTo>
                    <a:pt x="500" y="488"/>
                    <a:pt x="494" y="488"/>
                    <a:pt x="494" y="488"/>
                  </a:cubicBezTo>
                  <a:cubicBezTo>
                    <a:pt x="418" y="488"/>
                    <a:pt x="418" y="488"/>
                    <a:pt x="418" y="488"/>
                  </a:cubicBezTo>
                  <a:cubicBezTo>
                    <a:pt x="412" y="488"/>
                    <a:pt x="412" y="488"/>
                    <a:pt x="412" y="482"/>
                  </a:cubicBezTo>
                  <a:cubicBezTo>
                    <a:pt x="412" y="406"/>
                    <a:pt x="412" y="406"/>
                    <a:pt x="412" y="406"/>
                  </a:cubicBezTo>
                  <a:cubicBezTo>
                    <a:pt x="412" y="400"/>
                    <a:pt x="412" y="400"/>
                    <a:pt x="418" y="400"/>
                  </a:cubicBezTo>
                  <a:cubicBezTo>
                    <a:pt x="494" y="400"/>
                    <a:pt x="494" y="400"/>
                    <a:pt x="494" y="400"/>
                  </a:cubicBezTo>
                  <a:cubicBezTo>
                    <a:pt x="500" y="400"/>
                    <a:pt x="500" y="400"/>
                    <a:pt x="500" y="406"/>
                  </a:cubicBezTo>
                  <a:lnTo>
                    <a:pt x="500" y="482"/>
                  </a:lnTo>
                  <a:close/>
                  <a:moveTo>
                    <a:pt x="665" y="983"/>
                  </a:moveTo>
                  <a:lnTo>
                    <a:pt x="665" y="983"/>
                  </a:lnTo>
                  <a:cubicBezTo>
                    <a:pt x="665" y="983"/>
                    <a:pt x="665" y="989"/>
                    <a:pt x="659" y="989"/>
                  </a:cubicBezTo>
                  <a:cubicBezTo>
                    <a:pt x="583" y="989"/>
                    <a:pt x="583" y="989"/>
                    <a:pt x="583" y="989"/>
                  </a:cubicBezTo>
                  <a:cubicBezTo>
                    <a:pt x="577" y="989"/>
                    <a:pt x="577" y="983"/>
                    <a:pt x="577" y="983"/>
                  </a:cubicBezTo>
                  <a:cubicBezTo>
                    <a:pt x="577" y="901"/>
                    <a:pt x="577" y="901"/>
                    <a:pt x="577" y="901"/>
                  </a:cubicBezTo>
                  <a:cubicBezTo>
                    <a:pt x="577" y="901"/>
                    <a:pt x="577" y="895"/>
                    <a:pt x="583" y="895"/>
                  </a:cubicBezTo>
                  <a:cubicBezTo>
                    <a:pt x="659" y="895"/>
                    <a:pt x="659" y="895"/>
                    <a:pt x="659" y="895"/>
                  </a:cubicBezTo>
                  <a:cubicBezTo>
                    <a:pt x="665" y="895"/>
                    <a:pt x="665" y="901"/>
                    <a:pt x="665" y="901"/>
                  </a:cubicBezTo>
                  <a:lnTo>
                    <a:pt x="665" y="983"/>
                  </a:lnTo>
                  <a:close/>
                  <a:moveTo>
                    <a:pt x="665" y="812"/>
                  </a:moveTo>
                  <a:lnTo>
                    <a:pt x="665" y="812"/>
                  </a:lnTo>
                  <a:cubicBezTo>
                    <a:pt x="665" y="818"/>
                    <a:pt x="665" y="818"/>
                    <a:pt x="659" y="818"/>
                  </a:cubicBezTo>
                  <a:cubicBezTo>
                    <a:pt x="583" y="818"/>
                    <a:pt x="583" y="818"/>
                    <a:pt x="583" y="818"/>
                  </a:cubicBezTo>
                  <a:cubicBezTo>
                    <a:pt x="577" y="818"/>
                    <a:pt x="577" y="818"/>
                    <a:pt x="577" y="812"/>
                  </a:cubicBezTo>
                  <a:cubicBezTo>
                    <a:pt x="577" y="736"/>
                    <a:pt x="577" y="736"/>
                    <a:pt x="577" y="736"/>
                  </a:cubicBezTo>
                  <a:cubicBezTo>
                    <a:pt x="577" y="730"/>
                    <a:pt x="577" y="730"/>
                    <a:pt x="583" y="730"/>
                  </a:cubicBezTo>
                  <a:cubicBezTo>
                    <a:pt x="659" y="730"/>
                    <a:pt x="659" y="730"/>
                    <a:pt x="659" y="730"/>
                  </a:cubicBezTo>
                  <a:cubicBezTo>
                    <a:pt x="665" y="730"/>
                    <a:pt x="665" y="730"/>
                    <a:pt x="665" y="736"/>
                  </a:cubicBezTo>
                  <a:lnTo>
                    <a:pt x="665" y="812"/>
                  </a:lnTo>
                  <a:close/>
                  <a:moveTo>
                    <a:pt x="665" y="647"/>
                  </a:moveTo>
                  <a:lnTo>
                    <a:pt x="665" y="647"/>
                  </a:lnTo>
                  <a:cubicBezTo>
                    <a:pt x="665" y="653"/>
                    <a:pt x="665" y="653"/>
                    <a:pt x="659" y="653"/>
                  </a:cubicBezTo>
                  <a:cubicBezTo>
                    <a:pt x="583" y="653"/>
                    <a:pt x="583" y="653"/>
                    <a:pt x="583" y="653"/>
                  </a:cubicBezTo>
                  <a:cubicBezTo>
                    <a:pt x="577" y="653"/>
                    <a:pt x="577" y="653"/>
                    <a:pt x="577" y="647"/>
                  </a:cubicBezTo>
                  <a:cubicBezTo>
                    <a:pt x="577" y="571"/>
                    <a:pt x="577" y="571"/>
                    <a:pt x="577" y="571"/>
                  </a:cubicBezTo>
                  <a:cubicBezTo>
                    <a:pt x="577" y="565"/>
                    <a:pt x="577" y="565"/>
                    <a:pt x="583" y="565"/>
                  </a:cubicBezTo>
                  <a:cubicBezTo>
                    <a:pt x="659" y="565"/>
                    <a:pt x="659" y="565"/>
                    <a:pt x="659" y="565"/>
                  </a:cubicBezTo>
                  <a:cubicBezTo>
                    <a:pt x="665" y="565"/>
                    <a:pt x="665" y="565"/>
                    <a:pt x="665" y="571"/>
                  </a:cubicBezTo>
                  <a:lnTo>
                    <a:pt x="665" y="647"/>
                  </a:lnTo>
                  <a:close/>
                  <a:moveTo>
                    <a:pt x="665" y="482"/>
                  </a:moveTo>
                  <a:lnTo>
                    <a:pt x="665" y="482"/>
                  </a:lnTo>
                  <a:cubicBezTo>
                    <a:pt x="665" y="488"/>
                    <a:pt x="665" y="488"/>
                    <a:pt x="659" y="488"/>
                  </a:cubicBezTo>
                  <a:cubicBezTo>
                    <a:pt x="583" y="488"/>
                    <a:pt x="583" y="488"/>
                    <a:pt x="583" y="488"/>
                  </a:cubicBezTo>
                  <a:cubicBezTo>
                    <a:pt x="577" y="488"/>
                    <a:pt x="577" y="488"/>
                    <a:pt x="577" y="482"/>
                  </a:cubicBezTo>
                  <a:cubicBezTo>
                    <a:pt x="577" y="406"/>
                    <a:pt x="577" y="406"/>
                    <a:pt x="577" y="406"/>
                  </a:cubicBezTo>
                  <a:cubicBezTo>
                    <a:pt x="577" y="400"/>
                    <a:pt x="577" y="400"/>
                    <a:pt x="583" y="400"/>
                  </a:cubicBezTo>
                  <a:cubicBezTo>
                    <a:pt x="659" y="400"/>
                    <a:pt x="659" y="400"/>
                    <a:pt x="659" y="400"/>
                  </a:cubicBezTo>
                  <a:cubicBezTo>
                    <a:pt x="665" y="400"/>
                    <a:pt x="665" y="400"/>
                    <a:pt x="665" y="406"/>
                  </a:cubicBezTo>
                  <a:lnTo>
                    <a:pt x="665" y="482"/>
                  </a:lnTo>
                  <a:close/>
                  <a:moveTo>
                    <a:pt x="65" y="76"/>
                  </a:moveTo>
                  <a:lnTo>
                    <a:pt x="65" y="76"/>
                  </a:lnTo>
                  <a:cubicBezTo>
                    <a:pt x="65" y="70"/>
                    <a:pt x="65" y="64"/>
                    <a:pt x="70" y="64"/>
                  </a:cubicBezTo>
                  <a:cubicBezTo>
                    <a:pt x="70" y="58"/>
                    <a:pt x="76" y="58"/>
                    <a:pt x="82" y="58"/>
                  </a:cubicBezTo>
                  <a:cubicBezTo>
                    <a:pt x="659" y="58"/>
                    <a:pt x="659" y="58"/>
                    <a:pt x="659" y="58"/>
                  </a:cubicBezTo>
                  <a:cubicBezTo>
                    <a:pt x="665" y="58"/>
                    <a:pt x="671" y="58"/>
                    <a:pt x="677" y="64"/>
                  </a:cubicBezTo>
                  <a:cubicBezTo>
                    <a:pt x="677" y="64"/>
                    <a:pt x="683" y="70"/>
                    <a:pt x="683" y="76"/>
                  </a:cubicBezTo>
                  <a:cubicBezTo>
                    <a:pt x="683" y="247"/>
                    <a:pt x="683" y="247"/>
                    <a:pt x="683" y="247"/>
                  </a:cubicBezTo>
                  <a:cubicBezTo>
                    <a:pt x="683" y="253"/>
                    <a:pt x="677" y="259"/>
                    <a:pt x="677" y="259"/>
                  </a:cubicBezTo>
                  <a:cubicBezTo>
                    <a:pt x="671" y="265"/>
                    <a:pt x="665" y="265"/>
                    <a:pt x="659" y="265"/>
                  </a:cubicBezTo>
                  <a:cubicBezTo>
                    <a:pt x="82" y="265"/>
                    <a:pt x="82" y="265"/>
                    <a:pt x="82" y="265"/>
                  </a:cubicBezTo>
                  <a:cubicBezTo>
                    <a:pt x="76" y="265"/>
                    <a:pt x="70" y="265"/>
                    <a:pt x="70" y="259"/>
                  </a:cubicBezTo>
                  <a:cubicBezTo>
                    <a:pt x="65" y="259"/>
                    <a:pt x="65" y="253"/>
                    <a:pt x="65" y="247"/>
                  </a:cubicBezTo>
                  <a:lnTo>
                    <a:pt x="65" y="76"/>
                  </a:ln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7" name="Freeform: Shape 106"/>
            <p:cNvSpPr>
              <a:spLocks/>
            </p:cNvSpPr>
            <p:nvPr/>
          </p:nvSpPr>
          <p:spPr bwMode="auto">
            <a:xfrm>
              <a:off x="3594668" y="4834863"/>
              <a:ext cx="263950" cy="150839"/>
            </a:xfrm>
            <a:custGeom>
              <a:avLst/>
              <a:gdLst>
                <a:gd name="T0" fmla="*/ 330 w 1173"/>
                <a:gd name="T1" fmla="*/ 359 h 672"/>
                <a:gd name="T2" fmla="*/ 330 w 1173"/>
                <a:gd name="T3" fmla="*/ 359 h 672"/>
                <a:gd name="T4" fmla="*/ 830 w 1173"/>
                <a:gd name="T5" fmla="*/ 318 h 672"/>
                <a:gd name="T6" fmla="*/ 713 w 1173"/>
                <a:gd name="T7" fmla="*/ 430 h 672"/>
                <a:gd name="T8" fmla="*/ 736 w 1173"/>
                <a:gd name="T9" fmla="*/ 506 h 672"/>
                <a:gd name="T10" fmla="*/ 1019 w 1173"/>
                <a:gd name="T11" fmla="*/ 518 h 672"/>
                <a:gd name="T12" fmla="*/ 1048 w 1173"/>
                <a:gd name="T13" fmla="*/ 518 h 672"/>
                <a:gd name="T14" fmla="*/ 1078 w 1173"/>
                <a:gd name="T15" fmla="*/ 518 h 672"/>
                <a:gd name="T16" fmla="*/ 1131 w 1173"/>
                <a:gd name="T17" fmla="*/ 518 h 672"/>
                <a:gd name="T18" fmla="*/ 1160 w 1173"/>
                <a:gd name="T19" fmla="*/ 494 h 672"/>
                <a:gd name="T20" fmla="*/ 1172 w 1173"/>
                <a:gd name="T21" fmla="*/ 106 h 672"/>
                <a:gd name="T22" fmla="*/ 1095 w 1173"/>
                <a:gd name="T23" fmla="*/ 71 h 672"/>
                <a:gd name="T24" fmla="*/ 977 w 1173"/>
                <a:gd name="T25" fmla="*/ 176 h 672"/>
                <a:gd name="T26" fmla="*/ 194 w 1173"/>
                <a:gd name="T27" fmla="*/ 218 h 672"/>
                <a:gd name="T28" fmla="*/ 6 w 1173"/>
                <a:gd name="T29" fmla="*/ 665 h 672"/>
                <a:gd name="T30" fmla="*/ 206 w 1173"/>
                <a:gd name="T31" fmla="*/ 671 h 672"/>
                <a:gd name="T32" fmla="*/ 330 w 1173"/>
                <a:gd name="T33" fmla="*/ 35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3" h="672">
                  <a:moveTo>
                    <a:pt x="330" y="359"/>
                  </a:moveTo>
                  <a:lnTo>
                    <a:pt x="330" y="359"/>
                  </a:lnTo>
                  <a:cubicBezTo>
                    <a:pt x="471" y="229"/>
                    <a:pt x="677" y="218"/>
                    <a:pt x="830" y="318"/>
                  </a:cubicBezTo>
                  <a:cubicBezTo>
                    <a:pt x="772" y="371"/>
                    <a:pt x="713" y="430"/>
                    <a:pt x="713" y="430"/>
                  </a:cubicBezTo>
                  <a:cubicBezTo>
                    <a:pt x="665" y="477"/>
                    <a:pt x="713" y="506"/>
                    <a:pt x="736" y="506"/>
                  </a:cubicBezTo>
                  <a:cubicBezTo>
                    <a:pt x="1019" y="518"/>
                    <a:pt x="1019" y="518"/>
                    <a:pt x="1019" y="518"/>
                  </a:cubicBezTo>
                  <a:cubicBezTo>
                    <a:pt x="1036" y="518"/>
                    <a:pt x="1048" y="518"/>
                    <a:pt x="1048" y="518"/>
                  </a:cubicBezTo>
                  <a:cubicBezTo>
                    <a:pt x="1078" y="518"/>
                    <a:pt x="1078" y="518"/>
                    <a:pt x="1078" y="518"/>
                  </a:cubicBezTo>
                  <a:cubicBezTo>
                    <a:pt x="1131" y="518"/>
                    <a:pt x="1131" y="518"/>
                    <a:pt x="1131" y="518"/>
                  </a:cubicBezTo>
                  <a:cubicBezTo>
                    <a:pt x="1148" y="518"/>
                    <a:pt x="1160" y="506"/>
                    <a:pt x="1160" y="494"/>
                  </a:cubicBezTo>
                  <a:cubicBezTo>
                    <a:pt x="1172" y="106"/>
                    <a:pt x="1172" y="106"/>
                    <a:pt x="1172" y="106"/>
                  </a:cubicBezTo>
                  <a:cubicBezTo>
                    <a:pt x="1172" y="71"/>
                    <a:pt x="1137" y="29"/>
                    <a:pt x="1095" y="71"/>
                  </a:cubicBezTo>
                  <a:cubicBezTo>
                    <a:pt x="1095" y="71"/>
                    <a:pt x="1025" y="135"/>
                    <a:pt x="977" y="176"/>
                  </a:cubicBezTo>
                  <a:cubicBezTo>
                    <a:pt x="748" y="0"/>
                    <a:pt x="412" y="6"/>
                    <a:pt x="194" y="218"/>
                  </a:cubicBezTo>
                  <a:cubicBezTo>
                    <a:pt x="65" y="335"/>
                    <a:pt x="0" y="500"/>
                    <a:pt x="6" y="665"/>
                  </a:cubicBezTo>
                  <a:cubicBezTo>
                    <a:pt x="206" y="671"/>
                    <a:pt x="206" y="671"/>
                    <a:pt x="206" y="671"/>
                  </a:cubicBezTo>
                  <a:cubicBezTo>
                    <a:pt x="200" y="559"/>
                    <a:pt x="242" y="441"/>
                    <a:pt x="330" y="359"/>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8" name="Freeform: Shape 107"/>
            <p:cNvSpPr>
              <a:spLocks/>
            </p:cNvSpPr>
            <p:nvPr/>
          </p:nvSpPr>
          <p:spPr bwMode="auto">
            <a:xfrm>
              <a:off x="3601613" y="4975778"/>
              <a:ext cx="261966" cy="150839"/>
            </a:xfrm>
            <a:custGeom>
              <a:avLst/>
              <a:gdLst>
                <a:gd name="T0" fmla="*/ 965 w 1166"/>
                <a:gd name="T1" fmla="*/ 0 h 672"/>
                <a:gd name="T2" fmla="*/ 965 w 1166"/>
                <a:gd name="T3" fmla="*/ 0 h 672"/>
                <a:gd name="T4" fmla="*/ 842 w 1166"/>
                <a:gd name="T5" fmla="*/ 306 h 672"/>
                <a:gd name="T6" fmla="*/ 341 w 1166"/>
                <a:gd name="T7" fmla="*/ 353 h 672"/>
                <a:gd name="T8" fmla="*/ 459 w 1166"/>
                <a:gd name="T9" fmla="*/ 241 h 672"/>
                <a:gd name="T10" fmla="*/ 435 w 1166"/>
                <a:gd name="T11" fmla="*/ 159 h 672"/>
                <a:gd name="T12" fmla="*/ 147 w 1166"/>
                <a:gd name="T13" fmla="*/ 153 h 672"/>
                <a:gd name="T14" fmla="*/ 123 w 1166"/>
                <a:gd name="T15" fmla="*/ 153 h 672"/>
                <a:gd name="T16" fmla="*/ 94 w 1166"/>
                <a:gd name="T17" fmla="*/ 153 h 672"/>
                <a:gd name="T18" fmla="*/ 41 w 1166"/>
                <a:gd name="T19" fmla="*/ 147 h 672"/>
                <a:gd name="T20" fmla="*/ 11 w 1166"/>
                <a:gd name="T21" fmla="*/ 177 h 672"/>
                <a:gd name="T22" fmla="*/ 0 w 1166"/>
                <a:gd name="T23" fmla="*/ 565 h 672"/>
                <a:gd name="T24" fmla="*/ 76 w 1166"/>
                <a:gd name="T25" fmla="*/ 595 h 672"/>
                <a:gd name="T26" fmla="*/ 194 w 1166"/>
                <a:gd name="T27" fmla="*/ 489 h 672"/>
                <a:gd name="T28" fmla="*/ 977 w 1166"/>
                <a:gd name="T29" fmla="*/ 453 h 672"/>
                <a:gd name="T30" fmla="*/ 1165 w 1166"/>
                <a:gd name="T31" fmla="*/ 6 h 672"/>
                <a:gd name="T32" fmla="*/ 965 w 1166"/>
                <a:gd name="T3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6" h="672">
                  <a:moveTo>
                    <a:pt x="965" y="0"/>
                  </a:moveTo>
                  <a:lnTo>
                    <a:pt x="965" y="0"/>
                  </a:lnTo>
                  <a:cubicBezTo>
                    <a:pt x="971" y="112"/>
                    <a:pt x="924" y="224"/>
                    <a:pt x="842" y="306"/>
                  </a:cubicBezTo>
                  <a:cubicBezTo>
                    <a:pt x="700" y="436"/>
                    <a:pt x="494" y="447"/>
                    <a:pt x="341" y="353"/>
                  </a:cubicBezTo>
                  <a:cubicBezTo>
                    <a:pt x="400" y="300"/>
                    <a:pt x="459" y="241"/>
                    <a:pt x="459" y="241"/>
                  </a:cubicBezTo>
                  <a:cubicBezTo>
                    <a:pt x="506" y="194"/>
                    <a:pt x="459" y="159"/>
                    <a:pt x="435" y="159"/>
                  </a:cubicBezTo>
                  <a:cubicBezTo>
                    <a:pt x="147" y="153"/>
                    <a:pt x="147" y="153"/>
                    <a:pt x="147" y="153"/>
                  </a:cubicBezTo>
                  <a:cubicBezTo>
                    <a:pt x="135" y="153"/>
                    <a:pt x="123" y="153"/>
                    <a:pt x="123" y="153"/>
                  </a:cubicBezTo>
                  <a:cubicBezTo>
                    <a:pt x="94" y="153"/>
                    <a:pt x="94" y="153"/>
                    <a:pt x="94" y="153"/>
                  </a:cubicBezTo>
                  <a:cubicBezTo>
                    <a:pt x="41" y="147"/>
                    <a:pt x="41" y="147"/>
                    <a:pt x="41" y="147"/>
                  </a:cubicBezTo>
                  <a:cubicBezTo>
                    <a:pt x="23" y="147"/>
                    <a:pt x="11" y="159"/>
                    <a:pt x="11" y="177"/>
                  </a:cubicBezTo>
                  <a:cubicBezTo>
                    <a:pt x="0" y="565"/>
                    <a:pt x="0" y="565"/>
                    <a:pt x="0" y="565"/>
                  </a:cubicBezTo>
                  <a:cubicBezTo>
                    <a:pt x="0" y="601"/>
                    <a:pt x="35" y="636"/>
                    <a:pt x="76" y="595"/>
                  </a:cubicBezTo>
                  <a:cubicBezTo>
                    <a:pt x="76" y="595"/>
                    <a:pt x="147" y="536"/>
                    <a:pt x="194" y="489"/>
                  </a:cubicBezTo>
                  <a:cubicBezTo>
                    <a:pt x="423" y="671"/>
                    <a:pt x="759" y="659"/>
                    <a:pt x="977" y="453"/>
                  </a:cubicBezTo>
                  <a:cubicBezTo>
                    <a:pt x="1107" y="330"/>
                    <a:pt x="1165" y="171"/>
                    <a:pt x="1165" y="6"/>
                  </a:cubicBezTo>
                  <a:cubicBezTo>
                    <a:pt x="965" y="0"/>
                    <a:pt x="965" y="0"/>
                    <a:pt x="965" y="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9" name="Freeform: Shape 108"/>
            <p:cNvSpPr>
              <a:spLocks/>
            </p:cNvSpPr>
            <p:nvPr/>
          </p:nvSpPr>
          <p:spPr bwMode="auto">
            <a:xfrm>
              <a:off x="1842276" y="2243815"/>
              <a:ext cx="97245" cy="28778"/>
            </a:xfrm>
            <a:custGeom>
              <a:avLst/>
              <a:gdLst>
                <a:gd name="T0" fmla="*/ 12 w 431"/>
                <a:gd name="T1" fmla="*/ 0 h 130"/>
                <a:gd name="T2" fmla="*/ 430 w 431"/>
                <a:gd name="T3" fmla="*/ 106 h 130"/>
                <a:gd name="T4" fmla="*/ 412 w 431"/>
                <a:gd name="T5" fmla="*/ 129 h 130"/>
                <a:gd name="T6" fmla="*/ 0 w 431"/>
                <a:gd name="T7" fmla="*/ 17 h 130"/>
                <a:gd name="T8" fmla="*/ 12 w 431"/>
                <a:gd name="T9" fmla="*/ 0 h 130"/>
              </a:gdLst>
              <a:ahLst/>
              <a:cxnLst>
                <a:cxn ang="0">
                  <a:pos x="T0" y="T1"/>
                </a:cxn>
                <a:cxn ang="0">
                  <a:pos x="T2" y="T3"/>
                </a:cxn>
                <a:cxn ang="0">
                  <a:pos x="T4" y="T5"/>
                </a:cxn>
                <a:cxn ang="0">
                  <a:pos x="T6" y="T7"/>
                </a:cxn>
                <a:cxn ang="0">
                  <a:pos x="T8" y="T9"/>
                </a:cxn>
              </a:cxnLst>
              <a:rect l="0" t="0" r="r" b="b"/>
              <a:pathLst>
                <a:path w="431" h="130">
                  <a:moveTo>
                    <a:pt x="12" y="0"/>
                  </a:moveTo>
                  <a:lnTo>
                    <a:pt x="430" y="106"/>
                  </a:lnTo>
                  <a:lnTo>
                    <a:pt x="412" y="129"/>
                  </a:lnTo>
                  <a:lnTo>
                    <a:pt x="0" y="17"/>
                  </a:lnTo>
                  <a:lnTo>
                    <a:pt x="12"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0" name="Freeform: Shape 109"/>
            <p:cNvSpPr>
              <a:spLocks/>
            </p:cNvSpPr>
            <p:nvPr/>
          </p:nvSpPr>
          <p:spPr bwMode="auto">
            <a:xfrm>
              <a:off x="1790677" y="2190227"/>
              <a:ext cx="173652" cy="196487"/>
            </a:xfrm>
            <a:custGeom>
              <a:avLst/>
              <a:gdLst>
                <a:gd name="T0" fmla="*/ 542 w 773"/>
                <a:gd name="T1" fmla="*/ 772 h 873"/>
                <a:gd name="T2" fmla="*/ 560 w 773"/>
                <a:gd name="T3" fmla="*/ 872 h 873"/>
                <a:gd name="T4" fmla="*/ 0 w 773"/>
                <a:gd name="T5" fmla="*/ 707 h 873"/>
                <a:gd name="T6" fmla="*/ 130 w 773"/>
                <a:gd name="T7" fmla="*/ 566 h 873"/>
                <a:gd name="T8" fmla="*/ 254 w 773"/>
                <a:gd name="T9" fmla="*/ 159 h 873"/>
                <a:gd name="T10" fmla="*/ 206 w 773"/>
                <a:gd name="T11" fmla="*/ 0 h 873"/>
                <a:gd name="T12" fmla="*/ 772 w 773"/>
                <a:gd name="T13" fmla="*/ 159 h 873"/>
                <a:gd name="T14" fmla="*/ 689 w 773"/>
                <a:gd name="T15" fmla="*/ 224 h 873"/>
                <a:gd name="T16" fmla="*/ 542 w 773"/>
                <a:gd name="T17" fmla="*/ 772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873">
                  <a:moveTo>
                    <a:pt x="542" y="772"/>
                  </a:moveTo>
                  <a:lnTo>
                    <a:pt x="560" y="872"/>
                  </a:lnTo>
                  <a:lnTo>
                    <a:pt x="0" y="707"/>
                  </a:lnTo>
                  <a:lnTo>
                    <a:pt x="130" y="566"/>
                  </a:lnTo>
                  <a:lnTo>
                    <a:pt x="254" y="159"/>
                  </a:lnTo>
                  <a:lnTo>
                    <a:pt x="206" y="0"/>
                  </a:lnTo>
                  <a:lnTo>
                    <a:pt x="772" y="159"/>
                  </a:lnTo>
                  <a:lnTo>
                    <a:pt x="689" y="224"/>
                  </a:lnTo>
                  <a:lnTo>
                    <a:pt x="542" y="772"/>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1" name="Freeform: Shape 110"/>
            <p:cNvSpPr>
              <a:spLocks/>
            </p:cNvSpPr>
            <p:nvPr/>
          </p:nvSpPr>
          <p:spPr bwMode="auto">
            <a:xfrm>
              <a:off x="1790677" y="2190227"/>
              <a:ext cx="173652" cy="196487"/>
            </a:xfrm>
            <a:custGeom>
              <a:avLst/>
              <a:gdLst>
                <a:gd name="T0" fmla="*/ 542 w 773"/>
                <a:gd name="T1" fmla="*/ 772 h 873"/>
                <a:gd name="T2" fmla="*/ 560 w 773"/>
                <a:gd name="T3" fmla="*/ 872 h 873"/>
                <a:gd name="T4" fmla="*/ 0 w 773"/>
                <a:gd name="T5" fmla="*/ 707 h 873"/>
                <a:gd name="T6" fmla="*/ 130 w 773"/>
                <a:gd name="T7" fmla="*/ 566 h 873"/>
                <a:gd name="T8" fmla="*/ 254 w 773"/>
                <a:gd name="T9" fmla="*/ 159 h 873"/>
                <a:gd name="T10" fmla="*/ 206 w 773"/>
                <a:gd name="T11" fmla="*/ 0 h 873"/>
                <a:gd name="T12" fmla="*/ 772 w 773"/>
                <a:gd name="T13" fmla="*/ 159 h 873"/>
                <a:gd name="T14" fmla="*/ 689 w 773"/>
                <a:gd name="T15" fmla="*/ 224 h 8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3" h="873">
                  <a:moveTo>
                    <a:pt x="542" y="772"/>
                  </a:moveTo>
                  <a:lnTo>
                    <a:pt x="560" y="872"/>
                  </a:lnTo>
                  <a:lnTo>
                    <a:pt x="0" y="707"/>
                  </a:lnTo>
                  <a:lnTo>
                    <a:pt x="130" y="566"/>
                  </a:lnTo>
                  <a:lnTo>
                    <a:pt x="254" y="159"/>
                  </a:lnTo>
                  <a:lnTo>
                    <a:pt x="206" y="0"/>
                  </a:lnTo>
                  <a:lnTo>
                    <a:pt x="772" y="159"/>
                  </a:lnTo>
                  <a:lnTo>
                    <a:pt x="689" y="224"/>
                  </a:lnTo>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round/>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2" name="Freeform: Shape 111"/>
            <p:cNvSpPr>
              <a:spLocks/>
            </p:cNvSpPr>
            <p:nvPr/>
          </p:nvSpPr>
          <p:spPr bwMode="auto">
            <a:xfrm>
              <a:off x="1900822" y="2285494"/>
              <a:ext cx="219297" cy="81374"/>
            </a:xfrm>
            <a:custGeom>
              <a:avLst/>
              <a:gdLst>
                <a:gd name="T0" fmla="*/ 41 w 973"/>
                <a:gd name="T1" fmla="*/ 0 h 360"/>
                <a:gd name="T2" fmla="*/ 41 w 973"/>
                <a:gd name="T3" fmla="*/ 0 h 360"/>
                <a:gd name="T4" fmla="*/ 883 w 973"/>
                <a:gd name="T5" fmla="*/ 130 h 360"/>
                <a:gd name="T6" fmla="*/ 972 w 973"/>
                <a:gd name="T7" fmla="*/ 230 h 360"/>
                <a:gd name="T8" fmla="*/ 895 w 973"/>
                <a:gd name="T9" fmla="*/ 348 h 360"/>
                <a:gd name="T10" fmla="*/ 730 w 973"/>
                <a:gd name="T11" fmla="*/ 348 h 360"/>
                <a:gd name="T12" fmla="*/ 0 w 973"/>
                <a:gd name="T13" fmla="*/ 177 h 360"/>
                <a:gd name="T14" fmla="*/ 41 w 973"/>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3" h="360">
                  <a:moveTo>
                    <a:pt x="41" y="0"/>
                  </a:moveTo>
                  <a:lnTo>
                    <a:pt x="41" y="0"/>
                  </a:lnTo>
                  <a:cubicBezTo>
                    <a:pt x="41" y="0"/>
                    <a:pt x="842" y="118"/>
                    <a:pt x="883" y="130"/>
                  </a:cubicBezTo>
                  <a:cubicBezTo>
                    <a:pt x="942" y="142"/>
                    <a:pt x="972" y="177"/>
                    <a:pt x="972" y="230"/>
                  </a:cubicBezTo>
                  <a:cubicBezTo>
                    <a:pt x="972" y="300"/>
                    <a:pt x="948" y="336"/>
                    <a:pt x="895" y="348"/>
                  </a:cubicBezTo>
                  <a:cubicBezTo>
                    <a:pt x="848" y="359"/>
                    <a:pt x="807" y="354"/>
                    <a:pt x="730" y="348"/>
                  </a:cubicBezTo>
                  <a:cubicBezTo>
                    <a:pt x="654" y="336"/>
                    <a:pt x="0" y="177"/>
                    <a:pt x="0" y="177"/>
                  </a:cubicBezTo>
                  <a:lnTo>
                    <a:pt x="41" y="0"/>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3" name="Freeform: Shape 112"/>
            <p:cNvSpPr>
              <a:spLocks/>
            </p:cNvSpPr>
            <p:nvPr/>
          </p:nvSpPr>
          <p:spPr bwMode="auto">
            <a:xfrm>
              <a:off x="1787700" y="2426408"/>
              <a:ext cx="180598" cy="42671"/>
            </a:xfrm>
            <a:custGeom>
              <a:avLst/>
              <a:gdLst>
                <a:gd name="T0" fmla="*/ 0 w 801"/>
                <a:gd name="T1" fmla="*/ 189 h 190"/>
                <a:gd name="T2" fmla="*/ 800 w 801"/>
                <a:gd name="T3" fmla="*/ 189 h 190"/>
                <a:gd name="T4" fmla="*/ 712 w 801"/>
                <a:gd name="T5" fmla="*/ 0 h 190"/>
                <a:gd name="T6" fmla="*/ 58 w 801"/>
                <a:gd name="T7" fmla="*/ 0 h 190"/>
                <a:gd name="T8" fmla="*/ 0 w 801"/>
                <a:gd name="T9" fmla="*/ 189 h 190"/>
              </a:gdLst>
              <a:ahLst/>
              <a:cxnLst>
                <a:cxn ang="0">
                  <a:pos x="T0" y="T1"/>
                </a:cxn>
                <a:cxn ang="0">
                  <a:pos x="T2" y="T3"/>
                </a:cxn>
                <a:cxn ang="0">
                  <a:pos x="T4" y="T5"/>
                </a:cxn>
                <a:cxn ang="0">
                  <a:pos x="T6" y="T7"/>
                </a:cxn>
                <a:cxn ang="0">
                  <a:pos x="T8" y="T9"/>
                </a:cxn>
              </a:cxnLst>
              <a:rect l="0" t="0" r="r" b="b"/>
              <a:pathLst>
                <a:path w="801" h="190">
                  <a:moveTo>
                    <a:pt x="0" y="189"/>
                  </a:moveTo>
                  <a:lnTo>
                    <a:pt x="800" y="189"/>
                  </a:lnTo>
                  <a:lnTo>
                    <a:pt x="712" y="0"/>
                  </a:lnTo>
                  <a:lnTo>
                    <a:pt x="58" y="0"/>
                  </a:lnTo>
                  <a:lnTo>
                    <a:pt x="0" y="189"/>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3" name="Group 113"/>
            <p:cNvGrpSpPr/>
            <p:nvPr/>
          </p:nvGrpSpPr>
          <p:grpSpPr>
            <a:xfrm>
              <a:off x="2632127" y="3177628"/>
              <a:ext cx="758111" cy="762132"/>
              <a:chOff x="11413633" y="6715667"/>
              <a:chExt cx="1550803" cy="1559022"/>
            </a:xfrm>
            <a:solidFill>
              <a:schemeClr val="bg1">
                <a:lumMod val="75000"/>
              </a:schemeClr>
            </a:solidFill>
          </p:grpSpPr>
          <p:sp>
            <p:nvSpPr>
              <p:cNvPr id="156" name="Freeform: Shape 147"/>
              <p:cNvSpPr>
                <a:spLocks/>
              </p:cNvSpPr>
              <p:nvPr/>
            </p:nvSpPr>
            <p:spPr bwMode="auto">
              <a:xfrm>
                <a:off x="12164675" y="7182561"/>
                <a:ext cx="308536" cy="308557"/>
              </a:xfrm>
              <a:custGeom>
                <a:avLst/>
                <a:gdLst>
                  <a:gd name="T0" fmla="*/ 624 w 672"/>
                  <a:gd name="T1" fmla="*/ 671 h 672"/>
                  <a:gd name="T2" fmla="*/ 624 w 672"/>
                  <a:gd name="T3" fmla="*/ 671 h 672"/>
                  <a:gd name="T4" fmla="*/ 576 w 672"/>
                  <a:gd name="T5" fmla="*/ 624 h 672"/>
                  <a:gd name="T6" fmla="*/ 47 w 672"/>
                  <a:gd name="T7" fmla="*/ 94 h 672"/>
                  <a:gd name="T8" fmla="*/ 0 w 672"/>
                  <a:gd name="T9" fmla="*/ 47 h 672"/>
                  <a:gd name="T10" fmla="*/ 47 w 672"/>
                  <a:gd name="T11" fmla="*/ 0 h 672"/>
                  <a:gd name="T12" fmla="*/ 671 w 672"/>
                  <a:gd name="T13" fmla="*/ 624 h 672"/>
                  <a:gd name="T14" fmla="*/ 624 w 672"/>
                  <a:gd name="T15" fmla="*/ 671 h 6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2">
                    <a:moveTo>
                      <a:pt x="624" y="671"/>
                    </a:moveTo>
                    <a:lnTo>
                      <a:pt x="624" y="671"/>
                    </a:lnTo>
                    <a:cubicBezTo>
                      <a:pt x="594" y="671"/>
                      <a:pt x="576" y="647"/>
                      <a:pt x="576" y="624"/>
                    </a:cubicBezTo>
                    <a:cubicBezTo>
                      <a:pt x="576" y="329"/>
                      <a:pt x="341" y="94"/>
                      <a:pt x="47" y="94"/>
                    </a:cubicBezTo>
                    <a:cubicBezTo>
                      <a:pt x="18" y="94"/>
                      <a:pt x="0" y="70"/>
                      <a:pt x="0" y="47"/>
                    </a:cubicBezTo>
                    <a:cubicBezTo>
                      <a:pt x="0" y="23"/>
                      <a:pt x="18" y="0"/>
                      <a:pt x="47" y="0"/>
                    </a:cubicBezTo>
                    <a:cubicBezTo>
                      <a:pt x="388" y="0"/>
                      <a:pt x="671" y="276"/>
                      <a:pt x="671" y="624"/>
                    </a:cubicBezTo>
                    <a:cubicBezTo>
                      <a:pt x="671" y="647"/>
                      <a:pt x="647" y="671"/>
                      <a:pt x="624" y="671"/>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7" name="Freeform: Shape 148"/>
              <p:cNvSpPr>
                <a:spLocks/>
              </p:cNvSpPr>
              <p:nvPr/>
            </p:nvSpPr>
            <p:spPr bwMode="auto">
              <a:xfrm>
                <a:off x="12235721" y="7639307"/>
                <a:ext cx="97433" cy="397876"/>
              </a:xfrm>
              <a:custGeom>
                <a:avLst/>
                <a:gdLst>
                  <a:gd name="T0" fmla="*/ 76 w 212"/>
                  <a:gd name="T1" fmla="*/ 865 h 866"/>
                  <a:gd name="T2" fmla="*/ 0 w 212"/>
                  <a:gd name="T3" fmla="*/ 853 h 866"/>
                  <a:gd name="T4" fmla="*/ 140 w 212"/>
                  <a:gd name="T5" fmla="*/ 0 h 866"/>
                  <a:gd name="T6" fmla="*/ 211 w 212"/>
                  <a:gd name="T7" fmla="*/ 12 h 866"/>
                  <a:gd name="T8" fmla="*/ 76 w 212"/>
                  <a:gd name="T9" fmla="*/ 865 h 866"/>
                </a:gdLst>
                <a:ahLst/>
                <a:cxnLst>
                  <a:cxn ang="0">
                    <a:pos x="T0" y="T1"/>
                  </a:cxn>
                  <a:cxn ang="0">
                    <a:pos x="T2" y="T3"/>
                  </a:cxn>
                  <a:cxn ang="0">
                    <a:pos x="T4" y="T5"/>
                  </a:cxn>
                  <a:cxn ang="0">
                    <a:pos x="T6" y="T7"/>
                  </a:cxn>
                  <a:cxn ang="0">
                    <a:pos x="T8" y="T9"/>
                  </a:cxn>
                </a:cxnLst>
                <a:rect l="0" t="0" r="r" b="b"/>
                <a:pathLst>
                  <a:path w="212" h="866">
                    <a:moveTo>
                      <a:pt x="76" y="865"/>
                    </a:moveTo>
                    <a:lnTo>
                      <a:pt x="0" y="853"/>
                    </a:lnTo>
                    <a:lnTo>
                      <a:pt x="140" y="0"/>
                    </a:lnTo>
                    <a:lnTo>
                      <a:pt x="211" y="12"/>
                    </a:lnTo>
                    <a:lnTo>
                      <a:pt x="76" y="865"/>
                    </a:ln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8" name="Freeform: Shape 149"/>
              <p:cNvSpPr>
                <a:spLocks/>
              </p:cNvSpPr>
              <p:nvPr/>
            </p:nvSpPr>
            <p:spPr bwMode="auto">
              <a:xfrm>
                <a:off x="12036796" y="7639307"/>
                <a:ext cx="97433" cy="397876"/>
              </a:xfrm>
              <a:custGeom>
                <a:avLst/>
                <a:gdLst>
                  <a:gd name="T0" fmla="*/ 141 w 213"/>
                  <a:gd name="T1" fmla="*/ 865 h 866"/>
                  <a:gd name="T2" fmla="*/ 0 w 213"/>
                  <a:gd name="T3" fmla="*/ 12 h 866"/>
                  <a:gd name="T4" fmla="*/ 76 w 213"/>
                  <a:gd name="T5" fmla="*/ 0 h 866"/>
                  <a:gd name="T6" fmla="*/ 212 w 213"/>
                  <a:gd name="T7" fmla="*/ 853 h 866"/>
                  <a:gd name="T8" fmla="*/ 141 w 213"/>
                  <a:gd name="T9" fmla="*/ 865 h 866"/>
                </a:gdLst>
                <a:ahLst/>
                <a:cxnLst>
                  <a:cxn ang="0">
                    <a:pos x="T0" y="T1"/>
                  </a:cxn>
                  <a:cxn ang="0">
                    <a:pos x="T2" y="T3"/>
                  </a:cxn>
                  <a:cxn ang="0">
                    <a:pos x="T4" y="T5"/>
                  </a:cxn>
                  <a:cxn ang="0">
                    <a:pos x="T6" y="T7"/>
                  </a:cxn>
                  <a:cxn ang="0">
                    <a:pos x="T8" y="T9"/>
                  </a:cxn>
                </a:cxnLst>
                <a:rect l="0" t="0" r="r" b="b"/>
                <a:pathLst>
                  <a:path w="213" h="866">
                    <a:moveTo>
                      <a:pt x="141" y="865"/>
                    </a:moveTo>
                    <a:lnTo>
                      <a:pt x="0" y="12"/>
                    </a:lnTo>
                    <a:lnTo>
                      <a:pt x="76" y="0"/>
                    </a:lnTo>
                    <a:lnTo>
                      <a:pt x="212" y="853"/>
                    </a:lnTo>
                    <a:lnTo>
                      <a:pt x="141" y="865"/>
                    </a:ln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9" name="Freeform: Shape 150"/>
              <p:cNvSpPr>
                <a:spLocks/>
              </p:cNvSpPr>
              <p:nvPr/>
            </p:nvSpPr>
            <p:spPr bwMode="auto">
              <a:xfrm>
                <a:off x="12063184" y="7641336"/>
                <a:ext cx="251701" cy="50750"/>
              </a:xfrm>
              <a:custGeom>
                <a:avLst/>
                <a:gdLst>
                  <a:gd name="T0" fmla="*/ 546 w 547"/>
                  <a:gd name="T1" fmla="*/ 111 h 112"/>
                  <a:gd name="T2" fmla="*/ 546 w 547"/>
                  <a:gd name="T3" fmla="*/ 111 h 112"/>
                  <a:gd name="T4" fmla="*/ 493 w 547"/>
                  <a:gd name="T5" fmla="*/ 64 h 112"/>
                  <a:gd name="T6" fmla="*/ 475 w 547"/>
                  <a:gd name="T7" fmla="*/ 35 h 112"/>
                  <a:gd name="T8" fmla="*/ 458 w 547"/>
                  <a:gd name="T9" fmla="*/ 64 h 112"/>
                  <a:gd name="T10" fmla="*/ 406 w 547"/>
                  <a:gd name="T11" fmla="*/ 111 h 112"/>
                  <a:gd name="T12" fmla="*/ 359 w 547"/>
                  <a:gd name="T13" fmla="*/ 64 h 112"/>
                  <a:gd name="T14" fmla="*/ 341 w 547"/>
                  <a:gd name="T15" fmla="*/ 35 h 112"/>
                  <a:gd name="T16" fmla="*/ 323 w 547"/>
                  <a:gd name="T17" fmla="*/ 64 h 112"/>
                  <a:gd name="T18" fmla="*/ 270 w 547"/>
                  <a:gd name="T19" fmla="*/ 111 h 112"/>
                  <a:gd name="T20" fmla="*/ 217 w 547"/>
                  <a:gd name="T21" fmla="*/ 64 h 112"/>
                  <a:gd name="T22" fmla="*/ 200 w 547"/>
                  <a:gd name="T23" fmla="*/ 35 h 112"/>
                  <a:gd name="T24" fmla="*/ 188 w 547"/>
                  <a:gd name="T25" fmla="*/ 64 h 112"/>
                  <a:gd name="T26" fmla="*/ 135 w 547"/>
                  <a:gd name="T27" fmla="*/ 111 h 112"/>
                  <a:gd name="T28" fmla="*/ 82 w 547"/>
                  <a:gd name="T29" fmla="*/ 64 h 112"/>
                  <a:gd name="T30" fmla="*/ 64 w 547"/>
                  <a:gd name="T31" fmla="*/ 35 h 112"/>
                  <a:gd name="T32" fmla="*/ 47 w 547"/>
                  <a:gd name="T33" fmla="*/ 64 h 112"/>
                  <a:gd name="T34" fmla="*/ 0 w 547"/>
                  <a:gd name="T35" fmla="*/ 111 h 112"/>
                  <a:gd name="T36" fmla="*/ 0 w 547"/>
                  <a:gd name="T37" fmla="*/ 76 h 112"/>
                  <a:gd name="T38" fmla="*/ 11 w 547"/>
                  <a:gd name="T39" fmla="*/ 47 h 112"/>
                  <a:gd name="T40" fmla="*/ 64 w 547"/>
                  <a:gd name="T41" fmla="*/ 0 h 112"/>
                  <a:gd name="T42" fmla="*/ 117 w 547"/>
                  <a:gd name="T43" fmla="*/ 47 h 112"/>
                  <a:gd name="T44" fmla="*/ 135 w 547"/>
                  <a:gd name="T45" fmla="*/ 76 h 112"/>
                  <a:gd name="T46" fmla="*/ 153 w 547"/>
                  <a:gd name="T47" fmla="*/ 47 h 112"/>
                  <a:gd name="T48" fmla="*/ 200 w 547"/>
                  <a:gd name="T49" fmla="*/ 0 h 112"/>
                  <a:gd name="T50" fmla="*/ 253 w 547"/>
                  <a:gd name="T51" fmla="*/ 47 h 112"/>
                  <a:gd name="T52" fmla="*/ 270 w 547"/>
                  <a:gd name="T53" fmla="*/ 76 h 112"/>
                  <a:gd name="T54" fmla="*/ 288 w 547"/>
                  <a:gd name="T55" fmla="*/ 47 h 112"/>
                  <a:gd name="T56" fmla="*/ 341 w 547"/>
                  <a:gd name="T57" fmla="*/ 0 h 112"/>
                  <a:gd name="T58" fmla="*/ 388 w 547"/>
                  <a:gd name="T59" fmla="*/ 47 h 112"/>
                  <a:gd name="T60" fmla="*/ 406 w 547"/>
                  <a:gd name="T61" fmla="*/ 76 h 112"/>
                  <a:gd name="T62" fmla="*/ 423 w 547"/>
                  <a:gd name="T63" fmla="*/ 47 h 112"/>
                  <a:gd name="T64" fmla="*/ 475 w 547"/>
                  <a:gd name="T65" fmla="*/ 0 h 112"/>
                  <a:gd name="T66" fmla="*/ 528 w 547"/>
                  <a:gd name="T67" fmla="*/ 47 h 112"/>
                  <a:gd name="T68" fmla="*/ 546 w 547"/>
                  <a:gd name="T69" fmla="*/ 76 h 112"/>
                  <a:gd name="T70" fmla="*/ 546 w 547"/>
                  <a:gd name="T71"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112">
                    <a:moveTo>
                      <a:pt x="546" y="111"/>
                    </a:moveTo>
                    <a:lnTo>
                      <a:pt x="546" y="111"/>
                    </a:lnTo>
                    <a:cubicBezTo>
                      <a:pt x="517" y="111"/>
                      <a:pt x="499" y="88"/>
                      <a:pt x="493" y="64"/>
                    </a:cubicBezTo>
                    <a:cubicBezTo>
                      <a:pt x="487" y="53"/>
                      <a:pt x="481" y="35"/>
                      <a:pt x="475" y="35"/>
                    </a:cubicBezTo>
                    <a:cubicBezTo>
                      <a:pt x="470" y="35"/>
                      <a:pt x="464" y="53"/>
                      <a:pt x="458" y="64"/>
                    </a:cubicBezTo>
                    <a:cubicBezTo>
                      <a:pt x="453" y="88"/>
                      <a:pt x="435" y="111"/>
                      <a:pt x="406" y="111"/>
                    </a:cubicBezTo>
                    <a:cubicBezTo>
                      <a:pt x="376" y="111"/>
                      <a:pt x="365" y="88"/>
                      <a:pt x="359" y="64"/>
                    </a:cubicBezTo>
                    <a:cubicBezTo>
                      <a:pt x="353" y="53"/>
                      <a:pt x="347" y="35"/>
                      <a:pt x="341" y="35"/>
                    </a:cubicBezTo>
                    <a:cubicBezTo>
                      <a:pt x="335" y="35"/>
                      <a:pt x="329" y="53"/>
                      <a:pt x="323" y="64"/>
                    </a:cubicBezTo>
                    <a:cubicBezTo>
                      <a:pt x="312" y="88"/>
                      <a:pt x="300" y="111"/>
                      <a:pt x="270" y="111"/>
                    </a:cubicBezTo>
                    <a:cubicBezTo>
                      <a:pt x="241" y="111"/>
                      <a:pt x="229" y="88"/>
                      <a:pt x="217" y="64"/>
                    </a:cubicBezTo>
                    <a:cubicBezTo>
                      <a:pt x="217" y="53"/>
                      <a:pt x="206" y="35"/>
                      <a:pt x="200" y="35"/>
                    </a:cubicBezTo>
                    <a:cubicBezTo>
                      <a:pt x="200" y="35"/>
                      <a:pt x="188" y="53"/>
                      <a:pt x="188" y="64"/>
                    </a:cubicBezTo>
                    <a:cubicBezTo>
                      <a:pt x="176" y="88"/>
                      <a:pt x="164" y="111"/>
                      <a:pt x="135" y="111"/>
                    </a:cubicBezTo>
                    <a:cubicBezTo>
                      <a:pt x="106" y="111"/>
                      <a:pt x="94" y="88"/>
                      <a:pt x="82" y="64"/>
                    </a:cubicBezTo>
                    <a:cubicBezTo>
                      <a:pt x="76" y="53"/>
                      <a:pt x="70" y="35"/>
                      <a:pt x="64" y="35"/>
                    </a:cubicBezTo>
                    <a:cubicBezTo>
                      <a:pt x="58" y="35"/>
                      <a:pt x="52" y="53"/>
                      <a:pt x="47" y="64"/>
                    </a:cubicBezTo>
                    <a:cubicBezTo>
                      <a:pt x="41" y="88"/>
                      <a:pt x="29" y="111"/>
                      <a:pt x="0" y="111"/>
                    </a:cubicBezTo>
                    <a:cubicBezTo>
                      <a:pt x="0" y="76"/>
                      <a:pt x="0" y="76"/>
                      <a:pt x="0" y="76"/>
                    </a:cubicBezTo>
                    <a:cubicBezTo>
                      <a:pt x="0" y="76"/>
                      <a:pt x="11" y="58"/>
                      <a:pt x="11" y="47"/>
                    </a:cubicBezTo>
                    <a:cubicBezTo>
                      <a:pt x="23" y="29"/>
                      <a:pt x="35" y="0"/>
                      <a:pt x="64" y="0"/>
                    </a:cubicBezTo>
                    <a:cubicBezTo>
                      <a:pt x="94" y="0"/>
                      <a:pt x="106" y="29"/>
                      <a:pt x="117" y="47"/>
                    </a:cubicBezTo>
                    <a:cubicBezTo>
                      <a:pt x="123" y="58"/>
                      <a:pt x="129" y="76"/>
                      <a:pt x="135" y="76"/>
                    </a:cubicBezTo>
                    <a:cubicBezTo>
                      <a:pt x="141" y="76"/>
                      <a:pt x="147" y="58"/>
                      <a:pt x="153" y="47"/>
                    </a:cubicBezTo>
                    <a:cubicBezTo>
                      <a:pt x="159" y="29"/>
                      <a:pt x="170" y="0"/>
                      <a:pt x="200" y="0"/>
                    </a:cubicBezTo>
                    <a:cubicBezTo>
                      <a:pt x="235" y="0"/>
                      <a:pt x="247" y="29"/>
                      <a:pt x="253" y="47"/>
                    </a:cubicBezTo>
                    <a:cubicBezTo>
                      <a:pt x="259" y="58"/>
                      <a:pt x="264" y="76"/>
                      <a:pt x="270" y="76"/>
                    </a:cubicBezTo>
                    <a:cubicBezTo>
                      <a:pt x="276" y="76"/>
                      <a:pt x="282" y="58"/>
                      <a:pt x="288" y="47"/>
                    </a:cubicBezTo>
                    <a:cubicBezTo>
                      <a:pt x="300" y="29"/>
                      <a:pt x="312" y="0"/>
                      <a:pt x="341" y="0"/>
                    </a:cubicBezTo>
                    <a:cubicBezTo>
                      <a:pt x="371" y="0"/>
                      <a:pt x="382" y="29"/>
                      <a:pt x="388" y="47"/>
                    </a:cubicBezTo>
                    <a:cubicBezTo>
                      <a:pt x="394" y="58"/>
                      <a:pt x="406" y="76"/>
                      <a:pt x="406" y="76"/>
                    </a:cubicBezTo>
                    <a:cubicBezTo>
                      <a:pt x="412" y="76"/>
                      <a:pt x="418" y="58"/>
                      <a:pt x="423" y="47"/>
                    </a:cubicBezTo>
                    <a:cubicBezTo>
                      <a:pt x="435" y="29"/>
                      <a:pt x="447" y="0"/>
                      <a:pt x="475" y="0"/>
                    </a:cubicBezTo>
                    <a:cubicBezTo>
                      <a:pt x="505" y="0"/>
                      <a:pt x="517" y="29"/>
                      <a:pt x="528" y="47"/>
                    </a:cubicBezTo>
                    <a:cubicBezTo>
                      <a:pt x="528" y="58"/>
                      <a:pt x="540" y="76"/>
                      <a:pt x="546" y="76"/>
                    </a:cubicBezTo>
                    <a:cubicBezTo>
                      <a:pt x="546" y="111"/>
                      <a:pt x="546" y="111"/>
                      <a:pt x="546" y="111"/>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0" name="Freeform: Shape 151"/>
              <p:cNvSpPr>
                <a:spLocks/>
              </p:cNvSpPr>
              <p:nvPr/>
            </p:nvSpPr>
            <p:spPr bwMode="auto">
              <a:xfrm>
                <a:off x="12164677" y="6715667"/>
                <a:ext cx="44657" cy="272017"/>
              </a:xfrm>
              <a:custGeom>
                <a:avLst/>
                <a:gdLst>
                  <a:gd name="T0" fmla="*/ 47 w 96"/>
                  <a:gd name="T1" fmla="*/ 589 h 590"/>
                  <a:gd name="T2" fmla="*/ 47 w 96"/>
                  <a:gd name="T3" fmla="*/ 589 h 590"/>
                  <a:gd name="T4" fmla="*/ 0 w 96"/>
                  <a:gd name="T5" fmla="*/ 542 h 590"/>
                  <a:gd name="T6" fmla="*/ 0 w 96"/>
                  <a:gd name="T7" fmla="*/ 47 h 590"/>
                  <a:gd name="T8" fmla="*/ 47 w 96"/>
                  <a:gd name="T9" fmla="*/ 0 h 590"/>
                  <a:gd name="T10" fmla="*/ 95 w 96"/>
                  <a:gd name="T11" fmla="*/ 47 h 590"/>
                  <a:gd name="T12" fmla="*/ 95 w 96"/>
                  <a:gd name="T13" fmla="*/ 542 h 590"/>
                  <a:gd name="T14" fmla="*/ 47 w 96"/>
                  <a:gd name="T15" fmla="*/ 589 h 5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590">
                    <a:moveTo>
                      <a:pt x="47" y="589"/>
                    </a:moveTo>
                    <a:lnTo>
                      <a:pt x="47" y="589"/>
                    </a:lnTo>
                    <a:cubicBezTo>
                      <a:pt x="18" y="589"/>
                      <a:pt x="0" y="571"/>
                      <a:pt x="0" y="542"/>
                    </a:cubicBezTo>
                    <a:cubicBezTo>
                      <a:pt x="0" y="47"/>
                      <a:pt x="0" y="47"/>
                      <a:pt x="0" y="47"/>
                    </a:cubicBezTo>
                    <a:cubicBezTo>
                      <a:pt x="0" y="23"/>
                      <a:pt x="18" y="0"/>
                      <a:pt x="47" y="0"/>
                    </a:cubicBezTo>
                    <a:cubicBezTo>
                      <a:pt x="71" y="0"/>
                      <a:pt x="95" y="23"/>
                      <a:pt x="95" y="47"/>
                    </a:cubicBezTo>
                    <a:cubicBezTo>
                      <a:pt x="95" y="542"/>
                      <a:pt x="95" y="542"/>
                      <a:pt x="95" y="542"/>
                    </a:cubicBezTo>
                    <a:cubicBezTo>
                      <a:pt x="95" y="571"/>
                      <a:pt x="71" y="589"/>
                      <a:pt x="47" y="589"/>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1" name="Freeform: Shape 152"/>
              <p:cNvSpPr>
                <a:spLocks/>
              </p:cNvSpPr>
              <p:nvPr/>
            </p:nvSpPr>
            <p:spPr bwMode="auto">
              <a:xfrm>
                <a:off x="12420436" y="6813105"/>
                <a:ext cx="162388" cy="243597"/>
              </a:xfrm>
              <a:custGeom>
                <a:avLst/>
                <a:gdLst>
                  <a:gd name="T0" fmla="*/ 53 w 354"/>
                  <a:gd name="T1" fmla="*/ 530 h 531"/>
                  <a:gd name="T2" fmla="*/ 53 w 354"/>
                  <a:gd name="T3" fmla="*/ 530 h 531"/>
                  <a:gd name="T4" fmla="*/ 29 w 354"/>
                  <a:gd name="T5" fmla="*/ 524 h 531"/>
                  <a:gd name="T6" fmla="*/ 12 w 354"/>
                  <a:gd name="T7" fmla="*/ 459 h 531"/>
                  <a:gd name="T8" fmla="*/ 259 w 354"/>
                  <a:gd name="T9" fmla="*/ 29 h 531"/>
                  <a:gd name="T10" fmla="*/ 324 w 354"/>
                  <a:gd name="T11" fmla="*/ 12 h 531"/>
                  <a:gd name="T12" fmla="*/ 341 w 354"/>
                  <a:gd name="T13" fmla="*/ 76 h 531"/>
                  <a:gd name="T14" fmla="*/ 94 w 354"/>
                  <a:gd name="T15" fmla="*/ 506 h 531"/>
                  <a:gd name="T16" fmla="*/ 53 w 354"/>
                  <a:gd name="T17" fmla="*/ 53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531">
                    <a:moveTo>
                      <a:pt x="53" y="530"/>
                    </a:moveTo>
                    <a:lnTo>
                      <a:pt x="53" y="530"/>
                    </a:lnTo>
                    <a:cubicBezTo>
                      <a:pt x="47" y="530"/>
                      <a:pt x="35" y="530"/>
                      <a:pt x="29" y="524"/>
                    </a:cubicBezTo>
                    <a:cubicBezTo>
                      <a:pt x="6" y="512"/>
                      <a:pt x="0" y="483"/>
                      <a:pt x="12" y="459"/>
                    </a:cubicBezTo>
                    <a:cubicBezTo>
                      <a:pt x="259" y="29"/>
                      <a:pt x="259" y="29"/>
                      <a:pt x="259" y="29"/>
                    </a:cubicBezTo>
                    <a:cubicBezTo>
                      <a:pt x="271" y="6"/>
                      <a:pt x="300" y="0"/>
                      <a:pt x="324" y="12"/>
                    </a:cubicBezTo>
                    <a:cubicBezTo>
                      <a:pt x="347" y="23"/>
                      <a:pt x="353" y="53"/>
                      <a:pt x="341" y="76"/>
                    </a:cubicBezTo>
                    <a:cubicBezTo>
                      <a:pt x="94" y="506"/>
                      <a:pt x="94" y="506"/>
                      <a:pt x="94" y="506"/>
                    </a:cubicBezTo>
                    <a:cubicBezTo>
                      <a:pt x="88" y="524"/>
                      <a:pt x="70" y="530"/>
                      <a:pt x="53" y="530"/>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2" name="Freeform: Shape 153"/>
              <p:cNvSpPr>
                <a:spLocks/>
              </p:cNvSpPr>
              <p:nvPr/>
            </p:nvSpPr>
            <p:spPr bwMode="auto">
              <a:xfrm>
                <a:off x="12611243" y="7087153"/>
                <a:ext cx="249671" cy="160368"/>
              </a:xfrm>
              <a:custGeom>
                <a:avLst/>
                <a:gdLst>
                  <a:gd name="T0" fmla="*/ 59 w 543"/>
                  <a:gd name="T1" fmla="*/ 347 h 348"/>
                  <a:gd name="T2" fmla="*/ 59 w 543"/>
                  <a:gd name="T3" fmla="*/ 347 h 348"/>
                  <a:gd name="T4" fmla="*/ 18 w 543"/>
                  <a:gd name="T5" fmla="*/ 323 h 348"/>
                  <a:gd name="T6" fmla="*/ 29 w 543"/>
                  <a:gd name="T7" fmla="*/ 264 h 348"/>
                  <a:gd name="T8" fmla="*/ 459 w 543"/>
                  <a:gd name="T9" fmla="*/ 11 h 348"/>
                  <a:gd name="T10" fmla="*/ 524 w 543"/>
                  <a:gd name="T11" fmla="*/ 29 h 348"/>
                  <a:gd name="T12" fmla="*/ 506 w 543"/>
                  <a:gd name="T13" fmla="*/ 94 h 348"/>
                  <a:gd name="T14" fmla="*/ 82 w 543"/>
                  <a:gd name="T15" fmla="*/ 341 h 348"/>
                  <a:gd name="T16" fmla="*/ 59 w 543"/>
                  <a:gd name="T17" fmla="*/ 347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8">
                    <a:moveTo>
                      <a:pt x="59" y="347"/>
                    </a:moveTo>
                    <a:lnTo>
                      <a:pt x="59" y="347"/>
                    </a:lnTo>
                    <a:cubicBezTo>
                      <a:pt x="41" y="347"/>
                      <a:pt x="23" y="341"/>
                      <a:pt x="18" y="323"/>
                    </a:cubicBezTo>
                    <a:cubicBezTo>
                      <a:pt x="0" y="306"/>
                      <a:pt x="12" y="276"/>
                      <a:pt x="29" y="264"/>
                    </a:cubicBezTo>
                    <a:cubicBezTo>
                      <a:pt x="459" y="11"/>
                      <a:pt x="459" y="11"/>
                      <a:pt x="459" y="11"/>
                    </a:cubicBezTo>
                    <a:cubicBezTo>
                      <a:pt x="483" y="0"/>
                      <a:pt x="512" y="5"/>
                      <a:pt x="524" y="29"/>
                    </a:cubicBezTo>
                    <a:cubicBezTo>
                      <a:pt x="542" y="52"/>
                      <a:pt x="530" y="82"/>
                      <a:pt x="506" y="94"/>
                    </a:cubicBezTo>
                    <a:cubicBezTo>
                      <a:pt x="82" y="341"/>
                      <a:pt x="82" y="341"/>
                      <a:pt x="82" y="341"/>
                    </a:cubicBezTo>
                    <a:cubicBezTo>
                      <a:pt x="71" y="347"/>
                      <a:pt x="65" y="347"/>
                      <a:pt x="59" y="347"/>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3" name="Freeform: Shape 154"/>
              <p:cNvSpPr>
                <a:spLocks/>
              </p:cNvSpPr>
              <p:nvPr/>
            </p:nvSpPr>
            <p:spPr bwMode="auto">
              <a:xfrm>
                <a:off x="12684317" y="7466758"/>
                <a:ext cx="280119" cy="42630"/>
              </a:xfrm>
              <a:custGeom>
                <a:avLst/>
                <a:gdLst>
                  <a:gd name="T0" fmla="*/ 559 w 607"/>
                  <a:gd name="T1" fmla="*/ 93 h 94"/>
                  <a:gd name="T2" fmla="*/ 559 w 607"/>
                  <a:gd name="T3" fmla="*/ 93 h 94"/>
                  <a:gd name="T4" fmla="*/ 47 w 607"/>
                  <a:gd name="T5" fmla="*/ 93 h 94"/>
                  <a:gd name="T6" fmla="*/ 0 w 607"/>
                  <a:gd name="T7" fmla="*/ 47 h 94"/>
                  <a:gd name="T8" fmla="*/ 47 w 607"/>
                  <a:gd name="T9" fmla="*/ 0 h 94"/>
                  <a:gd name="T10" fmla="*/ 559 w 607"/>
                  <a:gd name="T11" fmla="*/ 0 h 94"/>
                  <a:gd name="T12" fmla="*/ 606 w 607"/>
                  <a:gd name="T13" fmla="*/ 47 h 94"/>
                  <a:gd name="T14" fmla="*/ 559 w 607"/>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94">
                    <a:moveTo>
                      <a:pt x="559" y="93"/>
                    </a:moveTo>
                    <a:lnTo>
                      <a:pt x="559" y="93"/>
                    </a:lnTo>
                    <a:cubicBezTo>
                      <a:pt x="47" y="93"/>
                      <a:pt x="47" y="93"/>
                      <a:pt x="47" y="93"/>
                    </a:cubicBezTo>
                    <a:cubicBezTo>
                      <a:pt x="23" y="93"/>
                      <a:pt x="0" y="70"/>
                      <a:pt x="0" y="47"/>
                    </a:cubicBezTo>
                    <a:cubicBezTo>
                      <a:pt x="0" y="18"/>
                      <a:pt x="23" y="0"/>
                      <a:pt x="47" y="0"/>
                    </a:cubicBezTo>
                    <a:cubicBezTo>
                      <a:pt x="559" y="0"/>
                      <a:pt x="559" y="0"/>
                      <a:pt x="559" y="0"/>
                    </a:cubicBezTo>
                    <a:cubicBezTo>
                      <a:pt x="589" y="0"/>
                      <a:pt x="606" y="18"/>
                      <a:pt x="606" y="47"/>
                    </a:cubicBezTo>
                    <a:cubicBezTo>
                      <a:pt x="606" y="70"/>
                      <a:pt x="589" y="93"/>
                      <a:pt x="559" y="93"/>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4" name="Freeform: Shape 155"/>
              <p:cNvSpPr>
                <a:spLocks/>
              </p:cNvSpPr>
              <p:nvPr/>
            </p:nvSpPr>
            <p:spPr bwMode="auto">
              <a:xfrm>
                <a:off x="12611243" y="7722537"/>
                <a:ext cx="249671" cy="160369"/>
              </a:xfrm>
              <a:custGeom>
                <a:avLst/>
                <a:gdLst>
                  <a:gd name="T0" fmla="*/ 483 w 543"/>
                  <a:gd name="T1" fmla="*/ 348 h 349"/>
                  <a:gd name="T2" fmla="*/ 483 w 543"/>
                  <a:gd name="T3" fmla="*/ 348 h 349"/>
                  <a:gd name="T4" fmla="*/ 459 w 543"/>
                  <a:gd name="T5" fmla="*/ 342 h 349"/>
                  <a:gd name="T6" fmla="*/ 35 w 543"/>
                  <a:gd name="T7" fmla="*/ 94 h 349"/>
                  <a:gd name="T8" fmla="*/ 18 w 543"/>
                  <a:gd name="T9" fmla="*/ 30 h 349"/>
                  <a:gd name="T10" fmla="*/ 82 w 543"/>
                  <a:gd name="T11" fmla="*/ 12 h 349"/>
                  <a:gd name="T12" fmla="*/ 512 w 543"/>
                  <a:gd name="T13" fmla="*/ 259 h 349"/>
                  <a:gd name="T14" fmla="*/ 524 w 543"/>
                  <a:gd name="T15" fmla="*/ 324 h 349"/>
                  <a:gd name="T16" fmla="*/ 483 w 543"/>
                  <a:gd name="T17" fmla="*/ 34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9">
                    <a:moveTo>
                      <a:pt x="483" y="348"/>
                    </a:moveTo>
                    <a:lnTo>
                      <a:pt x="483" y="348"/>
                    </a:lnTo>
                    <a:cubicBezTo>
                      <a:pt x="477" y="348"/>
                      <a:pt x="471" y="348"/>
                      <a:pt x="459" y="342"/>
                    </a:cubicBezTo>
                    <a:cubicBezTo>
                      <a:pt x="35" y="94"/>
                      <a:pt x="35" y="94"/>
                      <a:pt x="35" y="94"/>
                    </a:cubicBezTo>
                    <a:cubicBezTo>
                      <a:pt x="12" y="83"/>
                      <a:pt x="0" y="53"/>
                      <a:pt x="18" y="30"/>
                    </a:cubicBezTo>
                    <a:cubicBezTo>
                      <a:pt x="29" y="6"/>
                      <a:pt x="59" y="0"/>
                      <a:pt x="82" y="12"/>
                    </a:cubicBezTo>
                    <a:cubicBezTo>
                      <a:pt x="512" y="259"/>
                      <a:pt x="512" y="259"/>
                      <a:pt x="512" y="259"/>
                    </a:cubicBezTo>
                    <a:cubicBezTo>
                      <a:pt x="530" y="271"/>
                      <a:pt x="542" y="300"/>
                      <a:pt x="524" y="324"/>
                    </a:cubicBezTo>
                    <a:cubicBezTo>
                      <a:pt x="518" y="342"/>
                      <a:pt x="501" y="348"/>
                      <a:pt x="483" y="348"/>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5" name="Freeform: Shape 156"/>
              <p:cNvSpPr>
                <a:spLocks/>
              </p:cNvSpPr>
              <p:nvPr/>
            </p:nvSpPr>
            <p:spPr bwMode="auto">
              <a:xfrm>
                <a:off x="11785096" y="6813105"/>
                <a:ext cx="166448" cy="243597"/>
              </a:xfrm>
              <a:custGeom>
                <a:avLst/>
                <a:gdLst>
                  <a:gd name="T0" fmla="*/ 306 w 360"/>
                  <a:gd name="T1" fmla="*/ 530 h 531"/>
                  <a:gd name="T2" fmla="*/ 306 w 360"/>
                  <a:gd name="T3" fmla="*/ 530 h 531"/>
                  <a:gd name="T4" fmla="*/ 265 w 360"/>
                  <a:gd name="T5" fmla="*/ 506 h 531"/>
                  <a:gd name="T6" fmla="*/ 18 w 360"/>
                  <a:gd name="T7" fmla="*/ 76 h 531"/>
                  <a:gd name="T8" fmla="*/ 35 w 360"/>
                  <a:gd name="T9" fmla="*/ 12 h 531"/>
                  <a:gd name="T10" fmla="*/ 100 w 360"/>
                  <a:gd name="T11" fmla="*/ 29 h 531"/>
                  <a:gd name="T12" fmla="*/ 347 w 360"/>
                  <a:gd name="T13" fmla="*/ 459 h 531"/>
                  <a:gd name="T14" fmla="*/ 330 w 360"/>
                  <a:gd name="T15" fmla="*/ 524 h 531"/>
                  <a:gd name="T16" fmla="*/ 306 w 360"/>
                  <a:gd name="T17" fmla="*/ 53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531">
                    <a:moveTo>
                      <a:pt x="306" y="530"/>
                    </a:moveTo>
                    <a:lnTo>
                      <a:pt x="306" y="530"/>
                    </a:lnTo>
                    <a:cubicBezTo>
                      <a:pt x="288" y="530"/>
                      <a:pt x="271" y="524"/>
                      <a:pt x="265" y="506"/>
                    </a:cubicBezTo>
                    <a:cubicBezTo>
                      <a:pt x="18" y="76"/>
                      <a:pt x="18" y="76"/>
                      <a:pt x="18" y="76"/>
                    </a:cubicBezTo>
                    <a:cubicBezTo>
                      <a:pt x="0" y="53"/>
                      <a:pt x="12" y="23"/>
                      <a:pt x="35" y="12"/>
                    </a:cubicBezTo>
                    <a:cubicBezTo>
                      <a:pt x="53" y="0"/>
                      <a:pt x="83" y="6"/>
                      <a:pt x="100" y="29"/>
                    </a:cubicBezTo>
                    <a:cubicBezTo>
                      <a:pt x="347" y="459"/>
                      <a:pt x="347" y="459"/>
                      <a:pt x="347" y="459"/>
                    </a:cubicBezTo>
                    <a:cubicBezTo>
                      <a:pt x="359" y="483"/>
                      <a:pt x="353" y="512"/>
                      <a:pt x="330" y="524"/>
                    </a:cubicBezTo>
                    <a:cubicBezTo>
                      <a:pt x="318" y="530"/>
                      <a:pt x="312" y="530"/>
                      <a:pt x="306" y="530"/>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6" name="Freeform: Shape 157"/>
              <p:cNvSpPr>
                <a:spLocks/>
              </p:cNvSpPr>
              <p:nvPr/>
            </p:nvSpPr>
            <p:spPr bwMode="auto">
              <a:xfrm>
                <a:off x="11511066" y="7087153"/>
                <a:ext cx="247641" cy="162398"/>
              </a:xfrm>
              <a:custGeom>
                <a:avLst/>
                <a:gdLst>
                  <a:gd name="T0" fmla="*/ 483 w 537"/>
                  <a:gd name="T1" fmla="*/ 353 h 354"/>
                  <a:gd name="T2" fmla="*/ 483 w 537"/>
                  <a:gd name="T3" fmla="*/ 353 h 354"/>
                  <a:gd name="T4" fmla="*/ 460 w 537"/>
                  <a:gd name="T5" fmla="*/ 347 h 354"/>
                  <a:gd name="T6" fmla="*/ 30 w 537"/>
                  <a:gd name="T7" fmla="*/ 94 h 354"/>
                  <a:gd name="T8" fmla="*/ 12 w 537"/>
                  <a:gd name="T9" fmla="*/ 29 h 354"/>
                  <a:gd name="T10" fmla="*/ 77 w 537"/>
                  <a:gd name="T11" fmla="*/ 17 h 354"/>
                  <a:gd name="T12" fmla="*/ 507 w 537"/>
                  <a:gd name="T13" fmla="*/ 264 h 354"/>
                  <a:gd name="T14" fmla="*/ 524 w 537"/>
                  <a:gd name="T15" fmla="*/ 329 h 354"/>
                  <a:gd name="T16" fmla="*/ 483 w 537"/>
                  <a:gd name="T17" fmla="*/ 35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7" h="354">
                    <a:moveTo>
                      <a:pt x="483" y="353"/>
                    </a:moveTo>
                    <a:lnTo>
                      <a:pt x="483" y="353"/>
                    </a:lnTo>
                    <a:cubicBezTo>
                      <a:pt x="477" y="353"/>
                      <a:pt x="471" y="347"/>
                      <a:pt x="460" y="347"/>
                    </a:cubicBezTo>
                    <a:cubicBezTo>
                      <a:pt x="30" y="94"/>
                      <a:pt x="30" y="94"/>
                      <a:pt x="30" y="94"/>
                    </a:cubicBezTo>
                    <a:cubicBezTo>
                      <a:pt x="12" y="82"/>
                      <a:pt x="0" y="52"/>
                      <a:pt x="12" y="29"/>
                    </a:cubicBezTo>
                    <a:cubicBezTo>
                      <a:pt x="30" y="11"/>
                      <a:pt x="59" y="0"/>
                      <a:pt x="77" y="17"/>
                    </a:cubicBezTo>
                    <a:cubicBezTo>
                      <a:pt x="507" y="264"/>
                      <a:pt x="507" y="264"/>
                      <a:pt x="507" y="264"/>
                    </a:cubicBezTo>
                    <a:cubicBezTo>
                      <a:pt x="530" y="276"/>
                      <a:pt x="536" y="306"/>
                      <a:pt x="524" y="329"/>
                    </a:cubicBezTo>
                    <a:cubicBezTo>
                      <a:pt x="519" y="341"/>
                      <a:pt x="501" y="353"/>
                      <a:pt x="483" y="353"/>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7" name="Freeform: Shape 158"/>
              <p:cNvSpPr>
                <a:spLocks/>
              </p:cNvSpPr>
              <p:nvPr/>
            </p:nvSpPr>
            <p:spPr bwMode="auto">
              <a:xfrm>
                <a:off x="11413633" y="7466758"/>
                <a:ext cx="274030" cy="42630"/>
              </a:xfrm>
              <a:custGeom>
                <a:avLst/>
                <a:gdLst>
                  <a:gd name="T0" fmla="*/ 548 w 596"/>
                  <a:gd name="T1" fmla="*/ 93 h 94"/>
                  <a:gd name="T2" fmla="*/ 548 w 596"/>
                  <a:gd name="T3" fmla="*/ 93 h 94"/>
                  <a:gd name="T4" fmla="*/ 47 w 596"/>
                  <a:gd name="T5" fmla="*/ 93 h 94"/>
                  <a:gd name="T6" fmla="*/ 0 w 596"/>
                  <a:gd name="T7" fmla="*/ 47 h 94"/>
                  <a:gd name="T8" fmla="*/ 47 w 596"/>
                  <a:gd name="T9" fmla="*/ 0 h 94"/>
                  <a:gd name="T10" fmla="*/ 548 w 596"/>
                  <a:gd name="T11" fmla="*/ 0 h 94"/>
                  <a:gd name="T12" fmla="*/ 595 w 596"/>
                  <a:gd name="T13" fmla="*/ 47 h 94"/>
                  <a:gd name="T14" fmla="*/ 548 w 596"/>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94">
                    <a:moveTo>
                      <a:pt x="548" y="93"/>
                    </a:moveTo>
                    <a:lnTo>
                      <a:pt x="548" y="93"/>
                    </a:lnTo>
                    <a:cubicBezTo>
                      <a:pt x="47" y="93"/>
                      <a:pt x="47" y="93"/>
                      <a:pt x="47" y="93"/>
                    </a:cubicBezTo>
                    <a:cubicBezTo>
                      <a:pt x="24" y="93"/>
                      <a:pt x="0" y="70"/>
                      <a:pt x="0" y="47"/>
                    </a:cubicBezTo>
                    <a:cubicBezTo>
                      <a:pt x="0" y="18"/>
                      <a:pt x="24" y="0"/>
                      <a:pt x="47" y="0"/>
                    </a:cubicBezTo>
                    <a:cubicBezTo>
                      <a:pt x="548" y="0"/>
                      <a:pt x="548" y="0"/>
                      <a:pt x="548" y="0"/>
                    </a:cubicBezTo>
                    <a:cubicBezTo>
                      <a:pt x="571" y="0"/>
                      <a:pt x="595" y="18"/>
                      <a:pt x="595" y="47"/>
                    </a:cubicBezTo>
                    <a:cubicBezTo>
                      <a:pt x="595" y="70"/>
                      <a:pt x="571" y="93"/>
                      <a:pt x="548" y="93"/>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8" name="Freeform: Shape 159"/>
              <p:cNvSpPr>
                <a:spLocks/>
              </p:cNvSpPr>
              <p:nvPr/>
            </p:nvSpPr>
            <p:spPr bwMode="auto">
              <a:xfrm>
                <a:off x="11511066" y="7722537"/>
                <a:ext cx="249671" cy="160369"/>
              </a:xfrm>
              <a:custGeom>
                <a:avLst/>
                <a:gdLst>
                  <a:gd name="T0" fmla="*/ 53 w 543"/>
                  <a:gd name="T1" fmla="*/ 348 h 349"/>
                  <a:gd name="T2" fmla="*/ 53 w 543"/>
                  <a:gd name="T3" fmla="*/ 348 h 349"/>
                  <a:gd name="T4" fmla="*/ 12 w 543"/>
                  <a:gd name="T5" fmla="*/ 324 h 349"/>
                  <a:gd name="T6" fmla="*/ 30 w 543"/>
                  <a:gd name="T7" fmla="*/ 259 h 349"/>
                  <a:gd name="T8" fmla="*/ 460 w 543"/>
                  <a:gd name="T9" fmla="*/ 12 h 349"/>
                  <a:gd name="T10" fmla="*/ 524 w 543"/>
                  <a:gd name="T11" fmla="*/ 30 h 349"/>
                  <a:gd name="T12" fmla="*/ 507 w 543"/>
                  <a:gd name="T13" fmla="*/ 94 h 349"/>
                  <a:gd name="T14" fmla="*/ 77 w 543"/>
                  <a:gd name="T15" fmla="*/ 342 h 349"/>
                  <a:gd name="T16" fmla="*/ 53 w 543"/>
                  <a:gd name="T17" fmla="*/ 34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9">
                    <a:moveTo>
                      <a:pt x="53" y="348"/>
                    </a:moveTo>
                    <a:lnTo>
                      <a:pt x="53" y="348"/>
                    </a:lnTo>
                    <a:cubicBezTo>
                      <a:pt x="42" y="348"/>
                      <a:pt x="24" y="342"/>
                      <a:pt x="12" y="324"/>
                    </a:cubicBezTo>
                    <a:cubicBezTo>
                      <a:pt x="0" y="300"/>
                      <a:pt x="12" y="271"/>
                      <a:pt x="30" y="259"/>
                    </a:cubicBezTo>
                    <a:cubicBezTo>
                      <a:pt x="460" y="12"/>
                      <a:pt x="460" y="12"/>
                      <a:pt x="460" y="12"/>
                    </a:cubicBezTo>
                    <a:cubicBezTo>
                      <a:pt x="483" y="0"/>
                      <a:pt x="513" y="6"/>
                      <a:pt x="524" y="30"/>
                    </a:cubicBezTo>
                    <a:cubicBezTo>
                      <a:pt x="542" y="53"/>
                      <a:pt x="530" y="83"/>
                      <a:pt x="507" y="94"/>
                    </a:cubicBezTo>
                    <a:cubicBezTo>
                      <a:pt x="77" y="342"/>
                      <a:pt x="77" y="342"/>
                      <a:pt x="77" y="342"/>
                    </a:cubicBezTo>
                    <a:cubicBezTo>
                      <a:pt x="71" y="348"/>
                      <a:pt x="65" y="348"/>
                      <a:pt x="53" y="348"/>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9" name="Freeform: Shape 160"/>
              <p:cNvSpPr>
                <a:spLocks/>
              </p:cNvSpPr>
              <p:nvPr/>
            </p:nvSpPr>
            <p:spPr bwMode="auto">
              <a:xfrm>
                <a:off x="11770885" y="7054673"/>
                <a:ext cx="830208" cy="988599"/>
              </a:xfrm>
              <a:custGeom>
                <a:avLst/>
                <a:gdLst>
                  <a:gd name="T0" fmla="*/ 1318 w 1802"/>
                  <a:gd name="T1" fmla="*/ 2148 h 2149"/>
                  <a:gd name="T2" fmla="*/ 1318 w 1802"/>
                  <a:gd name="T3" fmla="*/ 2148 h 2149"/>
                  <a:gd name="T4" fmla="*/ 1318 w 1802"/>
                  <a:gd name="T5" fmla="*/ 2148 h 2149"/>
                  <a:gd name="T6" fmla="*/ 477 w 1802"/>
                  <a:gd name="T7" fmla="*/ 2148 h 2149"/>
                  <a:gd name="T8" fmla="*/ 400 w 1802"/>
                  <a:gd name="T9" fmla="*/ 2071 h 2149"/>
                  <a:gd name="T10" fmla="*/ 400 w 1802"/>
                  <a:gd name="T11" fmla="*/ 2060 h 2149"/>
                  <a:gd name="T12" fmla="*/ 341 w 1802"/>
                  <a:gd name="T13" fmla="*/ 1753 h 2149"/>
                  <a:gd name="T14" fmla="*/ 0 w 1802"/>
                  <a:gd name="T15" fmla="*/ 901 h 2149"/>
                  <a:gd name="T16" fmla="*/ 900 w 1802"/>
                  <a:gd name="T17" fmla="*/ 0 h 2149"/>
                  <a:gd name="T18" fmla="*/ 1801 w 1802"/>
                  <a:gd name="T19" fmla="*/ 901 h 2149"/>
                  <a:gd name="T20" fmla="*/ 1453 w 1802"/>
                  <a:gd name="T21" fmla="*/ 1753 h 2149"/>
                  <a:gd name="T22" fmla="*/ 1394 w 1802"/>
                  <a:gd name="T23" fmla="*/ 2054 h 2149"/>
                  <a:gd name="T24" fmla="*/ 1394 w 1802"/>
                  <a:gd name="T25" fmla="*/ 2071 h 2149"/>
                  <a:gd name="T26" fmla="*/ 1318 w 1802"/>
                  <a:gd name="T27" fmla="*/ 2148 h 2149"/>
                  <a:gd name="T28" fmla="*/ 477 w 1802"/>
                  <a:gd name="T29" fmla="*/ 1989 h 2149"/>
                  <a:gd name="T30" fmla="*/ 477 w 1802"/>
                  <a:gd name="T31" fmla="*/ 1989 h 2149"/>
                  <a:gd name="T32" fmla="*/ 400 w 1802"/>
                  <a:gd name="T33" fmla="*/ 2060 h 2149"/>
                  <a:gd name="T34" fmla="*/ 477 w 1802"/>
                  <a:gd name="T35" fmla="*/ 1989 h 2149"/>
                  <a:gd name="T36" fmla="*/ 1329 w 1802"/>
                  <a:gd name="T37" fmla="*/ 1995 h 2149"/>
                  <a:gd name="T38" fmla="*/ 1329 w 1802"/>
                  <a:gd name="T39" fmla="*/ 1995 h 2149"/>
                  <a:gd name="T40" fmla="*/ 1365 w 1802"/>
                  <a:gd name="T41" fmla="*/ 2007 h 2149"/>
                  <a:gd name="T42" fmla="*/ 1329 w 1802"/>
                  <a:gd name="T43" fmla="*/ 1995 h 2149"/>
                  <a:gd name="T44" fmla="*/ 559 w 1802"/>
                  <a:gd name="T45" fmla="*/ 1989 h 2149"/>
                  <a:gd name="T46" fmla="*/ 559 w 1802"/>
                  <a:gd name="T47" fmla="*/ 1989 h 2149"/>
                  <a:gd name="T48" fmla="*/ 1241 w 1802"/>
                  <a:gd name="T49" fmla="*/ 1989 h 2149"/>
                  <a:gd name="T50" fmla="*/ 1241 w 1802"/>
                  <a:gd name="T51" fmla="*/ 1924 h 2149"/>
                  <a:gd name="T52" fmla="*/ 1329 w 1802"/>
                  <a:gd name="T53" fmla="*/ 1659 h 2149"/>
                  <a:gd name="T54" fmla="*/ 1641 w 1802"/>
                  <a:gd name="T55" fmla="*/ 901 h 2149"/>
                  <a:gd name="T56" fmla="*/ 900 w 1802"/>
                  <a:gd name="T57" fmla="*/ 153 h 2149"/>
                  <a:gd name="T58" fmla="*/ 153 w 1802"/>
                  <a:gd name="T59" fmla="*/ 901 h 2149"/>
                  <a:gd name="T60" fmla="*/ 471 w 1802"/>
                  <a:gd name="T61" fmla="*/ 1659 h 2149"/>
                  <a:gd name="T62" fmla="*/ 553 w 1802"/>
                  <a:gd name="T63" fmla="*/ 1924 h 2149"/>
                  <a:gd name="T64" fmla="*/ 559 w 1802"/>
                  <a:gd name="T65" fmla="*/ 1989 h 2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2" h="2149">
                    <a:moveTo>
                      <a:pt x="1318" y="2148"/>
                    </a:moveTo>
                    <a:lnTo>
                      <a:pt x="1318" y="2148"/>
                    </a:lnTo>
                    <a:lnTo>
                      <a:pt x="1318" y="2148"/>
                    </a:lnTo>
                    <a:cubicBezTo>
                      <a:pt x="477" y="2148"/>
                      <a:pt x="477" y="2148"/>
                      <a:pt x="477" y="2148"/>
                    </a:cubicBezTo>
                    <a:cubicBezTo>
                      <a:pt x="435" y="2148"/>
                      <a:pt x="400" y="2113"/>
                      <a:pt x="400" y="2071"/>
                    </a:cubicBezTo>
                    <a:cubicBezTo>
                      <a:pt x="400" y="2066"/>
                      <a:pt x="400" y="2066"/>
                      <a:pt x="400" y="2060"/>
                    </a:cubicBezTo>
                    <a:cubicBezTo>
                      <a:pt x="406" y="2001"/>
                      <a:pt x="400" y="1830"/>
                      <a:pt x="341" y="1753"/>
                    </a:cubicBezTo>
                    <a:cubicBezTo>
                      <a:pt x="5" y="1324"/>
                      <a:pt x="0" y="907"/>
                      <a:pt x="0" y="901"/>
                    </a:cubicBezTo>
                    <a:cubicBezTo>
                      <a:pt x="0" y="400"/>
                      <a:pt x="400" y="0"/>
                      <a:pt x="900" y="0"/>
                    </a:cubicBezTo>
                    <a:cubicBezTo>
                      <a:pt x="1394" y="0"/>
                      <a:pt x="1801" y="400"/>
                      <a:pt x="1801" y="901"/>
                    </a:cubicBezTo>
                    <a:cubicBezTo>
                      <a:pt x="1801" y="907"/>
                      <a:pt x="1794" y="1324"/>
                      <a:pt x="1453" y="1753"/>
                    </a:cubicBezTo>
                    <a:cubicBezTo>
                      <a:pt x="1394" y="1836"/>
                      <a:pt x="1394" y="2007"/>
                      <a:pt x="1394" y="2054"/>
                    </a:cubicBezTo>
                    <a:cubicBezTo>
                      <a:pt x="1394" y="2060"/>
                      <a:pt x="1394" y="2066"/>
                      <a:pt x="1394" y="2071"/>
                    </a:cubicBezTo>
                    <a:cubicBezTo>
                      <a:pt x="1394" y="2113"/>
                      <a:pt x="1365" y="2148"/>
                      <a:pt x="1318" y="2148"/>
                    </a:cubicBezTo>
                    <a:close/>
                    <a:moveTo>
                      <a:pt x="477" y="1989"/>
                    </a:moveTo>
                    <a:lnTo>
                      <a:pt x="477" y="1989"/>
                    </a:lnTo>
                    <a:cubicBezTo>
                      <a:pt x="435" y="1989"/>
                      <a:pt x="406" y="2024"/>
                      <a:pt x="400" y="2060"/>
                    </a:cubicBezTo>
                    <a:cubicBezTo>
                      <a:pt x="406" y="2018"/>
                      <a:pt x="441" y="1989"/>
                      <a:pt x="477" y="1989"/>
                    </a:cubicBezTo>
                    <a:close/>
                    <a:moveTo>
                      <a:pt x="1329" y="1995"/>
                    </a:moveTo>
                    <a:lnTo>
                      <a:pt x="1329" y="1995"/>
                    </a:lnTo>
                    <a:cubicBezTo>
                      <a:pt x="1341" y="1995"/>
                      <a:pt x="1353" y="2001"/>
                      <a:pt x="1365" y="2007"/>
                    </a:cubicBezTo>
                    <a:cubicBezTo>
                      <a:pt x="1353" y="2001"/>
                      <a:pt x="1341" y="1995"/>
                      <a:pt x="1329" y="1995"/>
                    </a:cubicBezTo>
                    <a:close/>
                    <a:moveTo>
                      <a:pt x="559" y="1989"/>
                    </a:moveTo>
                    <a:lnTo>
                      <a:pt x="559" y="1989"/>
                    </a:lnTo>
                    <a:cubicBezTo>
                      <a:pt x="1241" y="1989"/>
                      <a:pt x="1241" y="1989"/>
                      <a:pt x="1241" y="1989"/>
                    </a:cubicBezTo>
                    <a:cubicBezTo>
                      <a:pt x="1241" y="1954"/>
                      <a:pt x="1241" y="1924"/>
                      <a:pt x="1241" y="1924"/>
                    </a:cubicBezTo>
                    <a:cubicBezTo>
                      <a:pt x="1253" y="1812"/>
                      <a:pt x="1282" y="1724"/>
                      <a:pt x="1329" y="1659"/>
                    </a:cubicBezTo>
                    <a:cubicBezTo>
                      <a:pt x="1636" y="1271"/>
                      <a:pt x="1641" y="907"/>
                      <a:pt x="1641" y="901"/>
                    </a:cubicBezTo>
                    <a:cubicBezTo>
                      <a:pt x="1641" y="489"/>
                      <a:pt x="1312" y="153"/>
                      <a:pt x="900" y="153"/>
                    </a:cubicBezTo>
                    <a:cubicBezTo>
                      <a:pt x="488" y="153"/>
                      <a:pt x="153" y="489"/>
                      <a:pt x="153" y="901"/>
                    </a:cubicBezTo>
                    <a:cubicBezTo>
                      <a:pt x="153" y="907"/>
                      <a:pt x="164" y="1271"/>
                      <a:pt x="471" y="1659"/>
                    </a:cubicBezTo>
                    <a:cubicBezTo>
                      <a:pt x="518" y="1724"/>
                      <a:pt x="547" y="1812"/>
                      <a:pt x="553" y="1924"/>
                    </a:cubicBezTo>
                    <a:cubicBezTo>
                      <a:pt x="553" y="1924"/>
                      <a:pt x="559" y="1954"/>
                      <a:pt x="559" y="1989"/>
                    </a:cubicBezTo>
                    <a:close/>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0" name="Freeform: Shape 161"/>
              <p:cNvSpPr>
                <a:spLocks/>
              </p:cNvSpPr>
              <p:nvPr/>
            </p:nvSpPr>
            <p:spPr bwMode="auto">
              <a:xfrm>
                <a:off x="11967782" y="8049362"/>
                <a:ext cx="434387" cy="73079"/>
              </a:xfrm>
              <a:custGeom>
                <a:avLst/>
                <a:gdLst>
                  <a:gd name="T0" fmla="*/ 865 w 943"/>
                  <a:gd name="T1" fmla="*/ 159 h 160"/>
                  <a:gd name="T2" fmla="*/ 865 w 943"/>
                  <a:gd name="T3" fmla="*/ 159 h 160"/>
                  <a:gd name="T4" fmla="*/ 77 w 943"/>
                  <a:gd name="T5" fmla="*/ 159 h 160"/>
                  <a:gd name="T6" fmla="*/ 0 w 943"/>
                  <a:gd name="T7" fmla="*/ 76 h 160"/>
                  <a:gd name="T8" fmla="*/ 77 w 943"/>
                  <a:gd name="T9" fmla="*/ 0 h 160"/>
                  <a:gd name="T10" fmla="*/ 865 w 943"/>
                  <a:gd name="T11" fmla="*/ 0 h 160"/>
                  <a:gd name="T12" fmla="*/ 942 w 943"/>
                  <a:gd name="T13" fmla="*/ 76 h 160"/>
                  <a:gd name="T14" fmla="*/ 865 w 943"/>
                  <a:gd name="T15" fmla="*/ 159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3" h="160">
                    <a:moveTo>
                      <a:pt x="865" y="159"/>
                    </a:moveTo>
                    <a:lnTo>
                      <a:pt x="865" y="159"/>
                    </a:lnTo>
                    <a:cubicBezTo>
                      <a:pt x="77" y="159"/>
                      <a:pt x="77" y="159"/>
                      <a:pt x="77" y="159"/>
                    </a:cubicBezTo>
                    <a:cubicBezTo>
                      <a:pt x="36" y="159"/>
                      <a:pt x="0" y="123"/>
                      <a:pt x="0" y="76"/>
                    </a:cubicBezTo>
                    <a:cubicBezTo>
                      <a:pt x="0" y="35"/>
                      <a:pt x="36" y="0"/>
                      <a:pt x="77" y="0"/>
                    </a:cubicBezTo>
                    <a:cubicBezTo>
                      <a:pt x="865" y="0"/>
                      <a:pt x="865" y="0"/>
                      <a:pt x="865" y="0"/>
                    </a:cubicBezTo>
                    <a:cubicBezTo>
                      <a:pt x="906" y="0"/>
                      <a:pt x="942" y="35"/>
                      <a:pt x="942" y="76"/>
                    </a:cubicBezTo>
                    <a:cubicBezTo>
                      <a:pt x="942" y="123"/>
                      <a:pt x="906" y="159"/>
                      <a:pt x="865" y="159"/>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1" name="Freeform: Shape 162"/>
              <p:cNvSpPr>
                <a:spLocks/>
              </p:cNvSpPr>
              <p:nvPr/>
            </p:nvSpPr>
            <p:spPr bwMode="auto">
              <a:xfrm>
                <a:off x="11996199" y="8126502"/>
                <a:ext cx="379581" cy="71049"/>
              </a:xfrm>
              <a:custGeom>
                <a:avLst/>
                <a:gdLst>
                  <a:gd name="T0" fmla="*/ 747 w 825"/>
                  <a:gd name="T1" fmla="*/ 153 h 154"/>
                  <a:gd name="T2" fmla="*/ 747 w 825"/>
                  <a:gd name="T3" fmla="*/ 153 h 154"/>
                  <a:gd name="T4" fmla="*/ 77 w 825"/>
                  <a:gd name="T5" fmla="*/ 153 h 154"/>
                  <a:gd name="T6" fmla="*/ 0 w 825"/>
                  <a:gd name="T7" fmla="*/ 76 h 154"/>
                  <a:gd name="T8" fmla="*/ 77 w 825"/>
                  <a:gd name="T9" fmla="*/ 0 h 154"/>
                  <a:gd name="T10" fmla="*/ 747 w 825"/>
                  <a:gd name="T11" fmla="*/ 0 h 154"/>
                  <a:gd name="T12" fmla="*/ 824 w 825"/>
                  <a:gd name="T13" fmla="*/ 76 h 154"/>
                  <a:gd name="T14" fmla="*/ 747 w 825"/>
                  <a:gd name="T15" fmla="*/ 153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5" h="154">
                    <a:moveTo>
                      <a:pt x="747" y="153"/>
                    </a:moveTo>
                    <a:lnTo>
                      <a:pt x="747" y="153"/>
                    </a:lnTo>
                    <a:cubicBezTo>
                      <a:pt x="77" y="153"/>
                      <a:pt x="77" y="153"/>
                      <a:pt x="77" y="153"/>
                    </a:cubicBezTo>
                    <a:cubicBezTo>
                      <a:pt x="36" y="153"/>
                      <a:pt x="0" y="117"/>
                      <a:pt x="0" y="76"/>
                    </a:cubicBezTo>
                    <a:cubicBezTo>
                      <a:pt x="0" y="35"/>
                      <a:pt x="36" y="0"/>
                      <a:pt x="77" y="0"/>
                    </a:cubicBezTo>
                    <a:cubicBezTo>
                      <a:pt x="747" y="0"/>
                      <a:pt x="747" y="0"/>
                      <a:pt x="747" y="0"/>
                    </a:cubicBezTo>
                    <a:cubicBezTo>
                      <a:pt x="788" y="0"/>
                      <a:pt x="824" y="35"/>
                      <a:pt x="824" y="76"/>
                    </a:cubicBezTo>
                    <a:cubicBezTo>
                      <a:pt x="824" y="117"/>
                      <a:pt x="788" y="153"/>
                      <a:pt x="747" y="153"/>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2" name="Freeform: Shape 163"/>
              <p:cNvSpPr>
                <a:spLocks/>
              </p:cNvSpPr>
              <p:nvPr/>
            </p:nvSpPr>
            <p:spPr bwMode="auto">
              <a:xfrm>
                <a:off x="12038826" y="8201610"/>
                <a:ext cx="290268" cy="73079"/>
              </a:xfrm>
              <a:custGeom>
                <a:avLst/>
                <a:gdLst>
                  <a:gd name="T0" fmla="*/ 552 w 630"/>
                  <a:gd name="T1" fmla="*/ 159 h 160"/>
                  <a:gd name="T2" fmla="*/ 552 w 630"/>
                  <a:gd name="T3" fmla="*/ 159 h 160"/>
                  <a:gd name="T4" fmla="*/ 82 w 630"/>
                  <a:gd name="T5" fmla="*/ 159 h 160"/>
                  <a:gd name="T6" fmla="*/ 0 w 630"/>
                  <a:gd name="T7" fmla="*/ 82 h 160"/>
                  <a:gd name="T8" fmla="*/ 82 w 630"/>
                  <a:gd name="T9" fmla="*/ 0 h 160"/>
                  <a:gd name="T10" fmla="*/ 552 w 630"/>
                  <a:gd name="T11" fmla="*/ 0 h 160"/>
                  <a:gd name="T12" fmla="*/ 629 w 630"/>
                  <a:gd name="T13" fmla="*/ 82 h 160"/>
                  <a:gd name="T14" fmla="*/ 552 w 630"/>
                  <a:gd name="T15" fmla="*/ 159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160">
                    <a:moveTo>
                      <a:pt x="552" y="159"/>
                    </a:moveTo>
                    <a:lnTo>
                      <a:pt x="552" y="159"/>
                    </a:lnTo>
                    <a:cubicBezTo>
                      <a:pt x="82" y="159"/>
                      <a:pt x="82" y="159"/>
                      <a:pt x="82" y="159"/>
                    </a:cubicBezTo>
                    <a:cubicBezTo>
                      <a:pt x="35" y="159"/>
                      <a:pt x="0" y="123"/>
                      <a:pt x="0" y="82"/>
                    </a:cubicBezTo>
                    <a:cubicBezTo>
                      <a:pt x="0" y="35"/>
                      <a:pt x="35" y="0"/>
                      <a:pt x="82" y="0"/>
                    </a:cubicBezTo>
                    <a:cubicBezTo>
                      <a:pt x="552" y="0"/>
                      <a:pt x="552" y="0"/>
                      <a:pt x="552" y="0"/>
                    </a:cubicBezTo>
                    <a:cubicBezTo>
                      <a:pt x="593" y="0"/>
                      <a:pt x="629" y="35"/>
                      <a:pt x="629" y="82"/>
                    </a:cubicBezTo>
                    <a:cubicBezTo>
                      <a:pt x="629" y="123"/>
                      <a:pt x="593" y="159"/>
                      <a:pt x="552" y="159"/>
                    </a:cubicBezTo>
                  </a:path>
                </a:pathLst>
              </a:custGeom>
              <a:grp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FFFFFF"/>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
          <p:nvSpPr>
            <p:cNvPr id="135" name="Freeform: Shape 114"/>
            <p:cNvSpPr>
              <a:spLocks/>
            </p:cNvSpPr>
            <p:nvPr/>
          </p:nvSpPr>
          <p:spPr bwMode="auto">
            <a:xfrm>
              <a:off x="2395976" y="4609598"/>
              <a:ext cx="154798" cy="156793"/>
            </a:xfrm>
            <a:custGeom>
              <a:avLst/>
              <a:gdLst>
                <a:gd name="T0" fmla="*/ 689 w 690"/>
                <a:gd name="T1" fmla="*/ 347 h 696"/>
                <a:gd name="T2" fmla="*/ 689 w 690"/>
                <a:gd name="T3" fmla="*/ 347 h 696"/>
                <a:gd name="T4" fmla="*/ 348 w 690"/>
                <a:gd name="T5" fmla="*/ 0 h 696"/>
                <a:gd name="T6" fmla="*/ 0 w 690"/>
                <a:gd name="T7" fmla="*/ 347 h 696"/>
                <a:gd name="T8" fmla="*/ 348 w 690"/>
                <a:gd name="T9" fmla="*/ 695 h 696"/>
                <a:gd name="T10" fmla="*/ 689 w 690"/>
                <a:gd name="T11" fmla="*/ 347 h 696"/>
              </a:gdLst>
              <a:ahLst/>
              <a:cxnLst>
                <a:cxn ang="0">
                  <a:pos x="T0" y="T1"/>
                </a:cxn>
                <a:cxn ang="0">
                  <a:pos x="T2" y="T3"/>
                </a:cxn>
                <a:cxn ang="0">
                  <a:pos x="T4" y="T5"/>
                </a:cxn>
                <a:cxn ang="0">
                  <a:pos x="T6" y="T7"/>
                </a:cxn>
                <a:cxn ang="0">
                  <a:pos x="T8" y="T9"/>
                </a:cxn>
                <a:cxn ang="0">
                  <a:pos x="T10" y="T11"/>
                </a:cxn>
              </a:cxnLst>
              <a:rect l="0" t="0" r="r" b="b"/>
              <a:pathLst>
                <a:path w="690" h="696">
                  <a:moveTo>
                    <a:pt x="689" y="347"/>
                  </a:moveTo>
                  <a:lnTo>
                    <a:pt x="689" y="347"/>
                  </a:lnTo>
                  <a:cubicBezTo>
                    <a:pt x="689" y="153"/>
                    <a:pt x="536" y="0"/>
                    <a:pt x="348" y="0"/>
                  </a:cubicBezTo>
                  <a:cubicBezTo>
                    <a:pt x="153" y="0"/>
                    <a:pt x="0" y="153"/>
                    <a:pt x="0" y="347"/>
                  </a:cubicBezTo>
                  <a:cubicBezTo>
                    <a:pt x="0" y="536"/>
                    <a:pt x="153" y="695"/>
                    <a:pt x="348" y="695"/>
                  </a:cubicBezTo>
                  <a:cubicBezTo>
                    <a:pt x="536" y="695"/>
                    <a:pt x="689" y="536"/>
                    <a:pt x="689" y="347"/>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6" name="Freeform: Shape 115"/>
            <p:cNvSpPr>
              <a:spLocks/>
            </p:cNvSpPr>
            <p:nvPr/>
          </p:nvSpPr>
          <p:spPr bwMode="auto">
            <a:xfrm>
              <a:off x="2254079" y="3491209"/>
              <a:ext cx="121060" cy="119083"/>
            </a:xfrm>
            <a:custGeom>
              <a:avLst/>
              <a:gdLst>
                <a:gd name="T0" fmla="*/ 536 w 537"/>
                <a:gd name="T1" fmla="*/ 265 h 530"/>
                <a:gd name="T2" fmla="*/ 536 w 537"/>
                <a:gd name="T3" fmla="*/ 265 h 530"/>
                <a:gd name="T4" fmla="*/ 271 w 537"/>
                <a:gd name="T5" fmla="*/ 0 h 530"/>
                <a:gd name="T6" fmla="*/ 0 w 537"/>
                <a:gd name="T7" fmla="*/ 265 h 530"/>
                <a:gd name="T8" fmla="*/ 271 w 537"/>
                <a:gd name="T9" fmla="*/ 529 h 530"/>
                <a:gd name="T10" fmla="*/ 536 w 537"/>
                <a:gd name="T11" fmla="*/ 265 h 530"/>
              </a:gdLst>
              <a:ahLst/>
              <a:cxnLst>
                <a:cxn ang="0">
                  <a:pos x="T0" y="T1"/>
                </a:cxn>
                <a:cxn ang="0">
                  <a:pos x="T2" y="T3"/>
                </a:cxn>
                <a:cxn ang="0">
                  <a:pos x="T4" y="T5"/>
                </a:cxn>
                <a:cxn ang="0">
                  <a:pos x="T6" y="T7"/>
                </a:cxn>
                <a:cxn ang="0">
                  <a:pos x="T8" y="T9"/>
                </a:cxn>
                <a:cxn ang="0">
                  <a:pos x="T10" y="T11"/>
                </a:cxn>
              </a:cxnLst>
              <a:rect l="0" t="0" r="r" b="b"/>
              <a:pathLst>
                <a:path w="537" h="530">
                  <a:moveTo>
                    <a:pt x="536" y="265"/>
                  </a:moveTo>
                  <a:lnTo>
                    <a:pt x="536" y="265"/>
                  </a:lnTo>
                  <a:cubicBezTo>
                    <a:pt x="536" y="118"/>
                    <a:pt x="418" y="0"/>
                    <a:pt x="271" y="0"/>
                  </a:cubicBezTo>
                  <a:cubicBezTo>
                    <a:pt x="124" y="0"/>
                    <a:pt x="0" y="118"/>
                    <a:pt x="0" y="265"/>
                  </a:cubicBezTo>
                  <a:cubicBezTo>
                    <a:pt x="0" y="412"/>
                    <a:pt x="124" y="529"/>
                    <a:pt x="271" y="529"/>
                  </a:cubicBezTo>
                  <a:cubicBezTo>
                    <a:pt x="418" y="529"/>
                    <a:pt x="536" y="412"/>
                    <a:pt x="536" y="265"/>
                  </a:cubicBezTo>
                </a:path>
              </a:pathLst>
            </a:custGeom>
            <a:solidFill>
              <a:srgbClr val="4FBE9A"/>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7" name="Freeform: Shape 116"/>
            <p:cNvSpPr>
              <a:spLocks/>
            </p:cNvSpPr>
            <p:nvPr/>
          </p:nvSpPr>
          <p:spPr bwMode="auto">
            <a:xfrm>
              <a:off x="2755186" y="1340768"/>
              <a:ext cx="521947" cy="521981"/>
            </a:xfrm>
            <a:custGeom>
              <a:avLst/>
              <a:gdLst>
                <a:gd name="T0" fmla="*/ 2319 w 2320"/>
                <a:gd name="T1" fmla="*/ 1160 h 2321"/>
                <a:gd name="T2" fmla="*/ 2319 w 2320"/>
                <a:gd name="T3" fmla="*/ 1160 h 2321"/>
                <a:gd name="T4" fmla="*/ 1160 w 2320"/>
                <a:gd name="T5" fmla="*/ 0 h 2321"/>
                <a:gd name="T6" fmla="*/ 0 w 2320"/>
                <a:gd name="T7" fmla="*/ 1160 h 2321"/>
                <a:gd name="T8" fmla="*/ 1160 w 2320"/>
                <a:gd name="T9" fmla="*/ 2320 h 2321"/>
                <a:gd name="T10" fmla="*/ 2319 w 2320"/>
                <a:gd name="T11" fmla="*/ 1160 h 2321"/>
              </a:gdLst>
              <a:ahLst/>
              <a:cxnLst>
                <a:cxn ang="0">
                  <a:pos x="T0" y="T1"/>
                </a:cxn>
                <a:cxn ang="0">
                  <a:pos x="T2" y="T3"/>
                </a:cxn>
                <a:cxn ang="0">
                  <a:pos x="T4" y="T5"/>
                </a:cxn>
                <a:cxn ang="0">
                  <a:pos x="T6" y="T7"/>
                </a:cxn>
                <a:cxn ang="0">
                  <a:pos x="T8" y="T9"/>
                </a:cxn>
                <a:cxn ang="0">
                  <a:pos x="T10" y="T11"/>
                </a:cxn>
              </a:cxnLst>
              <a:rect l="0" t="0" r="r" b="b"/>
              <a:pathLst>
                <a:path w="2320" h="2321">
                  <a:moveTo>
                    <a:pt x="2319" y="1160"/>
                  </a:moveTo>
                  <a:lnTo>
                    <a:pt x="2319" y="1160"/>
                  </a:lnTo>
                  <a:cubicBezTo>
                    <a:pt x="2319" y="518"/>
                    <a:pt x="1801" y="0"/>
                    <a:pt x="1160" y="0"/>
                  </a:cubicBezTo>
                  <a:cubicBezTo>
                    <a:pt x="524" y="0"/>
                    <a:pt x="0" y="518"/>
                    <a:pt x="0" y="1160"/>
                  </a:cubicBezTo>
                  <a:cubicBezTo>
                    <a:pt x="0" y="1802"/>
                    <a:pt x="524" y="2320"/>
                    <a:pt x="1160" y="2320"/>
                  </a:cubicBezTo>
                  <a:cubicBezTo>
                    <a:pt x="1801" y="2320"/>
                    <a:pt x="2319" y="1802"/>
                    <a:pt x="2319" y="1160"/>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8" name="Freeform: Shape 117"/>
            <p:cNvSpPr>
              <a:spLocks/>
            </p:cNvSpPr>
            <p:nvPr/>
          </p:nvSpPr>
          <p:spPr bwMode="auto">
            <a:xfrm>
              <a:off x="1275676" y="2179311"/>
              <a:ext cx="380048" cy="382058"/>
            </a:xfrm>
            <a:custGeom>
              <a:avLst/>
              <a:gdLst>
                <a:gd name="T0" fmla="*/ 1690 w 1691"/>
                <a:gd name="T1" fmla="*/ 848 h 1697"/>
                <a:gd name="T2" fmla="*/ 1690 w 1691"/>
                <a:gd name="T3" fmla="*/ 848 h 1697"/>
                <a:gd name="T4" fmla="*/ 842 w 1691"/>
                <a:gd name="T5" fmla="*/ 0 h 1697"/>
                <a:gd name="T6" fmla="*/ 0 w 1691"/>
                <a:gd name="T7" fmla="*/ 848 h 1697"/>
                <a:gd name="T8" fmla="*/ 842 w 1691"/>
                <a:gd name="T9" fmla="*/ 1696 h 1697"/>
                <a:gd name="T10" fmla="*/ 1690 w 1691"/>
                <a:gd name="T11" fmla="*/ 848 h 1697"/>
              </a:gdLst>
              <a:ahLst/>
              <a:cxnLst>
                <a:cxn ang="0">
                  <a:pos x="T0" y="T1"/>
                </a:cxn>
                <a:cxn ang="0">
                  <a:pos x="T2" y="T3"/>
                </a:cxn>
                <a:cxn ang="0">
                  <a:pos x="T4" y="T5"/>
                </a:cxn>
                <a:cxn ang="0">
                  <a:pos x="T6" y="T7"/>
                </a:cxn>
                <a:cxn ang="0">
                  <a:pos x="T8" y="T9"/>
                </a:cxn>
                <a:cxn ang="0">
                  <a:pos x="T10" y="T11"/>
                </a:cxn>
              </a:cxnLst>
              <a:rect l="0" t="0" r="r" b="b"/>
              <a:pathLst>
                <a:path w="1691" h="1697">
                  <a:moveTo>
                    <a:pt x="1690" y="848"/>
                  </a:moveTo>
                  <a:lnTo>
                    <a:pt x="1690" y="848"/>
                  </a:lnTo>
                  <a:cubicBezTo>
                    <a:pt x="1690" y="383"/>
                    <a:pt x="1313" y="0"/>
                    <a:pt x="842" y="0"/>
                  </a:cubicBezTo>
                  <a:cubicBezTo>
                    <a:pt x="377" y="0"/>
                    <a:pt x="0" y="383"/>
                    <a:pt x="0" y="848"/>
                  </a:cubicBezTo>
                  <a:cubicBezTo>
                    <a:pt x="0" y="1319"/>
                    <a:pt x="377" y="1696"/>
                    <a:pt x="842" y="1696"/>
                  </a:cubicBezTo>
                  <a:cubicBezTo>
                    <a:pt x="1313" y="1696"/>
                    <a:pt x="1690" y="1319"/>
                    <a:pt x="1690" y="848"/>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9" name="Freeform: Shape 118"/>
            <p:cNvSpPr>
              <a:spLocks/>
            </p:cNvSpPr>
            <p:nvPr/>
          </p:nvSpPr>
          <p:spPr bwMode="auto">
            <a:xfrm>
              <a:off x="2870293" y="2153510"/>
              <a:ext cx="292727" cy="292746"/>
            </a:xfrm>
            <a:custGeom>
              <a:avLst/>
              <a:gdLst>
                <a:gd name="T0" fmla="*/ 1300 w 1301"/>
                <a:gd name="T1" fmla="*/ 654 h 1303"/>
                <a:gd name="T2" fmla="*/ 1300 w 1301"/>
                <a:gd name="T3" fmla="*/ 654 h 1303"/>
                <a:gd name="T4" fmla="*/ 648 w 1301"/>
                <a:gd name="T5" fmla="*/ 0 h 1303"/>
                <a:gd name="T6" fmla="*/ 0 w 1301"/>
                <a:gd name="T7" fmla="*/ 654 h 1303"/>
                <a:gd name="T8" fmla="*/ 648 w 1301"/>
                <a:gd name="T9" fmla="*/ 1302 h 1303"/>
                <a:gd name="T10" fmla="*/ 1300 w 1301"/>
                <a:gd name="T11" fmla="*/ 654 h 1303"/>
              </a:gdLst>
              <a:ahLst/>
              <a:cxnLst>
                <a:cxn ang="0">
                  <a:pos x="T0" y="T1"/>
                </a:cxn>
                <a:cxn ang="0">
                  <a:pos x="T2" y="T3"/>
                </a:cxn>
                <a:cxn ang="0">
                  <a:pos x="T4" y="T5"/>
                </a:cxn>
                <a:cxn ang="0">
                  <a:pos x="T6" y="T7"/>
                </a:cxn>
                <a:cxn ang="0">
                  <a:pos x="T8" y="T9"/>
                </a:cxn>
                <a:cxn ang="0">
                  <a:pos x="T10" y="T11"/>
                </a:cxn>
              </a:cxnLst>
              <a:rect l="0" t="0" r="r" b="b"/>
              <a:pathLst>
                <a:path w="1301" h="1303">
                  <a:moveTo>
                    <a:pt x="1300" y="654"/>
                  </a:moveTo>
                  <a:lnTo>
                    <a:pt x="1300" y="654"/>
                  </a:lnTo>
                  <a:cubicBezTo>
                    <a:pt x="1300" y="295"/>
                    <a:pt x="1006" y="0"/>
                    <a:pt x="648" y="0"/>
                  </a:cubicBezTo>
                  <a:cubicBezTo>
                    <a:pt x="289" y="0"/>
                    <a:pt x="0" y="295"/>
                    <a:pt x="0" y="654"/>
                  </a:cubicBezTo>
                  <a:cubicBezTo>
                    <a:pt x="0" y="1013"/>
                    <a:pt x="289" y="1302"/>
                    <a:pt x="648" y="1302"/>
                  </a:cubicBezTo>
                  <a:cubicBezTo>
                    <a:pt x="1006" y="1302"/>
                    <a:pt x="1300" y="1013"/>
                    <a:pt x="1300" y="654"/>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0" name="Freeform: Shape 119"/>
            <p:cNvSpPr>
              <a:spLocks/>
            </p:cNvSpPr>
            <p:nvPr/>
          </p:nvSpPr>
          <p:spPr bwMode="auto">
            <a:xfrm>
              <a:off x="1675570" y="3939756"/>
              <a:ext cx="500117" cy="499157"/>
            </a:xfrm>
            <a:custGeom>
              <a:avLst/>
              <a:gdLst>
                <a:gd name="T0" fmla="*/ 2220 w 2221"/>
                <a:gd name="T1" fmla="*/ 1112 h 2220"/>
                <a:gd name="T2" fmla="*/ 2220 w 2221"/>
                <a:gd name="T3" fmla="*/ 1112 h 2220"/>
                <a:gd name="T4" fmla="*/ 1107 w 2221"/>
                <a:gd name="T5" fmla="*/ 0 h 2220"/>
                <a:gd name="T6" fmla="*/ 0 w 2221"/>
                <a:gd name="T7" fmla="*/ 1112 h 2220"/>
                <a:gd name="T8" fmla="*/ 1107 w 2221"/>
                <a:gd name="T9" fmla="*/ 2219 h 2220"/>
                <a:gd name="T10" fmla="*/ 2220 w 2221"/>
                <a:gd name="T11" fmla="*/ 1112 h 2220"/>
              </a:gdLst>
              <a:ahLst/>
              <a:cxnLst>
                <a:cxn ang="0">
                  <a:pos x="T0" y="T1"/>
                </a:cxn>
                <a:cxn ang="0">
                  <a:pos x="T2" y="T3"/>
                </a:cxn>
                <a:cxn ang="0">
                  <a:pos x="T4" y="T5"/>
                </a:cxn>
                <a:cxn ang="0">
                  <a:pos x="T6" y="T7"/>
                </a:cxn>
                <a:cxn ang="0">
                  <a:pos x="T8" y="T9"/>
                </a:cxn>
                <a:cxn ang="0">
                  <a:pos x="T10" y="T11"/>
                </a:cxn>
              </a:cxnLst>
              <a:rect l="0" t="0" r="r" b="b"/>
              <a:pathLst>
                <a:path w="2221" h="2220">
                  <a:moveTo>
                    <a:pt x="2220" y="1112"/>
                  </a:moveTo>
                  <a:lnTo>
                    <a:pt x="2220" y="1112"/>
                  </a:lnTo>
                  <a:cubicBezTo>
                    <a:pt x="2220" y="500"/>
                    <a:pt x="1720" y="0"/>
                    <a:pt x="1107" y="0"/>
                  </a:cubicBezTo>
                  <a:cubicBezTo>
                    <a:pt x="495" y="0"/>
                    <a:pt x="0" y="500"/>
                    <a:pt x="0" y="1112"/>
                  </a:cubicBezTo>
                  <a:cubicBezTo>
                    <a:pt x="0" y="1725"/>
                    <a:pt x="495" y="2219"/>
                    <a:pt x="1107" y="2219"/>
                  </a:cubicBezTo>
                  <a:cubicBezTo>
                    <a:pt x="1720" y="2219"/>
                    <a:pt x="2220" y="1725"/>
                    <a:pt x="2220" y="1112"/>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1" name="Freeform: Shape 120"/>
            <p:cNvSpPr>
              <a:spLocks/>
            </p:cNvSpPr>
            <p:nvPr/>
          </p:nvSpPr>
          <p:spPr bwMode="auto">
            <a:xfrm>
              <a:off x="2670842" y="4079679"/>
              <a:ext cx="282804" cy="282822"/>
            </a:xfrm>
            <a:custGeom>
              <a:avLst/>
              <a:gdLst>
                <a:gd name="T0" fmla="*/ 1254 w 1255"/>
                <a:gd name="T1" fmla="*/ 624 h 1255"/>
                <a:gd name="T2" fmla="*/ 1254 w 1255"/>
                <a:gd name="T3" fmla="*/ 624 h 1255"/>
                <a:gd name="T4" fmla="*/ 630 w 1255"/>
                <a:gd name="T5" fmla="*/ 0 h 1255"/>
                <a:gd name="T6" fmla="*/ 0 w 1255"/>
                <a:gd name="T7" fmla="*/ 624 h 1255"/>
                <a:gd name="T8" fmla="*/ 630 w 1255"/>
                <a:gd name="T9" fmla="*/ 1254 h 1255"/>
                <a:gd name="T10" fmla="*/ 1254 w 1255"/>
                <a:gd name="T11" fmla="*/ 624 h 1255"/>
              </a:gdLst>
              <a:ahLst/>
              <a:cxnLst>
                <a:cxn ang="0">
                  <a:pos x="T0" y="T1"/>
                </a:cxn>
                <a:cxn ang="0">
                  <a:pos x="T2" y="T3"/>
                </a:cxn>
                <a:cxn ang="0">
                  <a:pos x="T4" y="T5"/>
                </a:cxn>
                <a:cxn ang="0">
                  <a:pos x="T6" y="T7"/>
                </a:cxn>
                <a:cxn ang="0">
                  <a:pos x="T8" y="T9"/>
                </a:cxn>
                <a:cxn ang="0">
                  <a:pos x="T10" y="T11"/>
                </a:cxn>
              </a:cxnLst>
              <a:rect l="0" t="0" r="r" b="b"/>
              <a:pathLst>
                <a:path w="1255" h="1255">
                  <a:moveTo>
                    <a:pt x="1254" y="624"/>
                  </a:moveTo>
                  <a:lnTo>
                    <a:pt x="1254" y="624"/>
                  </a:lnTo>
                  <a:cubicBezTo>
                    <a:pt x="1254" y="276"/>
                    <a:pt x="972" y="0"/>
                    <a:pt x="630" y="0"/>
                  </a:cubicBezTo>
                  <a:cubicBezTo>
                    <a:pt x="283" y="0"/>
                    <a:pt x="0" y="276"/>
                    <a:pt x="0" y="624"/>
                  </a:cubicBezTo>
                  <a:cubicBezTo>
                    <a:pt x="0" y="971"/>
                    <a:pt x="283" y="1254"/>
                    <a:pt x="630" y="1254"/>
                  </a:cubicBezTo>
                  <a:cubicBezTo>
                    <a:pt x="972" y="1254"/>
                    <a:pt x="1254" y="971"/>
                    <a:pt x="1254" y="624"/>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2" name="Freeform: Shape 121"/>
            <p:cNvSpPr>
              <a:spLocks/>
            </p:cNvSpPr>
            <p:nvPr/>
          </p:nvSpPr>
          <p:spPr bwMode="auto">
            <a:xfrm>
              <a:off x="1602141" y="3402890"/>
              <a:ext cx="311581" cy="311600"/>
            </a:xfrm>
            <a:custGeom>
              <a:avLst/>
              <a:gdLst>
                <a:gd name="T0" fmla="*/ 1384 w 1385"/>
                <a:gd name="T1" fmla="*/ 695 h 1383"/>
                <a:gd name="T2" fmla="*/ 1384 w 1385"/>
                <a:gd name="T3" fmla="*/ 695 h 1383"/>
                <a:gd name="T4" fmla="*/ 689 w 1385"/>
                <a:gd name="T5" fmla="*/ 0 h 1383"/>
                <a:gd name="T6" fmla="*/ 0 w 1385"/>
                <a:gd name="T7" fmla="*/ 695 h 1383"/>
                <a:gd name="T8" fmla="*/ 689 w 1385"/>
                <a:gd name="T9" fmla="*/ 1382 h 1383"/>
                <a:gd name="T10" fmla="*/ 1384 w 1385"/>
                <a:gd name="T11" fmla="*/ 695 h 1383"/>
              </a:gdLst>
              <a:ahLst/>
              <a:cxnLst>
                <a:cxn ang="0">
                  <a:pos x="T0" y="T1"/>
                </a:cxn>
                <a:cxn ang="0">
                  <a:pos x="T2" y="T3"/>
                </a:cxn>
                <a:cxn ang="0">
                  <a:pos x="T4" y="T5"/>
                </a:cxn>
                <a:cxn ang="0">
                  <a:pos x="T6" y="T7"/>
                </a:cxn>
                <a:cxn ang="0">
                  <a:pos x="T8" y="T9"/>
                </a:cxn>
                <a:cxn ang="0">
                  <a:pos x="T10" y="T11"/>
                </a:cxn>
              </a:cxnLst>
              <a:rect l="0" t="0" r="r" b="b"/>
              <a:pathLst>
                <a:path w="1385" h="1383">
                  <a:moveTo>
                    <a:pt x="1384" y="695"/>
                  </a:moveTo>
                  <a:lnTo>
                    <a:pt x="1384" y="695"/>
                  </a:lnTo>
                  <a:cubicBezTo>
                    <a:pt x="1384" y="312"/>
                    <a:pt x="1072" y="0"/>
                    <a:pt x="689" y="0"/>
                  </a:cubicBezTo>
                  <a:cubicBezTo>
                    <a:pt x="307" y="0"/>
                    <a:pt x="0" y="312"/>
                    <a:pt x="0" y="695"/>
                  </a:cubicBezTo>
                  <a:cubicBezTo>
                    <a:pt x="0" y="1076"/>
                    <a:pt x="307" y="1382"/>
                    <a:pt x="689" y="1382"/>
                  </a:cubicBezTo>
                  <a:cubicBezTo>
                    <a:pt x="1072" y="1382"/>
                    <a:pt x="1384" y="1076"/>
                    <a:pt x="1384" y="695"/>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3" name="Freeform: Shape 122"/>
            <p:cNvSpPr>
              <a:spLocks/>
            </p:cNvSpPr>
            <p:nvPr/>
          </p:nvSpPr>
          <p:spPr bwMode="auto">
            <a:xfrm>
              <a:off x="1676563" y="3467393"/>
              <a:ext cx="161744" cy="181602"/>
            </a:xfrm>
            <a:custGeom>
              <a:avLst/>
              <a:gdLst>
                <a:gd name="T0" fmla="*/ 712 w 719"/>
                <a:gd name="T1" fmla="*/ 547 h 807"/>
                <a:gd name="T2" fmla="*/ 712 w 719"/>
                <a:gd name="T3" fmla="*/ 547 h 807"/>
                <a:gd name="T4" fmla="*/ 712 w 719"/>
                <a:gd name="T5" fmla="*/ 547 h 807"/>
                <a:gd name="T6" fmla="*/ 712 w 719"/>
                <a:gd name="T7" fmla="*/ 165 h 807"/>
                <a:gd name="T8" fmla="*/ 712 w 719"/>
                <a:gd name="T9" fmla="*/ 30 h 807"/>
                <a:gd name="T10" fmla="*/ 701 w 719"/>
                <a:gd name="T11" fmla="*/ 6 h 807"/>
                <a:gd name="T12" fmla="*/ 677 w 719"/>
                <a:gd name="T13" fmla="*/ 0 h 807"/>
                <a:gd name="T14" fmla="*/ 236 w 719"/>
                <a:gd name="T15" fmla="*/ 106 h 807"/>
                <a:gd name="T16" fmla="*/ 212 w 719"/>
                <a:gd name="T17" fmla="*/ 136 h 807"/>
                <a:gd name="T18" fmla="*/ 212 w 719"/>
                <a:gd name="T19" fmla="*/ 271 h 807"/>
                <a:gd name="T20" fmla="*/ 212 w 719"/>
                <a:gd name="T21" fmla="*/ 594 h 807"/>
                <a:gd name="T22" fmla="*/ 194 w 719"/>
                <a:gd name="T23" fmla="*/ 588 h 807"/>
                <a:gd name="T24" fmla="*/ 118 w 719"/>
                <a:gd name="T25" fmla="*/ 612 h 807"/>
                <a:gd name="T26" fmla="*/ 12 w 719"/>
                <a:gd name="T27" fmla="*/ 753 h 807"/>
                <a:gd name="T28" fmla="*/ 88 w 719"/>
                <a:gd name="T29" fmla="*/ 806 h 807"/>
                <a:gd name="T30" fmla="*/ 165 w 719"/>
                <a:gd name="T31" fmla="*/ 788 h 807"/>
                <a:gd name="T32" fmla="*/ 271 w 719"/>
                <a:gd name="T33" fmla="*/ 653 h 807"/>
                <a:gd name="T34" fmla="*/ 271 w 719"/>
                <a:gd name="T35" fmla="*/ 653 h 807"/>
                <a:gd name="T36" fmla="*/ 271 w 719"/>
                <a:gd name="T37" fmla="*/ 295 h 807"/>
                <a:gd name="T38" fmla="*/ 654 w 719"/>
                <a:gd name="T39" fmla="*/ 206 h 807"/>
                <a:gd name="T40" fmla="*/ 654 w 719"/>
                <a:gd name="T41" fmla="*/ 488 h 807"/>
                <a:gd name="T42" fmla="*/ 630 w 719"/>
                <a:gd name="T43" fmla="*/ 482 h 807"/>
                <a:gd name="T44" fmla="*/ 553 w 719"/>
                <a:gd name="T45" fmla="*/ 506 h 807"/>
                <a:gd name="T46" fmla="*/ 448 w 719"/>
                <a:gd name="T47" fmla="*/ 647 h 807"/>
                <a:gd name="T48" fmla="*/ 530 w 719"/>
                <a:gd name="T49" fmla="*/ 700 h 807"/>
                <a:gd name="T50" fmla="*/ 606 w 719"/>
                <a:gd name="T51" fmla="*/ 682 h 807"/>
                <a:gd name="T52" fmla="*/ 712 w 719"/>
                <a:gd name="T53" fmla="*/ 54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9" h="807">
                  <a:moveTo>
                    <a:pt x="712" y="547"/>
                  </a:moveTo>
                  <a:lnTo>
                    <a:pt x="712" y="547"/>
                  </a:lnTo>
                  <a:lnTo>
                    <a:pt x="712" y="547"/>
                  </a:lnTo>
                  <a:cubicBezTo>
                    <a:pt x="712" y="165"/>
                    <a:pt x="712" y="165"/>
                    <a:pt x="712" y="165"/>
                  </a:cubicBezTo>
                  <a:cubicBezTo>
                    <a:pt x="712" y="30"/>
                    <a:pt x="712" y="30"/>
                    <a:pt x="712" y="30"/>
                  </a:cubicBezTo>
                  <a:cubicBezTo>
                    <a:pt x="712" y="18"/>
                    <a:pt x="707" y="12"/>
                    <a:pt x="701" y="6"/>
                  </a:cubicBezTo>
                  <a:cubicBezTo>
                    <a:pt x="695" y="0"/>
                    <a:pt x="683" y="0"/>
                    <a:pt x="677" y="0"/>
                  </a:cubicBezTo>
                  <a:cubicBezTo>
                    <a:pt x="236" y="106"/>
                    <a:pt x="236" y="106"/>
                    <a:pt x="236" y="106"/>
                  </a:cubicBezTo>
                  <a:cubicBezTo>
                    <a:pt x="224" y="112"/>
                    <a:pt x="212" y="124"/>
                    <a:pt x="212" y="136"/>
                  </a:cubicBezTo>
                  <a:cubicBezTo>
                    <a:pt x="212" y="271"/>
                    <a:pt x="212" y="271"/>
                    <a:pt x="212" y="271"/>
                  </a:cubicBezTo>
                  <a:cubicBezTo>
                    <a:pt x="212" y="594"/>
                    <a:pt x="212" y="594"/>
                    <a:pt x="212" y="594"/>
                  </a:cubicBezTo>
                  <a:cubicBezTo>
                    <a:pt x="206" y="594"/>
                    <a:pt x="200" y="588"/>
                    <a:pt x="194" y="588"/>
                  </a:cubicBezTo>
                  <a:cubicBezTo>
                    <a:pt x="171" y="588"/>
                    <a:pt x="141" y="600"/>
                    <a:pt x="118" y="612"/>
                  </a:cubicBezTo>
                  <a:cubicBezTo>
                    <a:pt x="59" y="635"/>
                    <a:pt x="0" y="700"/>
                    <a:pt x="12" y="753"/>
                  </a:cubicBezTo>
                  <a:cubicBezTo>
                    <a:pt x="18" y="788"/>
                    <a:pt x="47" y="806"/>
                    <a:pt x="88" y="806"/>
                  </a:cubicBezTo>
                  <a:cubicBezTo>
                    <a:pt x="112" y="806"/>
                    <a:pt x="141" y="800"/>
                    <a:pt x="165" y="788"/>
                  </a:cubicBezTo>
                  <a:cubicBezTo>
                    <a:pt x="224" y="765"/>
                    <a:pt x="277" y="706"/>
                    <a:pt x="271" y="653"/>
                  </a:cubicBezTo>
                  <a:lnTo>
                    <a:pt x="271" y="653"/>
                  </a:lnTo>
                  <a:cubicBezTo>
                    <a:pt x="271" y="295"/>
                    <a:pt x="271" y="295"/>
                    <a:pt x="271" y="295"/>
                  </a:cubicBezTo>
                  <a:cubicBezTo>
                    <a:pt x="654" y="206"/>
                    <a:pt x="654" y="206"/>
                    <a:pt x="654" y="206"/>
                  </a:cubicBezTo>
                  <a:cubicBezTo>
                    <a:pt x="654" y="488"/>
                    <a:pt x="654" y="488"/>
                    <a:pt x="654" y="488"/>
                  </a:cubicBezTo>
                  <a:cubicBezTo>
                    <a:pt x="648" y="482"/>
                    <a:pt x="642" y="482"/>
                    <a:pt x="630" y="482"/>
                  </a:cubicBezTo>
                  <a:cubicBezTo>
                    <a:pt x="606" y="482"/>
                    <a:pt x="583" y="488"/>
                    <a:pt x="553" y="506"/>
                  </a:cubicBezTo>
                  <a:cubicBezTo>
                    <a:pt x="495" y="529"/>
                    <a:pt x="436" y="588"/>
                    <a:pt x="448" y="647"/>
                  </a:cubicBezTo>
                  <a:cubicBezTo>
                    <a:pt x="453" y="682"/>
                    <a:pt x="483" y="700"/>
                    <a:pt x="530" y="700"/>
                  </a:cubicBezTo>
                  <a:cubicBezTo>
                    <a:pt x="553" y="700"/>
                    <a:pt x="577" y="694"/>
                    <a:pt x="606" y="682"/>
                  </a:cubicBezTo>
                  <a:cubicBezTo>
                    <a:pt x="660" y="659"/>
                    <a:pt x="718" y="600"/>
                    <a:pt x="712" y="547"/>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4" name="Freeform: Shape 123"/>
            <p:cNvSpPr>
              <a:spLocks/>
            </p:cNvSpPr>
            <p:nvPr/>
          </p:nvSpPr>
          <p:spPr bwMode="auto">
            <a:xfrm>
              <a:off x="1803577" y="4079678"/>
              <a:ext cx="241127" cy="285799"/>
            </a:xfrm>
            <a:custGeom>
              <a:avLst/>
              <a:gdLst>
                <a:gd name="T0" fmla="*/ 1054 w 1073"/>
                <a:gd name="T1" fmla="*/ 1124 h 1272"/>
                <a:gd name="T2" fmla="*/ 1054 w 1073"/>
                <a:gd name="T3" fmla="*/ 1124 h 1272"/>
                <a:gd name="T4" fmla="*/ 736 w 1073"/>
                <a:gd name="T5" fmla="*/ 577 h 1272"/>
                <a:gd name="T6" fmla="*/ 736 w 1073"/>
                <a:gd name="T7" fmla="*/ 100 h 1272"/>
                <a:gd name="T8" fmla="*/ 778 w 1073"/>
                <a:gd name="T9" fmla="*/ 53 h 1272"/>
                <a:gd name="T10" fmla="*/ 725 w 1073"/>
                <a:gd name="T11" fmla="*/ 0 h 1272"/>
                <a:gd name="T12" fmla="*/ 354 w 1073"/>
                <a:gd name="T13" fmla="*/ 0 h 1272"/>
                <a:gd name="T14" fmla="*/ 301 w 1073"/>
                <a:gd name="T15" fmla="*/ 53 h 1272"/>
                <a:gd name="T16" fmla="*/ 336 w 1073"/>
                <a:gd name="T17" fmla="*/ 100 h 1272"/>
                <a:gd name="T18" fmla="*/ 336 w 1073"/>
                <a:gd name="T19" fmla="*/ 577 h 1272"/>
                <a:gd name="T20" fmla="*/ 18 w 1073"/>
                <a:gd name="T21" fmla="*/ 1124 h 1272"/>
                <a:gd name="T22" fmla="*/ 18 w 1073"/>
                <a:gd name="T23" fmla="*/ 1224 h 1272"/>
                <a:gd name="T24" fmla="*/ 106 w 1073"/>
                <a:gd name="T25" fmla="*/ 1271 h 1272"/>
                <a:gd name="T26" fmla="*/ 966 w 1073"/>
                <a:gd name="T27" fmla="*/ 1271 h 1272"/>
                <a:gd name="T28" fmla="*/ 1054 w 1073"/>
                <a:gd name="T29" fmla="*/ 1224 h 1272"/>
                <a:gd name="T30" fmla="*/ 1054 w 1073"/>
                <a:gd name="T31" fmla="*/ 1124 h 1272"/>
                <a:gd name="T32" fmla="*/ 324 w 1073"/>
                <a:gd name="T33" fmla="*/ 53 h 1272"/>
                <a:gd name="T34" fmla="*/ 324 w 1073"/>
                <a:gd name="T35" fmla="*/ 53 h 1272"/>
                <a:gd name="T36" fmla="*/ 354 w 1073"/>
                <a:gd name="T37" fmla="*/ 23 h 1272"/>
                <a:gd name="T38" fmla="*/ 725 w 1073"/>
                <a:gd name="T39" fmla="*/ 23 h 1272"/>
                <a:gd name="T40" fmla="*/ 754 w 1073"/>
                <a:gd name="T41" fmla="*/ 53 h 1272"/>
                <a:gd name="T42" fmla="*/ 725 w 1073"/>
                <a:gd name="T43" fmla="*/ 76 h 1272"/>
                <a:gd name="T44" fmla="*/ 354 w 1073"/>
                <a:gd name="T45" fmla="*/ 76 h 1272"/>
                <a:gd name="T46" fmla="*/ 324 w 1073"/>
                <a:gd name="T47" fmla="*/ 53 h 1272"/>
                <a:gd name="T48" fmla="*/ 1037 w 1073"/>
                <a:gd name="T49" fmla="*/ 1213 h 1272"/>
                <a:gd name="T50" fmla="*/ 1037 w 1073"/>
                <a:gd name="T51" fmla="*/ 1213 h 1272"/>
                <a:gd name="T52" fmla="*/ 966 w 1073"/>
                <a:gd name="T53" fmla="*/ 1248 h 1272"/>
                <a:gd name="T54" fmla="*/ 106 w 1073"/>
                <a:gd name="T55" fmla="*/ 1248 h 1272"/>
                <a:gd name="T56" fmla="*/ 41 w 1073"/>
                <a:gd name="T57" fmla="*/ 1213 h 1272"/>
                <a:gd name="T58" fmla="*/ 41 w 1073"/>
                <a:gd name="T59" fmla="*/ 1136 h 1272"/>
                <a:gd name="T60" fmla="*/ 359 w 1073"/>
                <a:gd name="T61" fmla="*/ 588 h 1272"/>
                <a:gd name="T62" fmla="*/ 359 w 1073"/>
                <a:gd name="T63" fmla="*/ 583 h 1272"/>
                <a:gd name="T64" fmla="*/ 359 w 1073"/>
                <a:gd name="T65" fmla="*/ 106 h 1272"/>
                <a:gd name="T66" fmla="*/ 713 w 1073"/>
                <a:gd name="T67" fmla="*/ 106 h 1272"/>
                <a:gd name="T68" fmla="*/ 713 w 1073"/>
                <a:gd name="T69" fmla="*/ 583 h 1272"/>
                <a:gd name="T70" fmla="*/ 1037 w 1073"/>
                <a:gd name="T71" fmla="*/ 1136 h 1272"/>
                <a:gd name="T72" fmla="*/ 1037 w 1073"/>
                <a:gd name="T73" fmla="*/ 1213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272">
                  <a:moveTo>
                    <a:pt x="1054" y="1124"/>
                  </a:moveTo>
                  <a:lnTo>
                    <a:pt x="1054" y="1124"/>
                  </a:lnTo>
                  <a:cubicBezTo>
                    <a:pt x="736" y="577"/>
                    <a:pt x="736" y="577"/>
                    <a:pt x="736" y="577"/>
                  </a:cubicBezTo>
                  <a:cubicBezTo>
                    <a:pt x="736" y="100"/>
                    <a:pt x="736" y="100"/>
                    <a:pt x="736" y="100"/>
                  </a:cubicBezTo>
                  <a:cubicBezTo>
                    <a:pt x="760" y="94"/>
                    <a:pt x="778" y="76"/>
                    <a:pt x="778" y="53"/>
                  </a:cubicBezTo>
                  <a:cubicBezTo>
                    <a:pt x="778" y="23"/>
                    <a:pt x="754" y="0"/>
                    <a:pt x="725" y="0"/>
                  </a:cubicBezTo>
                  <a:cubicBezTo>
                    <a:pt x="354" y="0"/>
                    <a:pt x="354" y="0"/>
                    <a:pt x="354" y="0"/>
                  </a:cubicBezTo>
                  <a:cubicBezTo>
                    <a:pt x="324" y="0"/>
                    <a:pt x="301" y="23"/>
                    <a:pt x="301" y="53"/>
                  </a:cubicBezTo>
                  <a:cubicBezTo>
                    <a:pt x="301" y="76"/>
                    <a:pt x="312" y="94"/>
                    <a:pt x="336" y="100"/>
                  </a:cubicBezTo>
                  <a:cubicBezTo>
                    <a:pt x="336" y="577"/>
                    <a:pt x="336" y="577"/>
                    <a:pt x="336" y="577"/>
                  </a:cubicBezTo>
                  <a:cubicBezTo>
                    <a:pt x="18" y="1124"/>
                    <a:pt x="18" y="1124"/>
                    <a:pt x="18" y="1124"/>
                  </a:cubicBezTo>
                  <a:cubicBezTo>
                    <a:pt x="0" y="1154"/>
                    <a:pt x="0" y="1195"/>
                    <a:pt x="18" y="1224"/>
                  </a:cubicBezTo>
                  <a:cubicBezTo>
                    <a:pt x="36" y="1254"/>
                    <a:pt x="71" y="1271"/>
                    <a:pt x="106" y="1271"/>
                  </a:cubicBezTo>
                  <a:cubicBezTo>
                    <a:pt x="966" y="1271"/>
                    <a:pt x="966" y="1271"/>
                    <a:pt x="966" y="1271"/>
                  </a:cubicBezTo>
                  <a:cubicBezTo>
                    <a:pt x="1001" y="1271"/>
                    <a:pt x="1037" y="1254"/>
                    <a:pt x="1054" y="1224"/>
                  </a:cubicBezTo>
                  <a:cubicBezTo>
                    <a:pt x="1072" y="1195"/>
                    <a:pt x="1072" y="1154"/>
                    <a:pt x="1054" y="1124"/>
                  </a:cubicBezTo>
                  <a:close/>
                  <a:moveTo>
                    <a:pt x="324" y="53"/>
                  </a:moveTo>
                  <a:lnTo>
                    <a:pt x="324" y="53"/>
                  </a:lnTo>
                  <a:cubicBezTo>
                    <a:pt x="324" y="35"/>
                    <a:pt x="336" y="23"/>
                    <a:pt x="354" y="23"/>
                  </a:cubicBezTo>
                  <a:cubicBezTo>
                    <a:pt x="725" y="23"/>
                    <a:pt x="725" y="23"/>
                    <a:pt x="725" y="23"/>
                  </a:cubicBezTo>
                  <a:cubicBezTo>
                    <a:pt x="742" y="23"/>
                    <a:pt x="754" y="35"/>
                    <a:pt x="754" y="53"/>
                  </a:cubicBezTo>
                  <a:cubicBezTo>
                    <a:pt x="754" y="64"/>
                    <a:pt x="742" y="76"/>
                    <a:pt x="725" y="76"/>
                  </a:cubicBezTo>
                  <a:cubicBezTo>
                    <a:pt x="354" y="76"/>
                    <a:pt x="354" y="76"/>
                    <a:pt x="354" y="76"/>
                  </a:cubicBezTo>
                  <a:cubicBezTo>
                    <a:pt x="336" y="76"/>
                    <a:pt x="324" y="64"/>
                    <a:pt x="324" y="53"/>
                  </a:cubicBezTo>
                  <a:close/>
                  <a:moveTo>
                    <a:pt x="1037" y="1213"/>
                  </a:moveTo>
                  <a:lnTo>
                    <a:pt x="1037" y="1213"/>
                  </a:lnTo>
                  <a:cubicBezTo>
                    <a:pt x="1019" y="1236"/>
                    <a:pt x="995" y="1248"/>
                    <a:pt x="966" y="1248"/>
                  </a:cubicBezTo>
                  <a:cubicBezTo>
                    <a:pt x="106" y="1248"/>
                    <a:pt x="106" y="1248"/>
                    <a:pt x="106" y="1248"/>
                  </a:cubicBezTo>
                  <a:cubicBezTo>
                    <a:pt x="77" y="1248"/>
                    <a:pt x="53" y="1236"/>
                    <a:pt x="41" y="1213"/>
                  </a:cubicBezTo>
                  <a:cubicBezTo>
                    <a:pt x="30" y="1189"/>
                    <a:pt x="30" y="1159"/>
                    <a:pt x="41" y="1136"/>
                  </a:cubicBezTo>
                  <a:cubicBezTo>
                    <a:pt x="359" y="588"/>
                    <a:pt x="359" y="588"/>
                    <a:pt x="359" y="588"/>
                  </a:cubicBezTo>
                  <a:cubicBezTo>
                    <a:pt x="359" y="583"/>
                    <a:pt x="359" y="583"/>
                    <a:pt x="359" y="583"/>
                  </a:cubicBezTo>
                  <a:cubicBezTo>
                    <a:pt x="359" y="106"/>
                    <a:pt x="359" y="106"/>
                    <a:pt x="359" y="106"/>
                  </a:cubicBezTo>
                  <a:cubicBezTo>
                    <a:pt x="713" y="106"/>
                    <a:pt x="713" y="106"/>
                    <a:pt x="713" y="106"/>
                  </a:cubicBezTo>
                  <a:cubicBezTo>
                    <a:pt x="713" y="583"/>
                    <a:pt x="713" y="583"/>
                    <a:pt x="713" y="583"/>
                  </a:cubicBezTo>
                  <a:cubicBezTo>
                    <a:pt x="1037" y="1136"/>
                    <a:pt x="1037" y="1136"/>
                    <a:pt x="1037" y="1136"/>
                  </a:cubicBezTo>
                  <a:cubicBezTo>
                    <a:pt x="1048" y="1159"/>
                    <a:pt x="1048" y="1189"/>
                    <a:pt x="1037" y="1213"/>
                  </a:cubicBez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5" name="Freeform: Shape 124"/>
            <p:cNvSpPr>
              <a:spLocks/>
            </p:cNvSpPr>
            <p:nvPr/>
          </p:nvSpPr>
          <p:spPr bwMode="auto">
            <a:xfrm>
              <a:off x="1886930" y="4012198"/>
              <a:ext cx="21830" cy="21832"/>
            </a:xfrm>
            <a:custGeom>
              <a:avLst/>
              <a:gdLst>
                <a:gd name="T0" fmla="*/ 47 w 96"/>
                <a:gd name="T1" fmla="*/ 94 h 95"/>
                <a:gd name="T2" fmla="*/ 47 w 96"/>
                <a:gd name="T3" fmla="*/ 94 h 95"/>
                <a:gd name="T4" fmla="*/ 95 w 96"/>
                <a:gd name="T5" fmla="*/ 47 h 95"/>
                <a:gd name="T6" fmla="*/ 47 w 96"/>
                <a:gd name="T7" fmla="*/ 0 h 95"/>
                <a:gd name="T8" fmla="*/ 0 w 96"/>
                <a:gd name="T9" fmla="*/ 47 h 95"/>
                <a:gd name="T10" fmla="*/ 47 w 96"/>
                <a:gd name="T11" fmla="*/ 94 h 95"/>
              </a:gdLst>
              <a:ahLst/>
              <a:cxnLst>
                <a:cxn ang="0">
                  <a:pos x="T0" y="T1"/>
                </a:cxn>
                <a:cxn ang="0">
                  <a:pos x="T2" y="T3"/>
                </a:cxn>
                <a:cxn ang="0">
                  <a:pos x="T4" y="T5"/>
                </a:cxn>
                <a:cxn ang="0">
                  <a:pos x="T6" y="T7"/>
                </a:cxn>
                <a:cxn ang="0">
                  <a:pos x="T8" y="T9"/>
                </a:cxn>
                <a:cxn ang="0">
                  <a:pos x="T10" y="T11"/>
                </a:cxn>
              </a:cxnLst>
              <a:rect l="0" t="0" r="r" b="b"/>
              <a:pathLst>
                <a:path w="96" h="95">
                  <a:moveTo>
                    <a:pt x="47" y="94"/>
                  </a:moveTo>
                  <a:lnTo>
                    <a:pt x="47" y="94"/>
                  </a:lnTo>
                  <a:cubicBezTo>
                    <a:pt x="77" y="94"/>
                    <a:pt x="95" y="71"/>
                    <a:pt x="95" y="47"/>
                  </a:cubicBezTo>
                  <a:cubicBezTo>
                    <a:pt x="95" y="24"/>
                    <a:pt x="77" y="0"/>
                    <a:pt x="47" y="0"/>
                  </a:cubicBezTo>
                  <a:cubicBezTo>
                    <a:pt x="24" y="0"/>
                    <a:pt x="0" y="24"/>
                    <a:pt x="0" y="47"/>
                  </a:cubicBezTo>
                  <a:cubicBezTo>
                    <a:pt x="0" y="71"/>
                    <a:pt x="24" y="94"/>
                    <a:pt x="47" y="94"/>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6" name="Freeform: Shape 125"/>
            <p:cNvSpPr>
              <a:spLocks/>
            </p:cNvSpPr>
            <p:nvPr/>
          </p:nvSpPr>
          <p:spPr bwMode="auto">
            <a:xfrm>
              <a:off x="1920668" y="3968535"/>
              <a:ext cx="17861" cy="16870"/>
            </a:xfrm>
            <a:custGeom>
              <a:avLst/>
              <a:gdLst>
                <a:gd name="T0" fmla="*/ 36 w 78"/>
                <a:gd name="T1" fmla="*/ 76 h 77"/>
                <a:gd name="T2" fmla="*/ 36 w 78"/>
                <a:gd name="T3" fmla="*/ 76 h 77"/>
                <a:gd name="T4" fmla="*/ 77 w 78"/>
                <a:gd name="T5" fmla="*/ 41 h 77"/>
                <a:gd name="T6" fmla="*/ 36 w 78"/>
                <a:gd name="T7" fmla="*/ 0 h 77"/>
                <a:gd name="T8" fmla="*/ 0 w 78"/>
                <a:gd name="T9" fmla="*/ 41 h 77"/>
                <a:gd name="T10" fmla="*/ 36 w 78"/>
                <a:gd name="T11" fmla="*/ 76 h 77"/>
              </a:gdLst>
              <a:ahLst/>
              <a:cxnLst>
                <a:cxn ang="0">
                  <a:pos x="T0" y="T1"/>
                </a:cxn>
                <a:cxn ang="0">
                  <a:pos x="T2" y="T3"/>
                </a:cxn>
                <a:cxn ang="0">
                  <a:pos x="T4" y="T5"/>
                </a:cxn>
                <a:cxn ang="0">
                  <a:pos x="T6" y="T7"/>
                </a:cxn>
                <a:cxn ang="0">
                  <a:pos x="T8" y="T9"/>
                </a:cxn>
                <a:cxn ang="0">
                  <a:pos x="T10" y="T11"/>
                </a:cxn>
              </a:cxnLst>
              <a:rect l="0" t="0" r="r" b="b"/>
              <a:pathLst>
                <a:path w="78" h="77">
                  <a:moveTo>
                    <a:pt x="36" y="76"/>
                  </a:moveTo>
                  <a:lnTo>
                    <a:pt x="36" y="76"/>
                  </a:lnTo>
                  <a:cubicBezTo>
                    <a:pt x="59" y="76"/>
                    <a:pt x="77" y="59"/>
                    <a:pt x="77" y="41"/>
                  </a:cubicBezTo>
                  <a:cubicBezTo>
                    <a:pt x="77" y="18"/>
                    <a:pt x="59" y="0"/>
                    <a:pt x="36" y="0"/>
                  </a:cubicBezTo>
                  <a:cubicBezTo>
                    <a:pt x="18" y="0"/>
                    <a:pt x="0" y="18"/>
                    <a:pt x="0" y="41"/>
                  </a:cubicBezTo>
                  <a:cubicBezTo>
                    <a:pt x="0" y="59"/>
                    <a:pt x="18" y="76"/>
                    <a:pt x="36" y="76"/>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7" name="Freeform: Shape 126"/>
            <p:cNvSpPr>
              <a:spLocks/>
            </p:cNvSpPr>
            <p:nvPr/>
          </p:nvSpPr>
          <p:spPr bwMode="auto">
            <a:xfrm>
              <a:off x="1939521" y="4001282"/>
              <a:ext cx="28777" cy="29770"/>
            </a:xfrm>
            <a:custGeom>
              <a:avLst/>
              <a:gdLst>
                <a:gd name="T0" fmla="*/ 65 w 130"/>
                <a:gd name="T1" fmla="*/ 130 h 131"/>
                <a:gd name="T2" fmla="*/ 65 w 130"/>
                <a:gd name="T3" fmla="*/ 130 h 131"/>
                <a:gd name="T4" fmla="*/ 129 w 130"/>
                <a:gd name="T5" fmla="*/ 65 h 131"/>
                <a:gd name="T6" fmla="*/ 65 w 130"/>
                <a:gd name="T7" fmla="*/ 0 h 131"/>
                <a:gd name="T8" fmla="*/ 0 w 130"/>
                <a:gd name="T9" fmla="*/ 65 h 131"/>
                <a:gd name="T10" fmla="*/ 65 w 130"/>
                <a:gd name="T11" fmla="*/ 130 h 131"/>
              </a:gdLst>
              <a:ahLst/>
              <a:cxnLst>
                <a:cxn ang="0">
                  <a:pos x="T0" y="T1"/>
                </a:cxn>
                <a:cxn ang="0">
                  <a:pos x="T2" y="T3"/>
                </a:cxn>
                <a:cxn ang="0">
                  <a:pos x="T4" y="T5"/>
                </a:cxn>
                <a:cxn ang="0">
                  <a:pos x="T6" y="T7"/>
                </a:cxn>
                <a:cxn ang="0">
                  <a:pos x="T8" y="T9"/>
                </a:cxn>
                <a:cxn ang="0">
                  <a:pos x="T10" y="T11"/>
                </a:cxn>
              </a:cxnLst>
              <a:rect l="0" t="0" r="r" b="b"/>
              <a:pathLst>
                <a:path w="130" h="131">
                  <a:moveTo>
                    <a:pt x="65" y="130"/>
                  </a:moveTo>
                  <a:lnTo>
                    <a:pt x="65" y="130"/>
                  </a:lnTo>
                  <a:cubicBezTo>
                    <a:pt x="100" y="130"/>
                    <a:pt x="129" y="100"/>
                    <a:pt x="129" y="65"/>
                  </a:cubicBezTo>
                  <a:cubicBezTo>
                    <a:pt x="129" y="30"/>
                    <a:pt x="100" y="0"/>
                    <a:pt x="65" y="0"/>
                  </a:cubicBezTo>
                  <a:cubicBezTo>
                    <a:pt x="29" y="0"/>
                    <a:pt x="0" y="30"/>
                    <a:pt x="0" y="65"/>
                  </a:cubicBezTo>
                  <a:cubicBezTo>
                    <a:pt x="0" y="100"/>
                    <a:pt x="29" y="130"/>
                    <a:pt x="65" y="130"/>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8" name="Freeform: Shape 127"/>
            <p:cNvSpPr>
              <a:spLocks/>
            </p:cNvSpPr>
            <p:nvPr/>
          </p:nvSpPr>
          <p:spPr bwMode="auto">
            <a:xfrm>
              <a:off x="1912729" y="4058839"/>
              <a:ext cx="13892" cy="13893"/>
            </a:xfrm>
            <a:custGeom>
              <a:avLst/>
              <a:gdLst>
                <a:gd name="T0" fmla="*/ 30 w 60"/>
                <a:gd name="T1" fmla="*/ 59 h 60"/>
                <a:gd name="T2" fmla="*/ 30 w 60"/>
                <a:gd name="T3" fmla="*/ 59 h 60"/>
                <a:gd name="T4" fmla="*/ 59 w 60"/>
                <a:gd name="T5" fmla="*/ 30 h 60"/>
                <a:gd name="T6" fmla="*/ 30 w 60"/>
                <a:gd name="T7" fmla="*/ 0 h 60"/>
                <a:gd name="T8" fmla="*/ 0 w 60"/>
                <a:gd name="T9" fmla="*/ 30 h 60"/>
                <a:gd name="T10" fmla="*/ 30 w 60"/>
                <a:gd name="T11" fmla="*/ 59 h 60"/>
              </a:gdLst>
              <a:ahLst/>
              <a:cxnLst>
                <a:cxn ang="0">
                  <a:pos x="T0" y="T1"/>
                </a:cxn>
                <a:cxn ang="0">
                  <a:pos x="T2" y="T3"/>
                </a:cxn>
                <a:cxn ang="0">
                  <a:pos x="T4" y="T5"/>
                </a:cxn>
                <a:cxn ang="0">
                  <a:pos x="T6" y="T7"/>
                </a:cxn>
                <a:cxn ang="0">
                  <a:pos x="T8" y="T9"/>
                </a:cxn>
                <a:cxn ang="0">
                  <a:pos x="T10" y="T11"/>
                </a:cxn>
              </a:cxnLst>
              <a:rect l="0" t="0" r="r" b="b"/>
              <a:pathLst>
                <a:path w="60" h="60">
                  <a:moveTo>
                    <a:pt x="30" y="59"/>
                  </a:moveTo>
                  <a:lnTo>
                    <a:pt x="30" y="59"/>
                  </a:lnTo>
                  <a:cubicBezTo>
                    <a:pt x="41" y="59"/>
                    <a:pt x="59" y="47"/>
                    <a:pt x="59" y="30"/>
                  </a:cubicBezTo>
                  <a:cubicBezTo>
                    <a:pt x="59" y="12"/>
                    <a:pt x="41" y="0"/>
                    <a:pt x="30" y="0"/>
                  </a:cubicBezTo>
                  <a:cubicBezTo>
                    <a:pt x="12" y="0"/>
                    <a:pt x="0" y="12"/>
                    <a:pt x="0" y="30"/>
                  </a:cubicBezTo>
                  <a:cubicBezTo>
                    <a:pt x="0" y="47"/>
                    <a:pt x="12" y="59"/>
                    <a:pt x="30" y="59"/>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9" name="Freeform: Shape 128"/>
            <p:cNvSpPr>
              <a:spLocks/>
            </p:cNvSpPr>
            <p:nvPr/>
          </p:nvSpPr>
          <p:spPr bwMode="auto">
            <a:xfrm>
              <a:off x="1817469" y="4259295"/>
              <a:ext cx="216320" cy="94275"/>
            </a:xfrm>
            <a:custGeom>
              <a:avLst/>
              <a:gdLst>
                <a:gd name="T0" fmla="*/ 772 w 961"/>
                <a:gd name="T1" fmla="*/ 42 h 419"/>
                <a:gd name="T2" fmla="*/ 772 w 961"/>
                <a:gd name="T3" fmla="*/ 42 h 419"/>
                <a:gd name="T4" fmla="*/ 642 w 961"/>
                <a:gd name="T5" fmla="*/ 42 h 419"/>
                <a:gd name="T6" fmla="*/ 607 w 961"/>
                <a:gd name="T7" fmla="*/ 24 h 419"/>
                <a:gd name="T8" fmla="*/ 565 w 961"/>
                <a:gd name="T9" fmla="*/ 42 h 419"/>
                <a:gd name="T10" fmla="*/ 489 w 961"/>
                <a:gd name="T11" fmla="*/ 42 h 419"/>
                <a:gd name="T12" fmla="*/ 407 w 961"/>
                <a:gd name="T13" fmla="*/ 0 h 419"/>
                <a:gd name="T14" fmla="*/ 330 w 961"/>
                <a:gd name="T15" fmla="*/ 42 h 419"/>
                <a:gd name="T16" fmla="*/ 183 w 961"/>
                <a:gd name="T17" fmla="*/ 42 h 419"/>
                <a:gd name="T18" fmla="*/ 6 w 961"/>
                <a:gd name="T19" fmla="*/ 354 h 419"/>
                <a:gd name="T20" fmla="*/ 6 w 961"/>
                <a:gd name="T21" fmla="*/ 395 h 419"/>
                <a:gd name="T22" fmla="*/ 47 w 961"/>
                <a:gd name="T23" fmla="*/ 418 h 419"/>
                <a:gd name="T24" fmla="*/ 907 w 961"/>
                <a:gd name="T25" fmla="*/ 418 h 419"/>
                <a:gd name="T26" fmla="*/ 948 w 961"/>
                <a:gd name="T27" fmla="*/ 395 h 419"/>
                <a:gd name="T28" fmla="*/ 948 w 961"/>
                <a:gd name="T29" fmla="*/ 354 h 419"/>
                <a:gd name="T30" fmla="*/ 772 w 961"/>
                <a:gd name="T31" fmla="*/ 42 h 419"/>
                <a:gd name="T32" fmla="*/ 300 w 961"/>
                <a:gd name="T33" fmla="*/ 324 h 419"/>
                <a:gd name="T34" fmla="*/ 300 w 961"/>
                <a:gd name="T35" fmla="*/ 324 h 419"/>
                <a:gd name="T36" fmla="*/ 248 w 961"/>
                <a:gd name="T37" fmla="*/ 271 h 419"/>
                <a:gd name="T38" fmla="*/ 300 w 961"/>
                <a:gd name="T39" fmla="*/ 218 h 419"/>
                <a:gd name="T40" fmla="*/ 353 w 961"/>
                <a:gd name="T41" fmla="*/ 271 h 419"/>
                <a:gd name="T42" fmla="*/ 300 w 961"/>
                <a:gd name="T43" fmla="*/ 324 h 419"/>
                <a:gd name="T44" fmla="*/ 407 w 961"/>
                <a:gd name="T45" fmla="*/ 130 h 419"/>
                <a:gd name="T46" fmla="*/ 407 w 961"/>
                <a:gd name="T47" fmla="*/ 130 h 419"/>
                <a:gd name="T48" fmla="*/ 371 w 961"/>
                <a:gd name="T49" fmla="*/ 89 h 419"/>
                <a:gd name="T50" fmla="*/ 407 w 961"/>
                <a:gd name="T51" fmla="*/ 53 h 419"/>
                <a:gd name="T52" fmla="*/ 448 w 961"/>
                <a:gd name="T53" fmla="*/ 89 h 419"/>
                <a:gd name="T54" fmla="*/ 407 w 961"/>
                <a:gd name="T55" fmla="*/ 130 h 419"/>
                <a:gd name="T56" fmla="*/ 607 w 961"/>
                <a:gd name="T57" fmla="*/ 53 h 419"/>
                <a:gd name="T58" fmla="*/ 607 w 961"/>
                <a:gd name="T59" fmla="*/ 53 h 419"/>
                <a:gd name="T60" fmla="*/ 624 w 961"/>
                <a:gd name="T61" fmla="*/ 71 h 419"/>
                <a:gd name="T62" fmla="*/ 607 w 961"/>
                <a:gd name="T63" fmla="*/ 83 h 419"/>
                <a:gd name="T64" fmla="*/ 589 w 961"/>
                <a:gd name="T65" fmla="*/ 71 h 419"/>
                <a:gd name="T66" fmla="*/ 607 w 961"/>
                <a:gd name="T67" fmla="*/ 53 h 419"/>
                <a:gd name="T68" fmla="*/ 560 w 961"/>
                <a:gd name="T69" fmla="*/ 289 h 419"/>
                <a:gd name="T70" fmla="*/ 560 w 961"/>
                <a:gd name="T71" fmla="*/ 289 h 419"/>
                <a:gd name="T72" fmla="*/ 477 w 961"/>
                <a:gd name="T73" fmla="*/ 206 h 419"/>
                <a:gd name="T74" fmla="*/ 560 w 961"/>
                <a:gd name="T75" fmla="*/ 124 h 419"/>
                <a:gd name="T76" fmla="*/ 642 w 961"/>
                <a:gd name="T77" fmla="*/ 206 h 419"/>
                <a:gd name="T78" fmla="*/ 560 w 961"/>
                <a:gd name="T79" fmla="*/ 289 h 419"/>
                <a:gd name="T80" fmla="*/ 695 w 961"/>
                <a:gd name="T81" fmla="*/ 366 h 419"/>
                <a:gd name="T82" fmla="*/ 695 w 961"/>
                <a:gd name="T83" fmla="*/ 366 h 419"/>
                <a:gd name="T84" fmla="*/ 671 w 961"/>
                <a:gd name="T85" fmla="*/ 342 h 419"/>
                <a:gd name="T86" fmla="*/ 695 w 961"/>
                <a:gd name="T87" fmla="*/ 318 h 419"/>
                <a:gd name="T88" fmla="*/ 719 w 961"/>
                <a:gd name="T89" fmla="*/ 342 h 419"/>
                <a:gd name="T90" fmla="*/ 695 w 961"/>
                <a:gd name="T91" fmla="*/ 36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1" h="419">
                  <a:moveTo>
                    <a:pt x="772" y="42"/>
                  </a:moveTo>
                  <a:lnTo>
                    <a:pt x="772" y="42"/>
                  </a:lnTo>
                  <a:cubicBezTo>
                    <a:pt x="642" y="42"/>
                    <a:pt x="642" y="42"/>
                    <a:pt x="642" y="42"/>
                  </a:cubicBezTo>
                  <a:cubicBezTo>
                    <a:pt x="636" y="30"/>
                    <a:pt x="619" y="24"/>
                    <a:pt x="607" y="24"/>
                  </a:cubicBezTo>
                  <a:cubicBezTo>
                    <a:pt x="589" y="24"/>
                    <a:pt x="577" y="30"/>
                    <a:pt x="565" y="42"/>
                  </a:cubicBezTo>
                  <a:cubicBezTo>
                    <a:pt x="489" y="42"/>
                    <a:pt x="489" y="42"/>
                    <a:pt x="489" y="42"/>
                  </a:cubicBezTo>
                  <a:cubicBezTo>
                    <a:pt x="471" y="18"/>
                    <a:pt x="442" y="0"/>
                    <a:pt x="407" y="0"/>
                  </a:cubicBezTo>
                  <a:cubicBezTo>
                    <a:pt x="377" y="0"/>
                    <a:pt x="348" y="18"/>
                    <a:pt x="330" y="42"/>
                  </a:cubicBezTo>
                  <a:cubicBezTo>
                    <a:pt x="183" y="42"/>
                    <a:pt x="183" y="42"/>
                    <a:pt x="183" y="42"/>
                  </a:cubicBezTo>
                  <a:cubicBezTo>
                    <a:pt x="6" y="354"/>
                    <a:pt x="6" y="354"/>
                    <a:pt x="6" y="354"/>
                  </a:cubicBezTo>
                  <a:cubicBezTo>
                    <a:pt x="0" y="366"/>
                    <a:pt x="0" y="383"/>
                    <a:pt x="6" y="395"/>
                  </a:cubicBezTo>
                  <a:cubicBezTo>
                    <a:pt x="12" y="413"/>
                    <a:pt x="30" y="418"/>
                    <a:pt x="47" y="418"/>
                  </a:cubicBezTo>
                  <a:cubicBezTo>
                    <a:pt x="907" y="418"/>
                    <a:pt x="907" y="418"/>
                    <a:pt x="907" y="418"/>
                  </a:cubicBezTo>
                  <a:cubicBezTo>
                    <a:pt x="925" y="418"/>
                    <a:pt x="942" y="413"/>
                    <a:pt x="948" y="395"/>
                  </a:cubicBezTo>
                  <a:cubicBezTo>
                    <a:pt x="960" y="383"/>
                    <a:pt x="960" y="366"/>
                    <a:pt x="948" y="354"/>
                  </a:cubicBezTo>
                  <a:lnTo>
                    <a:pt x="772" y="42"/>
                  </a:lnTo>
                  <a:close/>
                  <a:moveTo>
                    <a:pt x="300" y="324"/>
                  </a:moveTo>
                  <a:lnTo>
                    <a:pt x="300" y="324"/>
                  </a:lnTo>
                  <a:cubicBezTo>
                    <a:pt x="271" y="324"/>
                    <a:pt x="248" y="301"/>
                    <a:pt x="248" y="271"/>
                  </a:cubicBezTo>
                  <a:cubicBezTo>
                    <a:pt x="248" y="242"/>
                    <a:pt x="271" y="218"/>
                    <a:pt x="300" y="218"/>
                  </a:cubicBezTo>
                  <a:cubicBezTo>
                    <a:pt x="330" y="218"/>
                    <a:pt x="353" y="242"/>
                    <a:pt x="353" y="271"/>
                  </a:cubicBezTo>
                  <a:cubicBezTo>
                    <a:pt x="353" y="301"/>
                    <a:pt x="330" y="324"/>
                    <a:pt x="300" y="324"/>
                  </a:cubicBezTo>
                  <a:close/>
                  <a:moveTo>
                    <a:pt x="407" y="130"/>
                  </a:moveTo>
                  <a:lnTo>
                    <a:pt x="407" y="130"/>
                  </a:lnTo>
                  <a:cubicBezTo>
                    <a:pt x="389" y="130"/>
                    <a:pt x="371" y="112"/>
                    <a:pt x="371" y="89"/>
                  </a:cubicBezTo>
                  <a:cubicBezTo>
                    <a:pt x="371" y="71"/>
                    <a:pt x="389" y="53"/>
                    <a:pt x="407" y="53"/>
                  </a:cubicBezTo>
                  <a:cubicBezTo>
                    <a:pt x="430" y="53"/>
                    <a:pt x="448" y="71"/>
                    <a:pt x="448" y="89"/>
                  </a:cubicBezTo>
                  <a:cubicBezTo>
                    <a:pt x="448" y="112"/>
                    <a:pt x="430" y="130"/>
                    <a:pt x="407" y="130"/>
                  </a:cubicBezTo>
                  <a:close/>
                  <a:moveTo>
                    <a:pt x="607" y="53"/>
                  </a:moveTo>
                  <a:lnTo>
                    <a:pt x="607" y="53"/>
                  </a:lnTo>
                  <a:cubicBezTo>
                    <a:pt x="612" y="53"/>
                    <a:pt x="624" y="59"/>
                    <a:pt x="624" y="71"/>
                  </a:cubicBezTo>
                  <a:cubicBezTo>
                    <a:pt x="624" y="77"/>
                    <a:pt x="612" y="83"/>
                    <a:pt x="607" y="83"/>
                  </a:cubicBezTo>
                  <a:cubicBezTo>
                    <a:pt x="595" y="83"/>
                    <a:pt x="589" y="77"/>
                    <a:pt x="589" y="71"/>
                  </a:cubicBezTo>
                  <a:cubicBezTo>
                    <a:pt x="589" y="59"/>
                    <a:pt x="595" y="53"/>
                    <a:pt x="607" y="53"/>
                  </a:cubicBezTo>
                  <a:close/>
                  <a:moveTo>
                    <a:pt x="560" y="289"/>
                  </a:moveTo>
                  <a:lnTo>
                    <a:pt x="560" y="289"/>
                  </a:lnTo>
                  <a:cubicBezTo>
                    <a:pt x="518" y="289"/>
                    <a:pt x="477" y="248"/>
                    <a:pt x="477" y="206"/>
                  </a:cubicBezTo>
                  <a:cubicBezTo>
                    <a:pt x="477" y="159"/>
                    <a:pt x="518" y="124"/>
                    <a:pt x="560" y="124"/>
                  </a:cubicBezTo>
                  <a:cubicBezTo>
                    <a:pt x="607" y="124"/>
                    <a:pt x="642" y="159"/>
                    <a:pt x="642" y="206"/>
                  </a:cubicBezTo>
                  <a:cubicBezTo>
                    <a:pt x="642" y="248"/>
                    <a:pt x="607" y="289"/>
                    <a:pt x="560" y="289"/>
                  </a:cubicBezTo>
                  <a:close/>
                  <a:moveTo>
                    <a:pt x="695" y="366"/>
                  </a:moveTo>
                  <a:lnTo>
                    <a:pt x="695" y="366"/>
                  </a:lnTo>
                  <a:cubicBezTo>
                    <a:pt x="683" y="366"/>
                    <a:pt x="671" y="354"/>
                    <a:pt x="671" y="342"/>
                  </a:cubicBezTo>
                  <a:cubicBezTo>
                    <a:pt x="671" y="324"/>
                    <a:pt x="683" y="318"/>
                    <a:pt x="695" y="318"/>
                  </a:cubicBezTo>
                  <a:cubicBezTo>
                    <a:pt x="713" y="318"/>
                    <a:pt x="719" y="324"/>
                    <a:pt x="719" y="342"/>
                  </a:cubicBezTo>
                  <a:cubicBezTo>
                    <a:pt x="719" y="354"/>
                    <a:pt x="713" y="366"/>
                    <a:pt x="695" y="366"/>
                  </a:cubicBez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0" name="Freeform: Shape 129"/>
            <p:cNvSpPr>
              <a:spLocks/>
            </p:cNvSpPr>
            <p:nvPr/>
          </p:nvSpPr>
          <p:spPr bwMode="auto">
            <a:xfrm>
              <a:off x="2696641" y="4106472"/>
              <a:ext cx="176629" cy="228243"/>
            </a:xfrm>
            <a:custGeom>
              <a:avLst/>
              <a:gdLst>
                <a:gd name="T0" fmla="*/ 760 w 784"/>
                <a:gd name="T1" fmla="*/ 919 h 1014"/>
                <a:gd name="T2" fmla="*/ 424 w 784"/>
                <a:gd name="T3" fmla="*/ 766 h 1014"/>
                <a:gd name="T4" fmla="*/ 695 w 784"/>
                <a:gd name="T5" fmla="*/ 130 h 1014"/>
                <a:gd name="T6" fmla="*/ 289 w 784"/>
                <a:gd name="T7" fmla="*/ 707 h 1014"/>
                <a:gd name="T8" fmla="*/ 0 w 784"/>
                <a:gd name="T9" fmla="*/ 577 h 1014"/>
                <a:gd name="T10" fmla="*/ 783 w 784"/>
                <a:gd name="T11" fmla="*/ 0 h 1014"/>
                <a:gd name="T12" fmla="*/ 760 w 784"/>
                <a:gd name="T13" fmla="*/ 919 h 1014"/>
                <a:gd name="T14" fmla="*/ 330 w 784"/>
                <a:gd name="T15" fmla="*/ 1013 h 1014"/>
                <a:gd name="T16" fmla="*/ 277 w 784"/>
                <a:gd name="T17" fmla="*/ 801 h 1014"/>
                <a:gd name="T18" fmla="*/ 465 w 784"/>
                <a:gd name="T19" fmla="*/ 872 h 1014"/>
                <a:gd name="T20" fmla="*/ 330 w 784"/>
                <a:gd name="T21" fmla="*/ 1013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4" h="1014">
                  <a:moveTo>
                    <a:pt x="760" y="919"/>
                  </a:moveTo>
                  <a:lnTo>
                    <a:pt x="424" y="766"/>
                  </a:lnTo>
                  <a:lnTo>
                    <a:pt x="695" y="130"/>
                  </a:lnTo>
                  <a:lnTo>
                    <a:pt x="289" y="707"/>
                  </a:lnTo>
                  <a:lnTo>
                    <a:pt x="0" y="577"/>
                  </a:lnTo>
                  <a:lnTo>
                    <a:pt x="783" y="0"/>
                  </a:lnTo>
                  <a:lnTo>
                    <a:pt x="760" y="919"/>
                  </a:lnTo>
                  <a:close/>
                  <a:moveTo>
                    <a:pt x="330" y="1013"/>
                  </a:moveTo>
                  <a:lnTo>
                    <a:pt x="277" y="801"/>
                  </a:lnTo>
                  <a:lnTo>
                    <a:pt x="465" y="872"/>
                  </a:lnTo>
                  <a:lnTo>
                    <a:pt x="330" y="1013"/>
                  </a:ln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1" name="Freeform: Shape 130"/>
            <p:cNvSpPr>
              <a:spLocks/>
            </p:cNvSpPr>
            <p:nvPr/>
          </p:nvSpPr>
          <p:spPr bwMode="auto">
            <a:xfrm>
              <a:off x="3020129" y="2191219"/>
              <a:ext cx="94268" cy="102213"/>
            </a:xfrm>
            <a:custGeom>
              <a:avLst/>
              <a:gdLst>
                <a:gd name="T0" fmla="*/ 0 w 418"/>
                <a:gd name="T1" fmla="*/ 454 h 455"/>
                <a:gd name="T2" fmla="*/ 0 w 418"/>
                <a:gd name="T3" fmla="*/ 454 h 455"/>
                <a:gd name="T4" fmla="*/ 417 w 418"/>
                <a:gd name="T5" fmla="*/ 271 h 455"/>
                <a:gd name="T6" fmla="*/ 0 w 418"/>
                <a:gd name="T7" fmla="*/ 0 h 455"/>
                <a:gd name="T8" fmla="*/ 0 w 418"/>
                <a:gd name="T9" fmla="*/ 454 h 455"/>
              </a:gdLst>
              <a:ahLst/>
              <a:cxnLst>
                <a:cxn ang="0">
                  <a:pos x="T0" y="T1"/>
                </a:cxn>
                <a:cxn ang="0">
                  <a:pos x="T2" y="T3"/>
                </a:cxn>
                <a:cxn ang="0">
                  <a:pos x="T4" y="T5"/>
                </a:cxn>
                <a:cxn ang="0">
                  <a:pos x="T6" y="T7"/>
                </a:cxn>
                <a:cxn ang="0">
                  <a:pos x="T8" y="T9"/>
                </a:cxn>
              </a:cxnLst>
              <a:rect l="0" t="0" r="r" b="b"/>
              <a:pathLst>
                <a:path w="418" h="455">
                  <a:moveTo>
                    <a:pt x="0" y="454"/>
                  </a:moveTo>
                  <a:lnTo>
                    <a:pt x="0" y="454"/>
                  </a:lnTo>
                  <a:cubicBezTo>
                    <a:pt x="417" y="271"/>
                    <a:pt x="417" y="271"/>
                    <a:pt x="417" y="271"/>
                  </a:cubicBezTo>
                  <a:cubicBezTo>
                    <a:pt x="340" y="118"/>
                    <a:pt x="187" y="6"/>
                    <a:pt x="0" y="0"/>
                  </a:cubicBezTo>
                  <a:lnTo>
                    <a:pt x="0" y="454"/>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2" name="Freeform: Shape 131"/>
            <p:cNvSpPr>
              <a:spLocks/>
            </p:cNvSpPr>
            <p:nvPr/>
          </p:nvSpPr>
          <p:spPr bwMode="auto">
            <a:xfrm>
              <a:off x="2908000" y="2191219"/>
              <a:ext cx="170674" cy="217327"/>
            </a:xfrm>
            <a:custGeom>
              <a:avLst/>
              <a:gdLst>
                <a:gd name="T0" fmla="*/ 465 w 760"/>
                <a:gd name="T1" fmla="*/ 489 h 967"/>
                <a:gd name="T2" fmla="*/ 465 w 760"/>
                <a:gd name="T3" fmla="*/ 489 h 967"/>
                <a:gd name="T4" fmla="*/ 465 w 760"/>
                <a:gd name="T5" fmla="*/ 0 h 967"/>
                <a:gd name="T6" fmla="*/ 0 w 760"/>
                <a:gd name="T7" fmla="*/ 483 h 967"/>
                <a:gd name="T8" fmla="*/ 483 w 760"/>
                <a:gd name="T9" fmla="*/ 966 h 967"/>
                <a:gd name="T10" fmla="*/ 741 w 760"/>
                <a:gd name="T11" fmla="*/ 889 h 967"/>
                <a:gd name="T12" fmla="*/ 741 w 760"/>
                <a:gd name="T13" fmla="*/ 889 h 967"/>
                <a:gd name="T14" fmla="*/ 753 w 760"/>
                <a:gd name="T15" fmla="*/ 883 h 967"/>
                <a:gd name="T16" fmla="*/ 753 w 760"/>
                <a:gd name="T17" fmla="*/ 883 h 967"/>
                <a:gd name="T18" fmla="*/ 759 w 760"/>
                <a:gd name="T19" fmla="*/ 877 h 967"/>
                <a:gd name="T20" fmla="*/ 465 w 760"/>
                <a:gd name="T21" fmla="*/ 489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0" h="967">
                  <a:moveTo>
                    <a:pt x="465" y="489"/>
                  </a:moveTo>
                  <a:lnTo>
                    <a:pt x="465" y="489"/>
                  </a:lnTo>
                  <a:cubicBezTo>
                    <a:pt x="465" y="0"/>
                    <a:pt x="465" y="0"/>
                    <a:pt x="465" y="0"/>
                  </a:cubicBezTo>
                  <a:cubicBezTo>
                    <a:pt x="206" y="6"/>
                    <a:pt x="0" y="218"/>
                    <a:pt x="0" y="483"/>
                  </a:cubicBezTo>
                  <a:cubicBezTo>
                    <a:pt x="0" y="748"/>
                    <a:pt x="218" y="966"/>
                    <a:pt x="483" y="966"/>
                  </a:cubicBezTo>
                  <a:cubicBezTo>
                    <a:pt x="577" y="966"/>
                    <a:pt x="664" y="936"/>
                    <a:pt x="741" y="889"/>
                  </a:cubicBezTo>
                  <a:lnTo>
                    <a:pt x="741" y="889"/>
                  </a:lnTo>
                  <a:cubicBezTo>
                    <a:pt x="753" y="883"/>
                    <a:pt x="753" y="883"/>
                    <a:pt x="753" y="883"/>
                  </a:cubicBezTo>
                  <a:lnTo>
                    <a:pt x="753" y="883"/>
                  </a:lnTo>
                  <a:cubicBezTo>
                    <a:pt x="759" y="877"/>
                    <a:pt x="759" y="877"/>
                    <a:pt x="759" y="877"/>
                  </a:cubicBezTo>
                  <a:lnTo>
                    <a:pt x="465" y="489"/>
                  </a:ln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3" name="Freeform: Shape 132"/>
            <p:cNvSpPr>
              <a:spLocks/>
            </p:cNvSpPr>
            <p:nvPr/>
          </p:nvSpPr>
          <p:spPr bwMode="auto">
            <a:xfrm>
              <a:off x="3023106" y="2260683"/>
              <a:ext cx="102206" cy="123052"/>
            </a:xfrm>
            <a:custGeom>
              <a:avLst/>
              <a:gdLst>
                <a:gd name="T0" fmla="*/ 453 w 454"/>
                <a:gd name="T1" fmla="*/ 177 h 549"/>
                <a:gd name="T2" fmla="*/ 453 w 454"/>
                <a:gd name="T3" fmla="*/ 177 h 549"/>
                <a:gd name="T4" fmla="*/ 423 w 454"/>
                <a:gd name="T5" fmla="*/ 0 h 549"/>
                <a:gd name="T6" fmla="*/ 0 w 454"/>
                <a:gd name="T7" fmla="*/ 183 h 549"/>
                <a:gd name="T8" fmla="*/ 276 w 454"/>
                <a:gd name="T9" fmla="*/ 548 h 549"/>
                <a:gd name="T10" fmla="*/ 453 w 454"/>
                <a:gd name="T11" fmla="*/ 177 h 549"/>
              </a:gdLst>
              <a:ahLst/>
              <a:cxnLst>
                <a:cxn ang="0">
                  <a:pos x="T0" y="T1"/>
                </a:cxn>
                <a:cxn ang="0">
                  <a:pos x="T2" y="T3"/>
                </a:cxn>
                <a:cxn ang="0">
                  <a:pos x="T4" y="T5"/>
                </a:cxn>
                <a:cxn ang="0">
                  <a:pos x="T6" y="T7"/>
                </a:cxn>
                <a:cxn ang="0">
                  <a:pos x="T8" y="T9"/>
                </a:cxn>
                <a:cxn ang="0">
                  <a:pos x="T10" y="T11"/>
                </a:cxn>
              </a:cxnLst>
              <a:rect l="0" t="0" r="r" b="b"/>
              <a:pathLst>
                <a:path w="454" h="549">
                  <a:moveTo>
                    <a:pt x="453" y="177"/>
                  </a:moveTo>
                  <a:lnTo>
                    <a:pt x="453" y="177"/>
                  </a:lnTo>
                  <a:cubicBezTo>
                    <a:pt x="453" y="112"/>
                    <a:pt x="441" y="53"/>
                    <a:pt x="423" y="0"/>
                  </a:cubicBezTo>
                  <a:cubicBezTo>
                    <a:pt x="0" y="183"/>
                    <a:pt x="0" y="183"/>
                    <a:pt x="0" y="183"/>
                  </a:cubicBezTo>
                  <a:cubicBezTo>
                    <a:pt x="276" y="548"/>
                    <a:pt x="276" y="548"/>
                    <a:pt x="276" y="548"/>
                  </a:cubicBezTo>
                  <a:cubicBezTo>
                    <a:pt x="382" y="460"/>
                    <a:pt x="453" y="324"/>
                    <a:pt x="453" y="177"/>
                  </a:cubicBezTo>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4" name="Freeform: Shape 133"/>
            <p:cNvSpPr>
              <a:spLocks/>
            </p:cNvSpPr>
            <p:nvPr/>
          </p:nvSpPr>
          <p:spPr bwMode="auto">
            <a:xfrm>
              <a:off x="2841516" y="1695040"/>
              <a:ext cx="321503" cy="30763"/>
            </a:xfrm>
            <a:custGeom>
              <a:avLst/>
              <a:gdLst>
                <a:gd name="T0" fmla="*/ 1429 w 1430"/>
                <a:gd name="T1" fmla="*/ 0 h 137"/>
                <a:gd name="T2" fmla="*/ 0 w 1430"/>
                <a:gd name="T3" fmla="*/ 0 h 137"/>
                <a:gd name="T4" fmla="*/ 0 w 1430"/>
                <a:gd name="T5" fmla="*/ 136 h 137"/>
                <a:gd name="T6" fmla="*/ 1429 w 1430"/>
                <a:gd name="T7" fmla="*/ 136 h 137"/>
                <a:gd name="T8" fmla="*/ 1429 w 1430"/>
                <a:gd name="T9" fmla="*/ 0 h 137"/>
                <a:gd name="T10" fmla="*/ 1365 w 1430"/>
                <a:gd name="T11" fmla="*/ 83 h 137"/>
                <a:gd name="T12" fmla="*/ 1247 w 1430"/>
                <a:gd name="T13" fmla="*/ 83 h 137"/>
                <a:gd name="T14" fmla="*/ 1247 w 1430"/>
                <a:gd name="T15" fmla="*/ 53 h 137"/>
                <a:gd name="T16" fmla="*/ 1365 w 1430"/>
                <a:gd name="T17" fmla="*/ 53 h 137"/>
                <a:gd name="T18" fmla="*/ 1365 w 1430"/>
                <a:gd name="T19" fmla="*/ 8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0" h="137">
                  <a:moveTo>
                    <a:pt x="1429" y="0"/>
                  </a:moveTo>
                  <a:lnTo>
                    <a:pt x="0" y="0"/>
                  </a:lnTo>
                  <a:lnTo>
                    <a:pt x="0" y="136"/>
                  </a:lnTo>
                  <a:lnTo>
                    <a:pt x="1429" y="136"/>
                  </a:lnTo>
                  <a:lnTo>
                    <a:pt x="1429" y="0"/>
                  </a:lnTo>
                  <a:close/>
                  <a:moveTo>
                    <a:pt x="1365" y="83"/>
                  </a:moveTo>
                  <a:lnTo>
                    <a:pt x="1247" y="83"/>
                  </a:lnTo>
                  <a:lnTo>
                    <a:pt x="1247" y="53"/>
                  </a:lnTo>
                  <a:lnTo>
                    <a:pt x="1365" y="53"/>
                  </a:lnTo>
                  <a:lnTo>
                    <a:pt x="1365" y="83"/>
                  </a:ln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5" name="Freeform: Shape 134"/>
            <p:cNvSpPr>
              <a:spLocks/>
            </p:cNvSpPr>
            <p:nvPr/>
          </p:nvSpPr>
          <p:spPr bwMode="auto">
            <a:xfrm>
              <a:off x="2855409" y="1505499"/>
              <a:ext cx="291734" cy="180609"/>
            </a:xfrm>
            <a:custGeom>
              <a:avLst/>
              <a:gdLst>
                <a:gd name="T0" fmla="*/ 1295 w 1296"/>
                <a:gd name="T1" fmla="*/ 0 h 802"/>
                <a:gd name="T2" fmla="*/ 0 w 1296"/>
                <a:gd name="T3" fmla="*/ 0 h 802"/>
                <a:gd name="T4" fmla="*/ 0 w 1296"/>
                <a:gd name="T5" fmla="*/ 801 h 802"/>
                <a:gd name="T6" fmla="*/ 1295 w 1296"/>
                <a:gd name="T7" fmla="*/ 801 h 802"/>
                <a:gd name="T8" fmla="*/ 1295 w 1296"/>
                <a:gd name="T9" fmla="*/ 0 h 802"/>
                <a:gd name="T10" fmla="*/ 1154 w 1296"/>
                <a:gd name="T11" fmla="*/ 689 h 802"/>
                <a:gd name="T12" fmla="*/ 148 w 1296"/>
                <a:gd name="T13" fmla="*/ 689 h 802"/>
                <a:gd name="T14" fmla="*/ 148 w 1296"/>
                <a:gd name="T15" fmla="*/ 112 h 802"/>
                <a:gd name="T16" fmla="*/ 1154 w 1296"/>
                <a:gd name="T17" fmla="*/ 112 h 802"/>
                <a:gd name="T18" fmla="*/ 1154 w 1296"/>
                <a:gd name="T19" fmla="*/ 689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6" h="802">
                  <a:moveTo>
                    <a:pt x="1295" y="0"/>
                  </a:moveTo>
                  <a:lnTo>
                    <a:pt x="0" y="0"/>
                  </a:lnTo>
                  <a:lnTo>
                    <a:pt x="0" y="801"/>
                  </a:lnTo>
                  <a:lnTo>
                    <a:pt x="1295" y="801"/>
                  </a:lnTo>
                  <a:lnTo>
                    <a:pt x="1295" y="0"/>
                  </a:lnTo>
                  <a:close/>
                  <a:moveTo>
                    <a:pt x="1154" y="689"/>
                  </a:moveTo>
                  <a:lnTo>
                    <a:pt x="148" y="689"/>
                  </a:lnTo>
                  <a:lnTo>
                    <a:pt x="148" y="112"/>
                  </a:lnTo>
                  <a:lnTo>
                    <a:pt x="1154" y="112"/>
                  </a:lnTo>
                  <a:lnTo>
                    <a:pt x="1154" y="689"/>
                  </a:lnTo>
                  <a:close/>
                </a:path>
              </a:pathLst>
            </a:custGeom>
            <a:solidFill>
              <a:srgbClr val="FFFFFF"/>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4FBE9A"/>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 name="组合 1"/>
          <p:cNvGrpSpPr/>
          <p:nvPr/>
        </p:nvGrpSpPr>
        <p:grpSpPr>
          <a:xfrm>
            <a:off x="4513171" y="1205890"/>
            <a:ext cx="4092970" cy="632217"/>
            <a:chOff x="4512387" y="1129618"/>
            <a:chExt cx="4092260" cy="632141"/>
          </a:xfrm>
        </p:grpSpPr>
        <p:sp>
          <p:nvSpPr>
            <p:cNvPr id="5" name="Oval 135"/>
            <p:cNvSpPr/>
            <p:nvPr/>
          </p:nvSpPr>
          <p:spPr>
            <a:xfrm>
              <a:off x="4608684" y="1129618"/>
              <a:ext cx="631976" cy="632141"/>
            </a:xfrm>
            <a:prstGeom prst="ellipse">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 name="TextBox 137"/>
            <p:cNvSpPr txBox="1">
              <a:spLocks/>
            </p:cNvSpPr>
            <p:nvPr/>
          </p:nvSpPr>
          <p:spPr>
            <a:xfrm>
              <a:off x="4512387" y="1210055"/>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3" name="Group 140"/>
            <p:cNvGrpSpPr/>
            <p:nvPr/>
          </p:nvGrpSpPr>
          <p:grpSpPr>
            <a:xfrm>
              <a:off x="5240661" y="1168689"/>
              <a:ext cx="3363986" cy="553998"/>
              <a:chOff x="7244340" y="1605636"/>
              <a:chExt cx="4228523" cy="738664"/>
            </a:xfrm>
          </p:grpSpPr>
          <p:sp>
            <p:nvSpPr>
              <p:cNvPr id="23" name="TextBox 136"/>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4" name="Rectangle 1"/>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4" name="组合 173"/>
          <p:cNvGrpSpPr/>
          <p:nvPr/>
        </p:nvGrpSpPr>
        <p:grpSpPr>
          <a:xfrm>
            <a:off x="4513171" y="2065532"/>
            <a:ext cx="4092970" cy="632217"/>
            <a:chOff x="4512387" y="1989158"/>
            <a:chExt cx="4092260" cy="632141"/>
          </a:xfrm>
        </p:grpSpPr>
        <p:sp>
          <p:nvSpPr>
            <p:cNvPr id="7" name="Oval 138"/>
            <p:cNvSpPr/>
            <p:nvPr/>
          </p:nvSpPr>
          <p:spPr>
            <a:xfrm>
              <a:off x="4603265" y="1989158"/>
              <a:ext cx="631976" cy="632141"/>
            </a:xfrm>
            <a:prstGeom prst="ellipse">
              <a:avLst/>
            </a:prstGeom>
            <a:noFill/>
            <a:ln w="3810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 name="TextBox 164"/>
            <p:cNvSpPr txBox="1">
              <a:spLocks/>
            </p:cNvSpPr>
            <p:nvPr/>
          </p:nvSpPr>
          <p:spPr>
            <a:xfrm>
              <a:off x="4512387" y="2077470"/>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5" name="Group 168"/>
            <p:cNvGrpSpPr/>
            <p:nvPr/>
          </p:nvGrpSpPr>
          <p:grpSpPr>
            <a:xfrm>
              <a:off x="5240661" y="2028230"/>
              <a:ext cx="3363986" cy="553998"/>
              <a:chOff x="7244340" y="1605636"/>
              <a:chExt cx="4228523" cy="738664"/>
            </a:xfrm>
          </p:grpSpPr>
          <p:sp>
            <p:nvSpPr>
              <p:cNvPr id="21" name="TextBox 169"/>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2" name="Rectangle 170"/>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6" name="组合 174"/>
          <p:cNvGrpSpPr/>
          <p:nvPr/>
        </p:nvGrpSpPr>
        <p:grpSpPr>
          <a:xfrm>
            <a:off x="4513171" y="2910350"/>
            <a:ext cx="4092970" cy="632217"/>
            <a:chOff x="4512387" y="2833875"/>
            <a:chExt cx="4092260" cy="632141"/>
          </a:xfrm>
        </p:grpSpPr>
        <p:sp>
          <p:nvSpPr>
            <p:cNvPr id="8" name="Oval 141"/>
            <p:cNvSpPr/>
            <p:nvPr/>
          </p:nvSpPr>
          <p:spPr>
            <a:xfrm>
              <a:off x="4603265" y="2833875"/>
              <a:ext cx="631976" cy="632141"/>
            </a:xfrm>
            <a:prstGeom prst="ellipse">
              <a:avLst/>
            </a:prstGeom>
            <a:noFill/>
            <a:ln w="3810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 name="TextBox 165"/>
            <p:cNvSpPr txBox="1">
              <a:spLocks/>
            </p:cNvSpPr>
            <p:nvPr/>
          </p:nvSpPr>
          <p:spPr>
            <a:xfrm>
              <a:off x="4512387" y="2913488"/>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34" name="Group 171"/>
            <p:cNvGrpSpPr/>
            <p:nvPr/>
          </p:nvGrpSpPr>
          <p:grpSpPr>
            <a:xfrm>
              <a:off x="5240661" y="2872946"/>
              <a:ext cx="3363986" cy="553998"/>
              <a:chOff x="7244340" y="1605636"/>
              <a:chExt cx="4228523" cy="738664"/>
            </a:xfrm>
          </p:grpSpPr>
          <p:sp>
            <p:nvSpPr>
              <p:cNvPr id="19" name="TextBox 172"/>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0" name="Rectangle 173"/>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74" name="组合 175"/>
          <p:cNvGrpSpPr/>
          <p:nvPr/>
        </p:nvGrpSpPr>
        <p:grpSpPr>
          <a:xfrm>
            <a:off x="4513171" y="3784053"/>
            <a:ext cx="4092970" cy="632217"/>
            <a:chOff x="4512387" y="3707474"/>
            <a:chExt cx="4092260" cy="632141"/>
          </a:xfrm>
        </p:grpSpPr>
        <p:sp>
          <p:nvSpPr>
            <p:cNvPr id="9" name="Oval 144"/>
            <p:cNvSpPr/>
            <p:nvPr/>
          </p:nvSpPr>
          <p:spPr>
            <a:xfrm>
              <a:off x="4603265" y="3707474"/>
              <a:ext cx="631976" cy="632141"/>
            </a:xfrm>
            <a:prstGeom prst="ellipse">
              <a:avLst/>
            </a:prstGeom>
            <a:noFill/>
            <a:ln w="38100" cmpd="sng">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 name="TextBox 166"/>
            <p:cNvSpPr txBox="1">
              <a:spLocks/>
            </p:cNvSpPr>
            <p:nvPr/>
          </p:nvSpPr>
          <p:spPr>
            <a:xfrm>
              <a:off x="4512387" y="3800981"/>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75" name="Group 174"/>
            <p:cNvGrpSpPr/>
            <p:nvPr/>
          </p:nvGrpSpPr>
          <p:grpSpPr>
            <a:xfrm>
              <a:off x="5240661" y="3746546"/>
              <a:ext cx="3363986" cy="553998"/>
              <a:chOff x="7244340" y="1605636"/>
              <a:chExt cx="4228523" cy="738664"/>
            </a:xfrm>
          </p:grpSpPr>
          <p:sp>
            <p:nvSpPr>
              <p:cNvPr id="17" name="TextBox 175"/>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18" name="Rectangle 176"/>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spTree>
    <p:extLst>
      <p:ext uri="{BB962C8B-B14F-4D97-AF65-F5344CB8AC3E}">
        <p14:creationId xmlns:p14="http://schemas.microsoft.com/office/powerpoint/2010/main" val="4232466372"/>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6" fill="hold" nodeType="clickEffect">
                                  <p:stCondLst>
                                    <p:cond delay="0"/>
                                  </p:stCondLst>
                                  <p:childTnLst>
                                    <p:set>
                                      <p:cBhvr>
                                        <p:cTn id="14" dur="1" fill="hold">
                                          <p:stCondLst>
                                            <p:cond delay="0"/>
                                          </p:stCondLst>
                                        </p:cTn>
                                        <p:tgtEl>
                                          <p:spTgt spid="174"/>
                                        </p:tgtEl>
                                        <p:attrNameLst>
                                          <p:attrName>style.visibility</p:attrName>
                                        </p:attrNameLst>
                                      </p:cBhvr>
                                      <p:to>
                                        <p:strVal val="visible"/>
                                      </p:to>
                                    </p:set>
                                    <p:anim calcmode="lin" valueType="num">
                                      <p:cBhvr additive="base">
                                        <p:cTn id="15" dur="500" fill="hold"/>
                                        <p:tgtEl>
                                          <p:spTgt spid="174"/>
                                        </p:tgtEl>
                                        <p:attrNameLst>
                                          <p:attrName>ppt_x</p:attrName>
                                        </p:attrNameLst>
                                      </p:cBhvr>
                                      <p:tavLst>
                                        <p:tav tm="0">
                                          <p:val>
                                            <p:strVal val="1+#ppt_w/2"/>
                                          </p:val>
                                        </p:tav>
                                        <p:tav tm="100000">
                                          <p:val>
                                            <p:strVal val="#ppt_x"/>
                                          </p:val>
                                        </p:tav>
                                      </p:tavLst>
                                    </p:anim>
                                    <p:anim calcmode="lin" valueType="num">
                                      <p:cBhvr additive="base">
                                        <p:cTn id="16" dur="500" fill="hold"/>
                                        <p:tgtEl>
                                          <p:spTgt spid="17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55" y="1189751"/>
            <a:ext cx="5428745" cy="314422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sp>
        <p:nvSpPr>
          <p:cNvPr id="9" name="矩形 8"/>
          <p:cNvSpPr/>
          <p:nvPr/>
        </p:nvSpPr>
        <p:spPr>
          <a:xfrm>
            <a:off x="4836451" y="1386665"/>
            <a:ext cx="3790786" cy="10398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3" name="矩形 12"/>
          <p:cNvSpPr/>
          <p:nvPr/>
        </p:nvSpPr>
        <p:spPr>
          <a:xfrm>
            <a:off x="6841768" y="3979268"/>
            <a:ext cx="1785469" cy="3547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5" name="Content Placeholder 2"/>
          <p:cNvSpPr txBox="1">
            <a:spLocks/>
          </p:cNvSpPr>
          <p:nvPr/>
        </p:nvSpPr>
        <p:spPr>
          <a:xfrm>
            <a:off x="4923404" y="1551823"/>
            <a:ext cx="776112" cy="41782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a:t>
            </a:r>
            <a:endParaRPr lang="en-US" altLang="zh-CN"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a:spLocks/>
          </p:cNvSpPr>
          <p:nvPr/>
        </p:nvSpPr>
        <p:spPr>
          <a:xfrm>
            <a:off x="5873398" y="2689942"/>
            <a:ext cx="2753839" cy="83745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5873398" y="1551824"/>
            <a:ext cx="2753839" cy="83745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6909807" y="4040129"/>
            <a:ext cx="1145579" cy="222497"/>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526538752"/>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xmlns=""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02</a:t>
            </a:r>
            <a:endParaRPr lang="zh-CN" altLang="en-US" sz="4801" dirty="0">
              <a:solidFill>
                <a:schemeClr val="bg1"/>
              </a:solidFill>
            </a:endParaRPr>
          </a:p>
        </p:txBody>
      </p:sp>
      <p:pic>
        <p:nvPicPr>
          <p:cNvPr id="7" name="图片 6">
            <a:extLst>
              <a:ext uri="{FF2B5EF4-FFF2-40B4-BE49-F238E27FC236}">
                <a16:creationId xmlns:a16="http://schemas.microsoft.com/office/drawing/2014/main" xmlns="" id="{911A61A7-8FF2-46D4-94C7-D316DC536E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633008" y="2551092"/>
            <a:ext cx="7827693" cy="182867"/>
          </a:xfrm>
          <a:custGeom>
            <a:avLst/>
            <a:gdLst/>
            <a:ahLst/>
            <a:cxnLst/>
            <a:rect l="l" t="t" r="r" b="b"/>
            <a:pathLst>
              <a:path w="144016" h="869444">
                <a:moveTo>
                  <a:pt x="0" y="0"/>
                </a:moveTo>
                <a:lnTo>
                  <a:pt x="144016" y="0"/>
                </a:lnTo>
                <a:lnTo>
                  <a:pt x="144016" y="869444"/>
                </a:lnTo>
                <a:lnTo>
                  <a:pt x="0" y="86944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 name="椭圆 2"/>
          <p:cNvSpPr/>
          <p:nvPr/>
        </p:nvSpPr>
        <p:spPr>
          <a:xfrm>
            <a:off x="633008" y="2606516"/>
            <a:ext cx="71958" cy="720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4" name="椭圆 3"/>
          <p:cNvSpPr/>
          <p:nvPr/>
        </p:nvSpPr>
        <p:spPr>
          <a:xfrm>
            <a:off x="1153463"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5" name="椭圆 4"/>
          <p:cNvSpPr/>
          <p:nvPr/>
        </p:nvSpPr>
        <p:spPr>
          <a:xfrm>
            <a:off x="2714829"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6" name="椭圆 5"/>
          <p:cNvSpPr/>
          <p:nvPr/>
        </p:nvSpPr>
        <p:spPr>
          <a:xfrm>
            <a:off x="3235284"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7" name="椭圆 6"/>
          <p:cNvSpPr/>
          <p:nvPr/>
        </p:nvSpPr>
        <p:spPr>
          <a:xfrm>
            <a:off x="4276195" y="2606516"/>
            <a:ext cx="71958" cy="720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8" name="椭圆 7"/>
          <p:cNvSpPr/>
          <p:nvPr/>
        </p:nvSpPr>
        <p:spPr>
          <a:xfrm>
            <a:off x="4796650"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9" name="椭圆 8"/>
          <p:cNvSpPr/>
          <p:nvPr/>
        </p:nvSpPr>
        <p:spPr>
          <a:xfrm>
            <a:off x="5837562"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0" name="椭圆 9"/>
          <p:cNvSpPr/>
          <p:nvPr/>
        </p:nvSpPr>
        <p:spPr>
          <a:xfrm>
            <a:off x="6358016"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1" name="椭圆 10"/>
          <p:cNvSpPr/>
          <p:nvPr/>
        </p:nvSpPr>
        <p:spPr>
          <a:xfrm>
            <a:off x="7398927"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2" name="椭圆 11"/>
          <p:cNvSpPr/>
          <p:nvPr/>
        </p:nvSpPr>
        <p:spPr>
          <a:xfrm>
            <a:off x="7919382"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grpSp>
        <p:nvGrpSpPr>
          <p:cNvPr id="13" name="组合 12"/>
          <p:cNvGrpSpPr/>
          <p:nvPr/>
        </p:nvGrpSpPr>
        <p:grpSpPr>
          <a:xfrm>
            <a:off x="681801" y="1278458"/>
            <a:ext cx="984362" cy="1100564"/>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01</a:t>
              </a:r>
            </a:p>
          </p:txBody>
        </p:sp>
        <p:sp>
          <p:nvSpPr>
            <p:cNvPr id="16" name="TextBox 15"/>
            <p:cNvSpPr txBox="1"/>
            <p:nvPr/>
          </p:nvSpPr>
          <p:spPr>
            <a:xfrm>
              <a:off x="1504928" y="1356143"/>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17" name="组合 16"/>
          <p:cNvGrpSpPr/>
          <p:nvPr/>
        </p:nvGrpSpPr>
        <p:grpSpPr>
          <a:xfrm>
            <a:off x="1734182" y="1278458"/>
            <a:ext cx="2016938" cy="985108"/>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20"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21" name="组合 20"/>
          <p:cNvGrpSpPr/>
          <p:nvPr/>
        </p:nvGrpSpPr>
        <p:grpSpPr>
          <a:xfrm>
            <a:off x="1709899" y="2930370"/>
            <a:ext cx="984362" cy="110056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02</a:t>
              </a:r>
            </a:p>
          </p:txBody>
        </p:sp>
        <p:sp>
          <p:nvSpPr>
            <p:cNvPr id="24" name="TextBox 23"/>
            <p:cNvSpPr txBox="1"/>
            <p:nvPr/>
          </p:nvSpPr>
          <p:spPr>
            <a:xfrm>
              <a:off x="1997851" y="300966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25" name="组合 24"/>
          <p:cNvGrpSpPr/>
          <p:nvPr/>
        </p:nvGrpSpPr>
        <p:grpSpPr>
          <a:xfrm>
            <a:off x="4286583" y="1278458"/>
            <a:ext cx="984362" cy="1100564"/>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03</a:t>
              </a:r>
              <a:endParaRPr lang="en-US" altLang="zh-CN" sz="4400" dirty="0">
                <a:solidFill>
                  <a:schemeClr val="bg1"/>
                </a:solidFill>
                <a:latin typeface="+mj-ea"/>
                <a:ea typeface="+mj-ea"/>
                <a:cs typeface="Arial" pitchFamily="34" charset="0"/>
              </a:endParaRPr>
            </a:p>
          </p:txBody>
        </p:sp>
        <p:sp>
          <p:nvSpPr>
            <p:cNvPr id="28" name="TextBox 27"/>
            <p:cNvSpPr txBox="1"/>
            <p:nvPr/>
          </p:nvSpPr>
          <p:spPr>
            <a:xfrm>
              <a:off x="4576038" y="124092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29" name="组合 28"/>
          <p:cNvGrpSpPr/>
          <p:nvPr/>
        </p:nvGrpSpPr>
        <p:grpSpPr>
          <a:xfrm>
            <a:off x="5338963" y="1278458"/>
            <a:ext cx="2016938" cy="985108"/>
            <a:chOff x="2553885" y="1279283"/>
            <a:chExt cx="2018115" cy="984937"/>
          </a:xfrm>
        </p:grpSpPr>
        <p:sp>
          <p:nvSpPr>
            <p:cNvPr id="30" name="矩形 29"/>
            <p:cNvSpPr/>
            <p:nvPr/>
          </p:nvSpPr>
          <p:spPr>
            <a:xfrm>
              <a:off x="2553885" y="1279283"/>
              <a:ext cx="2018115" cy="984937"/>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33" name="椭圆 32"/>
          <p:cNvSpPr/>
          <p:nvPr/>
        </p:nvSpPr>
        <p:spPr>
          <a:xfrm>
            <a:off x="1673918" y="2606516"/>
            <a:ext cx="71958" cy="720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4" name="椭圆 33"/>
          <p:cNvSpPr/>
          <p:nvPr/>
        </p:nvSpPr>
        <p:spPr>
          <a:xfrm>
            <a:off x="2194374"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5" name="椭圆 34"/>
          <p:cNvSpPr/>
          <p:nvPr/>
        </p:nvSpPr>
        <p:spPr>
          <a:xfrm>
            <a:off x="3755740"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6" name="椭圆 35"/>
          <p:cNvSpPr/>
          <p:nvPr/>
        </p:nvSpPr>
        <p:spPr>
          <a:xfrm>
            <a:off x="5317105" y="2606516"/>
            <a:ext cx="71958" cy="720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7" name="椭圆 36"/>
          <p:cNvSpPr/>
          <p:nvPr/>
        </p:nvSpPr>
        <p:spPr>
          <a:xfrm>
            <a:off x="6878471"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grpSp>
        <p:nvGrpSpPr>
          <p:cNvPr id="38" name="组合 37"/>
          <p:cNvGrpSpPr/>
          <p:nvPr/>
        </p:nvGrpSpPr>
        <p:grpSpPr>
          <a:xfrm>
            <a:off x="2766438" y="3045827"/>
            <a:ext cx="2016938" cy="985108"/>
            <a:chOff x="2553885" y="1279283"/>
            <a:chExt cx="2018115" cy="984937"/>
          </a:xfrm>
        </p:grpSpPr>
        <p:sp>
          <p:nvSpPr>
            <p:cNvPr id="39" name="矩形 38"/>
            <p:cNvSpPr/>
            <p:nvPr/>
          </p:nvSpPr>
          <p:spPr>
            <a:xfrm>
              <a:off x="2553885" y="1279283"/>
              <a:ext cx="2018115" cy="984937"/>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1"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42" name="组合 41"/>
          <p:cNvGrpSpPr/>
          <p:nvPr/>
        </p:nvGrpSpPr>
        <p:grpSpPr>
          <a:xfrm>
            <a:off x="5345381" y="2930370"/>
            <a:ext cx="984362" cy="110056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04</a:t>
              </a:r>
              <a:endParaRPr lang="en-US" altLang="zh-CN" sz="4400" dirty="0">
                <a:solidFill>
                  <a:schemeClr val="bg1"/>
                </a:solidFill>
                <a:latin typeface="+mj-ea"/>
                <a:ea typeface="+mj-ea"/>
                <a:cs typeface="Arial" pitchFamily="34" charset="0"/>
              </a:endParaRPr>
            </a:p>
          </p:txBody>
        </p:sp>
        <p:sp>
          <p:nvSpPr>
            <p:cNvPr id="45" name="TextBox 44"/>
            <p:cNvSpPr txBox="1"/>
            <p:nvPr/>
          </p:nvSpPr>
          <p:spPr>
            <a:xfrm>
              <a:off x="5635454" y="300966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46" name="组合 45"/>
          <p:cNvGrpSpPr/>
          <p:nvPr/>
        </p:nvGrpSpPr>
        <p:grpSpPr>
          <a:xfrm>
            <a:off x="6401920" y="3045827"/>
            <a:ext cx="2016938" cy="985108"/>
            <a:chOff x="2553885" y="1279283"/>
            <a:chExt cx="2018115" cy="984937"/>
          </a:xfrm>
        </p:grpSpPr>
        <p:sp>
          <p:nvSpPr>
            <p:cNvPr id="47" name="矩形 46"/>
            <p:cNvSpPr/>
            <p:nvPr/>
          </p:nvSpPr>
          <p:spPr>
            <a:xfrm>
              <a:off x="2553885" y="1279283"/>
              <a:ext cx="2018115" cy="984937"/>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9"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61484581"/>
      </p:ext>
    </p:extLst>
  </p:cSld>
  <p:clrMapOvr>
    <a:masterClrMapping/>
  </p:clrMapOvr>
  <mc:AlternateContent xmlns:mc="http://schemas.openxmlformats.org/markup-compatibility/2006" xmlns:p14="http://schemas.microsoft.com/office/powerpoint/2010/main">
    <mc:Choice Requires="p14">
      <p:transition spd="slow" p14:dur="125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
                                        <p:tgtEl>
                                          <p:spTgt spid="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childTnLst>
                                </p:cTn>
                              </p:par>
                            </p:childTnLst>
                          </p:cTn>
                        </p:par>
                        <p:par>
                          <p:cTn id="20" fill="hold">
                            <p:stCondLst>
                              <p:cond delay="6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
                                        <p:tgtEl>
                                          <p:spTgt spid="34"/>
                                        </p:tgtEl>
                                      </p:cBhvr>
                                    </p:animEffect>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
                                        <p:tgtEl>
                                          <p:spTgt spid="5"/>
                                        </p:tgtEl>
                                      </p:cBhvr>
                                    </p:animEffec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
                                        <p:tgtEl>
                                          <p:spTgt spid="6"/>
                                        </p:tgtEl>
                                      </p:cBhvr>
                                    </p:animEffect>
                                  </p:childTnLst>
                                </p:cTn>
                              </p:par>
                            </p:childTnLst>
                          </p:cTn>
                        </p:par>
                        <p:par>
                          <p:cTn id="32" fill="hold">
                            <p:stCondLst>
                              <p:cond delay="9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
                                        <p:tgtEl>
                                          <p:spTgt spid="7"/>
                                        </p:tgtEl>
                                      </p:cBhvr>
                                    </p:animEffect>
                                  </p:childTnLst>
                                </p:cTn>
                              </p:par>
                            </p:childTnLst>
                          </p:cTn>
                        </p:par>
                        <p:par>
                          <p:cTn id="40" fill="hold">
                            <p:stCondLst>
                              <p:cond delay="11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
                                        <p:tgtEl>
                                          <p:spTgt spid="8"/>
                                        </p:tgtEl>
                                      </p:cBhvr>
                                    </p:animEffect>
                                  </p:childTnLst>
                                </p:cTn>
                              </p:par>
                            </p:childTnLst>
                          </p:cTn>
                        </p:par>
                        <p:par>
                          <p:cTn id="44" fill="hold">
                            <p:stCondLst>
                              <p:cond delay="120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
                                        <p:tgtEl>
                                          <p:spTgt spid="36"/>
                                        </p:tgtEl>
                                      </p:cBhvr>
                                    </p:animEffect>
                                  </p:childTnLst>
                                </p:cTn>
                              </p:par>
                            </p:childTnLst>
                          </p:cTn>
                        </p:par>
                        <p:par>
                          <p:cTn id="48" fill="hold">
                            <p:stCondLst>
                              <p:cond delay="1300"/>
                            </p:stCondLst>
                            <p:childTnLst>
                              <p:par>
                                <p:cTn id="49" presetID="10"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
                                        <p:tgtEl>
                                          <p:spTgt spid="9"/>
                                        </p:tgtEl>
                                      </p:cBhvr>
                                    </p:animEffect>
                                  </p:childTnLst>
                                </p:cTn>
                              </p:par>
                            </p:childTnLst>
                          </p:cTn>
                        </p:par>
                        <p:par>
                          <p:cTn id="52" fill="hold">
                            <p:stCondLst>
                              <p:cond delay="14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
                                        <p:tgtEl>
                                          <p:spTgt spid="10"/>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
                                        <p:tgtEl>
                                          <p:spTgt spid="37"/>
                                        </p:tgtEl>
                                      </p:cBhvr>
                                    </p:animEffect>
                                  </p:childTnLst>
                                </p:cTn>
                              </p:par>
                            </p:childTnLst>
                          </p:cTn>
                        </p:par>
                        <p:par>
                          <p:cTn id="60" fill="hold">
                            <p:stCondLst>
                              <p:cond delay="16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
                                        <p:tgtEl>
                                          <p:spTgt spid="11"/>
                                        </p:tgtEl>
                                      </p:cBhvr>
                                    </p:animEffect>
                                  </p:childTnLst>
                                </p:cTn>
                              </p:par>
                            </p:childTnLst>
                          </p:cTn>
                        </p:par>
                        <p:par>
                          <p:cTn id="64" fill="hold">
                            <p:stCondLst>
                              <p:cond delay="17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
                                        <p:tgtEl>
                                          <p:spTgt spid="12"/>
                                        </p:tgtEl>
                                      </p:cBhvr>
                                    </p:animEffect>
                                  </p:childTnLst>
                                </p:cTn>
                              </p:par>
                            </p:childTnLst>
                          </p:cTn>
                        </p:par>
                        <p:par>
                          <p:cTn id="68" fill="hold">
                            <p:stCondLst>
                              <p:cond delay="1800"/>
                            </p:stCondLst>
                            <p:childTnLst>
                              <p:par>
                                <p:cTn id="69" presetID="42" presetClass="entr" presetSubtype="0"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2800"/>
                            </p:stCondLst>
                            <p:childTnLst>
                              <p:par>
                                <p:cTn id="75" presetID="22" presetClass="entr" presetSubtype="8"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par>
                          <p:cTn id="78" fill="hold">
                            <p:stCondLst>
                              <p:cond delay="3300"/>
                            </p:stCondLst>
                            <p:childTnLst>
                              <p:par>
                                <p:cTn id="79" presetID="47" presetClass="entr" presetSubtype="0"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par>
                          <p:cTn id="84" fill="hold">
                            <p:stCondLst>
                              <p:cond delay="4300"/>
                            </p:stCondLst>
                            <p:childTnLst>
                              <p:par>
                                <p:cTn id="85" presetID="22" presetClass="entr" presetSubtype="8" fill="hold"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childTnLst>
                          </p:cTn>
                        </p:par>
                        <p:par>
                          <p:cTn id="88" fill="hold">
                            <p:stCondLst>
                              <p:cond delay="4800"/>
                            </p:stCondLst>
                            <p:childTnLst>
                              <p:par>
                                <p:cTn id="89" presetID="42" presetClass="entr" presetSubtype="0"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5800"/>
                            </p:stCondLst>
                            <p:childTnLst>
                              <p:par>
                                <p:cTn id="95" presetID="22" presetClass="entr" presetSubtype="8" fill="hold"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left)">
                                      <p:cBhvr>
                                        <p:cTn id="97" dur="500"/>
                                        <p:tgtEl>
                                          <p:spTgt spid="29"/>
                                        </p:tgtEl>
                                      </p:cBhvr>
                                    </p:animEffect>
                                  </p:childTnLst>
                                </p:cTn>
                              </p:par>
                            </p:childTnLst>
                          </p:cTn>
                        </p:par>
                        <p:par>
                          <p:cTn id="98" fill="hold">
                            <p:stCondLst>
                              <p:cond delay="6300"/>
                            </p:stCondLst>
                            <p:childTnLst>
                              <p:par>
                                <p:cTn id="99" presetID="47" presetClass="entr" presetSubtype="0" fill="hold"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1000"/>
                                        <p:tgtEl>
                                          <p:spTgt spid="42"/>
                                        </p:tgtEl>
                                      </p:cBhvr>
                                    </p:animEffect>
                                    <p:anim calcmode="lin" valueType="num">
                                      <p:cBhvr>
                                        <p:cTn id="102" dur="1000" fill="hold"/>
                                        <p:tgtEl>
                                          <p:spTgt spid="42"/>
                                        </p:tgtEl>
                                        <p:attrNameLst>
                                          <p:attrName>ppt_x</p:attrName>
                                        </p:attrNameLst>
                                      </p:cBhvr>
                                      <p:tavLst>
                                        <p:tav tm="0">
                                          <p:val>
                                            <p:strVal val="#ppt_x"/>
                                          </p:val>
                                        </p:tav>
                                        <p:tav tm="100000">
                                          <p:val>
                                            <p:strVal val="#ppt_x"/>
                                          </p:val>
                                        </p:tav>
                                      </p:tavLst>
                                    </p:anim>
                                    <p:anim calcmode="lin" valueType="num">
                                      <p:cBhvr>
                                        <p:cTn id="103" dur="100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300"/>
                            </p:stCondLst>
                            <p:childTnLst>
                              <p:par>
                                <p:cTn id="105" presetID="22" presetClass="entr" presetSubtype="8" fill="hold" nodeType="after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left)">
                                      <p:cBhvr>
                                        <p:cTn id="10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41.pptx"/>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7"/>
</p:tagLst>
</file>

<file path=ppt/tags/tag16.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9"/>
</p:tagLst>
</file>

<file path=ppt/tags/tag25.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heme/theme1.xml><?xml version="1.0" encoding="utf-8"?>
<a:theme xmlns:a="http://schemas.openxmlformats.org/drawingml/2006/main" name="1_自定义设计方案">
  <a:themeElements>
    <a:clrScheme name="自定义 173">
      <a:dk1>
        <a:sysClr val="windowText" lastClr="000000"/>
      </a:dk1>
      <a:lt1>
        <a:sysClr val="window" lastClr="FFFFFF"/>
      </a:lt1>
      <a:dk2>
        <a:srgbClr val="4E5B6F"/>
      </a:dk2>
      <a:lt2>
        <a:srgbClr val="D6ECFF"/>
      </a:lt2>
      <a:accent1>
        <a:srgbClr val="02A0D8"/>
      </a:accent1>
      <a:accent2>
        <a:srgbClr val="CC0000"/>
      </a:accent2>
      <a:accent3>
        <a:srgbClr val="02A0D8"/>
      </a:accent3>
      <a:accent4>
        <a:srgbClr val="CC0000"/>
      </a:accent4>
      <a:accent5>
        <a:srgbClr val="02A0D8"/>
      </a:accent5>
      <a:accent6>
        <a:srgbClr val="CC0000"/>
      </a:accent6>
      <a:hlink>
        <a:srgbClr val="EB8803"/>
      </a:hlink>
      <a:folHlink>
        <a:srgbClr val="5F77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2174</Words>
  <Application>Microsoft Office PowerPoint</Application>
  <PresentationFormat>自定义</PresentationFormat>
  <Paragraphs>227</Paragraphs>
  <Slides>24</Slides>
  <Notes>18</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Clear Sans</vt:lpstr>
      <vt:lpstr>Clear Sans Light</vt:lpstr>
      <vt:lpstr>Gill Sans</vt:lpstr>
      <vt:lpstr>Kontrapunkt Bob Bold</vt:lpstr>
      <vt:lpstr>Open Sans</vt:lpstr>
      <vt:lpstr>Segoe UI Black</vt:lpstr>
      <vt:lpstr>冬青黑体简体中文 W3</vt:lpstr>
      <vt:lpstr>方正兰亭黑_GBK</vt:lpstr>
      <vt:lpstr>华文黑体</vt:lpstr>
      <vt:lpstr>迷你简立黑</vt:lpstr>
      <vt:lpstr>宋体</vt:lpstr>
      <vt:lpstr>微软雅黑</vt:lpstr>
      <vt:lpstr>微软雅黑 Light</vt:lpstr>
      <vt:lpstr>Agency FB</vt:lpstr>
      <vt:lpstr>Arial</vt:lpstr>
      <vt:lpstr>Calibri</vt:lpstr>
      <vt:lpstr>Calibri Light</vt:lpstr>
      <vt:lpstr>Times New Roman</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
  <dc:description>小鹿PPT；http://pptx.taobao.com</dc:description>
  <cp:lastModifiedBy/>
  <cp:revision>1</cp:revision>
  <dcterms:created xsi:type="dcterms:W3CDTF">2016-10-17T14:00:15Z</dcterms:created>
  <dcterms:modified xsi:type="dcterms:W3CDTF">2018-05-17T08:20:46Z</dcterms:modified>
</cp:coreProperties>
</file>